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Lst>
  <p:notesMasterIdLst>
    <p:notesMasterId r:id="rId14"/>
  </p:notesMasterIdLst>
  <p:handoutMasterIdLst>
    <p:handoutMasterId r:id="rId15"/>
  </p:handoutMasterIdLst>
  <p:sldIdLst>
    <p:sldId id="263" r:id="rId3"/>
    <p:sldId id="273" r:id="rId4"/>
    <p:sldId id="261" r:id="rId5"/>
    <p:sldId id="264" r:id="rId6"/>
    <p:sldId id="262" r:id="rId7"/>
    <p:sldId id="272" r:id="rId8"/>
    <p:sldId id="362" r:id="rId9"/>
    <p:sldId id="277" r:id="rId10"/>
    <p:sldId id="336" r:id="rId11"/>
    <p:sldId id="341" r:id="rId12"/>
    <p:sldId id="271" r:id="rId13"/>
  </p:sldIdLst>
  <p:sldSz cx="12192000" cy="6858000"/>
  <p:notesSz cx="6794500" cy="99314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BEFF"/>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86364" autoAdjust="0"/>
  </p:normalViewPr>
  <p:slideViewPr>
    <p:cSldViewPr snapToGrid="0">
      <p:cViewPr varScale="1">
        <p:scale>
          <a:sx n="99" d="100"/>
          <a:sy n="99" d="100"/>
        </p:scale>
        <p:origin x="92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6583A649-26AB-4687-836A-1EFBEAE3A8AD}" type="datetimeFigureOut">
              <a:rPr lang="fi-FI" smtClean="0"/>
              <a:t>25.9.2018</a:t>
            </a:fld>
            <a:endParaRPr lang="fi-FI"/>
          </a:p>
        </p:txBody>
      </p:sp>
      <p:sp>
        <p:nvSpPr>
          <p:cNvPr id="4" name="Alatunnisteen paikkamerkki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96A9EC81-1594-476D-A76A-D8F4ADCDBB46}" type="slidenum">
              <a:rPr lang="fi-FI" smtClean="0"/>
              <a:t>‹#›</a:t>
            </a:fld>
            <a:endParaRPr lang="fi-FI"/>
          </a:p>
        </p:txBody>
      </p:sp>
    </p:spTree>
    <p:extLst>
      <p:ext uri="{BB962C8B-B14F-4D97-AF65-F5344CB8AC3E}">
        <p14:creationId xmlns:p14="http://schemas.microsoft.com/office/powerpoint/2010/main" val="9498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7E9DB746-5CE5-4C0A-8305-6E119BCD942B}" type="datetimeFigureOut">
              <a:rPr lang="fi-FI" smtClean="0"/>
              <a:t>25.9.2018</a:t>
            </a:fld>
            <a:endParaRPr lang="fi-FI"/>
          </a:p>
        </p:txBody>
      </p:sp>
      <p:sp>
        <p:nvSpPr>
          <p:cNvPr id="4" name="Dian kuvan paikkamerkki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5738CAB8-F6E8-4A70-AC4A-801D71F1F7A1}" type="slidenum">
              <a:rPr lang="fi-FI" smtClean="0"/>
              <a:t>‹#›</a:t>
            </a:fld>
            <a:endParaRPr lang="fi-FI"/>
          </a:p>
        </p:txBody>
      </p:sp>
    </p:spTree>
    <p:extLst>
      <p:ext uri="{BB962C8B-B14F-4D97-AF65-F5344CB8AC3E}">
        <p14:creationId xmlns:p14="http://schemas.microsoft.com/office/powerpoint/2010/main" val="2844880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738CAB8-F6E8-4A70-AC4A-801D71F1F7A1}" type="slidenum">
              <a:rPr lang="fi-FI" smtClean="0"/>
              <a:t>1</a:t>
            </a:fld>
            <a:endParaRPr lang="fi-FI"/>
          </a:p>
        </p:txBody>
      </p:sp>
    </p:spTree>
    <p:extLst>
      <p:ext uri="{BB962C8B-B14F-4D97-AF65-F5344CB8AC3E}">
        <p14:creationId xmlns:p14="http://schemas.microsoft.com/office/powerpoint/2010/main" val="3238835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lvl="0"/>
            <a:r>
              <a:rPr lang="fi-FI" sz="1200" kern="1200" dirty="0">
                <a:solidFill>
                  <a:schemeClr val="tx1"/>
                </a:solidFill>
                <a:effectLst/>
                <a:latin typeface="+mn-lt"/>
                <a:ea typeface="+mn-ea"/>
                <a:cs typeface="+mn-cs"/>
              </a:rPr>
              <a:t>Digituki on useimmiten henkilökohtaista asioinnin neuvontaa kasvokkain tai etänä.</a:t>
            </a:r>
          </a:p>
          <a:p>
            <a:pPr lvl="0"/>
            <a:endParaRPr lang="fi-FI" sz="1200" kern="1200" dirty="0">
              <a:solidFill>
                <a:schemeClr val="tx1"/>
              </a:solidFill>
              <a:effectLst/>
              <a:latin typeface="+mn-lt"/>
              <a:ea typeface="+mn-ea"/>
              <a:cs typeface="+mn-cs"/>
            </a:endParaRPr>
          </a:p>
          <a:p>
            <a:pPr lvl="0"/>
            <a:r>
              <a:rPr lang="fi-FI" sz="1200" kern="1200" dirty="0">
                <a:solidFill>
                  <a:schemeClr val="tx1"/>
                </a:solidFill>
                <a:effectLst/>
                <a:latin typeface="+mn-lt"/>
                <a:ea typeface="+mn-ea"/>
                <a:cs typeface="+mn-cs"/>
              </a:rPr>
              <a:t>Kullakin viranomaisella on ensisijainen vastuu omien palveluidensa käytön neuvonnasta.</a:t>
            </a:r>
          </a:p>
          <a:p>
            <a:pPr lvl="1"/>
            <a:r>
              <a:rPr lang="fi-FI" sz="1200" kern="1200" dirty="0">
                <a:solidFill>
                  <a:schemeClr val="tx1"/>
                </a:solidFill>
                <a:effectLst/>
                <a:latin typeface="+mn-lt"/>
                <a:ea typeface="+mn-ea"/>
                <a:cs typeface="+mn-cs"/>
              </a:rPr>
              <a:t> </a:t>
            </a:r>
          </a:p>
          <a:p>
            <a:endParaRPr lang="fi-FI" dirty="0"/>
          </a:p>
        </p:txBody>
      </p:sp>
      <p:sp>
        <p:nvSpPr>
          <p:cNvPr id="4" name="Dian numeron paikkamerkki 3"/>
          <p:cNvSpPr>
            <a:spLocks noGrp="1"/>
          </p:cNvSpPr>
          <p:nvPr>
            <p:ph type="sldNum" sz="quarter" idx="10"/>
          </p:nvPr>
        </p:nvSpPr>
        <p:spPr/>
        <p:txBody>
          <a:bodyPr/>
          <a:lstStyle/>
          <a:p>
            <a:fld id="{5738CAB8-F6E8-4A70-AC4A-801D71F1F7A1}" type="slidenum">
              <a:rPr lang="fi-FI" smtClean="0"/>
              <a:t>2</a:t>
            </a:fld>
            <a:endParaRPr lang="fi-FI"/>
          </a:p>
        </p:txBody>
      </p:sp>
    </p:spTree>
    <p:extLst>
      <p:ext uri="{BB962C8B-B14F-4D97-AF65-F5344CB8AC3E}">
        <p14:creationId xmlns:p14="http://schemas.microsoft.com/office/powerpoint/2010/main" val="3581519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lvl="0"/>
            <a:r>
              <a:rPr lang="fi-FI" sz="1200" kern="1200" dirty="0">
                <a:solidFill>
                  <a:schemeClr val="tx1"/>
                </a:solidFill>
                <a:effectLst/>
                <a:latin typeface="+mn-lt"/>
                <a:ea typeface="+mn-ea"/>
                <a:cs typeface="+mn-cs"/>
              </a:rPr>
              <a:t>Digituen toimintamalli on muodostunut valtiovarainministeriön AUTA-hankkeessa 2016 - 2017 ja kuvaa, miten digituen saatavuus Suomessa voidaan järjestää niiden henkilöiden auttamiseksi, jotka eivät osaa tai pysty käyttämään digitaalisia palveluja.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Digipalvelujen käyttöä rajoittavat tottumattomuus, toimintarajoitteet, kielihaasteet ja taloudelliset syyt, esimerkiksi 65-vuotiaista yli 140 000 on pienituloisia​.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 </a:t>
            </a:r>
          </a:p>
          <a:p>
            <a:endParaRPr lang="fi-FI" dirty="0"/>
          </a:p>
        </p:txBody>
      </p:sp>
      <p:sp>
        <p:nvSpPr>
          <p:cNvPr id="4" name="Dian numeron paikkamerkki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842C376-2986-4099-ADAA-E0883B4425CE}"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087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PTV-kuvaukselle uusi pohja 8/18 </a:t>
            </a:r>
            <a:r>
              <a:rPr lang="fi-FI" dirty="0">
                <a:sym typeface="Wingdings" panose="05000000000000000000" pitchFamily="2" charset="2"/>
              </a:rPr>
              <a:t> Maarit tietää Kuopiossa!</a:t>
            </a:r>
            <a:br>
              <a:rPr lang="fi-FI" dirty="0">
                <a:sym typeface="Wingdings" panose="05000000000000000000" pitchFamily="2" charset="2"/>
              </a:rPr>
            </a:br>
            <a:r>
              <a:rPr lang="fi-FI" dirty="0" err="1">
                <a:sym typeface="Wingdings" panose="05000000000000000000" pitchFamily="2" charset="2"/>
              </a:rPr>
              <a:t>Suomi.fi:stä</a:t>
            </a:r>
            <a:r>
              <a:rPr lang="fi-FI" dirty="0">
                <a:sym typeface="Wingdings" panose="05000000000000000000" pitchFamily="2" charset="2"/>
              </a:rPr>
              <a:t> lisää vielä myöhemmin</a:t>
            </a:r>
          </a:p>
          <a:p>
            <a:endParaRPr lang="fi-FI" dirty="0">
              <a:sym typeface="Wingdings" panose="05000000000000000000" pitchFamily="2" charset="2"/>
            </a:endParaRPr>
          </a:p>
          <a:p>
            <a:r>
              <a:rPr lang="fi-FI" dirty="0">
                <a:sym typeface="Wingdings" panose="05000000000000000000" pitchFamily="2" charset="2"/>
              </a:rPr>
              <a:t>Viisi pilottia 2018-2019</a:t>
            </a:r>
            <a:endParaRPr lang="fi-FI" dirty="0"/>
          </a:p>
        </p:txBody>
      </p:sp>
      <p:sp>
        <p:nvSpPr>
          <p:cNvPr id="4" name="Dian numeron paikkamerkki 3"/>
          <p:cNvSpPr>
            <a:spLocks noGrp="1"/>
          </p:cNvSpPr>
          <p:nvPr>
            <p:ph type="sldNum" sz="quarter" idx="10"/>
          </p:nvPr>
        </p:nvSpPr>
        <p:spPr/>
        <p:txBody>
          <a:bodyPr/>
          <a:lstStyle/>
          <a:p>
            <a:fld id="{5738CAB8-F6E8-4A70-AC4A-801D71F1F7A1}" type="slidenum">
              <a:rPr lang="fi-FI" smtClean="0"/>
              <a:t>4</a:t>
            </a:fld>
            <a:endParaRPr lang="fi-FI"/>
          </a:p>
        </p:txBody>
      </p:sp>
    </p:spTree>
    <p:extLst>
      <p:ext uri="{BB962C8B-B14F-4D97-AF65-F5344CB8AC3E}">
        <p14:creationId xmlns:p14="http://schemas.microsoft.com/office/powerpoint/2010/main" val="1450457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i-FI" sz="1200" b="0" i="0" kern="1200" dirty="0">
                <a:solidFill>
                  <a:schemeClr val="tx1"/>
                </a:solidFill>
                <a:effectLst/>
                <a:latin typeface="+mn-lt"/>
                <a:ea typeface="+mn-ea"/>
                <a:cs typeface="+mn-cs"/>
              </a:rPr>
              <a:t>Digituen pilotit ovat osa valtakunnallisen digituen toimintamallin toimeenpanoa. Toimintamallissa alueellisen pilotoijan tehtävänä on koordinoida alueellista digitukea. Koordinointiin sisältyy alueellisen digituen tarpeen arvioiminen, alueellisen digituen toimijoiden ja tuottajien verkoston luominen sekä digituen saatavuuden kehittäminen. Väestörekisterikeskuksen (VRK) tehtävänä on tukea digituen tuottajia esimerkiksi koulutusten avulla sekä kehittää toimintamallia valtakunnallisesti. </a:t>
            </a:r>
          </a:p>
          <a:p>
            <a:pPr rtl="0" fontAlgn="base"/>
            <a:endParaRPr lang="fi-FI" sz="1200" b="0" i="0" kern="1200" dirty="0">
              <a:solidFill>
                <a:schemeClr val="tx1"/>
              </a:solidFill>
              <a:effectLst/>
              <a:latin typeface="+mn-lt"/>
              <a:ea typeface="+mn-ea"/>
              <a:cs typeface="+mn-cs"/>
            </a:endParaRPr>
          </a:p>
          <a:p>
            <a:r>
              <a:rPr lang="fi-FI" sz="1200" b="1" kern="1200" dirty="0">
                <a:solidFill>
                  <a:schemeClr val="tx1"/>
                </a:solidFill>
                <a:effectLst/>
                <a:latin typeface="+mn-lt"/>
                <a:ea typeface="+mn-ea"/>
                <a:cs typeface="+mn-cs"/>
              </a:rPr>
              <a:t>Pilotoinnin tavoitteena</a:t>
            </a:r>
            <a:r>
              <a:rPr lang="fi-FI" sz="1200" kern="1200" dirty="0">
                <a:solidFill>
                  <a:schemeClr val="tx1"/>
                </a:solidFill>
                <a:effectLst/>
                <a:latin typeface="+mn-lt"/>
                <a:ea typeface="+mn-ea"/>
                <a:cs typeface="+mn-cs"/>
              </a:rPr>
              <a:t> on digituen kokonaisuuden ja sen toimintamallin pilotointi</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keskiössä ovat kullakin alueella ne organisaatiot, jotka ottavat vetovastuun pilotoinnin toteuttamisesta ja hakevat valtionavustusta </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näitä toimijoita voivat olla maakuntien liitto, sairaanhoitopiiri tai erityishuoltopiiri </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Digituen pilotin vastuuorganisaatiot suunnittelevat ja kokoavat piloteissa digituen verkostoa omalla alueellaan = yhdistävät eri toimijat</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Alueellista kehittämistehtävää hoitavat kirjastot ovat piloteissa mukana suunnittelemassa ja rakentamassa tätä verkostoa. </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Alueelle rakennettava digituen verkosto sopii kunkin toimijan tehtävistä, roolista ja vastuista osana maakunnallista kokonaisuutta. </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Verkostot ja toimintamallit voivat olla eri alueilla erilaisia, piloteissa näitä erilaisia malleja on tarkoitus testata ja arvioida.</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Kokonaisuutena on tarkoitus suunnitella ja toteuttaa hyvä ja kattava digituen verkosto ja malli, joka sopii oman alueen tai maakunnan tarpeeseen. </a:t>
            </a:r>
          </a:p>
          <a:p>
            <a:pPr rtl="0" fontAlgn="base"/>
            <a:endParaRPr lang="fi-FI" sz="1200" b="0" i="0" kern="1200" dirty="0">
              <a:solidFill>
                <a:schemeClr val="tx1"/>
              </a:solidFill>
              <a:effectLst/>
              <a:latin typeface="+mn-lt"/>
              <a:ea typeface="+mn-ea"/>
              <a:cs typeface="+mn-cs"/>
            </a:endParaRP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842C376-2986-4099-ADAA-E0883B4425CE}"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458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t>Valtakunnallista kehittämistehtävää hoitava kirjasto (VAKE) viestii digituen toimintamallista kirjastokentällä.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p>
          <a:p>
            <a:endParaRPr lang="fi-FI" dirty="0"/>
          </a:p>
        </p:txBody>
      </p:sp>
      <p:sp>
        <p:nvSpPr>
          <p:cNvPr id="4" name="Dian numeron paikkamerkki 3"/>
          <p:cNvSpPr>
            <a:spLocks noGrp="1"/>
          </p:cNvSpPr>
          <p:nvPr>
            <p:ph type="sldNum" sz="quarter" idx="10"/>
          </p:nvPr>
        </p:nvSpPr>
        <p:spPr/>
        <p:txBody>
          <a:bodyPr/>
          <a:lstStyle/>
          <a:p>
            <a:fld id="{5738CAB8-F6E8-4A70-AC4A-801D71F1F7A1}" type="slidenum">
              <a:rPr lang="fi-FI" smtClean="0"/>
              <a:t>6</a:t>
            </a:fld>
            <a:endParaRPr lang="fi-FI"/>
          </a:p>
        </p:txBody>
      </p:sp>
    </p:spTree>
    <p:extLst>
      <p:ext uri="{BB962C8B-B14F-4D97-AF65-F5344CB8AC3E}">
        <p14:creationId xmlns:p14="http://schemas.microsoft.com/office/powerpoint/2010/main" val="4125644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Esuomi.fi</a:t>
            </a:r>
          </a:p>
        </p:txBody>
      </p:sp>
      <p:sp>
        <p:nvSpPr>
          <p:cNvPr id="4" name="Dian numeron paikkamerkki 3"/>
          <p:cNvSpPr>
            <a:spLocks noGrp="1"/>
          </p:cNvSpPr>
          <p:nvPr>
            <p:ph type="sldNum" sz="quarter" idx="10"/>
          </p:nvPr>
        </p:nvSpPr>
        <p:spPr/>
        <p:txBody>
          <a:bodyPr/>
          <a:lstStyle/>
          <a:p>
            <a:fld id="{5738CAB8-F6E8-4A70-AC4A-801D71F1F7A1}" type="slidenum">
              <a:rPr lang="fi-FI" smtClean="0"/>
              <a:t>7</a:t>
            </a:fld>
            <a:endParaRPr lang="fi-FI"/>
          </a:p>
        </p:txBody>
      </p:sp>
    </p:spTree>
    <p:extLst>
      <p:ext uri="{BB962C8B-B14F-4D97-AF65-F5344CB8AC3E}">
        <p14:creationId xmlns:p14="http://schemas.microsoft.com/office/powerpoint/2010/main" val="795121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738CAB8-F6E8-4A70-AC4A-801D71F1F7A1}" type="slidenum">
              <a:rPr lang="fi-FI" smtClean="0"/>
              <a:t>8</a:t>
            </a:fld>
            <a:endParaRPr lang="fi-FI"/>
          </a:p>
        </p:txBody>
      </p:sp>
    </p:spTree>
    <p:extLst>
      <p:ext uri="{BB962C8B-B14F-4D97-AF65-F5344CB8AC3E}">
        <p14:creationId xmlns:p14="http://schemas.microsoft.com/office/powerpoint/2010/main" val="2055114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fi-FI" sz="1050" baseline="0" dirty="0"/>
              <a:t>Tietoja tarjotaan sijainnin, elämäntilanteen mukaan (käyttäjän kotikunta, elämäntilanne, tarpeet). Esimerkki Mikkeli:  tunnistetaan että asiakas Mikkelistä, tarjotaan Mikkelin tiedot.</a:t>
            </a:r>
          </a:p>
          <a:p>
            <a:pPr marL="0" marR="0" indent="0" algn="l" defTabSz="457200" rtl="0" eaLnBrk="0" fontAlgn="base" latinLnBrk="0" hangingPunct="0">
              <a:lnSpc>
                <a:spcPct val="100000"/>
              </a:lnSpc>
              <a:spcBef>
                <a:spcPct val="30000"/>
              </a:spcBef>
              <a:spcAft>
                <a:spcPct val="0"/>
              </a:spcAft>
              <a:buClrTx/>
              <a:buSzTx/>
              <a:buFontTx/>
              <a:buNone/>
              <a:tabLst/>
              <a:defRPr/>
            </a:pPr>
            <a:r>
              <a:rPr lang="fi-FI" sz="1050" baseline="0" dirty="0"/>
              <a:t>Omat tiedot: </a:t>
            </a:r>
            <a:r>
              <a:rPr lang="fi-FI" sz="1050" dirty="0">
                <a:solidFill>
                  <a:schemeClr val="tx2"/>
                </a:solidFill>
              </a:rPr>
              <a:t>Käyttäjän perusrekisteri- ja asiakkuustiedot, sekä perustyökalut palvelunäkymissä.</a:t>
            </a:r>
            <a:endParaRPr lang="fi-FI" sz="1050" baseline="0" dirty="0"/>
          </a:p>
          <a:p>
            <a:r>
              <a:rPr lang="fi-FI" sz="1050" baseline="0" dirty="0"/>
              <a:t>Viestintä nyt passiivista jatkossa </a:t>
            </a:r>
            <a:r>
              <a:rPr lang="fi-FI" sz="1050" baseline="0" dirty="0" err="1"/>
              <a:t>proaktiivista</a:t>
            </a:r>
            <a:endParaRPr lang="fi-FI" sz="1050" baseline="0" dirty="0"/>
          </a:p>
          <a:p>
            <a:pPr marL="171450" indent="-171450">
              <a:buFont typeface="Arial" panose="020B0604020202020204" pitchFamily="34" charset="0"/>
              <a:buChar char="•"/>
            </a:pPr>
            <a:r>
              <a:rPr lang="fi-FI" sz="1050" baseline="0" dirty="0"/>
              <a:t>Viestinvälitys: Tietojärjestelmä tulee kytkeä </a:t>
            </a:r>
            <a:r>
              <a:rPr lang="fi-FI" sz="1050" baseline="0" dirty="0" err="1"/>
              <a:t>Valtorin</a:t>
            </a:r>
            <a:r>
              <a:rPr lang="fi-FI" sz="1050" baseline="0" dirty="0"/>
              <a:t> palveluun</a:t>
            </a:r>
          </a:p>
          <a:p>
            <a:pPr marL="171450" indent="-171450">
              <a:buFont typeface="Arial" panose="020B0604020202020204" pitchFamily="34" charset="0"/>
              <a:buChar char="•"/>
            </a:pPr>
            <a:r>
              <a:rPr lang="fi-FI" sz="1050" baseline="0" dirty="0"/>
              <a:t>Asiakas voi olla kansalainen tai yritys</a:t>
            </a:r>
          </a:p>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i-FI" sz="1050" baseline="0" dirty="0" err="1">
                <a:solidFill>
                  <a:schemeClr val="tx2"/>
                </a:solidFill>
              </a:rPr>
              <a:t>Tunnistautuneelle</a:t>
            </a:r>
            <a:r>
              <a:rPr lang="fi-FI" sz="1050" baseline="0" dirty="0">
                <a:solidFill>
                  <a:schemeClr val="tx2"/>
                </a:solidFill>
              </a:rPr>
              <a:t> asiakkaalle voidaan tarjota henkilökohtaisia tietoja ja herätteitä, esim. ajanvarauksista, poikkeustilanteista ja tulevista tärkeistä julkishallinnon päivämääristä</a:t>
            </a:r>
            <a:endParaRPr lang="en-US" sz="1050" dirty="0">
              <a:solidFill>
                <a:schemeClr val="tx2"/>
              </a:solidFill>
            </a:endParaRPr>
          </a:p>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i-FI" sz="1050" baseline="0" dirty="0"/>
              <a:t>Aktivoidaan asiakas toimimaan oikeaan aikaan, vältetään asiointipiikkejä (esim. passin uusimisajankohta lähestyy) -&gt; kustannussäästöjä</a:t>
            </a:r>
          </a:p>
          <a:p>
            <a:pPr marL="171450" indent="-171450">
              <a:buFont typeface="Arial" panose="020B0604020202020204" pitchFamily="34" charset="0"/>
              <a:buChar char="•"/>
            </a:pPr>
            <a:endParaRPr lang="fi-FI" sz="1050" baseline="0" dirty="0"/>
          </a:p>
          <a:p>
            <a:endParaRPr lang="en-US" sz="105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BD0BE-B288-474F-9C6B-4E107C6BAA38}" type="slidenum">
              <a:rPr kumimoji="0" lang="fi-FI" sz="1200" b="0" i="0" u="none" strike="noStrike" kern="1200" cap="none" spc="0" normalizeH="0" baseline="0" noProof="0" smtClean="0">
                <a:ln>
                  <a:noFill/>
                </a:ln>
                <a:solidFill>
                  <a:prstClr val="black"/>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a:ln>
                <a:noFill/>
              </a:ln>
              <a:solidFill>
                <a:prstClr val="black"/>
              </a:solidFill>
              <a:effectLst/>
              <a:uLnTx/>
              <a:uFillTx/>
              <a:latin typeface="Corbel"/>
              <a:ea typeface="+mn-ea"/>
              <a:cs typeface="+mn-cs"/>
            </a:endParaRPr>
          </a:p>
        </p:txBody>
      </p:sp>
    </p:spTree>
    <p:extLst>
      <p:ext uri="{BB962C8B-B14F-4D97-AF65-F5344CB8AC3E}">
        <p14:creationId xmlns:p14="http://schemas.microsoft.com/office/powerpoint/2010/main" val="3411901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800" b="0" kern="1200" dirty="0">
                <a:solidFill>
                  <a:schemeClr val="tx1">
                    <a:lumMod val="75000"/>
                    <a:lumOff val="25000"/>
                  </a:schemeClr>
                </a:solidFill>
                <a:latin typeface="Corbel"/>
                <a:ea typeface="+mn-ea"/>
                <a:cs typeface="Arial Black"/>
              </a:rPr>
              <a:t>Alareunassa:</a:t>
            </a:r>
            <a:r>
              <a:rPr lang="fi-FI" sz="800" b="0" kern="1200" baseline="0" dirty="0">
                <a:solidFill>
                  <a:schemeClr val="tx1">
                    <a:lumMod val="75000"/>
                    <a:lumOff val="25000"/>
                  </a:schemeClr>
                </a:solidFill>
                <a:latin typeface="Corbel"/>
                <a:ea typeface="+mn-ea"/>
                <a:cs typeface="Arial Black"/>
              </a:rPr>
              <a:t> </a:t>
            </a:r>
            <a:r>
              <a:rPr lang="fi-FI" sz="800" b="0" kern="1200" dirty="0">
                <a:solidFill>
                  <a:schemeClr val="tx1">
                    <a:lumMod val="75000"/>
                    <a:lumOff val="25000"/>
                  </a:schemeClr>
                </a:solidFill>
                <a:latin typeface="Corbel"/>
                <a:ea typeface="+mn-ea"/>
                <a:cs typeface="Arial Black"/>
              </a:rPr>
              <a:t>PALVELUT JA REKISTERIT, esimerkkejä</a:t>
            </a:r>
          </a:p>
          <a:p>
            <a:pPr marL="0" marR="0" indent="0" algn="l" defTabSz="914400" rtl="0" eaLnBrk="1" fontAlgn="auto" latinLnBrk="0" hangingPunct="1">
              <a:lnSpc>
                <a:spcPct val="100000"/>
              </a:lnSpc>
              <a:spcBef>
                <a:spcPts val="0"/>
              </a:spcBef>
              <a:spcAft>
                <a:spcPts val="0"/>
              </a:spcAft>
              <a:buClrTx/>
              <a:buSzTx/>
              <a:buFontTx/>
              <a:buNone/>
              <a:tabLst/>
              <a:defRPr/>
            </a:pPr>
            <a:r>
              <a:rPr lang="fi-FI" sz="800" b="0" kern="1200">
                <a:solidFill>
                  <a:schemeClr val="tx1">
                    <a:lumMod val="75000"/>
                    <a:lumOff val="25000"/>
                  </a:schemeClr>
                </a:solidFill>
                <a:latin typeface="Corbel"/>
                <a:ea typeface="+mn-ea"/>
                <a:cs typeface="Arial Black"/>
              </a:rPr>
              <a:t>Esuomi.fi</a:t>
            </a:r>
            <a:endParaRPr lang="fi-FI" sz="800" b="0" kern="1200" dirty="0">
              <a:solidFill>
                <a:schemeClr val="tx1">
                  <a:lumMod val="75000"/>
                  <a:lumOff val="25000"/>
                </a:schemeClr>
              </a:solidFill>
              <a:latin typeface="Corbel"/>
              <a:ea typeface="+mn-ea"/>
              <a:cs typeface="Arial Black"/>
            </a:endParaRPr>
          </a:p>
          <a:p>
            <a:endParaRPr lang="fi-FI" b="0" dirty="0"/>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BD0BE-B288-474F-9C6B-4E107C6BAA38}" type="slidenum">
              <a:rPr kumimoji="0" lang="fi-FI" sz="1200" b="0" i="0" u="none" strike="noStrike" kern="1200" cap="none" spc="0" normalizeH="0" baseline="0" noProof="0" smtClean="0">
                <a:ln>
                  <a:noFill/>
                </a:ln>
                <a:solidFill>
                  <a:prstClr val="black"/>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dirty="0">
              <a:ln>
                <a:noFill/>
              </a:ln>
              <a:solidFill>
                <a:prstClr val="black"/>
              </a:solidFill>
              <a:effectLst/>
              <a:uLnTx/>
              <a:uFillTx/>
              <a:latin typeface="Corbel"/>
              <a:ea typeface="+mn-ea"/>
              <a:cs typeface="+mn-cs"/>
            </a:endParaRPr>
          </a:p>
        </p:txBody>
      </p:sp>
    </p:spTree>
    <p:extLst>
      <p:ext uri="{BB962C8B-B14F-4D97-AF65-F5344CB8AC3E}">
        <p14:creationId xmlns:p14="http://schemas.microsoft.com/office/powerpoint/2010/main" val="2580314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738CAB8-F6E8-4A70-AC4A-801D71F1F7A1}" type="slidenum">
              <a:rPr lang="fi-FI" smtClean="0"/>
              <a:t>11</a:t>
            </a:fld>
            <a:endParaRPr lang="fi-FI"/>
          </a:p>
        </p:txBody>
      </p:sp>
    </p:spTree>
    <p:extLst>
      <p:ext uri="{BB962C8B-B14F-4D97-AF65-F5344CB8AC3E}">
        <p14:creationId xmlns:p14="http://schemas.microsoft.com/office/powerpoint/2010/main" val="98552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hasCustomPrompt="1"/>
          </p:nvPr>
        </p:nvSpPr>
        <p:spPr>
          <a:xfrm>
            <a:off x="914400" y="2130426"/>
            <a:ext cx="10363200" cy="1470025"/>
          </a:xfrm>
          <a:prstGeom prst="rect">
            <a:avLst/>
          </a:prstGeom>
        </p:spPr>
        <p:txBody>
          <a:bodyPr/>
          <a:lstStyle>
            <a:lvl1pPr>
              <a:defRPr/>
            </a:lvl1pPr>
          </a:lstStyle>
          <a:p>
            <a:r>
              <a:rPr lang="fi-FI" dirty="0"/>
              <a:t>Esityksen otsikko tähän</a:t>
            </a:r>
          </a:p>
        </p:txBody>
      </p:sp>
      <p:sp>
        <p:nvSpPr>
          <p:cNvPr id="3" name="Alaotsikko 2"/>
          <p:cNvSpPr>
            <a:spLocks noGrp="1"/>
          </p:cNvSpPr>
          <p:nvPr>
            <p:ph type="subTitle" idx="1" hasCustomPrompt="1"/>
          </p:nvPr>
        </p:nvSpPr>
        <p:spPr>
          <a:xfrm>
            <a:off x="1828800" y="3886200"/>
            <a:ext cx="8534400" cy="1752600"/>
          </a:xfrm>
          <a:prstGeom prst="rect">
            <a:avLst/>
          </a:prstGeom>
        </p:spPr>
        <p:txBody>
          <a:bodyPr/>
          <a:lstStyle>
            <a:lvl1pPr marL="0" marR="0" indent="0" algn="ctr" defTabSz="609585" rtl="0" eaLnBrk="1" fontAlgn="auto" latinLnBrk="0" hangingPunct="1">
              <a:lnSpc>
                <a:spcPct val="100000"/>
              </a:lnSpc>
              <a:spcBef>
                <a:spcPts val="1333"/>
              </a:spcBef>
              <a:spcAft>
                <a:spcPts val="0"/>
              </a:spcAft>
              <a:buClr>
                <a:srgbClr val="009FDA"/>
              </a:buClr>
              <a:buSzTx/>
              <a:buFont typeface="Arial" panose="020B0604020202020204" pitchFamily="34" charset="0"/>
              <a:buNone/>
              <a:tabLst/>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dirty="0"/>
              <a:t>Alaotsikko tai esityspaikka, -aika ja nimesi tähän</a:t>
            </a:r>
          </a:p>
        </p:txBody>
      </p:sp>
    </p:spTree>
    <p:extLst>
      <p:ext uri="{BB962C8B-B14F-4D97-AF65-F5344CB8AC3E}">
        <p14:creationId xmlns:p14="http://schemas.microsoft.com/office/powerpoint/2010/main" val="3883289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66752" y="1634068"/>
            <a:ext cx="10915649" cy="4045857"/>
          </a:xfrm>
          <a:prstGeom prst="rect">
            <a:avLst/>
          </a:prstGeo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Title 1"/>
          <p:cNvSpPr>
            <a:spLocks noGrp="1"/>
          </p:cNvSpPr>
          <p:nvPr>
            <p:ph type="title"/>
          </p:nvPr>
        </p:nvSpPr>
        <p:spPr>
          <a:xfrm>
            <a:off x="628952" y="275167"/>
            <a:ext cx="10953448" cy="1143000"/>
          </a:xfrm>
          <a:prstGeom prst="rect">
            <a:avLst/>
          </a:prstGeom>
        </p:spPr>
        <p:txBody>
          <a:bodyPr/>
          <a:lstStyle/>
          <a:p>
            <a:r>
              <a:rPr lang="fi-FI"/>
              <a:t>Muokkaa ots. perustyyl. napsautt.</a:t>
            </a:r>
            <a:endParaRPr lang="en-US" dirty="0"/>
          </a:p>
        </p:txBody>
      </p:sp>
    </p:spTree>
    <p:extLst>
      <p:ext uri="{BB962C8B-B14F-4D97-AF65-F5344CB8AC3E}">
        <p14:creationId xmlns:p14="http://schemas.microsoft.com/office/powerpoint/2010/main" val="498351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Otsikko kuvalla">
    <p:spTree>
      <p:nvGrpSpPr>
        <p:cNvPr id="1" name=""/>
        <p:cNvGrpSpPr/>
        <p:nvPr/>
      </p:nvGrpSpPr>
      <p:grpSpPr>
        <a:xfrm>
          <a:off x="0" y="0"/>
          <a:ext cx="0" cy="0"/>
          <a:chOff x="0" y="0"/>
          <a:chExt cx="0" cy="0"/>
        </a:xfrm>
      </p:grpSpPr>
      <p:pic>
        <p:nvPicPr>
          <p:cNvPr id="7"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547" y="208410"/>
            <a:ext cx="6402691" cy="6354001"/>
          </a:xfrm>
          <a:prstGeom prst="rect">
            <a:avLst/>
          </a:prstGeom>
        </p:spPr>
      </p:pic>
      <p:sp>
        <p:nvSpPr>
          <p:cNvPr id="2" name="Otsikko 1"/>
          <p:cNvSpPr>
            <a:spLocks noGrp="1"/>
          </p:cNvSpPr>
          <p:nvPr>
            <p:ph type="ctrTitle" hasCustomPrompt="1"/>
          </p:nvPr>
        </p:nvSpPr>
        <p:spPr>
          <a:xfrm>
            <a:off x="617728" y="2319211"/>
            <a:ext cx="5494528" cy="1468800"/>
          </a:xfrm>
          <a:prstGeom prst="rect">
            <a:avLst/>
          </a:prstGeom>
        </p:spPr>
        <p:txBody>
          <a:bodyPr anchor="b" anchorCtr="0">
            <a:noAutofit/>
          </a:bodyPr>
          <a:lstStyle>
            <a:lvl1pPr>
              <a:defRPr/>
            </a:lvl1pPr>
          </a:lstStyle>
          <a:p>
            <a:r>
              <a:rPr lang="fi-FI" dirty="0"/>
              <a:t>Esityksen otsikko tähän</a:t>
            </a:r>
          </a:p>
        </p:txBody>
      </p:sp>
      <p:sp>
        <p:nvSpPr>
          <p:cNvPr id="3" name="Alaotsikko 2"/>
          <p:cNvSpPr>
            <a:spLocks noGrp="1"/>
          </p:cNvSpPr>
          <p:nvPr>
            <p:ph type="subTitle" idx="1" hasCustomPrompt="1"/>
          </p:nvPr>
        </p:nvSpPr>
        <p:spPr>
          <a:xfrm>
            <a:off x="617728" y="3897601"/>
            <a:ext cx="5494528" cy="1014180"/>
          </a:xfrm>
          <a:prstGeom prst="rect">
            <a:avLst/>
          </a:prstGeom>
        </p:spPr>
        <p:txBody>
          <a:bodyPr/>
          <a:lstStyle>
            <a:lvl1pPr marL="0" indent="0" algn="ctr">
              <a:buNone/>
              <a:defRPr sz="2400" baseline="0">
                <a:solidFill>
                  <a:schemeClr val="tx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dirty="0"/>
              <a:t>Alaotsikko tai esityspaikka, -aika ja nimesi tähän</a:t>
            </a:r>
          </a:p>
        </p:txBody>
      </p:sp>
      <p:pic>
        <p:nvPicPr>
          <p:cNvPr id="6" name="Kuva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1113" y="5923279"/>
            <a:ext cx="1459761" cy="861527"/>
          </a:xfrm>
          <a:prstGeom prst="rect">
            <a:avLst/>
          </a:prstGeom>
        </p:spPr>
      </p:pic>
      <p:sp>
        <p:nvSpPr>
          <p:cNvPr id="9" name="Tekstiruutu 8"/>
          <p:cNvSpPr txBox="1"/>
          <p:nvPr/>
        </p:nvSpPr>
        <p:spPr>
          <a:xfrm>
            <a:off x="4082444" y="6554481"/>
            <a:ext cx="4344000" cy="240000"/>
          </a:xfrm>
          <a:prstGeom prst="rect">
            <a:avLst/>
          </a:prstGeom>
          <a:noFill/>
        </p:spPr>
        <p:txBody>
          <a:bodyPr wrap="square" lIns="0" tIns="0" rIns="0" bIns="0" rtlCol="0" anchor="ctr" anchorCtr="0">
            <a:noAutofit/>
          </a:bodyPr>
          <a:lstStyle/>
          <a:p>
            <a:pPr algn="ctr"/>
            <a:r>
              <a:rPr lang="fi-FI" sz="1067" dirty="0"/>
              <a:t>Digitalisoimme yhteiskuntaa – yhdessä onnistumme</a:t>
            </a:r>
          </a:p>
        </p:txBody>
      </p:sp>
    </p:spTree>
    <p:extLst>
      <p:ext uri="{BB962C8B-B14F-4D97-AF65-F5344CB8AC3E}">
        <p14:creationId xmlns:p14="http://schemas.microsoft.com/office/powerpoint/2010/main" val="678114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 väliotsikolla">
    <p:spTree>
      <p:nvGrpSpPr>
        <p:cNvPr id="1" name=""/>
        <p:cNvGrpSpPr/>
        <p:nvPr/>
      </p:nvGrpSpPr>
      <p:grpSpPr>
        <a:xfrm>
          <a:off x="0" y="0"/>
          <a:ext cx="0" cy="0"/>
          <a:chOff x="0" y="0"/>
          <a:chExt cx="0" cy="0"/>
        </a:xfrm>
      </p:grpSpPr>
      <p:sp>
        <p:nvSpPr>
          <p:cNvPr id="2" name="Title 1"/>
          <p:cNvSpPr>
            <a:spLocks noGrp="1"/>
          </p:cNvSpPr>
          <p:nvPr>
            <p:ph type="title"/>
          </p:nvPr>
        </p:nvSpPr>
        <p:spPr>
          <a:xfrm>
            <a:off x="628952" y="275167"/>
            <a:ext cx="10953448" cy="1143000"/>
          </a:xfrm>
          <a:prstGeom prst="rect">
            <a:avLst/>
          </a:prstGeom>
        </p:spPr>
        <p:txBody>
          <a:bodyPr/>
          <a:lstStyle/>
          <a:p>
            <a:r>
              <a:rPr lang="fi-FI"/>
              <a:t>Muokkaa ots. perustyyl. napsautt.</a:t>
            </a:r>
            <a:endParaRPr lang="en-US" dirty="0"/>
          </a:p>
        </p:txBody>
      </p:sp>
      <p:sp>
        <p:nvSpPr>
          <p:cNvPr id="8" name="Text Placeholder 2"/>
          <p:cNvSpPr>
            <a:spLocks noGrp="1"/>
          </p:cNvSpPr>
          <p:nvPr>
            <p:ph idx="1"/>
          </p:nvPr>
        </p:nvSpPr>
        <p:spPr>
          <a:xfrm>
            <a:off x="638627" y="1600202"/>
            <a:ext cx="10943772" cy="770465"/>
          </a:xfrm>
          <a:prstGeom prst="rect">
            <a:avLst/>
          </a:prstGeom>
        </p:spPr>
        <p:txBody>
          <a:bodyPr vert="horz" lIns="91440" tIns="45720" rIns="91440" bIns="45720" rtlCol="0">
            <a:normAutofit/>
          </a:bodyPr>
          <a:lstStyle>
            <a:lvl1pPr marL="0" indent="0">
              <a:spcBef>
                <a:spcPts val="0"/>
              </a:spcBef>
              <a:buFontTx/>
              <a:buNone/>
              <a:defRPr sz="2933" b="1" i="0">
                <a:solidFill>
                  <a:schemeClr val="accent1"/>
                </a:solidFill>
              </a:defRPr>
            </a:lvl1pPr>
            <a:lvl2pPr marL="609585" indent="0">
              <a:buFontTx/>
              <a:buNone/>
              <a:defRPr sz="2400" b="0" i="0">
                <a:solidFill>
                  <a:schemeClr val="tx1">
                    <a:lumMod val="65000"/>
                    <a:lumOff val="35000"/>
                  </a:schemeClr>
                </a:solidFill>
              </a:defRPr>
            </a:lvl2pPr>
          </a:lstStyle>
          <a:p>
            <a:pPr lvl="0"/>
            <a:r>
              <a:rPr lang="fi-FI"/>
              <a:t>Muokkaa tekstin perustyylejä</a:t>
            </a:r>
          </a:p>
        </p:txBody>
      </p:sp>
      <p:sp>
        <p:nvSpPr>
          <p:cNvPr id="6" name="Sisällön paikkamerkki 5"/>
          <p:cNvSpPr>
            <a:spLocks noGrp="1"/>
          </p:cNvSpPr>
          <p:nvPr>
            <p:ph sz="quarter" idx="10"/>
          </p:nvPr>
        </p:nvSpPr>
        <p:spPr>
          <a:xfrm>
            <a:off x="666752" y="2552702"/>
            <a:ext cx="10915649" cy="3127223"/>
          </a:xfrm>
          <a:prstGeom prst="rect">
            <a:avLst/>
          </a:prstGeo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2751583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57983" y="1600201"/>
            <a:ext cx="5331579" cy="4079724"/>
          </a:xfrm>
          <a:prstGeom prst="rect">
            <a:avLst/>
          </a:prstGeo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Title 1"/>
          <p:cNvSpPr>
            <a:spLocks noGrp="1"/>
          </p:cNvSpPr>
          <p:nvPr>
            <p:ph type="title"/>
          </p:nvPr>
        </p:nvSpPr>
        <p:spPr>
          <a:xfrm>
            <a:off x="628952" y="275167"/>
            <a:ext cx="10953448" cy="1143000"/>
          </a:xfrm>
          <a:prstGeom prst="rect">
            <a:avLst/>
          </a:prstGeom>
        </p:spPr>
        <p:txBody>
          <a:bodyPr/>
          <a:lstStyle/>
          <a:p>
            <a:r>
              <a:rPr lang="fi-FI"/>
              <a:t>Muokkaa ots. perustyyl. napsautt.</a:t>
            </a:r>
            <a:endParaRPr lang="en-US" dirty="0"/>
          </a:p>
        </p:txBody>
      </p:sp>
      <p:sp>
        <p:nvSpPr>
          <p:cNvPr id="10" name="Sisällön paikkamerkki 5"/>
          <p:cNvSpPr>
            <a:spLocks noGrp="1"/>
          </p:cNvSpPr>
          <p:nvPr>
            <p:ph sz="quarter" idx="11"/>
          </p:nvPr>
        </p:nvSpPr>
        <p:spPr>
          <a:xfrm>
            <a:off x="6250821" y="1600201"/>
            <a:ext cx="5331579" cy="4079724"/>
          </a:xfrm>
          <a:prstGeom prst="rect">
            <a:avLst/>
          </a:prstGeo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2657160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Välisivu 1">
    <p:spTree>
      <p:nvGrpSpPr>
        <p:cNvPr id="1" name=""/>
        <p:cNvGrpSpPr/>
        <p:nvPr/>
      </p:nvGrpSpPr>
      <p:grpSpPr>
        <a:xfrm>
          <a:off x="0" y="0"/>
          <a:ext cx="0" cy="0"/>
          <a:chOff x="0" y="0"/>
          <a:chExt cx="0" cy="0"/>
        </a:xfrm>
      </p:grpSpPr>
      <p:sp>
        <p:nvSpPr>
          <p:cNvPr id="16" name="Tekstin paikkamerkki 18"/>
          <p:cNvSpPr>
            <a:spLocks noGrp="1"/>
          </p:cNvSpPr>
          <p:nvPr>
            <p:ph type="body" sz="quarter" idx="13" hasCustomPrompt="1"/>
          </p:nvPr>
        </p:nvSpPr>
        <p:spPr>
          <a:xfrm>
            <a:off x="4559808" y="1703481"/>
            <a:ext cx="6280832" cy="2304521"/>
          </a:xfrm>
          <a:prstGeom prst="rect">
            <a:avLst/>
          </a:prstGeom>
        </p:spPr>
        <p:txBody>
          <a:bodyPr anchor="ctr" anchorCtr="0">
            <a:noAutofit/>
          </a:bodyPr>
          <a:lstStyle>
            <a:lvl1pPr marL="0" indent="0" algn="l">
              <a:buNone/>
              <a:defRPr sz="3200" baseline="0">
                <a:solidFill>
                  <a:schemeClr val="tx1"/>
                </a:solidFill>
              </a:defRPr>
            </a:lvl1pPr>
          </a:lstStyle>
          <a:p>
            <a:pPr lvl="0"/>
            <a:r>
              <a:rPr lang="fi-FI" dirty="0"/>
              <a:t>Kirjoita tähän selittävää tekstiä</a:t>
            </a:r>
          </a:p>
        </p:txBody>
      </p:sp>
      <p:sp>
        <p:nvSpPr>
          <p:cNvPr id="9" name="Oval 3"/>
          <p:cNvSpPr/>
          <p:nvPr/>
        </p:nvSpPr>
        <p:spPr bwMode="hidden">
          <a:xfrm>
            <a:off x="260096" y="1016000"/>
            <a:ext cx="3820845" cy="389985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92D2"/>
              </a:solidFill>
            </a:endParaRPr>
          </a:p>
        </p:txBody>
      </p:sp>
      <p:sp>
        <p:nvSpPr>
          <p:cNvPr id="10" name="Otsikko 2"/>
          <p:cNvSpPr>
            <a:spLocks noGrp="1"/>
          </p:cNvSpPr>
          <p:nvPr>
            <p:ph type="title" hasCustomPrompt="1"/>
          </p:nvPr>
        </p:nvSpPr>
        <p:spPr>
          <a:xfrm>
            <a:off x="617729" y="1593088"/>
            <a:ext cx="3080512" cy="2893568"/>
          </a:xfrm>
          <a:prstGeom prst="rect">
            <a:avLst/>
          </a:prstGeom>
        </p:spPr>
        <p:txBody>
          <a:bodyPr>
            <a:normAutofit/>
          </a:bodyPr>
          <a:lstStyle>
            <a:lvl1pPr>
              <a:defRPr sz="3200">
                <a:solidFill>
                  <a:schemeClr val="bg1"/>
                </a:solidFill>
              </a:defRPr>
            </a:lvl1pPr>
          </a:lstStyle>
          <a:p>
            <a:r>
              <a:rPr lang="fi-FI" dirty="0"/>
              <a:t>Kirjoita tähän väliotsikko</a:t>
            </a:r>
          </a:p>
        </p:txBody>
      </p:sp>
    </p:spTree>
    <p:extLst>
      <p:ext uri="{BB962C8B-B14F-4D97-AF65-F5344CB8AC3E}">
        <p14:creationId xmlns:p14="http://schemas.microsoft.com/office/powerpoint/2010/main" val="93963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älisivu 2">
    <p:spTree>
      <p:nvGrpSpPr>
        <p:cNvPr id="1" name=""/>
        <p:cNvGrpSpPr/>
        <p:nvPr/>
      </p:nvGrpSpPr>
      <p:grpSpPr>
        <a:xfrm>
          <a:off x="0" y="0"/>
          <a:ext cx="0" cy="0"/>
          <a:chOff x="0" y="0"/>
          <a:chExt cx="0" cy="0"/>
        </a:xfrm>
      </p:grpSpPr>
      <p:pic>
        <p:nvPicPr>
          <p:cNvPr id="7" name="Kuva 6"/>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47080" y="1219200"/>
            <a:ext cx="3596168" cy="3683880"/>
          </a:xfrm>
          <a:prstGeom prst="rect">
            <a:avLst/>
          </a:prstGeom>
        </p:spPr>
      </p:pic>
      <p:sp>
        <p:nvSpPr>
          <p:cNvPr id="5" name="Tekstin paikkamerkki 4"/>
          <p:cNvSpPr>
            <a:spLocks noGrp="1"/>
          </p:cNvSpPr>
          <p:nvPr>
            <p:ph type="body" sz="quarter" idx="10" hasCustomPrompt="1"/>
          </p:nvPr>
        </p:nvSpPr>
        <p:spPr>
          <a:xfrm>
            <a:off x="4471040" y="1819200"/>
            <a:ext cx="6619200" cy="2304000"/>
          </a:xfrm>
          <a:prstGeom prst="rect">
            <a:avLst/>
          </a:prstGeom>
        </p:spPr>
        <p:txBody>
          <a:bodyPr anchor="ctr" anchorCtr="0"/>
          <a:lstStyle>
            <a:lvl1pPr marL="0" indent="0">
              <a:buNone/>
              <a:defRPr sz="3200">
                <a:solidFill>
                  <a:schemeClr val="tx1"/>
                </a:solidFill>
              </a:defRPr>
            </a:lvl1pPr>
          </a:lstStyle>
          <a:p>
            <a:pPr lvl="0"/>
            <a:r>
              <a:rPr lang="fi-FI" dirty="0"/>
              <a:t>Kirjoita tähän väliotsikko</a:t>
            </a:r>
          </a:p>
        </p:txBody>
      </p:sp>
    </p:spTree>
    <p:extLst>
      <p:ext uri="{BB962C8B-B14F-4D97-AF65-F5344CB8AC3E}">
        <p14:creationId xmlns:p14="http://schemas.microsoft.com/office/powerpoint/2010/main" val="991113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älisivu 3">
    <p:spTree>
      <p:nvGrpSpPr>
        <p:cNvPr id="1" name=""/>
        <p:cNvGrpSpPr/>
        <p:nvPr/>
      </p:nvGrpSpPr>
      <p:grpSpPr>
        <a:xfrm>
          <a:off x="0" y="0"/>
          <a:ext cx="0" cy="0"/>
          <a:chOff x="0" y="0"/>
          <a:chExt cx="0" cy="0"/>
        </a:xfrm>
      </p:grpSpPr>
      <p:pic>
        <p:nvPicPr>
          <p:cNvPr id="8" name="Kuva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5328" y="1098915"/>
            <a:ext cx="4024704" cy="3907933"/>
          </a:xfrm>
          <a:prstGeom prst="rect">
            <a:avLst/>
          </a:prstGeom>
        </p:spPr>
      </p:pic>
      <p:sp>
        <p:nvSpPr>
          <p:cNvPr id="9" name="Tekstin paikkamerkki 4"/>
          <p:cNvSpPr>
            <a:spLocks noGrp="1"/>
          </p:cNvSpPr>
          <p:nvPr>
            <p:ph type="body" sz="quarter" idx="10" hasCustomPrompt="1"/>
          </p:nvPr>
        </p:nvSpPr>
        <p:spPr>
          <a:xfrm>
            <a:off x="4471040" y="1819200"/>
            <a:ext cx="6619200" cy="2304000"/>
          </a:xfrm>
          <a:prstGeom prst="rect">
            <a:avLst/>
          </a:prstGeom>
        </p:spPr>
        <p:txBody>
          <a:bodyPr anchor="ctr" anchorCtr="0"/>
          <a:lstStyle>
            <a:lvl1pPr marL="0" indent="0">
              <a:buNone/>
              <a:defRPr sz="3200">
                <a:solidFill>
                  <a:schemeClr val="tx1"/>
                </a:solidFill>
              </a:defRPr>
            </a:lvl1pPr>
          </a:lstStyle>
          <a:p>
            <a:pPr lvl="0"/>
            <a:r>
              <a:rPr lang="fi-FI" dirty="0"/>
              <a:t>Kirjoita tähän väliotsikko</a:t>
            </a:r>
          </a:p>
        </p:txBody>
      </p:sp>
    </p:spTree>
    <p:extLst>
      <p:ext uri="{BB962C8B-B14F-4D97-AF65-F5344CB8AC3E}">
        <p14:creationId xmlns:p14="http://schemas.microsoft.com/office/powerpoint/2010/main" val="319500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812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Lopetus">
    <p:spTree>
      <p:nvGrpSpPr>
        <p:cNvPr id="1" name=""/>
        <p:cNvGrpSpPr/>
        <p:nvPr/>
      </p:nvGrpSpPr>
      <p:grpSpPr>
        <a:xfrm>
          <a:off x="0" y="0"/>
          <a:ext cx="0" cy="0"/>
          <a:chOff x="0" y="0"/>
          <a:chExt cx="0" cy="0"/>
        </a:xfrm>
      </p:grpSpPr>
      <p:pic>
        <p:nvPicPr>
          <p:cNvPr id="11" name="Kuva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0592" y="3289"/>
            <a:ext cx="7201408" cy="3844544"/>
          </a:xfrm>
          <a:prstGeom prst="rect">
            <a:avLst/>
          </a:prstGeom>
        </p:spPr>
      </p:pic>
      <p:sp>
        <p:nvSpPr>
          <p:cNvPr id="3" name="Alaotsikko 2"/>
          <p:cNvSpPr>
            <a:spLocks noGrp="1"/>
          </p:cNvSpPr>
          <p:nvPr>
            <p:ph type="subTitle" idx="1" hasCustomPrompt="1"/>
          </p:nvPr>
        </p:nvSpPr>
        <p:spPr>
          <a:xfrm>
            <a:off x="1290803" y="4033168"/>
            <a:ext cx="9783020" cy="792088"/>
          </a:xfrm>
          <a:prstGeom prst="rect">
            <a:avLst/>
          </a:prstGeom>
        </p:spPr>
        <p:txBody>
          <a:bodyPr>
            <a:normAutofit/>
          </a:bodyPr>
          <a:lstStyle>
            <a:lvl1pPr marL="0" indent="0" algn="l">
              <a:spcBef>
                <a:spcPts val="0"/>
              </a:spcBef>
              <a:buNone/>
              <a:defRPr sz="2400">
                <a:solidFill>
                  <a:schemeClr val="bg2"/>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dirty="0"/>
              <a:t>Lisää yhteystietosi</a:t>
            </a:r>
          </a:p>
        </p:txBody>
      </p:sp>
      <p:sp>
        <p:nvSpPr>
          <p:cNvPr id="12" name="Tekstin paikkamerkki 18"/>
          <p:cNvSpPr>
            <a:spLocks noGrp="1"/>
          </p:cNvSpPr>
          <p:nvPr>
            <p:ph type="body" sz="quarter" idx="13" hasCustomPrompt="1"/>
          </p:nvPr>
        </p:nvSpPr>
        <p:spPr>
          <a:xfrm>
            <a:off x="1290803" y="1728648"/>
            <a:ext cx="6280832" cy="2304521"/>
          </a:xfrm>
          <a:prstGeom prst="rect">
            <a:avLst/>
          </a:prstGeom>
        </p:spPr>
        <p:txBody>
          <a:bodyPr anchor="ctr" anchorCtr="0">
            <a:noAutofit/>
          </a:bodyPr>
          <a:lstStyle>
            <a:lvl1pPr marL="0" indent="0" algn="l">
              <a:buNone/>
              <a:defRPr sz="3200" b="1">
                <a:solidFill>
                  <a:schemeClr val="tx2"/>
                </a:solidFill>
              </a:defRPr>
            </a:lvl1pPr>
          </a:lstStyle>
          <a:p>
            <a:pPr lvl="0"/>
            <a:r>
              <a:rPr lang="fi-FI" dirty="0"/>
              <a:t>Lisää lopputoivotus</a:t>
            </a:r>
          </a:p>
        </p:txBody>
      </p:sp>
    </p:spTree>
    <p:extLst>
      <p:ext uri="{BB962C8B-B14F-4D97-AF65-F5344CB8AC3E}">
        <p14:creationId xmlns:p14="http://schemas.microsoft.com/office/powerpoint/2010/main" val="1674221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dia: tumman sininen">
    <p:bg>
      <p:bgPr>
        <a:solidFill>
          <a:srgbClr val="003479"/>
        </a:solid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bg1"/>
                </a:solidFill>
                <a:latin typeface="+mj-lt"/>
                <a:ea typeface="Corbel"/>
              </a:defRPr>
            </a:lvl1pPr>
          </a:lstStyle>
          <a:p>
            <a:r>
              <a:rPr lang="fi-FI" noProof="0" dirty="0"/>
              <a:t>Muokkaa perustyylejä naps.</a:t>
            </a:r>
          </a:p>
        </p:txBody>
      </p:sp>
      <p:sp>
        <p:nvSpPr>
          <p:cNvPr id="7"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pic>
        <p:nvPicPr>
          <p:cNvPr id="8" name="Kuva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9" name="Suorakulmio 8"/>
          <p:cNvSpPr/>
          <p:nvPr userDrawn="1"/>
        </p:nvSpPr>
        <p:spPr>
          <a:xfrm>
            <a:off x="0" y="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p:cNvSpPr/>
          <p:nvPr userDrawn="1"/>
        </p:nvSpPr>
        <p:spPr>
          <a:xfrm>
            <a:off x="0" y="678600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306975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 oranssi">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tx1"/>
                </a:solidFill>
                <a:latin typeface="+mj-lt"/>
                <a:ea typeface="Corbel"/>
              </a:defRPr>
            </a:lvl1pPr>
          </a:lstStyle>
          <a:p>
            <a:r>
              <a:rPr lang="fi-FI" noProof="0" dirty="0"/>
              <a:t>Muokkaa perustyylejä naps.</a:t>
            </a:r>
          </a:p>
        </p:txBody>
      </p:sp>
      <p:sp>
        <p:nvSpPr>
          <p:cNvPr id="3"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pic>
        <p:nvPicPr>
          <p:cNvPr id="7" name="Kuva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8" name="Suorakulmio 7"/>
          <p:cNvSpPr/>
          <p:nvPr userDrawn="1"/>
        </p:nvSpPr>
        <p:spPr>
          <a:xfrm>
            <a:off x="0" y="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p:cNvSpPr/>
          <p:nvPr userDrawn="1"/>
        </p:nvSpPr>
        <p:spPr>
          <a:xfrm>
            <a:off x="0" y="678600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92810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dia: pinkki">
    <p:spTree>
      <p:nvGrpSpPr>
        <p:cNvPr id="1" name=""/>
        <p:cNvGrpSpPr/>
        <p:nvPr/>
      </p:nvGrpSpPr>
      <p:grpSpPr>
        <a:xfrm>
          <a:off x="0" y="0"/>
          <a:ext cx="0" cy="0"/>
          <a:chOff x="0" y="0"/>
          <a:chExt cx="0" cy="0"/>
        </a:xfrm>
      </p:grpSpPr>
      <p:pic>
        <p:nvPicPr>
          <p:cNvPr id="6" name="Kuva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9" name="Suorakulmio 8"/>
          <p:cNvSpPr/>
          <p:nvPr userDrawn="1"/>
        </p:nvSpPr>
        <p:spPr>
          <a:xfrm>
            <a:off x="0" y="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p:cNvSpPr/>
          <p:nvPr userDrawn="1"/>
        </p:nvSpPr>
        <p:spPr>
          <a:xfrm>
            <a:off x="0" y="678600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4"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tx1"/>
                </a:solidFill>
                <a:latin typeface="+mj-lt"/>
                <a:ea typeface="Corbel"/>
              </a:defRPr>
            </a:lvl1pPr>
          </a:lstStyle>
          <a:p>
            <a:r>
              <a:rPr lang="fi-FI" noProof="0" dirty="0"/>
              <a:t>Muokkaa perustyylejä naps.</a:t>
            </a:r>
          </a:p>
        </p:txBody>
      </p:sp>
      <p:sp>
        <p:nvSpPr>
          <p:cNvPr id="15"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spTree>
    <p:extLst>
      <p:ext uri="{BB962C8B-B14F-4D97-AF65-F5344CB8AC3E}">
        <p14:creationId xmlns:p14="http://schemas.microsoft.com/office/powerpoint/2010/main" val="69746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dia: vaalean sininen">
    <p:spTree>
      <p:nvGrpSpPr>
        <p:cNvPr id="1" name=""/>
        <p:cNvGrpSpPr/>
        <p:nvPr/>
      </p:nvGrpSpPr>
      <p:grpSpPr>
        <a:xfrm>
          <a:off x="0" y="0"/>
          <a:ext cx="0" cy="0"/>
          <a:chOff x="0" y="0"/>
          <a:chExt cx="0" cy="0"/>
        </a:xfrm>
      </p:grpSpPr>
      <p:sp>
        <p:nvSpPr>
          <p:cNvPr id="6"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tx1"/>
                </a:solidFill>
                <a:latin typeface="+mj-lt"/>
                <a:ea typeface="Corbel"/>
              </a:defRPr>
            </a:lvl1pPr>
          </a:lstStyle>
          <a:p>
            <a:r>
              <a:rPr lang="fi-FI" noProof="0" dirty="0"/>
              <a:t>Muokkaa perustyylejä naps.</a:t>
            </a:r>
          </a:p>
        </p:txBody>
      </p:sp>
      <p:sp>
        <p:nvSpPr>
          <p:cNvPr id="9"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pic>
        <p:nvPicPr>
          <p:cNvPr id="12" name="Kuva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13" name="Suorakulmio 12"/>
          <p:cNvSpPr/>
          <p:nvPr userDrawn="1"/>
        </p:nvSpPr>
        <p:spPr>
          <a:xfrm>
            <a:off x="0" y="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Suorakulmio 13"/>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3723851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dia: violetti">
    <p:spTree>
      <p:nvGrpSpPr>
        <p:cNvPr id="1" name=""/>
        <p:cNvGrpSpPr/>
        <p:nvPr/>
      </p:nvGrpSpPr>
      <p:grpSpPr>
        <a:xfrm>
          <a:off x="0" y="0"/>
          <a:ext cx="0" cy="0"/>
          <a:chOff x="0" y="0"/>
          <a:chExt cx="0" cy="0"/>
        </a:xfrm>
      </p:grpSpPr>
      <p:sp>
        <p:nvSpPr>
          <p:cNvPr id="9"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tx1"/>
                </a:solidFill>
                <a:latin typeface="+mj-lt"/>
                <a:ea typeface="Corbel"/>
              </a:defRPr>
            </a:lvl1pPr>
          </a:lstStyle>
          <a:p>
            <a:r>
              <a:rPr lang="fi-FI" noProof="0" dirty="0"/>
              <a:t>Muokkaa perustyylejä naps.</a:t>
            </a:r>
          </a:p>
        </p:txBody>
      </p:sp>
      <p:sp>
        <p:nvSpPr>
          <p:cNvPr id="10"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pic>
        <p:nvPicPr>
          <p:cNvPr id="11" name="Kuva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12" name="Suorakulmio 11"/>
          <p:cNvSpPr/>
          <p:nvPr userDrawn="1"/>
        </p:nvSpPr>
        <p:spPr>
          <a:xfrm>
            <a:off x="0" y="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p:cNvSpPr/>
          <p:nvPr userDrawn="1"/>
        </p:nvSpPr>
        <p:spPr>
          <a:xfrm>
            <a:off x="0" y="678600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3727441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dia: vihreä">
    <p:spTree>
      <p:nvGrpSpPr>
        <p:cNvPr id="1" name=""/>
        <p:cNvGrpSpPr/>
        <p:nvPr/>
      </p:nvGrpSpPr>
      <p:grpSpPr>
        <a:xfrm>
          <a:off x="0" y="0"/>
          <a:ext cx="0" cy="0"/>
          <a:chOff x="0" y="0"/>
          <a:chExt cx="0" cy="0"/>
        </a:xfrm>
      </p:grpSpPr>
      <p:sp>
        <p:nvSpPr>
          <p:cNvPr id="9"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tx1"/>
                </a:solidFill>
                <a:latin typeface="+mj-lt"/>
                <a:ea typeface="Corbel"/>
              </a:defRPr>
            </a:lvl1pPr>
          </a:lstStyle>
          <a:p>
            <a:r>
              <a:rPr lang="fi-FI" noProof="0" dirty="0"/>
              <a:t>Muokkaa perustyylejä naps.</a:t>
            </a:r>
          </a:p>
        </p:txBody>
      </p:sp>
      <p:sp>
        <p:nvSpPr>
          <p:cNvPr id="10"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pic>
        <p:nvPicPr>
          <p:cNvPr id="11" name="Kuva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12" name="Suorakulmio 11"/>
          <p:cNvSpPr/>
          <p:nvPr userDrawn="1"/>
        </p:nvSpPr>
        <p:spPr>
          <a:xfrm>
            <a:off x="0" y="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p:cNvSpPr/>
          <p:nvPr userDrawn="1"/>
        </p:nvSpPr>
        <p:spPr>
          <a:xfrm>
            <a:off x="0" y="678600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705978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dia: yön sininen">
    <p:spTree>
      <p:nvGrpSpPr>
        <p:cNvPr id="1" name=""/>
        <p:cNvGrpSpPr/>
        <p:nvPr/>
      </p:nvGrpSpPr>
      <p:grpSpPr>
        <a:xfrm>
          <a:off x="0" y="0"/>
          <a:ext cx="0" cy="0"/>
          <a:chOff x="0" y="0"/>
          <a:chExt cx="0" cy="0"/>
        </a:xfrm>
      </p:grpSpPr>
      <p:sp>
        <p:nvSpPr>
          <p:cNvPr id="5" name="Title 1"/>
          <p:cNvSpPr>
            <a:spLocks noGrp="1"/>
          </p:cNvSpPr>
          <p:nvPr>
            <p:ph type="ctrTitle"/>
          </p:nvPr>
        </p:nvSpPr>
        <p:spPr>
          <a:xfrm>
            <a:off x="857250" y="1893888"/>
            <a:ext cx="8782050" cy="2387600"/>
          </a:xfrm>
          <a:prstGeom prst="rect">
            <a:avLst/>
          </a:prstGeom>
          <a:noFill/>
        </p:spPr>
        <p:txBody>
          <a:bodyPr anchor="b">
            <a:normAutofit/>
          </a:bodyPr>
          <a:lstStyle>
            <a:lvl1pPr algn="l">
              <a:defRPr sz="5400" b="0">
                <a:solidFill>
                  <a:schemeClr val="tx1"/>
                </a:solidFill>
                <a:latin typeface="+mj-lt"/>
                <a:ea typeface="Corbel"/>
              </a:defRPr>
            </a:lvl1pPr>
          </a:lstStyle>
          <a:p>
            <a:r>
              <a:rPr lang="fi-FI" noProof="0" dirty="0"/>
              <a:t>Muokkaa perustyylejä naps.</a:t>
            </a:r>
          </a:p>
        </p:txBody>
      </p:sp>
      <p:sp>
        <p:nvSpPr>
          <p:cNvPr id="6" name="Subtitle 2"/>
          <p:cNvSpPr>
            <a:spLocks noGrp="1"/>
          </p:cNvSpPr>
          <p:nvPr>
            <p:ph type="subTitle" idx="1"/>
          </p:nvPr>
        </p:nvSpPr>
        <p:spPr>
          <a:xfrm>
            <a:off x="857250" y="4373563"/>
            <a:ext cx="8782050" cy="1655762"/>
          </a:xfrm>
          <a:prstGeom prst="rect">
            <a:avLst/>
          </a:prstGeom>
        </p:spPr>
        <p:txBody>
          <a:bodyPr>
            <a:norm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Muokkaa alaotsikon perustyyliä </a:t>
            </a:r>
            <a:r>
              <a:rPr lang="fi-FI" noProof="0" dirty="0" err="1"/>
              <a:t>napsautt</a:t>
            </a:r>
            <a:r>
              <a:rPr lang="fi-FI" noProof="0" dirty="0"/>
              <a:t>.</a:t>
            </a:r>
          </a:p>
        </p:txBody>
      </p:sp>
      <p:pic>
        <p:nvPicPr>
          <p:cNvPr id="7" name="Kuva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58" y="253035"/>
            <a:ext cx="441446" cy="441446"/>
          </a:xfrm>
          <a:prstGeom prst="rect">
            <a:avLst/>
          </a:prstGeom>
        </p:spPr>
      </p:pic>
      <p:sp>
        <p:nvSpPr>
          <p:cNvPr id="8" name="Suorakulmio 7"/>
          <p:cNvSpPr/>
          <p:nvPr userDrawn="1"/>
        </p:nvSpPr>
        <p:spPr>
          <a:xfrm>
            <a:off x="0" y="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p:cNvSpPr/>
          <p:nvPr userDrawn="1"/>
        </p:nvSpPr>
        <p:spPr>
          <a:xfrm>
            <a:off x="0" y="678600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2351836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Otsikko ja sisältö: tumman sininen">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5"/>
              </a:buClr>
              <a:buSzPct val="85000"/>
              <a:buFont typeface="Wingdings" charset="2"/>
              <a:buChar char="§"/>
              <a:defRPr sz="2800" baseline="0">
                <a:solidFill>
                  <a:schemeClr val="tx1"/>
                </a:solidFill>
              </a:defRPr>
            </a:lvl1pPr>
            <a:lvl2pPr marL="685800" indent="-228600">
              <a:buClr>
                <a:schemeClr val="accent5"/>
              </a:buClr>
              <a:buSzPct val="100000"/>
              <a:buFont typeface="Arial" charset="0"/>
              <a:buChar char="•"/>
              <a:defRPr sz="2400">
                <a:solidFill>
                  <a:schemeClr val="tx1"/>
                </a:solidFill>
              </a:defRPr>
            </a:lvl2pPr>
            <a:lvl3pPr>
              <a:buClr>
                <a:schemeClr val="accent5"/>
              </a:buClr>
              <a:defRPr sz="2000">
                <a:solidFill>
                  <a:schemeClr val="tx1"/>
                </a:solidFill>
              </a:defRPr>
            </a:lvl3pPr>
            <a:lvl4pPr>
              <a:buClr>
                <a:schemeClr val="accent5"/>
              </a:buClr>
              <a:defRPr>
                <a:solidFill>
                  <a:schemeClr val="tx1"/>
                </a:solidFill>
              </a:defRPr>
            </a:lvl4pPr>
            <a:lvl5pPr>
              <a:buClr>
                <a:schemeClr val="accent5"/>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15"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0" name="Rectangle 4"/>
          <p:cNvSpPr/>
          <p:nvPr userDrawn="1"/>
        </p:nvSpPr>
        <p:spPr>
          <a:xfrm>
            <a:off x="0" y="678600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Kuva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Tree>
    <p:extLst>
      <p:ext uri="{BB962C8B-B14F-4D97-AF65-F5344CB8AC3E}">
        <p14:creationId xmlns:p14="http://schemas.microsoft.com/office/powerpoint/2010/main" val="2409179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ja sisältö: oranssi">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6"/>
              </a:buClr>
              <a:buSzPct val="85000"/>
              <a:buFont typeface="Wingdings" charset="2"/>
              <a:buChar char="§"/>
              <a:defRPr sz="2800" baseline="0">
                <a:solidFill>
                  <a:schemeClr val="tx1"/>
                </a:solidFill>
              </a:defRPr>
            </a:lvl1pPr>
            <a:lvl2pPr marL="685800" indent="-228600">
              <a:buClr>
                <a:schemeClr val="accent6"/>
              </a:buClr>
              <a:buSzPct val="100000"/>
              <a:buFont typeface="Arial" charset="0"/>
              <a:buChar char="•"/>
              <a:defRPr sz="2400">
                <a:solidFill>
                  <a:schemeClr val="tx1"/>
                </a:solidFill>
              </a:defRPr>
            </a:lvl2pPr>
            <a:lvl3pPr>
              <a:buClr>
                <a:schemeClr val="accent6"/>
              </a:buClr>
              <a:defRPr sz="2000">
                <a:solidFill>
                  <a:schemeClr val="tx1"/>
                </a:solidFill>
              </a:defRPr>
            </a:lvl3pPr>
            <a:lvl4pPr>
              <a:buClr>
                <a:schemeClr val="accent6"/>
              </a:buClr>
              <a:defRPr>
                <a:solidFill>
                  <a:schemeClr val="tx1"/>
                </a:solidFill>
              </a:defRPr>
            </a:lvl4pPr>
            <a:lvl5pPr>
              <a:buClr>
                <a:schemeClr val="accent6"/>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10"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9" name="Suorakulmio 8"/>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Kuva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7" name="Rectangle 4"/>
          <p:cNvSpPr/>
          <p:nvPr userDrawn="1"/>
        </p:nvSpPr>
        <p:spPr>
          <a:xfrm>
            <a:off x="0" y="678600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650697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tsikko ja sisältö: pinkki">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2"/>
              </a:buClr>
              <a:buSzPct val="85000"/>
              <a:buFont typeface="Wingdings" charset="2"/>
              <a:buChar char="§"/>
              <a:defRPr sz="2800" baseline="0">
                <a:solidFill>
                  <a:schemeClr val="tx1"/>
                </a:solidFill>
              </a:defRPr>
            </a:lvl1pPr>
            <a:lvl2pPr marL="685800" indent="-228600">
              <a:buClr>
                <a:schemeClr val="accent2"/>
              </a:buClr>
              <a:buSzPct val="100000"/>
              <a:buFont typeface="Arial" charset="0"/>
              <a:buChar char="•"/>
              <a:defRPr sz="2400">
                <a:solidFill>
                  <a:schemeClr val="tx1"/>
                </a:solidFill>
              </a:defRPr>
            </a:lvl2pPr>
            <a:lvl3pPr>
              <a:buClr>
                <a:schemeClr val="accent2"/>
              </a:buClr>
              <a:defRPr sz="2000">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9"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0" name="Suorakulmio 9"/>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Kuva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7" name="Rectangle 4"/>
          <p:cNvSpPr/>
          <p:nvPr userDrawn="1"/>
        </p:nvSpPr>
        <p:spPr>
          <a:xfrm>
            <a:off x="0" y="678600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036152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ja sisältö: vaalean sininen">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1"/>
              </a:buClr>
              <a:buSzPct val="85000"/>
              <a:buFont typeface="Wingdings" charset="2"/>
              <a:buChar char="§"/>
              <a:defRPr sz="2800" baseline="0">
                <a:solidFill>
                  <a:schemeClr val="tx1"/>
                </a:solidFill>
              </a:defRPr>
            </a:lvl1pPr>
            <a:lvl2pPr marL="685800" indent="-228600">
              <a:buClr>
                <a:schemeClr val="accent1"/>
              </a:buClr>
              <a:buSzPct val="100000"/>
              <a:buFont typeface="Arial" charset="0"/>
              <a:buChar char="•"/>
              <a:defRPr sz="2400">
                <a:solidFill>
                  <a:schemeClr val="tx1"/>
                </a:solidFill>
              </a:defRPr>
            </a:lvl2pPr>
            <a:lvl3pPr>
              <a:buClr>
                <a:schemeClr val="accent1"/>
              </a:buClr>
              <a:defRPr sz="2000">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12"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3" name="Suorakulmio 12"/>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6" name="Rectangle 4"/>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40139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 ja sisältö: violetti">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4"/>
              </a:buClr>
              <a:buSzPct val="85000"/>
              <a:buFont typeface="Wingdings" charset="2"/>
              <a:buChar char="§"/>
              <a:defRPr sz="2800" baseline="0">
                <a:solidFill>
                  <a:schemeClr val="tx1"/>
                </a:solidFill>
              </a:defRPr>
            </a:lvl1pPr>
            <a:lvl2pPr marL="685800" indent="-228600">
              <a:buClr>
                <a:schemeClr val="accent4"/>
              </a:buClr>
              <a:buSzPct val="100000"/>
              <a:buFont typeface="Arial" charset="0"/>
              <a:buChar char="•"/>
              <a:defRPr sz="2400">
                <a:solidFill>
                  <a:schemeClr val="tx1"/>
                </a:solidFill>
              </a:defRPr>
            </a:lvl2pPr>
            <a:lvl3pPr>
              <a:buClr>
                <a:schemeClr val="accent4"/>
              </a:buClr>
              <a:defRPr sz="2000">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12"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3" name="Suorakulmio 12"/>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6" name="Rectangle 4"/>
          <p:cNvSpPr/>
          <p:nvPr userDrawn="1"/>
        </p:nvSpPr>
        <p:spPr>
          <a:xfrm>
            <a:off x="0" y="678600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265793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tsikko ja sisältö: vihreä">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3"/>
              </a:buClr>
              <a:buSzPct val="100000"/>
              <a:buFont typeface="Wingdings" charset="2"/>
              <a:buChar char="§"/>
              <a:defRPr sz="2800" baseline="0">
                <a:solidFill>
                  <a:schemeClr val="tx1"/>
                </a:solidFill>
              </a:defRPr>
            </a:lvl1pPr>
            <a:lvl2pPr marL="685800" indent="-228600">
              <a:buClr>
                <a:schemeClr val="accent3"/>
              </a:buClr>
              <a:buSzPct val="100000"/>
              <a:buFont typeface="Arial" charset="0"/>
              <a:buChar char="•"/>
              <a:defRPr sz="2400">
                <a:solidFill>
                  <a:schemeClr val="tx1"/>
                </a:solidFill>
              </a:defRPr>
            </a:lvl2pPr>
            <a:lvl3pPr>
              <a:buClr>
                <a:schemeClr val="accent3"/>
              </a:buClr>
              <a:defRPr sz="2000">
                <a:solidFill>
                  <a:schemeClr val="tx1"/>
                </a:solidFill>
              </a:defRPr>
            </a:lvl3pPr>
            <a:lvl4pPr>
              <a:buClr>
                <a:schemeClr val="accent3"/>
              </a:buClr>
              <a:defRPr>
                <a:solidFill>
                  <a:schemeClr val="tx1"/>
                </a:solidFill>
              </a:defRPr>
            </a:lvl4pPr>
            <a:lvl5pPr>
              <a:buClr>
                <a:schemeClr val="accent3"/>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12"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3" name="Suorakulmio 12"/>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6" name="Rectangle 4"/>
          <p:cNvSpPr/>
          <p:nvPr userDrawn="1"/>
        </p:nvSpPr>
        <p:spPr>
          <a:xfrm>
            <a:off x="0" y="678600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583066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tsikko ja sisältö: yön sininen">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19073"/>
            <a:ext cx="10515600" cy="4746302"/>
          </a:xfrm>
          <a:prstGeom prst="rect">
            <a:avLst/>
          </a:prstGeom>
        </p:spPr>
        <p:txBody>
          <a:bodyPr/>
          <a:lstStyle>
            <a:lvl1pPr marL="228600" indent="-228600">
              <a:buClr>
                <a:schemeClr val="accent5"/>
              </a:buClr>
              <a:buSzPct val="85000"/>
              <a:buFont typeface="Wingdings" charset="2"/>
              <a:buChar char="§"/>
              <a:defRPr sz="2800" baseline="0">
                <a:solidFill>
                  <a:schemeClr val="tx1"/>
                </a:solidFill>
              </a:defRPr>
            </a:lvl1pPr>
            <a:lvl2pPr marL="685800" indent="-228600">
              <a:buClr>
                <a:schemeClr val="accent5"/>
              </a:buClr>
              <a:buSzPct val="100000"/>
              <a:buFont typeface="Arial" charset="0"/>
              <a:buChar char="•"/>
              <a:defRPr sz="2400">
                <a:solidFill>
                  <a:schemeClr val="tx1"/>
                </a:solidFill>
              </a:defRPr>
            </a:lvl2pPr>
            <a:lvl3pPr>
              <a:buClr>
                <a:schemeClr val="accent5"/>
              </a:buClr>
              <a:defRPr sz="2000">
                <a:solidFill>
                  <a:schemeClr val="tx1"/>
                </a:solidFill>
              </a:defRPr>
            </a:lvl3pPr>
            <a:lvl4pPr>
              <a:buClr>
                <a:schemeClr val="accent5"/>
              </a:buClr>
              <a:defRPr>
                <a:solidFill>
                  <a:schemeClr val="tx1"/>
                </a:solidFill>
              </a:defRPr>
            </a:lvl4pPr>
            <a:lvl5pPr>
              <a:buClr>
                <a:schemeClr val="accent5"/>
              </a:buClr>
              <a:defRPr>
                <a:solidFill>
                  <a:schemeClr val="tx1"/>
                </a:solidFill>
              </a:defRPr>
            </a:lvl5pPr>
            <a:lvl6pPr>
              <a:defRPr/>
            </a:lvl6pPr>
            <a:lvl7pPr>
              <a:defRPr/>
            </a:lvl7pPr>
            <a:lvl8pPr>
              <a:defRPr baseline="0"/>
            </a:lvl8pPr>
            <a:lvl9pPr marL="3943350" indent="-285750">
              <a:buFont typeface="Arial" panose="020B0604020202020204" pitchFamily="34" charset="0"/>
              <a:buChar char="•"/>
              <a:defRPr baseline="0"/>
            </a:lvl9p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12"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3" name="Suorakulmio 12"/>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5" name="Rectangle 4"/>
          <p:cNvSpPr/>
          <p:nvPr userDrawn="1"/>
        </p:nvSpPr>
        <p:spPr>
          <a:xfrm>
            <a:off x="0" y="678600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20529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laotsikko ja sisältö: tumman sininen">
    <p:spTree>
      <p:nvGrpSpPr>
        <p:cNvPr id="1" name=""/>
        <p:cNvGrpSpPr/>
        <p:nvPr/>
      </p:nvGrpSpPr>
      <p:grpSpPr>
        <a:xfrm>
          <a:off x="0" y="0"/>
          <a:ext cx="0" cy="0"/>
          <a:chOff x="0" y="0"/>
          <a:chExt cx="0" cy="0"/>
        </a:xfrm>
      </p:grpSpPr>
      <p:sp>
        <p:nvSpPr>
          <p:cNvPr id="8" name="Rectangle 7"/>
          <p:cNvSpPr/>
          <p:nvPr userDrawn="1"/>
        </p:nvSpPr>
        <p:spPr>
          <a:xfrm>
            <a:off x="0" y="2029956"/>
            <a:ext cx="4104000" cy="4828044"/>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5"/>
              </a:buClr>
              <a:buSzPct val="85000"/>
              <a:buFont typeface="Wingdings" charset="2"/>
              <a:buChar char="§"/>
              <a:defRPr sz="2800" baseline="0">
                <a:solidFill>
                  <a:schemeClr val="tx1"/>
                </a:solidFill>
              </a:defRPr>
            </a:lvl1pPr>
            <a:lvl2pPr marL="685800" indent="-228600">
              <a:buClr>
                <a:schemeClr val="accent5"/>
              </a:buClr>
              <a:buSzPct val="100000"/>
              <a:buFont typeface="Arial" charset="0"/>
              <a:buChar char="•"/>
              <a:defRPr sz="2400" baseline="0">
                <a:solidFill>
                  <a:schemeClr val="tx1"/>
                </a:solidFill>
              </a:defRPr>
            </a:lvl2pPr>
            <a:lvl3pPr>
              <a:buClr>
                <a:schemeClr val="accent5"/>
              </a:buClr>
              <a:defRPr sz="2000" baseline="0">
                <a:solidFill>
                  <a:schemeClr val="tx1"/>
                </a:solidFill>
              </a:defRPr>
            </a:lvl3pPr>
            <a:lvl4pPr>
              <a:buClr>
                <a:schemeClr val="accent5"/>
              </a:buClr>
              <a:defRPr baseline="0">
                <a:solidFill>
                  <a:schemeClr val="tx1"/>
                </a:solidFill>
              </a:defRPr>
            </a:lvl4pPr>
            <a:lvl5pPr>
              <a:buClr>
                <a:schemeClr val="accent5"/>
              </a:buClr>
              <a:defRPr baseline="0">
                <a:solidFill>
                  <a:schemeClr val="tx1"/>
                </a:solidFill>
              </a:defRPr>
            </a:lvl5pPr>
            <a:lvl9pPr marL="3943350" indent="-285750">
              <a:buFont typeface="Arial" panose="020B0604020202020204" pitchFamily="34" charset="0"/>
              <a:buChar char="•"/>
              <a:defRPr/>
            </a:lvl9p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6"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sp>
        <p:nvSpPr>
          <p:cNvPr id="2"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cxnSp>
        <p:nvCxnSpPr>
          <p:cNvPr id="4" name="Suora yhdysviiva 3"/>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uorakulmio 14"/>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7" name="Kuva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Tree>
    <p:extLst>
      <p:ext uri="{BB962C8B-B14F-4D97-AF65-F5344CB8AC3E}">
        <p14:creationId xmlns:p14="http://schemas.microsoft.com/office/powerpoint/2010/main" val="34882123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laotsikko ja sisältö: oranssi">
    <p:spTree>
      <p:nvGrpSpPr>
        <p:cNvPr id="1" name=""/>
        <p:cNvGrpSpPr/>
        <p:nvPr/>
      </p:nvGrpSpPr>
      <p:grpSpPr>
        <a:xfrm>
          <a:off x="0" y="0"/>
          <a:ext cx="0" cy="0"/>
          <a:chOff x="0" y="0"/>
          <a:chExt cx="0" cy="0"/>
        </a:xfrm>
      </p:grpSpPr>
      <p:sp>
        <p:nvSpPr>
          <p:cNvPr id="13" name="Suorakulmio 12"/>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6"/>
              </a:buClr>
              <a:buSzPct val="85000"/>
              <a:buFont typeface="Wingdings" charset="2"/>
              <a:buChar char="§"/>
              <a:defRPr sz="2800" baseline="0">
                <a:solidFill>
                  <a:schemeClr val="tx1"/>
                </a:solidFill>
              </a:defRPr>
            </a:lvl1pPr>
            <a:lvl2pPr marL="685800" indent="-228600">
              <a:buClr>
                <a:schemeClr val="accent6"/>
              </a:buClr>
              <a:buSzPct val="100000"/>
              <a:buFont typeface="Arial" charset="0"/>
              <a:buChar char="•"/>
              <a:defRPr sz="2400" baseline="0">
                <a:solidFill>
                  <a:schemeClr val="tx1"/>
                </a:solidFill>
              </a:defRPr>
            </a:lvl2pPr>
            <a:lvl3pPr>
              <a:buClr>
                <a:schemeClr val="accent6"/>
              </a:buClr>
              <a:defRPr sz="2000" baseline="0">
                <a:solidFill>
                  <a:schemeClr val="tx1"/>
                </a:solidFill>
              </a:defRPr>
            </a:lvl3pPr>
            <a:lvl4pPr>
              <a:buClr>
                <a:schemeClr val="accent6"/>
              </a:buClr>
              <a:defRPr baseline="0">
                <a:solidFill>
                  <a:schemeClr val="tx1"/>
                </a:solidFill>
              </a:defRPr>
            </a:lvl4pPr>
            <a:lvl5pPr>
              <a:buClr>
                <a:schemeClr val="accent6"/>
              </a:buClr>
              <a:defRPr baseline="0">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5" name="Rectangle 7"/>
          <p:cNvSpPr/>
          <p:nvPr userDrawn="1"/>
        </p:nvSpPr>
        <p:spPr>
          <a:xfrm>
            <a:off x="0" y="2029956"/>
            <a:ext cx="4104000" cy="482804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7"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sp>
        <p:nvSpPr>
          <p:cNvPr id="32"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cxnSp>
        <p:nvCxnSpPr>
          <p:cNvPr id="33" name="Suora yhdysviiva 32"/>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uorakulmio 14"/>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Kuva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Tree>
    <p:extLst>
      <p:ext uri="{BB962C8B-B14F-4D97-AF65-F5344CB8AC3E}">
        <p14:creationId xmlns:p14="http://schemas.microsoft.com/office/powerpoint/2010/main" val="2394335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aotsikko ja sisältö: pinkki">
    <p:spTree>
      <p:nvGrpSpPr>
        <p:cNvPr id="1" name=""/>
        <p:cNvGrpSpPr/>
        <p:nvPr/>
      </p:nvGrpSpPr>
      <p:grpSpPr>
        <a:xfrm>
          <a:off x="0" y="0"/>
          <a:ext cx="0" cy="0"/>
          <a:chOff x="0" y="0"/>
          <a:chExt cx="0" cy="0"/>
        </a:xfrm>
      </p:grpSpPr>
      <p:sp>
        <p:nvSpPr>
          <p:cNvPr id="16" name="Rectangle 7"/>
          <p:cNvSpPr/>
          <p:nvPr userDrawn="1"/>
        </p:nvSpPr>
        <p:spPr>
          <a:xfrm>
            <a:off x="0" y="2029956"/>
            <a:ext cx="4104000" cy="4828044"/>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cxnSp>
        <p:nvCxnSpPr>
          <p:cNvPr id="23" name="Suora yhdysviiva 22"/>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2"/>
              </a:buClr>
              <a:buSzPct val="85000"/>
              <a:buFont typeface="Wingdings" charset="2"/>
              <a:buChar char="§"/>
              <a:defRPr sz="2800" baseline="0">
                <a:solidFill>
                  <a:schemeClr val="tx1"/>
                </a:solidFill>
              </a:defRPr>
            </a:lvl1pPr>
            <a:lvl2pPr marL="685800" indent="-228600">
              <a:buClr>
                <a:schemeClr val="accent2"/>
              </a:buClr>
              <a:buSzPct val="100000"/>
              <a:buFont typeface="Arial" charset="0"/>
              <a:buChar char="•"/>
              <a:defRPr sz="2400" baseline="0">
                <a:solidFill>
                  <a:schemeClr val="tx1"/>
                </a:solidFill>
              </a:defRPr>
            </a:lvl2pPr>
            <a:lvl3pPr>
              <a:buClr>
                <a:schemeClr val="accent2"/>
              </a:buClr>
              <a:defRPr sz="2000" baseline="0">
                <a:solidFill>
                  <a:schemeClr val="tx1"/>
                </a:solidFill>
              </a:defRPr>
            </a:lvl3pPr>
            <a:lvl4pPr>
              <a:buClr>
                <a:schemeClr val="accent2"/>
              </a:buClr>
              <a:defRPr baseline="0">
                <a:solidFill>
                  <a:schemeClr val="tx1"/>
                </a:solidFill>
              </a:defRPr>
            </a:lvl4pPr>
            <a:lvl5pPr>
              <a:buClr>
                <a:schemeClr val="accent2"/>
              </a:buClr>
              <a:defRPr baseline="0">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sp>
        <p:nvSpPr>
          <p:cNvPr id="19" name="Suorakulmio 18"/>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0" name="Kuva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Tree>
    <p:extLst>
      <p:ext uri="{BB962C8B-B14F-4D97-AF65-F5344CB8AC3E}">
        <p14:creationId xmlns:p14="http://schemas.microsoft.com/office/powerpoint/2010/main" val="22132892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laotsikko ja sisältö: vaalean sininen">
    <p:spTree>
      <p:nvGrpSpPr>
        <p:cNvPr id="1" name=""/>
        <p:cNvGrpSpPr/>
        <p:nvPr/>
      </p:nvGrpSpPr>
      <p:grpSpPr>
        <a:xfrm>
          <a:off x="0" y="0"/>
          <a:ext cx="0" cy="0"/>
          <a:chOff x="0" y="0"/>
          <a:chExt cx="0" cy="0"/>
        </a:xfrm>
      </p:grpSpPr>
      <p:sp>
        <p:nvSpPr>
          <p:cNvPr id="16" name="Rectangle 7"/>
          <p:cNvSpPr/>
          <p:nvPr userDrawn="1"/>
        </p:nvSpPr>
        <p:spPr>
          <a:xfrm>
            <a:off x="0" y="2029956"/>
            <a:ext cx="4104000" cy="4828044"/>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cxnSp>
        <p:nvCxnSpPr>
          <p:cNvPr id="23" name="Suora yhdysviiva 22"/>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1"/>
              </a:buClr>
              <a:buSzPct val="85000"/>
              <a:buFont typeface="Wingdings" charset="2"/>
              <a:buChar char="§"/>
              <a:defRPr sz="2800" baseline="0">
                <a:solidFill>
                  <a:schemeClr val="tx1"/>
                </a:solidFill>
              </a:defRPr>
            </a:lvl1pPr>
            <a:lvl2pPr marL="685800" indent="-228600">
              <a:buClr>
                <a:schemeClr val="accent1"/>
              </a:buClr>
              <a:buSzPct val="100000"/>
              <a:buFont typeface="Arial" charset="0"/>
              <a:buChar char="•"/>
              <a:defRPr sz="2400" baseline="0">
                <a:solidFill>
                  <a:schemeClr val="tx1"/>
                </a:solidFill>
              </a:defRPr>
            </a:lvl2pPr>
            <a:lvl3pPr>
              <a:buClr>
                <a:schemeClr val="accent1"/>
              </a:buClr>
              <a:defRPr sz="2000" baseline="0">
                <a:solidFill>
                  <a:schemeClr val="tx1"/>
                </a:solidFill>
              </a:defRPr>
            </a:lvl3pPr>
            <a:lvl4pPr>
              <a:buClr>
                <a:schemeClr val="accent1"/>
              </a:buClr>
              <a:defRPr baseline="0">
                <a:solidFill>
                  <a:schemeClr val="tx1"/>
                </a:solidFill>
              </a:defRPr>
            </a:lvl4pPr>
            <a:lvl5pPr>
              <a:buClr>
                <a:schemeClr val="accent1"/>
              </a:buClr>
              <a:defRPr baseline="0">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sp>
        <p:nvSpPr>
          <p:cNvPr id="19" name="Suorakulmio 18"/>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0" name="Kuva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Tree>
    <p:extLst>
      <p:ext uri="{BB962C8B-B14F-4D97-AF65-F5344CB8AC3E}">
        <p14:creationId xmlns:p14="http://schemas.microsoft.com/office/powerpoint/2010/main" val="17918108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laotsikko ja sisältö: violetti">
    <p:spTree>
      <p:nvGrpSpPr>
        <p:cNvPr id="1" name=""/>
        <p:cNvGrpSpPr/>
        <p:nvPr/>
      </p:nvGrpSpPr>
      <p:grpSpPr>
        <a:xfrm>
          <a:off x="0" y="0"/>
          <a:ext cx="0" cy="0"/>
          <a:chOff x="0" y="0"/>
          <a:chExt cx="0" cy="0"/>
        </a:xfrm>
      </p:grpSpPr>
      <p:sp>
        <p:nvSpPr>
          <p:cNvPr id="17" name="Rectangle 7"/>
          <p:cNvSpPr/>
          <p:nvPr userDrawn="1"/>
        </p:nvSpPr>
        <p:spPr>
          <a:xfrm>
            <a:off x="0" y="2029956"/>
            <a:ext cx="4104000" cy="4828044"/>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cxnSp>
        <p:nvCxnSpPr>
          <p:cNvPr id="24" name="Suora yhdysviiva 23"/>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4"/>
              </a:buClr>
              <a:buSzPct val="85000"/>
              <a:buFont typeface="Wingdings" charset="2"/>
              <a:buChar char="§"/>
              <a:defRPr sz="2800" baseline="0">
                <a:solidFill>
                  <a:schemeClr val="tx1"/>
                </a:solidFill>
              </a:defRPr>
            </a:lvl1pPr>
            <a:lvl2pPr marL="685800" indent="-228600">
              <a:buClr>
                <a:schemeClr val="accent4"/>
              </a:buClr>
              <a:buSzPct val="100000"/>
              <a:buFont typeface="Arial" charset="0"/>
              <a:buChar char="•"/>
              <a:defRPr sz="2400" baseline="0">
                <a:solidFill>
                  <a:schemeClr val="tx1"/>
                </a:solidFill>
              </a:defRPr>
            </a:lvl2pPr>
            <a:lvl3pPr>
              <a:buClr>
                <a:schemeClr val="accent4"/>
              </a:buClr>
              <a:defRPr sz="2000" baseline="0">
                <a:solidFill>
                  <a:schemeClr val="tx1"/>
                </a:solidFill>
              </a:defRPr>
            </a:lvl3pPr>
            <a:lvl4pPr>
              <a:buClr>
                <a:schemeClr val="accent4"/>
              </a:buClr>
              <a:defRPr baseline="0">
                <a:solidFill>
                  <a:schemeClr val="tx1"/>
                </a:solidFill>
              </a:defRPr>
            </a:lvl4pPr>
            <a:lvl5pPr>
              <a:buClr>
                <a:schemeClr val="accent4"/>
              </a:buClr>
              <a:defRPr baseline="0">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sp>
        <p:nvSpPr>
          <p:cNvPr id="20" name="Suorakulmio 19"/>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1" name="Kuva 2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Tree>
    <p:extLst>
      <p:ext uri="{BB962C8B-B14F-4D97-AF65-F5344CB8AC3E}">
        <p14:creationId xmlns:p14="http://schemas.microsoft.com/office/powerpoint/2010/main" val="1388727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laotsikko ja sisältö: vihreä">
    <p:spTree>
      <p:nvGrpSpPr>
        <p:cNvPr id="1" name=""/>
        <p:cNvGrpSpPr/>
        <p:nvPr/>
      </p:nvGrpSpPr>
      <p:grpSpPr>
        <a:xfrm>
          <a:off x="0" y="0"/>
          <a:ext cx="0" cy="0"/>
          <a:chOff x="0" y="0"/>
          <a:chExt cx="0" cy="0"/>
        </a:xfrm>
      </p:grpSpPr>
      <p:sp>
        <p:nvSpPr>
          <p:cNvPr id="17" name="Rectangle 7"/>
          <p:cNvSpPr/>
          <p:nvPr userDrawn="1"/>
        </p:nvSpPr>
        <p:spPr>
          <a:xfrm>
            <a:off x="0" y="2029956"/>
            <a:ext cx="4104000" cy="4828044"/>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cxnSp>
        <p:nvCxnSpPr>
          <p:cNvPr id="24" name="Suora yhdysviiva 23"/>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3"/>
              </a:buClr>
              <a:buSzPct val="85000"/>
              <a:buFont typeface="Wingdings" charset="2"/>
              <a:buChar char="§"/>
              <a:defRPr sz="2800" baseline="0">
                <a:solidFill>
                  <a:schemeClr val="tx1"/>
                </a:solidFill>
              </a:defRPr>
            </a:lvl1pPr>
            <a:lvl2pPr marL="685800" indent="-228600">
              <a:buClr>
                <a:schemeClr val="accent3"/>
              </a:buClr>
              <a:buSzPct val="100000"/>
              <a:buFont typeface="Arial" charset="0"/>
              <a:buChar char="•"/>
              <a:defRPr sz="2400" baseline="0">
                <a:solidFill>
                  <a:schemeClr val="tx1"/>
                </a:solidFill>
              </a:defRPr>
            </a:lvl2pPr>
            <a:lvl3pPr>
              <a:buClr>
                <a:schemeClr val="accent3"/>
              </a:buClr>
              <a:defRPr sz="2000" baseline="0">
                <a:solidFill>
                  <a:schemeClr val="tx1"/>
                </a:solidFill>
              </a:defRPr>
            </a:lvl3pPr>
            <a:lvl4pPr>
              <a:buClr>
                <a:schemeClr val="accent3"/>
              </a:buClr>
              <a:defRPr baseline="0">
                <a:solidFill>
                  <a:schemeClr val="tx1"/>
                </a:solidFill>
              </a:defRPr>
            </a:lvl4pPr>
            <a:lvl5pPr>
              <a:buClr>
                <a:schemeClr val="accent3"/>
              </a:buClr>
              <a:defRPr baseline="0">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sp>
        <p:nvSpPr>
          <p:cNvPr id="20" name="Suorakulmio 19"/>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1" name="Kuva 2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Tree>
    <p:extLst>
      <p:ext uri="{BB962C8B-B14F-4D97-AF65-F5344CB8AC3E}">
        <p14:creationId xmlns:p14="http://schemas.microsoft.com/office/powerpoint/2010/main" val="3560405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laotsikko ja sisältö: yön sininen">
    <p:spTree>
      <p:nvGrpSpPr>
        <p:cNvPr id="1" name=""/>
        <p:cNvGrpSpPr/>
        <p:nvPr/>
      </p:nvGrpSpPr>
      <p:grpSpPr>
        <a:xfrm>
          <a:off x="0" y="0"/>
          <a:ext cx="0" cy="0"/>
          <a:chOff x="0" y="0"/>
          <a:chExt cx="0" cy="0"/>
        </a:xfrm>
      </p:grpSpPr>
      <p:sp>
        <p:nvSpPr>
          <p:cNvPr id="17" name="Rectangle 7"/>
          <p:cNvSpPr/>
          <p:nvPr userDrawn="1"/>
        </p:nvSpPr>
        <p:spPr>
          <a:xfrm>
            <a:off x="0" y="2029956"/>
            <a:ext cx="4104000" cy="482804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xt Placeholder 3"/>
          <p:cNvSpPr>
            <a:spLocks noGrp="1"/>
          </p:cNvSpPr>
          <p:nvPr>
            <p:ph type="body" sz="half" idx="2"/>
          </p:nvPr>
        </p:nvSpPr>
        <p:spPr>
          <a:xfrm>
            <a:off x="258763" y="2271792"/>
            <a:ext cx="3636963" cy="4292702"/>
          </a:xfrm>
          <a:prstGeom prst="rect">
            <a:avLst/>
          </a:prstGeom>
        </p:spPr>
        <p:txBody>
          <a:bodyPr>
            <a:normAutofit/>
          </a:bodyPr>
          <a:lstStyle>
            <a:lvl1pPr marL="342900" indent="-342900">
              <a:buClrTx/>
              <a:buFont typeface="Wingdings" charset="2"/>
              <a:buChar char="§"/>
              <a:defRPr sz="2000">
                <a:solidFill>
                  <a:schemeClr val="bg1"/>
                </a:solidFill>
              </a:defRPr>
            </a:lvl1pPr>
            <a:lvl2pPr marL="742950" indent="-285750">
              <a:buClr>
                <a:schemeClr val="bg1"/>
              </a:buClr>
              <a:buFont typeface="Arial" charset="0"/>
              <a:buChar char="•"/>
              <a:defRPr sz="1400">
                <a:solidFill>
                  <a:schemeClr val="bg1"/>
                </a:solidFill>
              </a:defRPr>
            </a:lvl2pPr>
            <a:lvl3pPr marL="1085850" indent="-171450">
              <a:buClr>
                <a:schemeClr val="bg1"/>
              </a:buClr>
              <a:buFont typeface="Courier New" charset="0"/>
              <a:buChar char="o"/>
              <a:defRPr sz="1200">
                <a:solidFill>
                  <a:schemeClr val="bg1"/>
                </a:solidFill>
              </a:defRPr>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1"/>
            <a:endParaRPr lang="fi-FI" dirty="0"/>
          </a:p>
          <a:p>
            <a:pPr lvl="2"/>
            <a:endParaRPr lang="fi-FI" dirty="0"/>
          </a:p>
        </p:txBody>
      </p:sp>
      <p:cxnSp>
        <p:nvCxnSpPr>
          <p:cNvPr id="24" name="Suora yhdysviiva 23"/>
          <p:cNvCxnSpPr/>
          <p:nvPr userDrawn="1"/>
        </p:nvCxnSpPr>
        <p:spPr>
          <a:xfrm>
            <a:off x="0" y="2029956"/>
            <a:ext cx="41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ontent Placeholder 2"/>
          <p:cNvSpPr>
            <a:spLocks noGrp="1"/>
          </p:cNvSpPr>
          <p:nvPr>
            <p:ph idx="13"/>
          </p:nvPr>
        </p:nvSpPr>
        <p:spPr>
          <a:xfrm>
            <a:off x="4487777" y="457199"/>
            <a:ext cx="7091999" cy="6059109"/>
          </a:xfrm>
          <a:prstGeom prst="rect">
            <a:avLst/>
          </a:prstGeom>
        </p:spPr>
        <p:txBody>
          <a:bodyPr/>
          <a:lstStyle>
            <a:lvl1pPr marL="228600" indent="-228600">
              <a:buClr>
                <a:schemeClr val="accent5"/>
              </a:buClr>
              <a:buSzPct val="85000"/>
              <a:buFont typeface="Wingdings" charset="2"/>
              <a:buChar char="§"/>
              <a:defRPr sz="2800" baseline="0">
                <a:solidFill>
                  <a:schemeClr val="tx1"/>
                </a:solidFill>
              </a:defRPr>
            </a:lvl1pPr>
            <a:lvl2pPr marL="685800" indent="-228600">
              <a:buClr>
                <a:schemeClr val="accent5"/>
              </a:buClr>
              <a:buSzPct val="100000"/>
              <a:buFont typeface="Arial" charset="0"/>
              <a:buChar char="•"/>
              <a:defRPr sz="2400" baseline="0">
                <a:solidFill>
                  <a:schemeClr val="tx1"/>
                </a:solidFill>
              </a:defRPr>
            </a:lvl2pPr>
            <a:lvl3pPr>
              <a:buClr>
                <a:schemeClr val="accent5"/>
              </a:buClr>
              <a:defRPr sz="2000" baseline="0">
                <a:solidFill>
                  <a:schemeClr val="tx1"/>
                </a:solidFill>
              </a:defRPr>
            </a:lvl3pPr>
            <a:lvl4pPr>
              <a:buClr>
                <a:schemeClr val="accent5"/>
              </a:buClr>
              <a:defRPr baseline="0">
                <a:solidFill>
                  <a:schemeClr val="tx1"/>
                </a:solidFill>
              </a:defRPr>
            </a:lvl4pPr>
            <a:lvl5pPr>
              <a:buClr>
                <a:schemeClr val="accent5"/>
              </a:buClr>
              <a:defRPr baseline="0">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4104000" cy="20299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itle 1"/>
          <p:cNvSpPr>
            <a:spLocks noGrp="1"/>
          </p:cNvSpPr>
          <p:nvPr>
            <p:ph type="title"/>
          </p:nvPr>
        </p:nvSpPr>
        <p:spPr>
          <a:xfrm>
            <a:off x="258764" y="590811"/>
            <a:ext cx="3636962" cy="1263491"/>
          </a:xfrm>
          <a:prstGeom prst="rect">
            <a:avLst/>
          </a:prstGeom>
          <a:noFill/>
          <a:ln w="12700" cmpd="sng">
            <a:noFill/>
          </a:ln>
          <a:effectLst/>
        </p:spPr>
        <p:txBody>
          <a:bodyPr anchor="ctr" anchorCtr="0">
            <a:normAutofit/>
          </a:bodyPr>
          <a:lstStyle>
            <a:lvl1pPr>
              <a:defRPr sz="3600">
                <a:ln>
                  <a:noFill/>
                </a:ln>
                <a:solidFill>
                  <a:schemeClr val="bg1"/>
                </a:solidFill>
              </a:defRPr>
            </a:lvl1pPr>
          </a:lstStyle>
          <a:p>
            <a:r>
              <a:rPr lang="fi-FI" dirty="0"/>
              <a:t>Muokkaa perustyylejä naps.</a:t>
            </a:r>
          </a:p>
        </p:txBody>
      </p:sp>
      <p:pic>
        <p:nvPicPr>
          <p:cNvPr id="16" name="Kuva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458" y="108059"/>
            <a:ext cx="441446" cy="441446"/>
          </a:xfrm>
          <a:prstGeom prst="rect">
            <a:avLst/>
          </a:prstGeom>
        </p:spPr>
      </p:pic>
      <p:sp>
        <p:nvSpPr>
          <p:cNvPr id="20" name="Suorakulmio 19"/>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7806756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ksi palstaa: tumman sininen">
    <p:spTree>
      <p:nvGrpSpPr>
        <p:cNvPr id="1" name=""/>
        <p:cNvGrpSpPr/>
        <p:nvPr/>
      </p:nvGrpSpPr>
      <p:grpSpPr>
        <a:xfrm>
          <a:off x="0" y="0"/>
          <a:ext cx="0" cy="0"/>
          <a:chOff x="0" y="0"/>
          <a:chExt cx="0" cy="0"/>
        </a:xfrm>
      </p:grpSpPr>
      <p:sp>
        <p:nvSpPr>
          <p:cNvPr id="10" name="Content Placeholder 2"/>
          <p:cNvSpPr>
            <a:spLocks noGrp="1"/>
          </p:cNvSpPr>
          <p:nvPr>
            <p:ph idx="13"/>
          </p:nvPr>
        </p:nvSpPr>
        <p:spPr>
          <a:xfrm>
            <a:off x="838200" y="1453038"/>
            <a:ext cx="5181600" cy="5041068"/>
          </a:xfrm>
          <a:prstGeom prst="rect">
            <a:avLst/>
          </a:prstGeom>
        </p:spPr>
        <p:txBody>
          <a:bodyPr/>
          <a:lstStyle>
            <a:lvl1pPr marL="228600" indent="-228600">
              <a:buClr>
                <a:schemeClr val="tx2"/>
              </a:buClr>
              <a:buSzPct val="85000"/>
              <a:buFont typeface="Wingdings" charset="2"/>
              <a:buChar char="§"/>
              <a:defRPr sz="2800">
                <a:solidFill>
                  <a:schemeClr val="tx1"/>
                </a:solidFill>
              </a:defRPr>
            </a:lvl1pPr>
            <a:lvl2pPr marL="685800" indent="-228600">
              <a:buClr>
                <a:schemeClr val="tx2"/>
              </a:buClr>
              <a:buSzPct val="100000"/>
              <a:buFont typeface="Arial" charset="0"/>
              <a:buChar char="•"/>
              <a:defRPr sz="2400">
                <a:solidFill>
                  <a:schemeClr val="tx1"/>
                </a:solidFill>
              </a:defRPr>
            </a:lvl2pPr>
            <a:lvl3pPr>
              <a:buClr>
                <a:schemeClr val="tx2"/>
              </a:buClr>
              <a:defRPr sz="2000">
                <a:solidFill>
                  <a:schemeClr val="tx1"/>
                </a:solidFill>
              </a:defRPr>
            </a:lvl3pPr>
            <a:lvl4pPr>
              <a:buClr>
                <a:schemeClr val="tx2"/>
              </a:buClr>
              <a:defRPr>
                <a:solidFill>
                  <a:schemeClr val="tx1"/>
                </a:solidFill>
              </a:defRPr>
            </a:lvl4pPr>
            <a:lvl5pPr>
              <a:buClr>
                <a:schemeClr val="tx2"/>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1" name="Content Placeholder 2"/>
          <p:cNvSpPr>
            <a:spLocks noGrp="1"/>
          </p:cNvSpPr>
          <p:nvPr>
            <p:ph idx="14"/>
          </p:nvPr>
        </p:nvSpPr>
        <p:spPr>
          <a:xfrm>
            <a:off x="6172200" y="1453038"/>
            <a:ext cx="5181600" cy="5041068"/>
          </a:xfrm>
          <a:prstGeom prst="rect">
            <a:avLst/>
          </a:prstGeom>
        </p:spPr>
        <p:txBody>
          <a:bodyPr/>
          <a:lstStyle>
            <a:lvl1pPr marL="228600" indent="-228600">
              <a:buClr>
                <a:schemeClr val="tx2"/>
              </a:buClr>
              <a:buSzPct val="85000"/>
              <a:buFont typeface="Wingdings" charset="2"/>
              <a:buChar char="§"/>
              <a:defRPr sz="2800">
                <a:solidFill>
                  <a:schemeClr val="tx1"/>
                </a:solidFill>
              </a:defRPr>
            </a:lvl1pPr>
            <a:lvl2pPr marL="685800" indent="-228600">
              <a:buClr>
                <a:schemeClr val="tx2"/>
              </a:buClr>
              <a:buSzPct val="100000"/>
              <a:buFont typeface="Arial" charset="0"/>
              <a:buChar char="•"/>
              <a:defRPr sz="2400">
                <a:solidFill>
                  <a:schemeClr val="tx1"/>
                </a:solidFill>
              </a:defRPr>
            </a:lvl2pPr>
            <a:lvl3pPr>
              <a:buClr>
                <a:schemeClr val="tx2"/>
              </a:buClr>
              <a:defRPr sz="2000">
                <a:solidFill>
                  <a:schemeClr val="tx1"/>
                </a:solidFill>
              </a:defRPr>
            </a:lvl3pPr>
            <a:lvl4pPr>
              <a:buClr>
                <a:schemeClr val="tx2"/>
              </a:buClr>
              <a:defRPr>
                <a:solidFill>
                  <a:schemeClr val="tx1"/>
                </a:solidFill>
              </a:defRPr>
            </a:lvl4pPr>
            <a:lvl5pPr>
              <a:buClr>
                <a:schemeClr val="tx2"/>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2" name="Suorakulmio 11"/>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9" name="Kuva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Rectangle 4"/>
          <p:cNvSpPr/>
          <p:nvPr userDrawn="1"/>
        </p:nvSpPr>
        <p:spPr>
          <a:xfrm>
            <a:off x="0" y="6781524"/>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809015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ksi palstaa: oranssi">
    <p:spTree>
      <p:nvGrpSpPr>
        <p:cNvPr id="1" name=""/>
        <p:cNvGrpSpPr/>
        <p:nvPr/>
      </p:nvGrpSpPr>
      <p:grpSpPr>
        <a:xfrm>
          <a:off x="0" y="0"/>
          <a:ext cx="0" cy="0"/>
          <a:chOff x="0" y="0"/>
          <a:chExt cx="0" cy="0"/>
        </a:xfrm>
      </p:grpSpPr>
      <p:sp>
        <p:nvSpPr>
          <p:cNvPr id="14"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5" name="Content Placeholder 2"/>
          <p:cNvSpPr>
            <a:spLocks noGrp="1"/>
          </p:cNvSpPr>
          <p:nvPr>
            <p:ph idx="13"/>
          </p:nvPr>
        </p:nvSpPr>
        <p:spPr>
          <a:xfrm>
            <a:off x="838200" y="1453038"/>
            <a:ext cx="5181600" cy="5041068"/>
          </a:xfrm>
          <a:prstGeom prst="rect">
            <a:avLst/>
          </a:prstGeom>
        </p:spPr>
        <p:txBody>
          <a:bodyPr/>
          <a:lstStyle>
            <a:lvl1pPr marL="228600" indent="-228600">
              <a:buClr>
                <a:schemeClr val="accent6"/>
              </a:buClr>
              <a:buSzPct val="85000"/>
              <a:buFont typeface="Wingdings" charset="2"/>
              <a:buChar char="§"/>
              <a:defRPr sz="2800">
                <a:solidFill>
                  <a:schemeClr val="tx1"/>
                </a:solidFill>
              </a:defRPr>
            </a:lvl1pPr>
            <a:lvl2pPr marL="685800" indent="-228600">
              <a:buClr>
                <a:schemeClr val="accent6"/>
              </a:buClr>
              <a:buSzPct val="100000"/>
              <a:buFont typeface="Arial" charset="0"/>
              <a:buChar char="•"/>
              <a:defRPr sz="2400">
                <a:solidFill>
                  <a:schemeClr val="tx1"/>
                </a:solidFill>
              </a:defRPr>
            </a:lvl2pPr>
            <a:lvl3pPr>
              <a:buClr>
                <a:schemeClr val="accent6"/>
              </a:buClr>
              <a:defRPr sz="2000">
                <a:solidFill>
                  <a:schemeClr val="tx1"/>
                </a:solidFill>
              </a:defRPr>
            </a:lvl3pPr>
            <a:lvl4pPr>
              <a:buClr>
                <a:schemeClr val="accent6"/>
              </a:buClr>
              <a:defRPr>
                <a:solidFill>
                  <a:schemeClr val="tx1"/>
                </a:solidFill>
              </a:defRPr>
            </a:lvl4pPr>
            <a:lvl5pPr>
              <a:buClr>
                <a:schemeClr val="accent6"/>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6" name="Content Placeholder 2"/>
          <p:cNvSpPr>
            <a:spLocks noGrp="1"/>
          </p:cNvSpPr>
          <p:nvPr>
            <p:ph idx="14"/>
          </p:nvPr>
        </p:nvSpPr>
        <p:spPr>
          <a:xfrm>
            <a:off x="6172200" y="1453038"/>
            <a:ext cx="5181600" cy="5041068"/>
          </a:xfrm>
          <a:prstGeom prst="rect">
            <a:avLst/>
          </a:prstGeom>
        </p:spPr>
        <p:txBody>
          <a:bodyPr/>
          <a:lstStyle>
            <a:lvl1pPr marL="228600" indent="-228600">
              <a:buClr>
                <a:schemeClr val="accent6"/>
              </a:buClr>
              <a:buSzPct val="85000"/>
              <a:buFont typeface="Wingdings" charset="2"/>
              <a:buChar char="§"/>
              <a:defRPr sz="2800">
                <a:solidFill>
                  <a:schemeClr val="tx1"/>
                </a:solidFill>
              </a:defRPr>
            </a:lvl1pPr>
            <a:lvl2pPr marL="685800" indent="-228600">
              <a:buClr>
                <a:schemeClr val="accent6"/>
              </a:buClr>
              <a:buSzPct val="100000"/>
              <a:buFont typeface="Arial" charset="0"/>
              <a:buChar char="•"/>
              <a:defRPr sz="2400">
                <a:solidFill>
                  <a:schemeClr val="tx1"/>
                </a:solidFill>
              </a:defRPr>
            </a:lvl2pPr>
            <a:lvl3pPr>
              <a:buClr>
                <a:schemeClr val="accent6"/>
              </a:buClr>
              <a:defRPr sz="2000">
                <a:solidFill>
                  <a:schemeClr val="tx1"/>
                </a:solidFill>
              </a:defRPr>
            </a:lvl3pPr>
            <a:lvl4pPr>
              <a:buClr>
                <a:schemeClr val="accent6"/>
              </a:buClr>
              <a:defRPr>
                <a:solidFill>
                  <a:schemeClr val="tx1"/>
                </a:solidFill>
              </a:defRPr>
            </a:lvl4pPr>
            <a:lvl5pPr>
              <a:buClr>
                <a:schemeClr val="accent6"/>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Rectangle 4"/>
          <p:cNvSpPr/>
          <p:nvPr userDrawn="1"/>
        </p:nvSpPr>
        <p:spPr>
          <a:xfrm>
            <a:off x="0" y="678600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2128878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ksi palstaa: pinkki">
    <p:spTree>
      <p:nvGrpSpPr>
        <p:cNvPr id="1" name=""/>
        <p:cNvGrpSpPr/>
        <p:nvPr/>
      </p:nvGrpSpPr>
      <p:grpSpPr>
        <a:xfrm>
          <a:off x="0" y="0"/>
          <a:ext cx="0" cy="0"/>
          <a:chOff x="0" y="0"/>
          <a:chExt cx="0" cy="0"/>
        </a:xfrm>
      </p:grpSpPr>
      <p:sp>
        <p:nvSpPr>
          <p:cNvPr id="13"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4" name="Content Placeholder 2"/>
          <p:cNvSpPr>
            <a:spLocks noGrp="1"/>
          </p:cNvSpPr>
          <p:nvPr>
            <p:ph idx="13"/>
          </p:nvPr>
        </p:nvSpPr>
        <p:spPr>
          <a:xfrm>
            <a:off x="838200" y="1453038"/>
            <a:ext cx="5181600" cy="5041068"/>
          </a:xfrm>
          <a:prstGeom prst="rect">
            <a:avLst/>
          </a:prstGeom>
        </p:spPr>
        <p:txBody>
          <a:bodyPr/>
          <a:lstStyle>
            <a:lvl1pPr marL="228600" indent="-228600">
              <a:buClr>
                <a:schemeClr val="accent2"/>
              </a:buClr>
              <a:buSzPct val="85000"/>
              <a:buFont typeface="Wingdings" charset="2"/>
              <a:buChar char="§"/>
              <a:defRPr sz="2800">
                <a:solidFill>
                  <a:schemeClr val="tx1"/>
                </a:solidFill>
              </a:defRPr>
            </a:lvl1pPr>
            <a:lvl2pPr marL="685800" indent="-228600">
              <a:buClr>
                <a:schemeClr val="accent2"/>
              </a:buClr>
              <a:buSzPct val="100000"/>
              <a:buFont typeface="Arial" charset="0"/>
              <a:buChar char="•"/>
              <a:defRPr sz="2400">
                <a:solidFill>
                  <a:schemeClr val="tx1"/>
                </a:solidFill>
              </a:defRPr>
            </a:lvl2pPr>
            <a:lvl3pPr>
              <a:buClr>
                <a:schemeClr val="accent2"/>
              </a:buClr>
              <a:defRPr sz="2000">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5" name="Content Placeholder 2"/>
          <p:cNvSpPr>
            <a:spLocks noGrp="1"/>
          </p:cNvSpPr>
          <p:nvPr>
            <p:ph idx="14"/>
          </p:nvPr>
        </p:nvSpPr>
        <p:spPr>
          <a:xfrm>
            <a:off x="6172200" y="1453038"/>
            <a:ext cx="5181600" cy="5041068"/>
          </a:xfrm>
          <a:prstGeom prst="rect">
            <a:avLst/>
          </a:prstGeom>
        </p:spPr>
        <p:txBody>
          <a:bodyPr/>
          <a:lstStyle>
            <a:lvl1pPr marL="228600" indent="-228600">
              <a:buClr>
                <a:schemeClr val="accent2"/>
              </a:buClr>
              <a:buSzPct val="85000"/>
              <a:buFont typeface="Wingdings" charset="2"/>
              <a:buChar char="§"/>
              <a:defRPr sz="2800">
                <a:solidFill>
                  <a:schemeClr val="tx1"/>
                </a:solidFill>
              </a:defRPr>
            </a:lvl1pPr>
            <a:lvl2pPr marL="685800" indent="-228600">
              <a:buClr>
                <a:schemeClr val="accent2"/>
              </a:buClr>
              <a:buSzPct val="100000"/>
              <a:buFont typeface="Arial" charset="0"/>
              <a:buChar char="•"/>
              <a:defRPr sz="2400">
                <a:solidFill>
                  <a:schemeClr val="tx1"/>
                </a:solidFill>
              </a:defRPr>
            </a:lvl2pPr>
            <a:lvl3pPr>
              <a:buClr>
                <a:schemeClr val="accent2"/>
              </a:buClr>
              <a:defRPr sz="2000">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 name="Suorakulmio 9"/>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2" name="Rectangle 4"/>
          <p:cNvSpPr/>
          <p:nvPr userDrawn="1"/>
        </p:nvSpPr>
        <p:spPr>
          <a:xfrm>
            <a:off x="0" y="678600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7541816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ksi palstaa: vaalean sininen">
    <p:spTree>
      <p:nvGrpSpPr>
        <p:cNvPr id="1" name=""/>
        <p:cNvGrpSpPr/>
        <p:nvPr/>
      </p:nvGrpSpPr>
      <p:grpSpPr>
        <a:xfrm>
          <a:off x="0" y="0"/>
          <a:ext cx="0" cy="0"/>
          <a:chOff x="0" y="0"/>
          <a:chExt cx="0" cy="0"/>
        </a:xfrm>
      </p:grpSpPr>
      <p:sp>
        <p:nvSpPr>
          <p:cNvPr id="13"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4" name="Content Placeholder 2"/>
          <p:cNvSpPr>
            <a:spLocks noGrp="1"/>
          </p:cNvSpPr>
          <p:nvPr>
            <p:ph idx="13"/>
          </p:nvPr>
        </p:nvSpPr>
        <p:spPr>
          <a:xfrm>
            <a:off x="838200" y="1453038"/>
            <a:ext cx="5181600" cy="5041068"/>
          </a:xfrm>
          <a:prstGeom prst="rect">
            <a:avLst/>
          </a:prstGeom>
        </p:spPr>
        <p:txBody>
          <a:bodyPr/>
          <a:lstStyle>
            <a:lvl1pPr marL="228600" indent="-228600">
              <a:buClr>
                <a:schemeClr val="accent1"/>
              </a:buClr>
              <a:buSzPct val="85000"/>
              <a:buFont typeface="Wingdings" charset="2"/>
              <a:buChar char="§"/>
              <a:defRPr sz="2800">
                <a:solidFill>
                  <a:schemeClr val="tx1"/>
                </a:solidFill>
              </a:defRPr>
            </a:lvl1pPr>
            <a:lvl2pPr marL="685800" indent="-228600">
              <a:buClr>
                <a:schemeClr val="accent1"/>
              </a:buClr>
              <a:buSzPct val="100000"/>
              <a:buFont typeface="Arial" charset="0"/>
              <a:buChar char="•"/>
              <a:defRPr sz="2400">
                <a:solidFill>
                  <a:schemeClr val="tx1"/>
                </a:solidFill>
              </a:defRPr>
            </a:lvl2pPr>
            <a:lvl3pPr>
              <a:buClr>
                <a:schemeClr val="accent1"/>
              </a:buClr>
              <a:defRPr sz="2000">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5" name="Content Placeholder 2"/>
          <p:cNvSpPr>
            <a:spLocks noGrp="1"/>
          </p:cNvSpPr>
          <p:nvPr>
            <p:ph idx="14"/>
          </p:nvPr>
        </p:nvSpPr>
        <p:spPr>
          <a:xfrm>
            <a:off x="6172200" y="1453038"/>
            <a:ext cx="5181600" cy="5041068"/>
          </a:xfrm>
          <a:prstGeom prst="rect">
            <a:avLst/>
          </a:prstGeom>
        </p:spPr>
        <p:txBody>
          <a:bodyPr/>
          <a:lstStyle>
            <a:lvl1pPr marL="228600" indent="-228600">
              <a:buClr>
                <a:schemeClr val="accent1"/>
              </a:buClr>
              <a:buSzPct val="85000"/>
              <a:buFont typeface="Wingdings" charset="2"/>
              <a:buChar char="§"/>
              <a:defRPr sz="2800">
                <a:solidFill>
                  <a:schemeClr val="tx1"/>
                </a:solidFill>
              </a:defRPr>
            </a:lvl1pPr>
            <a:lvl2pPr marL="685800" indent="-228600">
              <a:buClr>
                <a:schemeClr val="accent1"/>
              </a:buClr>
              <a:buSzPct val="100000"/>
              <a:buFont typeface="Arial" charset="0"/>
              <a:buChar char="•"/>
              <a:defRPr sz="2400">
                <a:solidFill>
                  <a:schemeClr val="tx1"/>
                </a:solidFill>
              </a:defRPr>
            </a:lvl2pPr>
            <a:lvl3pPr>
              <a:buClr>
                <a:schemeClr val="accent1"/>
              </a:buClr>
              <a:defRPr sz="2000">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9" name="Kuva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Rectangle 4"/>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7726799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aksi palstaa: violetti">
    <p:spTree>
      <p:nvGrpSpPr>
        <p:cNvPr id="1" name=""/>
        <p:cNvGrpSpPr/>
        <p:nvPr/>
      </p:nvGrpSpPr>
      <p:grpSpPr>
        <a:xfrm>
          <a:off x="0" y="0"/>
          <a:ext cx="0" cy="0"/>
          <a:chOff x="0" y="0"/>
          <a:chExt cx="0" cy="0"/>
        </a:xfrm>
      </p:grpSpPr>
      <p:sp>
        <p:nvSpPr>
          <p:cNvPr id="13"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4" name="Content Placeholder 2"/>
          <p:cNvSpPr>
            <a:spLocks noGrp="1"/>
          </p:cNvSpPr>
          <p:nvPr>
            <p:ph idx="13"/>
          </p:nvPr>
        </p:nvSpPr>
        <p:spPr>
          <a:xfrm>
            <a:off x="838200" y="1453038"/>
            <a:ext cx="5181600" cy="5041068"/>
          </a:xfrm>
          <a:prstGeom prst="rect">
            <a:avLst/>
          </a:prstGeom>
        </p:spPr>
        <p:txBody>
          <a:bodyPr/>
          <a:lstStyle>
            <a:lvl1pPr marL="228600" indent="-228600">
              <a:buClr>
                <a:schemeClr val="accent4"/>
              </a:buClr>
              <a:buSzPct val="85000"/>
              <a:buFont typeface="Wingdings" charset="2"/>
              <a:buChar char="§"/>
              <a:defRPr sz="2800">
                <a:solidFill>
                  <a:schemeClr val="tx1"/>
                </a:solidFill>
              </a:defRPr>
            </a:lvl1pPr>
            <a:lvl2pPr marL="685800" indent="-228600">
              <a:buClr>
                <a:schemeClr val="accent4"/>
              </a:buClr>
              <a:buSzPct val="100000"/>
              <a:buFont typeface="Arial" charset="0"/>
              <a:buChar char="•"/>
              <a:defRPr sz="2400">
                <a:solidFill>
                  <a:schemeClr val="tx1"/>
                </a:solidFill>
              </a:defRPr>
            </a:lvl2pPr>
            <a:lvl3pPr>
              <a:buClr>
                <a:schemeClr val="accent4"/>
              </a:buClr>
              <a:defRPr sz="2000">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5" name="Content Placeholder 2"/>
          <p:cNvSpPr>
            <a:spLocks noGrp="1"/>
          </p:cNvSpPr>
          <p:nvPr>
            <p:ph idx="14"/>
          </p:nvPr>
        </p:nvSpPr>
        <p:spPr>
          <a:xfrm>
            <a:off x="6172200" y="1453038"/>
            <a:ext cx="5181600" cy="5041068"/>
          </a:xfrm>
          <a:prstGeom prst="rect">
            <a:avLst/>
          </a:prstGeom>
        </p:spPr>
        <p:txBody>
          <a:bodyPr/>
          <a:lstStyle>
            <a:lvl1pPr marL="228600" indent="-228600">
              <a:buClr>
                <a:schemeClr val="accent4"/>
              </a:buClr>
              <a:buSzPct val="85000"/>
              <a:buFont typeface="Wingdings" charset="2"/>
              <a:buChar char="§"/>
              <a:defRPr sz="2800">
                <a:solidFill>
                  <a:schemeClr val="tx1"/>
                </a:solidFill>
              </a:defRPr>
            </a:lvl1pPr>
            <a:lvl2pPr marL="685800" indent="-228600">
              <a:buClr>
                <a:schemeClr val="accent4"/>
              </a:buClr>
              <a:buSzPct val="100000"/>
              <a:buFont typeface="Arial" charset="0"/>
              <a:buChar char="•"/>
              <a:defRPr sz="2400">
                <a:solidFill>
                  <a:schemeClr val="tx1"/>
                </a:solidFill>
              </a:defRPr>
            </a:lvl2pPr>
            <a:lvl3pPr>
              <a:buClr>
                <a:schemeClr val="accent4"/>
              </a:buClr>
              <a:defRPr sz="2000">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9" name="Kuva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Rectangle 4"/>
          <p:cNvSpPr/>
          <p:nvPr userDrawn="1"/>
        </p:nvSpPr>
        <p:spPr>
          <a:xfrm>
            <a:off x="0" y="678600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0162955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aksi palstaa: vihreä">
    <p:spTree>
      <p:nvGrpSpPr>
        <p:cNvPr id="1" name=""/>
        <p:cNvGrpSpPr/>
        <p:nvPr/>
      </p:nvGrpSpPr>
      <p:grpSpPr>
        <a:xfrm>
          <a:off x="0" y="0"/>
          <a:ext cx="0" cy="0"/>
          <a:chOff x="0" y="0"/>
          <a:chExt cx="0" cy="0"/>
        </a:xfrm>
      </p:grpSpPr>
      <p:sp>
        <p:nvSpPr>
          <p:cNvPr id="13"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4" name="Content Placeholder 2"/>
          <p:cNvSpPr>
            <a:spLocks noGrp="1"/>
          </p:cNvSpPr>
          <p:nvPr>
            <p:ph idx="13"/>
          </p:nvPr>
        </p:nvSpPr>
        <p:spPr>
          <a:xfrm>
            <a:off x="838200" y="1453038"/>
            <a:ext cx="5181600" cy="5041068"/>
          </a:xfrm>
          <a:prstGeom prst="rect">
            <a:avLst/>
          </a:prstGeom>
        </p:spPr>
        <p:txBody>
          <a:bodyPr/>
          <a:lstStyle>
            <a:lvl1pPr marL="228600" indent="-228600">
              <a:buClr>
                <a:schemeClr val="accent3"/>
              </a:buClr>
              <a:buSzPct val="85000"/>
              <a:buFont typeface="Wingdings" charset="2"/>
              <a:buChar char="§"/>
              <a:defRPr sz="2800">
                <a:solidFill>
                  <a:schemeClr val="tx1"/>
                </a:solidFill>
              </a:defRPr>
            </a:lvl1pPr>
            <a:lvl2pPr marL="685800" indent="-228600">
              <a:buClr>
                <a:schemeClr val="accent3"/>
              </a:buClr>
              <a:buSzPct val="100000"/>
              <a:buFont typeface="Arial" charset="0"/>
              <a:buChar char="•"/>
              <a:defRPr sz="2400">
                <a:solidFill>
                  <a:schemeClr val="tx1"/>
                </a:solidFill>
              </a:defRPr>
            </a:lvl2pPr>
            <a:lvl3pPr>
              <a:buClr>
                <a:schemeClr val="accent3"/>
              </a:buClr>
              <a:defRPr sz="2000">
                <a:solidFill>
                  <a:schemeClr val="tx1"/>
                </a:solidFill>
              </a:defRPr>
            </a:lvl3pPr>
            <a:lvl4pPr>
              <a:buClr>
                <a:schemeClr val="accent3"/>
              </a:buClr>
              <a:defRPr>
                <a:solidFill>
                  <a:schemeClr val="tx1"/>
                </a:solidFill>
              </a:defRPr>
            </a:lvl4pPr>
            <a:lvl5pPr>
              <a:buClr>
                <a:schemeClr val="accent3"/>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5" name="Content Placeholder 2"/>
          <p:cNvSpPr>
            <a:spLocks noGrp="1"/>
          </p:cNvSpPr>
          <p:nvPr>
            <p:ph idx="14"/>
          </p:nvPr>
        </p:nvSpPr>
        <p:spPr>
          <a:xfrm>
            <a:off x="6172200" y="1453038"/>
            <a:ext cx="5181600" cy="5041068"/>
          </a:xfrm>
          <a:prstGeom prst="rect">
            <a:avLst/>
          </a:prstGeom>
        </p:spPr>
        <p:txBody>
          <a:bodyPr/>
          <a:lstStyle>
            <a:lvl1pPr marL="228600" indent="-228600">
              <a:buClr>
                <a:schemeClr val="accent3"/>
              </a:buClr>
              <a:buSzPct val="85000"/>
              <a:buFont typeface="Wingdings" charset="2"/>
              <a:buChar char="§"/>
              <a:defRPr sz="2800">
                <a:solidFill>
                  <a:schemeClr val="tx1"/>
                </a:solidFill>
              </a:defRPr>
            </a:lvl1pPr>
            <a:lvl2pPr marL="685800" indent="-228600">
              <a:buClr>
                <a:schemeClr val="accent3"/>
              </a:buClr>
              <a:buSzPct val="100000"/>
              <a:buFont typeface="Arial" charset="0"/>
              <a:buChar char="•"/>
              <a:defRPr sz="2400">
                <a:solidFill>
                  <a:schemeClr val="tx1"/>
                </a:solidFill>
              </a:defRPr>
            </a:lvl2pPr>
            <a:lvl3pPr>
              <a:buClr>
                <a:schemeClr val="accent3"/>
              </a:buClr>
              <a:defRPr sz="2000">
                <a:solidFill>
                  <a:schemeClr val="tx1"/>
                </a:solidFill>
              </a:defRPr>
            </a:lvl3pPr>
            <a:lvl4pPr>
              <a:buClr>
                <a:schemeClr val="accent3"/>
              </a:buClr>
              <a:defRPr>
                <a:solidFill>
                  <a:schemeClr val="tx1"/>
                </a:solidFill>
              </a:defRPr>
            </a:lvl4pPr>
            <a:lvl5pPr>
              <a:buClr>
                <a:schemeClr val="accent3"/>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9" name="Kuva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Rectangle 4"/>
          <p:cNvSpPr/>
          <p:nvPr userDrawn="1"/>
        </p:nvSpPr>
        <p:spPr>
          <a:xfrm>
            <a:off x="0" y="678600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466836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aksi palstaa: yön sininen">
    <p:spTree>
      <p:nvGrpSpPr>
        <p:cNvPr id="1" name=""/>
        <p:cNvGrpSpPr/>
        <p:nvPr/>
      </p:nvGrpSpPr>
      <p:grpSpPr>
        <a:xfrm>
          <a:off x="0" y="0"/>
          <a:ext cx="0" cy="0"/>
          <a:chOff x="0" y="0"/>
          <a:chExt cx="0" cy="0"/>
        </a:xfrm>
      </p:grpSpPr>
      <p:sp>
        <p:nvSpPr>
          <p:cNvPr id="13" name="Otsikko 1"/>
          <p:cNvSpPr>
            <a:spLocks noGrp="1"/>
          </p:cNvSpPr>
          <p:nvPr>
            <p:ph type="title"/>
          </p:nvPr>
        </p:nvSpPr>
        <p:spPr>
          <a:xfrm>
            <a:off x="838200" y="210996"/>
            <a:ext cx="10515600" cy="1183851"/>
          </a:xfrm>
        </p:spPr>
        <p:txBody>
          <a:bodyPr anchor="t">
            <a:normAutofit/>
          </a:bodyPr>
          <a:lstStyle>
            <a:lvl1pPr>
              <a:defRPr sz="3800">
                <a:solidFill>
                  <a:schemeClr val="tx1"/>
                </a:solidFill>
              </a:defRPr>
            </a:lvl1pPr>
          </a:lstStyle>
          <a:p>
            <a:r>
              <a:rPr lang="fi-FI" dirty="0"/>
              <a:t>Muokkaa perustyylejä naps.</a:t>
            </a:r>
          </a:p>
        </p:txBody>
      </p:sp>
      <p:sp>
        <p:nvSpPr>
          <p:cNvPr id="14" name="Content Placeholder 2"/>
          <p:cNvSpPr>
            <a:spLocks noGrp="1"/>
          </p:cNvSpPr>
          <p:nvPr>
            <p:ph idx="13"/>
          </p:nvPr>
        </p:nvSpPr>
        <p:spPr>
          <a:xfrm>
            <a:off x="838200" y="1453038"/>
            <a:ext cx="5181600" cy="5041068"/>
          </a:xfrm>
          <a:prstGeom prst="rect">
            <a:avLst/>
          </a:prstGeom>
        </p:spPr>
        <p:txBody>
          <a:bodyPr/>
          <a:lstStyle>
            <a:lvl1pPr marL="228600" indent="-228600">
              <a:buClr>
                <a:schemeClr val="accent5"/>
              </a:buClr>
              <a:buSzPct val="85000"/>
              <a:buFont typeface="Wingdings" charset="2"/>
              <a:buChar char="§"/>
              <a:defRPr sz="2800">
                <a:solidFill>
                  <a:schemeClr val="tx1"/>
                </a:solidFill>
              </a:defRPr>
            </a:lvl1pPr>
            <a:lvl2pPr marL="685800" indent="-228600">
              <a:buClr>
                <a:schemeClr val="accent5"/>
              </a:buClr>
              <a:buSzPct val="100000"/>
              <a:buFont typeface="Arial" charset="0"/>
              <a:buChar char="•"/>
              <a:defRPr sz="2400">
                <a:solidFill>
                  <a:schemeClr val="tx1"/>
                </a:solidFill>
              </a:defRPr>
            </a:lvl2pPr>
            <a:lvl3pPr>
              <a:buClr>
                <a:schemeClr val="accent5"/>
              </a:buClr>
              <a:defRPr sz="2000">
                <a:solidFill>
                  <a:schemeClr val="tx1"/>
                </a:solidFill>
              </a:defRPr>
            </a:lvl3pPr>
            <a:lvl4pPr>
              <a:buClr>
                <a:schemeClr val="accent5"/>
              </a:buClr>
              <a:defRPr>
                <a:solidFill>
                  <a:schemeClr val="tx1"/>
                </a:solidFill>
              </a:defRPr>
            </a:lvl4pPr>
            <a:lvl5pPr>
              <a:buClr>
                <a:schemeClr val="accent5"/>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5" name="Content Placeholder 2"/>
          <p:cNvSpPr>
            <a:spLocks noGrp="1"/>
          </p:cNvSpPr>
          <p:nvPr>
            <p:ph idx="14"/>
          </p:nvPr>
        </p:nvSpPr>
        <p:spPr>
          <a:xfrm>
            <a:off x="6172200" y="1453038"/>
            <a:ext cx="5181600" cy="5041068"/>
          </a:xfrm>
          <a:prstGeom prst="rect">
            <a:avLst/>
          </a:prstGeom>
        </p:spPr>
        <p:txBody>
          <a:bodyPr/>
          <a:lstStyle>
            <a:lvl1pPr marL="228600" indent="-228600">
              <a:buClr>
                <a:schemeClr val="accent5"/>
              </a:buClr>
              <a:buSzPct val="85000"/>
              <a:buFont typeface="Wingdings" charset="2"/>
              <a:buChar char="§"/>
              <a:defRPr sz="2800">
                <a:solidFill>
                  <a:schemeClr val="tx1"/>
                </a:solidFill>
              </a:defRPr>
            </a:lvl1pPr>
            <a:lvl2pPr marL="685800" indent="-228600">
              <a:buClr>
                <a:schemeClr val="accent5"/>
              </a:buClr>
              <a:buSzPct val="100000"/>
              <a:buFont typeface="Arial" charset="0"/>
              <a:buChar char="•"/>
              <a:defRPr sz="2400">
                <a:solidFill>
                  <a:schemeClr val="tx1"/>
                </a:solidFill>
              </a:defRPr>
            </a:lvl2pPr>
            <a:lvl3pPr>
              <a:buClr>
                <a:schemeClr val="accent5"/>
              </a:buClr>
              <a:defRPr sz="2000">
                <a:solidFill>
                  <a:schemeClr val="tx1"/>
                </a:solidFill>
              </a:defRPr>
            </a:lvl3pPr>
            <a:lvl4pPr>
              <a:buClr>
                <a:schemeClr val="accent5"/>
              </a:buClr>
              <a:defRPr>
                <a:solidFill>
                  <a:schemeClr val="tx1"/>
                </a:solidFill>
              </a:defRPr>
            </a:lvl4pPr>
            <a:lvl5pPr>
              <a:buClr>
                <a:schemeClr val="accent5"/>
              </a:buClr>
              <a:defRPr>
                <a:solidFill>
                  <a:schemeClr val="tx1"/>
                </a:solidFill>
              </a:defRPr>
            </a:lvl5pPr>
            <a:lvl9pPr marL="3943350" indent="-285750">
              <a:buFont typeface="Arial" panose="020B0604020202020204" pitchFamily="34" charset="0"/>
              <a:buChar char="•"/>
              <a:defRPr/>
            </a:lvl9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Suorakulmio 11"/>
          <p:cNvSpPr/>
          <p:nvPr userDrawn="1"/>
        </p:nvSpPr>
        <p:spPr>
          <a:xfrm>
            <a:off x="0" y="0"/>
            <a:ext cx="12192000" cy="72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9" name="Kuva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Rectangle 4"/>
          <p:cNvSpPr/>
          <p:nvPr userDrawn="1"/>
        </p:nvSpPr>
        <p:spPr>
          <a:xfrm>
            <a:off x="0" y="678600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2371938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sion otsikko: tumman sininen">
    <p:spTree>
      <p:nvGrpSpPr>
        <p:cNvPr id="1" name=""/>
        <p:cNvGrpSpPr/>
        <p:nvPr/>
      </p:nvGrpSpPr>
      <p:grpSpPr>
        <a:xfrm>
          <a:off x="0" y="0"/>
          <a:ext cx="0" cy="0"/>
          <a:chOff x="0" y="0"/>
          <a:chExt cx="0" cy="0"/>
        </a:xfrm>
      </p:grpSpPr>
      <p:pic>
        <p:nvPicPr>
          <p:cNvPr id="6" name="Kuva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7" name="Suorakulmio 6"/>
          <p:cNvSpPr/>
          <p:nvPr userDrawn="1"/>
        </p:nvSpPr>
        <p:spPr>
          <a:xfrm>
            <a:off x="0" y="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Rectangle 4"/>
          <p:cNvSpPr/>
          <p:nvPr userDrawn="1"/>
        </p:nvSpPr>
        <p:spPr>
          <a:xfrm>
            <a:off x="0" y="678600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16"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7970859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sion otsikko: oranssi">
    <p:spTree>
      <p:nvGrpSpPr>
        <p:cNvPr id="1" name=""/>
        <p:cNvGrpSpPr/>
        <p:nvPr/>
      </p:nvGrpSpPr>
      <p:grpSpPr>
        <a:xfrm>
          <a:off x="0" y="0"/>
          <a:ext cx="0" cy="0"/>
          <a:chOff x="0" y="0"/>
          <a:chExt cx="0" cy="0"/>
        </a:xfrm>
      </p:grpSpPr>
      <p:pic>
        <p:nvPicPr>
          <p:cNvPr id="11" name="Kuva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2" name="Suorakulmio 11"/>
          <p:cNvSpPr/>
          <p:nvPr userDrawn="1"/>
        </p:nvSpPr>
        <p:spPr>
          <a:xfrm>
            <a:off x="0" y="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Rectangle 4"/>
          <p:cNvSpPr/>
          <p:nvPr userDrawn="1"/>
        </p:nvSpPr>
        <p:spPr>
          <a:xfrm>
            <a:off x="0" y="678600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8"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3359098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sion otsikko: pinkk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2" name="Suorakulmio 11"/>
          <p:cNvSpPr/>
          <p:nvPr userDrawn="1"/>
        </p:nvSpPr>
        <p:spPr>
          <a:xfrm>
            <a:off x="0" y="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Rectangle 4"/>
          <p:cNvSpPr/>
          <p:nvPr userDrawn="1"/>
        </p:nvSpPr>
        <p:spPr>
          <a:xfrm>
            <a:off x="0" y="678600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17"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1316569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sion otsikko: vaalean sininen">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8" name="Suorakulmio 7"/>
          <p:cNvSpPr/>
          <p:nvPr userDrawn="1"/>
        </p:nvSpPr>
        <p:spPr>
          <a:xfrm>
            <a:off x="0" y="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Rectangle 4"/>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15"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41492440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sion otsikko: violett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8" name="Suorakulmio 7"/>
          <p:cNvSpPr/>
          <p:nvPr userDrawn="1"/>
        </p:nvSpPr>
        <p:spPr>
          <a:xfrm>
            <a:off x="0" y="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Rectangle 4"/>
          <p:cNvSpPr/>
          <p:nvPr userDrawn="1"/>
        </p:nvSpPr>
        <p:spPr>
          <a:xfrm>
            <a:off x="0" y="678600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15"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2911751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sion otsikko: vihreä">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8" name="Suorakulmio 7"/>
          <p:cNvSpPr/>
          <p:nvPr userDrawn="1"/>
        </p:nvSpPr>
        <p:spPr>
          <a:xfrm>
            <a:off x="0" y="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Rectangle 4"/>
          <p:cNvSpPr/>
          <p:nvPr userDrawn="1"/>
        </p:nvSpPr>
        <p:spPr>
          <a:xfrm>
            <a:off x="0" y="678600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15"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1729067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sion otsikko: yön sininen">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8" name="Suorakulmio 7"/>
          <p:cNvSpPr/>
          <p:nvPr userDrawn="1"/>
        </p:nvSpPr>
        <p:spPr>
          <a:xfrm>
            <a:off x="0" y="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Rectangle 4"/>
          <p:cNvSpPr/>
          <p:nvPr userDrawn="1"/>
        </p:nvSpPr>
        <p:spPr>
          <a:xfrm>
            <a:off x="0" y="678600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p:cNvSpPr>
            <a:spLocks noGrp="1"/>
          </p:cNvSpPr>
          <p:nvPr>
            <p:ph type="title"/>
          </p:nvPr>
        </p:nvSpPr>
        <p:spPr>
          <a:xfrm>
            <a:off x="3218688" y="1920496"/>
            <a:ext cx="8294228" cy="1318648"/>
          </a:xfrm>
          <a:noFill/>
        </p:spPr>
        <p:txBody>
          <a:bodyPr anchor="b">
            <a:normAutofit/>
          </a:bodyPr>
          <a:lstStyle>
            <a:lvl1pPr>
              <a:defRPr>
                <a:solidFill>
                  <a:schemeClr val="tx1"/>
                </a:solidFill>
              </a:defRPr>
            </a:lvl1pPr>
          </a:lstStyle>
          <a:p>
            <a:pPr algn="l"/>
            <a:endParaRPr lang="fi-FI" sz="5400" dirty="0"/>
          </a:p>
        </p:txBody>
      </p:sp>
      <p:sp>
        <p:nvSpPr>
          <p:cNvPr id="15" name="Tekstin paikkamerkki 2"/>
          <p:cNvSpPr>
            <a:spLocks noGrp="1"/>
          </p:cNvSpPr>
          <p:nvPr>
            <p:ph type="body" idx="1"/>
          </p:nvPr>
        </p:nvSpPr>
        <p:spPr>
          <a:xfrm>
            <a:off x="3218688" y="3255264"/>
            <a:ext cx="8294228" cy="1530352"/>
          </a:xfrm>
          <a:noFill/>
        </p:spPr>
        <p:txBody>
          <a:bodyPr>
            <a:normAutofit/>
          </a:bodyPr>
          <a:lstStyle>
            <a:lvl1pPr marL="0" indent="0">
              <a:buNone/>
              <a:defRPr>
                <a:solidFill>
                  <a:schemeClr val="tx1"/>
                </a:solidFill>
              </a:defRPr>
            </a:lvl1pPr>
          </a:lstStyle>
          <a:p>
            <a:pPr algn="l"/>
            <a:endParaRPr lang="fi-FI" sz="2800" dirty="0">
              <a:latin typeface="+mj-lt"/>
            </a:endParaRPr>
          </a:p>
        </p:txBody>
      </p:sp>
    </p:spTree>
    <p:extLst>
      <p:ext uri="{BB962C8B-B14F-4D97-AF65-F5344CB8AC3E}">
        <p14:creationId xmlns:p14="http://schemas.microsoft.com/office/powerpoint/2010/main" val="36217395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äliotsikko 2: tumman sininen">
    <p:spTree>
      <p:nvGrpSpPr>
        <p:cNvPr id="1" name=""/>
        <p:cNvGrpSpPr/>
        <p:nvPr/>
      </p:nvGrpSpPr>
      <p:grpSpPr>
        <a:xfrm>
          <a:off x="0" y="0"/>
          <a:ext cx="0" cy="0"/>
          <a:chOff x="0" y="0"/>
          <a:chExt cx="0" cy="0"/>
        </a:xfrm>
      </p:grpSpPr>
      <p:sp>
        <p:nvSpPr>
          <p:cNvPr id="3"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tx2">
              <a:lumMod val="40000"/>
              <a:lumOff val="60000"/>
              <a:alpha val="25000"/>
            </a:schemeClr>
          </a:solidFill>
          <a:ln w="12700">
            <a:solidFill>
              <a:schemeClr val="bg1"/>
            </a:solidFill>
          </a:ln>
        </p:spPr>
        <p:txBody>
          <a:bodyPr wrap="square" lIns="360000" tIns="576000" rIns="360000" anchor="t" anchorCtr="0">
            <a:noAutofit/>
          </a:bodyPr>
          <a:lstStyle>
            <a:lvl1pPr marL="0" indent="0" algn="ctr">
              <a:buClr>
                <a:srgbClr val="0070C0"/>
              </a:buClr>
              <a:buNone/>
              <a:defRPr>
                <a:solidFill>
                  <a:schemeClr val="tx1"/>
                </a:solidFill>
              </a:defRPr>
            </a:lvl1pPr>
            <a:lvl2pPr>
              <a:buClr>
                <a:srgbClr val="0070C0"/>
              </a:buClr>
              <a:defRPr>
                <a:solidFill>
                  <a:schemeClr val="bg1"/>
                </a:solidFill>
              </a:defRPr>
            </a:lvl2pPr>
            <a:lvl3pPr>
              <a:buClr>
                <a:srgbClr val="0070C0"/>
              </a:buClr>
              <a:defRPr>
                <a:solidFill>
                  <a:schemeClr val="bg1"/>
                </a:solidFill>
              </a:defRPr>
            </a:lvl3pPr>
            <a:lvl4pPr>
              <a:buClr>
                <a:srgbClr val="0070C0"/>
              </a:buClr>
              <a:defRPr>
                <a:solidFill>
                  <a:schemeClr val="bg1"/>
                </a:solidFill>
              </a:defRPr>
            </a:lvl4pPr>
            <a:lvl5pPr>
              <a:buClr>
                <a:srgbClr val="0070C0"/>
              </a:buClr>
              <a:defRPr>
                <a:solidFill>
                  <a:schemeClr val="bg1"/>
                </a:solidFill>
              </a:defRPr>
            </a:lvl5pPr>
          </a:lstStyle>
          <a:p>
            <a:pPr lvl="0"/>
            <a:r>
              <a:rPr lang="fi-FI" dirty="0"/>
              <a:t>Muokkaa tekstin perustyylejä napsauttamalla</a:t>
            </a:r>
          </a:p>
        </p:txBody>
      </p:sp>
      <p:sp>
        <p:nvSpPr>
          <p:cNvPr id="10" name="Oval 9"/>
          <p:cNvSpPr/>
          <p:nvPr/>
        </p:nvSpPr>
        <p:spPr>
          <a:xfrm>
            <a:off x="5624850" y="1498020"/>
            <a:ext cx="828000" cy="828000"/>
          </a:xfrm>
          <a:prstGeom prst="ellipse">
            <a:avLst/>
          </a:prstGeom>
          <a:solidFill>
            <a:srgbClr val="0061AF">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4"/>
          <p:cNvSpPr/>
          <p:nvPr/>
        </p:nvSpPr>
        <p:spPr>
          <a:xfrm>
            <a:off x="5624850" y="1498020"/>
            <a:ext cx="828000" cy="828000"/>
          </a:xfrm>
          <a:prstGeom prst="ellipse">
            <a:avLst/>
          </a:prstGeom>
          <a:solidFill>
            <a:srgbClr val="0061AF">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6"/>
          <p:cNvSpPr/>
          <p:nvPr/>
        </p:nvSpPr>
        <p:spPr>
          <a:xfrm>
            <a:off x="5624850" y="1498020"/>
            <a:ext cx="828000" cy="828000"/>
          </a:xfrm>
          <a:prstGeom prst="ellipse">
            <a:avLst/>
          </a:prstGeom>
          <a:solidFill>
            <a:srgbClr val="0061AF">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9" name="Oval 6"/>
          <p:cNvSpPr/>
          <p:nvPr userDrawn="1"/>
        </p:nvSpPr>
        <p:spPr>
          <a:xfrm>
            <a:off x="5624850" y="1498020"/>
            <a:ext cx="828000" cy="828000"/>
          </a:xfrm>
          <a:prstGeom prst="ellipse">
            <a:avLst/>
          </a:prstGeom>
          <a:solidFill>
            <a:schemeClr val="tx2">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3" name="Kuva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5" name="Suorakulmio 14"/>
          <p:cNvSpPr/>
          <p:nvPr userDrawn="1"/>
        </p:nvSpPr>
        <p:spPr>
          <a:xfrm>
            <a:off x="0" y="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Rectangle 4"/>
          <p:cNvSpPr/>
          <p:nvPr userDrawn="1"/>
        </p:nvSpPr>
        <p:spPr>
          <a:xfrm>
            <a:off x="0" y="6786000"/>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0818466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Väliotsikko 2: oranssi">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accent6">
              <a:lumMod val="60000"/>
              <a:lumOff val="40000"/>
              <a:alpha val="25000"/>
            </a:schemeClr>
          </a:solidFill>
          <a:ln w="12700">
            <a:solidFill>
              <a:schemeClr val="bg1"/>
            </a:solidFill>
          </a:ln>
        </p:spPr>
        <p:txBody>
          <a:bodyPr wrap="square" lIns="360000" tIns="576000" rIns="360000" anchor="t" anchorCtr="0">
            <a:noAutofit/>
          </a:bodyPr>
          <a:lstStyle>
            <a:lvl1pPr marL="0" indent="0" algn="ctr">
              <a:buClr>
                <a:schemeClr val="accent6"/>
              </a:buClr>
              <a:buNone/>
              <a:defRPr>
                <a:solidFill>
                  <a:schemeClr val="tx1"/>
                </a:solidFill>
              </a:defRPr>
            </a:lvl1pPr>
            <a:lvl2pPr>
              <a:buClr>
                <a:schemeClr val="accent6"/>
              </a:buClr>
              <a:defRPr>
                <a:solidFill>
                  <a:schemeClr val="bg1"/>
                </a:solidFill>
              </a:defRPr>
            </a:lvl2pPr>
            <a:lvl3pPr>
              <a:buClr>
                <a:schemeClr val="accent6"/>
              </a:buClr>
              <a:defRPr>
                <a:solidFill>
                  <a:schemeClr val="bg1"/>
                </a:solidFill>
              </a:defRPr>
            </a:lvl3pPr>
            <a:lvl4pPr>
              <a:buClr>
                <a:schemeClr val="accent6"/>
              </a:buClr>
              <a:defRPr>
                <a:solidFill>
                  <a:schemeClr val="bg1"/>
                </a:solidFill>
              </a:defRPr>
            </a:lvl4pPr>
            <a:lvl5pPr>
              <a:buClr>
                <a:schemeClr val="accent6"/>
              </a:buClr>
              <a:defRPr>
                <a:solidFill>
                  <a:schemeClr val="bg1"/>
                </a:solidFill>
              </a:defRPr>
            </a:lvl5pPr>
          </a:lstStyle>
          <a:p>
            <a:pPr lvl="0"/>
            <a:r>
              <a:rPr lang="fi-FI" dirty="0"/>
              <a:t>Muokkaa tekstin perustyylejä napsauttamalla</a:t>
            </a:r>
          </a:p>
        </p:txBody>
      </p:sp>
      <p:sp>
        <p:nvSpPr>
          <p:cNvPr id="11" name="Oval 10"/>
          <p:cNvSpPr/>
          <p:nvPr/>
        </p:nvSpPr>
        <p:spPr>
          <a:xfrm>
            <a:off x="5624850" y="1498020"/>
            <a:ext cx="828000" cy="828000"/>
          </a:xfrm>
          <a:prstGeom prst="ellipse">
            <a:avLst/>
          </a:prstGeom>
          <a:solidFill>
            <a:schemeClr val="accent6">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4"/>
          <p:cNvSpPr/>
          <p:nvPr/>
        </p:nvSpPr>
        <p:spPr>
          <a:xfrm>
            <a:off x="5624850" y="1498020"/>
            <a:ext cx="828000" cy="828000"/>
          </a:xfrm>
          <a:prstGeom prst="ellipse">
            <a:avLst/>
          </a:prstGeom>
          <a:solidFill>
            <a:schemeClr val="accent6">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6"/>
          <p:cNvSpPr/>
          <p:nvPr/>
        </p:nvSpPr>
        <p:spPr>
          <a:xfrm>
            <a:off x="5624850" y="1498020"/>
            <a:ext cx="828000" cy="828000"/>
          </a:xfrm>
          <a:prstGeom prst="ellipse">
            <a:avLst/>
          </a:prstGeom>
          <a:solidFill>
            <a:schemeClr val="accent6">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10" name="Oval 6"/>
          <p:cNvSpPr/>
          <p:nvPr userDrawn="1"/>
        </p:nvSpPr>
        <p:spPr>
          <a:xfrm>
            <a:off x="5624850" y="1498020"/>
            <a:ext cx="828000" cy="828000"/>
          </a:xfrm>
          <a:prstGeom prst="ellipse">
            <a:avLst/>
          </a:prstGeom>
          <a:solidFill>
            <a:schemeClr val="accent6">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6" name="Kuva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7" name="Suorakulmio 16"/>
          <p:cNvSpPr/>
          <p:nvPr userDrawn="1"/>
        </p:nvSpPr>
        <p:spPr>
          <a:xfrm>
            <a:off x="0" y="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Rectangle 4"/>
          <p:cNvSpPr/>
          <p:nvPr userDrawn="1"/>
        </p:nvSpPr>
        <p:spPr>
          <a:xfrm>
            <a:off x="0" y="6786000"/>
            <a:ext cx="1219200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0056034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Väliotsikko 2: pinkki">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accent2">
              <a:lumMod val="60000"/>
              <a:lumOff val="40000"/>
              <a:alpha val="25000"/>
            </a:schemeClr>
          </a:solidFill>
          <a:ln w="12700">
            <a:solidFill>
              <a:schemeClr val="bg1"/>
            </a:solidFill>
          </a:ln>
        </p:spPr>
        <p:txBody>
          <a:bodyPr wrap="square" lIns="360000" tIns="576000" rIns="360000" anchor="t" anchorCtr="0">
            <a:noAutofit/>
          </a:bodyPr>
          <a:lstStyle>
            <a:lvl1pPr marL="0" indent="0" algn="ctr">
              <a:buClr>
                <a:schemeClr val="accent3"/>
              </a:buClr>
              <a:buNone/>
              <a:defRPr>
                <a:solidFill>
                  <a:schemeClr val="tx1"/>
                </a:solidFill>
              </a:defRPr>
            </a:lvl1pPr>
            <a:lvl2pPr>
              <a:buClr>
                <a:schemeClr val="accent3"/>
              </a:buClr>
              <a:defRPr>
                <a:solidFill>
                  <a:schemeClr val="bg1"/>
                </a:solidFill>
              </a:defRPr>
            </a:lvl2pPr>
            <a:lvl3pPr>
              <a:buClr>
                <a:schemeClr val="accent3"/>
              </a:buCl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stStyle>
          <a:p>
            <a:pPr lvl="0"/>
            <a:r>
              <a:rPr lang="fi-FI"/>
              <a:t>Muokkaa tekstin perustyylejä napsauttamalla</a:t>
            </a:r>
          </a:p>
        </p:txBody>
      </p:sp>
      <p:sp>
        <p:nvSpPr>
          <p:cNvPr id="11" name="Oval 10"/>
          <p:cNvSpPr/>
          <p:nvPr/>
        </p:nvSpPr>
        <p:spPr>
          <a:xfrm>
            <a:off x="5624850" y="1498020"/>
            <a:ext cx="828000" cy="828000"/>
          </a:xfrm>
          <a:prstGeom prst="ellipse">
            <a:avLst/>
          </a:prstGeom>
          <a:solidFill>
            <a:srgbClr val="E82375">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4"/>
          <p:cNvSpPr/>
          <p:nvPr/>
        </p:nvSpPr>
        <p:spPr>
          <a:xfrm>
            <a:off x="5624850" y="1498020"/>
            <a:ext cx="828000" cy="828000"/>
          </a:xfrm>
          <a:prstGeom prst="ellipse">
            <a:avLst/>
          </a:prstGeom>
          <a:solidFill>
            <a:srgbClr val="E82375">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6"/>
          <p:cNvSpPr/>
          <p:nvPr/>
        </p:nvSpPr>
        <p:spPr>
          <a:xfrm>
            <a:off x="5624850" y="1498020"/>
            <a:ext cx="828000" cy="828000"/>
          </a:xfrm>
          <a:prstGeom prst="ellipse">
            <a:avLst/>
          </a:prstGeom>
          <a:solidFill>
            <a:schemeClr val="accent2">
              <a:lumMod val="75000"/>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10" name="Oval 6"/>
          <p:cNvSpPr/>
          <p:nvPr userDrawn="1"/>
        </p:nvSpPr>
        <p:spPr>
          <a:xfrm>
            <a:off x="5624850" y="1498020"/>
            <a:ext cx="828000" cy="828000"/>
          </a:xfrm>
          <a:prstGeom prst="ellipse">
            <a:avLst/>
          </a:prstGeom>
          <a:solidFill>
            <a:schemeClr val="accent2">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9" name="Kuva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20" name="Suorakulmio 19"/>
          <p:cNvSpPr/>
          <p:nvPr userDrawn="1"/>
        </p:nvSpPr>
        <p:spPr>
          <a:xfrm>
            <a:off x="0" y="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Rectangle 4"/>
          <p:cNvSpPr/>
          <p:nvPr userDrawn="1"/>
        </p:nvSpPr>
        <p:spPr>
          <a:xfrm>
            <a:off x="0" y="6786000"/>
            <a:ext cx="12192000" cy="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5595788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Väliotsikko 2: vaalean sininen">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tx2">
              <a:lumMod val="60000"/>
              <a:lumOff val="40000"/>
              <a:alpha val="25000"/>
            </a:schemeClr>
          </a:solidFill>
          <a:ln w="12700">
            <a:solidFill>
              <a:schemeClr val="bg1"/>
            </a:solidFill>
          </a:ln>
        </p:spPr>
        <p:txBody>
          <a:bodyPr wrap="square" lIns="360000" tIns="576000" rIns="360000" anchor="t" anchorCtr="0">
            <a:noAutofit/>
          </a:bodyPr>
          <a:lstStyle>
            <a:lvl1pPr marL="0" indent="0" algn="ctr">
              <a:buClr>
                <a:srgbClr val="0070C0"/>
              </a:buClr>
              <a:buNone/>
              <a:defRPr>
                <a:solidFill>
                  <a:schemeClr val="tx1"/>
                </a:solidFill>
              </a:defRPr>
            </a:lvl1pPr>
            <a:lvl2pPr>
              <a:buClr>
                <a:srgbClr val="0070C0"/>
              </a:buClr>
              <a:defRPr>
                <a:solidFill>
                  <a:schemeClr val="bg1"/>
                </a:solidFill>
              </a:defRPr>
            </a:lvl2pPr>
            <a:lvl3pPr>
              <a:buClr>
                <a:srgbClr val="0070C0"/>
              </a:buClr>
              <a:defRPr>
                <a:solidFill>
                  <a:schemeClr val="bg1"/>
                </a:solidFill>
              </a:defRPr>
            </a:lvl3pPr>
            <a:lvl4pPr>
              <a:buClr>
                <a:srgbClr val="0070C0"/>
              </a:buClr>
              <a:defRPr>
                <a:solidFill>
                  <a:schemeClr val="bg1"/>
                </a:solidFill>
              </a:defRPr>
            </a:lvl4pPr>
            <a:lvl5pPr>
              <a:buClr>
                <a:srgbClr val="0070C0"/>
              </a:buClr>
              <a:defRPr>
                <a:solidFill>
                  <a:schemeClr val="bg1"/>
                </a:solidFill>
              </a:defRPr>
            </a:lvl5pPr>
          </a:lstStyle>
          <a:p>
            <a:pPr lvl="0"/>
            <a:r>
              <a:rPr lang="fi-FI"/>
              <a:t>Muokkaa tekstin perustyylejä napsauttamalla</a:t>
            </a:r>
          </a:p>
        </p:txBody>
      </p:sp>
      <p:sp>
        <p:nvSpPr>
          <p:cNvPr id="8" name="Oval 7"/>
          <p:cNvSpPr/>
          <p:nvPr/>
        </p:nvSpPr>
        <p:spPr>
          <a:xfrm>
            <a:off x="5624850" y="1498020"/>
            <a:ext cx="828000" cy="828000"/>
          </a:xfrm>
          <a:prstGeom prst="ellipse">
            <a:avLst/>
          </a:prstGeom>
          <a:solidFill>
            <a:schemeClr val="accent1">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4"/>
          <p:cNvSpPr/>
          <p:nvPr/>
        </p:nvSpPr>
        <p:spPr>
          <a:xfrm>
            <a:off x="5624850" y="1498020"/>
            <a:ext cx="828000" cy="828000"/>
          </a:xfrm>
          <a:prstGeom prst="ellipse">
            <a:avLst/>
          </a:prstGeom>
          <a:solidFill>
            <a:schemeClr val="accent1">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6"/>
          <p:cNvSpPr/>
          <p:nvPr/>
        </p:nvSpPr>
        <p:spPr>
          <a:xfrm>
            <a:off x="5624850" y="1498020"/>
            <a:ext cx="828000" cy="828000"/>
          </a:xfrm>
          <a:prstGeom prst="ellipse">
            <a:avLst/>
          </a:prstGeom>
          <a:solidFill>
            <a:schemeClr val="accent1">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12" name="Oval 6"/>
          <p:cNvSpPr/>
          <p:nvPr userDrawn="1"/>
        </p:nvSpPr>
        <p:spPr>
          <a:xfrm>
            <a:off x="5624850" y="1498020"/>
            <a:ext cx="828000" cy="828000"/>
          </a:xfrm>
          <a:prstGeom prst="ellipse">
            <a:avLst/>
          </a:prstGeom>
          <a:solidFill>
            <a:schemeClr val="accent1">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4" name="Kuva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5" name="Suorakulmio 14"/>
          <p:cNvSpPr/>
          <p:nvPr userDrawn="1"/>
        </p:nvSpPr>
        <p:spPr>
          <a:xfrm>
            <a:off x="0" y="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Rectangle 4"/>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4495133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Väliotsikko 2: violetti">
    <p:spTree>
      <p:nvGrpSpPr>
        <p:cNvPr id="1" name=""/>
        <p:cNvGrpSpPr/>
        <p:nvPr/>
      </p:nvGrpSpPr>
      <p:grpSpPr>
        <a:xfrm>
          <a:off x="0" y="0"/>
          <a:ext cx="0" cy="0"/>
          <a:chOff x="0" y="0"/>
          <a:chExt cx="0" cy="0"/>
        </a:xfrm>
      </p:grpSpPr>
      <p:sp>
        <p:nvSpPr>
          <p:cNvPr id="3"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accent4">
              <a:lumMod val="60000"/>
              <a:lumOff val="40000"/>
              <a:alpha val="25000"/>
            </a:schemeClr>
          </a:solidFill>
          <a:ln w="12700">
            <a:solidFill>
              <a:schemeClr val="bg1"/>
            </a:solidFill>
          </a:ln>
        </p:spPr>
        <p:txBody>
          <a:bodyPr wrap="square" lIns="360000" tIns="576000" rIns="360000" anchor="t" anchorCtr="0">
            <a:noAutofit/>
          </a:bodyPr>
          <a:lstStyle>
            <a:lvl1pPr marL="0" indent="0" algn="ctr">
              <a:buClr>
                <a:schemeClr val="accent4"/>
              </a:buClr>
              <a:buNone/>
              <a:defRPr>
                <a:solidFill>
                  <a:schemeClr val="tx1"/>
                </a:solidFill>
              </a:defRPr>
            </a:lvl1pPr>
            <a:lvl2pPr>
              <a:buClr>
                <a:schemeClr val="accent4"/>
              </a:buClr>
              <a:defRPr>
                <a:solidFill>
                  <a:schemeClr val="bg1"/>
                </a:solidFill>
              </a:defRPr>
            </a:lvl2pPr>
            <a:lvl3pPr>
              <a:buClr>
                <a:schemeClr val="accent4"/>
              </a:buClr>
              <a:defRPr>
                <a:solidFill>
                  <a:schemeClr val="bg1"/>
                </a:solidFill>
              </a:defRPr>
            </a:lvl3pPr>
            <a:lvl4pPr>
              <a:buClr>
                <a:schemeClr val="accent4"/>
              </a:buClr>
              <a:defRPr>
                <a:solidFill>
                  <a:schemeClr val="bg1"/>
                </a:solidFill>
              </a:defRPr>
            </a:lvl4pPr>
            <a:lvl5pPr>
              <a:buClr>
                <a:schemeClr val="accent4"/>
              </a:buClr>
              <a:defRPr>
                <a:solidFill>
                  <a:schemeClr val="bg1"/>
                </a:solidFill>
              </a:defRPr>
            </a:lvl5pPr>
          </a:lstStyle>
          <a:p>
            <a:pPr lvl="0"/>
            <a:r>
              <a:rPr lang="fi-FI"/>
              <a:t>Muokkaa tekstin perustyylejä napsauttamalla</a:t>
            </a:r>
          </a:p>
        </p:txBody>
      </p:sp>
      <p:sp>
        <p:nvSpPr>
          <p:cNvPr id="11" name="Oval 9"/>
          <p:cNvSpPr/>
          <p:nvPr/>
        </p:nvSpPr>
        <p:spPr>
          <a:xfrm>
            <a:off x="5624850" y="1498020"/>
            <a:ext cx="828000" cy="828000"/>
          </a:xfrm>
          <a:prstGeom prst="ellipse">
            <a:avLst/>
          </a:prstGeom>
          <a:solidFill>
            <a:schemeClr val="accent4">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9"/>
          <p:cNvSpPr/>
          <p:nvPr/>
        </p:nvSpPr>
        <p:spPr>
          <a:xfrm>
            <a:off x="5624850" y="1498020"/>
            <a:ext cx="828000" cy="828000"/>
          </a:xfrm>
          <a:prstGeom prst="ellipse">
            <a:avLst/>
          </a:prstGeom>
          <a:solidFill>
            <a:schemeClr val="accent4">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9"/>
          <p:cNvSpPr/>
          <p:nvPr/>
        </p:nvSpPr>
        <p:spPr>
          <a:xfrm>
            <a:off x="5624850" y="1498020"/>
            <a:ext cx="828000" cy="828000"/>
          </a:xfrm>
          <a:prstGeom prst="ellipse">
            <a:avLst/>
          </a:prstGeom>
          <a:solidFill>
            <a:schemeClr val="accent4">
              <a:lumMod val="75000"/>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9" name="Oval 9"/>
          <p:cNvSpPr/>
          <p:nvPr userDrawn="1"/>
        </p:nvSpPr>
        <p:spPr>
          <a:xfrm>
            <a:off x="5624850" y="1498020"/>
            <a:ext cx="828000" cy="828000"/>
          </a:xfrm>
          <a:prstGeom prst="ellipse">
            <a:avLst/>
          </a:prstGeom>
          <a:solidFill>
            <a:schemeClr val="accent4">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4" name="Kuva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8" name="Suorakulmio 17"/>
          <p:cNvSpPr/>
          <p:nvPr userDrawn="1"/>
        </p:nvSpPr>
        <p:spPr>
          <a:xfrm>
            <a:off x="0" y="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Rectangle 4"/>
          <p:cNvSpPr/>
          <p:nvPr userDrawn="1"/>
        </p:nvSpPr>
        <p:spPr>
          <a:xfrm>
            <a:off x="0" y="6786000"/>
            <a:ext cx="12192000" cy="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2811327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Väliotsikko 2: vihreä">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accent3">
              <a:lumMod val="60000"/>
              <a:lumOff val="40000"/>
              <a:alpha val="25000"/>
            </a:schemeClr>
          </a:solidFill>
          <a:ln w="12700">
            <a:solidFill>
              <a:schemeClr val="bg1"/>
            </a:solidFill>
          </a:ln>
        </p:spPr>
        <p:txBody>
          <a:bodyPr wrap="square" lIns="360000" tIns="576000" rIns="360000" anchor="t" anchorCtr="0">
            <a:noAutofit/>
          </a:bodyPr>
          <a:lstStyle>
            <a:lvl1pPr marL="0" indent="0" algn="ctr">
              <a:buClr>
                <a:schemeClr val="accent2"/>
              </a:buClr>
              <a:buNone/>
              <a:defRPr>
                <a:solidFill>
                  <a:schemeClr val="tx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fi-FI"/>
              <a:t>Muokkaa tekstin perustyylejä napsauttamalla</a:t>
            </a:r>
          </a:p>
        </p:txBody>
      </p:sp>
      <p:sp>
        <p:nvSpPr>
          <p:cNvPr id="11" name="Oval 10"/>
          <p:cNvSpPr/>
          <p:nvPr/>
        </p:nvSpPr>
        <p:spPr>
          <a:xfrm>
            <a:off x="5624850" y="1498020"/>
            <a:ext cx="828000" cy="828000"/>
          </a:xfrm>
          <a:prstGeom prst="ellipse">
            <a:avLst/>
          </a:prstGeom>
          <a:solidFill>
            <a:srgbClr val="177E09">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4"/>
          <p:cNvSpPr/>
          <p:nvPr/>
        </p:nvSpPr>
        <p:spPr>
          <a:xfrm>
            <a:off x="5624850" y="1498020"/>
            <a:ext cx="828000" cy="828000"/>
          </a:xfrm>
          <a:prstGeom prst="ellipse">
            <a:avLst/>
          </a:prstGeom>
          <a:solidFill>
            <a:srgbClr val="177E09">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6"/>
          <p:cNvSpPr/>
          <p:nvPr/>
        </p:nvSpPr>
        <p:spPr>
          <a:xfrm>
            <a:off x="5624850" y="1498020"/>
            <a:ext cx="828000" cy="828000"/>
          </a:xfrm>
          <a:prstGeom prst="ellipse">
            <a:avLst/>
          </a:prstGeom>
          <a:solidFill>
            <a:schemeClr val="accent3">
              <a:lumMod val="75000"/>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10" name="Oval 6"/>
          <p:cNvSpPr/>
          <p:nvPr userDrawn="1"/>
        </p:nvSpPr>
        <p:spPr>
          <a:xfrm>
            <a:off x="5624850" y="1498020"/>
            <a:ext cx="828000" cy="828000"/>
          </a:xfrm>
          <a:prstGeom prst="ellipse">
            <a:avLst/>
          </a:prstGeom>
          <a:solidFill>
            <a:schemeClr val="accent3">
              <a:alpha val="4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4" name="Kuva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5" name="Suorakulmio 14"/>
          <p:cNvSpPr/>
          <p:nvPr userDrawn="1"/>
        </p:nvSpPr>
        <p:spPr>
          <a:xfrm>
            <a:off x="0" y="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Rectangle 4"/>
          <p:cNvSpPr/>
          <p:nvPr userDrawn="1"/>
        </p:nvSpPr>
        <p:spPr>
          <a:xfrm>
            <a:off x="0" y="6786000"/>
            <a:ext cx="12192000" cy="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1750939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Väliotsikko 2: yön sininen">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62025" y="1902495"/>
            <a:ext cx="10220325" cy="3419475"/>
          </a:xfrm>
          <a:custGeom>
            <a:avLst/>
            <a:gdLst>
              <a:gd name="connsiteX0" fmla="*/ 0 w 10220325"/>
              <a:gd name="connsiteY0" fmla="*/ 0 h 3419475"/>
              <a:gd name="connsiteX1" fmla="*/ 4664748 w 10220325"/>
              <a:gd name="connsiteY1" fmla="*/ 0 h 3419475"/>
              <a:gd name="connsiteX2" fmla="*/ 4662825 w 10220325"/>
              <a:gd name="connsiteY2" fmla="*/ 9525 h 3419475"/>
              <a:gd name="connsiteX3" fmla="*/ 5076825 w 10220325"/>
              <a:gd name="connsiteY3" fmla="*/ 423525 h 3419475"/>
              <a:gd name="connsiteX4" fmla="*/ 5490825 w 10220325"/>
              <a:gd name="connsiteY4" fmla="*/ 9525 h 3419475"/>
              <a:gd name="connsiteX5" fmla="*/ 5488902 w 10220325"/>
              <a:gd name="connsiteY5" fmla="*/ 0 h 3419475"/>
              <a:gd name="connsiteX6" fmla="*/ 10220325 w 10220325"/>
              <a:gd name="connsiteY6" fmla="*/ 0 h 3419475"/>
              <a:gd name="connsiteX7" fmla="*/ 10220325 w 10220325"/>
              <a:gd name="connsiteY7" fmla="*/ 3419475 h 3419475"/>
              <a:gd name="connsiteX8" fmla="*/ 0 w 10220325"/>
              <a:gd name="connsiteY8"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20325" h="3419475">
                <a:moveTo>
                  <a:pt x="0" y="0"/>
                </a:moveTo>
                <a:lnTo>
                  <a:pt x="4664748" y="0"/>
                </a:lnTo>
                <a:lnTo>
                  <a:pt x="4662825" y="9525"/>
                </a:lnTo>
                <a:cubicBezTo>
                  <a:pt x="4662825" y="238171"/>
                  <a:pt x="4848179" y="423525"/>
                  <a:pt x="5076825" y="423525"/>
                </a:cubicBezTo>
                <a:cubicBezTo>
                  <a:pt x="5305471" y="423525"/>
                  <a:pt x="5490825" y="238171"/>
                  <a:pt x="5490825" y="9525"/>
                </a:cubicBezTo>
                <a:lnTo>
                  <a:pt x="5488902" y="0"/>
                </a:lnTo>
                <a:lnTo>
                  <a:pt x="10220325" y="0"/>
                </a:lnTo>
                <a:lnTo>
                  <a:pt x="10220325" y="3419475"/>
                </a:lnTo>
                <a:lnTo>
                  <a:pt x="0" y="3419475"/>
                </a:lnTo>
                <a:close/>
              </a:path>
            </a:pathLst>
          </a:custGeom>
          <a:solidFill>
            <a:schemeClr val="accent5">
              <a:lumMod val="50000"/>
              <a:lumOff val="50000"/>
              <a:alpha val="25000"/>
            </a:schemeClr>
          </a:solidFill>
          <a:ln w="12700">
            <a:solidFill>
              <a:schemeClr val="bg1"/>
            </a:solidFill>
          </a:ln>
        </p:spPr>
        <p:txBody>
          <a:bodyPr wrap="square" lIns="360000" tIns="576000" rIns="360000" anchor="t" anchorCtr="0">
            <a:noAutofit/>
          </a:bodyPr>
          <a:lstStyle>
            <a:lvl1pPr marL="0" indent="0" algn="ctr">
              <a:buClr>
                <a:schemeClr val="accent2"/>
              </a:buClr>
              <a:buNone/>
              <a:defRPr>
                <a:solidFill>
                  <a:schemeClr val="tx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fi-FI"/>
              <a:t>Muokkaa tekstin perustyylejä napsauttamalla</a:t>
            </a:r>
          </a:p>
        </p:txBody>
      </p:sp>
      <p:sp>
        <p:nvSpPr>
          <p:cNvPr id="11" name="Oval 10"/>
          <p:cNvSpPr/>
          <p:nvPr/>
        </p:nvSpPr>
        <p:spPr>
          <a:xfrm>
            <a:off x="5624850" y="1498020"/>
            <a:ext cx="828000" cy="828000"/>
          </a:xfrm>
          <a:prstGeom prst="ellipse">
            <a:avLst/>
          </a:prstGeom>
          <a:solidFill>
            <a:srgbClr val="2D437A">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5" name="Oval 4"/>
          <p:cNvSpPr/>
          <p:nvPr/>
        </p:nvSpPr>
        <p:spPr>
          <a:xfrm>
            <a:off x="5624850" y="1498020"/>
            <a:ext cx="828000" cy="828000"/>
          </a:xfrm>
          <a:prstGeom prst="ellipse">
            <a:avLst/>
          </a:prstGeom>
          <a:solidFill>
            <a:srgbClr val="2D437A">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7" name="Oval 6"/>
          <p:cNvSpPr/>
          <p:nvPr/>
        </p:nvSpPr>
        <p:spPr>
          <a:xfrm>
            <a:off x="5624850" y="1498020"/>
            <a:ext cx="828000" cy="828000"/>
          </a:xfrm>
          <a:prstGeom prst="ellipse">
            <a:avLst/>
          </a:prstGeom>
          <a:solidFill>
            <a:srgbClr val="2D437A">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sp>
        <p:nvSpPr>
          <p:cNvPr id="10" name="Oval 6"/>
          <p:cNvSpPr/>
          <p:nvPr userDrawn="1"/>
        </p:nvSpPr>
        <p:spPr>
          <a:xfrm>
            <a:off x="5624850" y="1498020"/>
            <a:ext cx="828000" cy="828000"/>
          </a:xfrm>
          <a:prstGeom prst="ellipse">
            <a:avLst/>
          </a:prstGeom>
          <a:solidFill>
            <a:srgbClr val="2D437A">
              <a:alpha val="45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86450" y="1771650"/>
            <a:ext cx="304800" cy="304800"/>
          </a:xfrm>
          <a:prstGeom prst="rect">
            <a:avLst/>
          </a:prstGeom>
        </p:spPr>
      </p:pic>
      <p:pic>
        <p:nvPicPr>
          <p:cNvPr id="14" name="Kuva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2098" y="253035"/>
            <a:ext cx="441446" cy="441446"/>
          </a:xfrm>
          <a:prstGeom prst="rect">
            <a:avLst/>
          </a:prstGeom>
        </p:spPr>
      </p:pic>
      <p:sp>
        <p:nvSpPr>
          <p:cNvPr id="15" name="Suorakulmio 14"/>
          <p:cNvSpPr/>
          <p:nvPr userDrawn="1"/>
        </p:nvSpPr>
        <p:spPr>
          <a:xfrm>
            <a:off x="0" y="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Rectangle 4"/>
          <p:cNvSpPr/>
          <p:nvPr userDrawn="1"/>
        </p:nvSpPr>
        <p:spPr>
          <a:xfrm>
            <a:off x="0" y="6786000"/>
            <a:ext cx="12192000" cy="7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134709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3" name="Otsikko 1"/>
          <p:cNvSpPr>
            <a:spLocks noGrp="1"/>
          </p:cNvSpPr>
          <p:nvPr>
            <p:ph type="title"/>
          </p:nvPr>
        </p:nvSpPr>
        <p:spPr>
          <a:xfrm>
            <a:off x="931505" y="210996"/>
            <a:ext cx="10515600" cy="1183851"/>
          </a:xfrm>
        </p:spPr>
        <p:txBody>
          <a:bodyPr anchor="t">
            <a:normAutofit/>
          </a:bodyPr>
          <a:lstStyle>
            <a:lvl1pPr>
              <a:defRPr sz="3800">
                <a:solidFill>
                  <a:schemeClr val="tx1"/>
                </a:solidFill>
              </a:defRPr>
            </a:lvl1pPr>
          </a:lstStyle>
          <a:p>
            <a:r>
              <a:rPr lang="fi-FI" dirty="0"/>
              <a:t>Muokkaa perustyylejä naps.</a:t>
            </a:r>
          </a:p>
        </p:txBody>
      </p:sp>
      <p:pic>
        <p:nvPicPr>
          <p:cNvPr id="4" name="Kuva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03" y="253035"/>
            <a:ext cx="441446" cy="441446"/>
          </a:xfrm>
          <a:prstGeom prst="rect">
            <a:avLst/>
          </a:prstGeom>
        </p:spPr>
      </p:pic>
    </p:spTree>
    <p:extLst>
      <p:ext uri="{BB962C8B-B14F-4D97-AF65-F5344CB8AC3E}">
        <p14:creationId xmlns:p14="http://schemas.microsoft.com/office/powerpoint/2010/main" val="30968776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886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9" Type="http://schemas.openxmlformats.org/officeDocument/2006/relationships/slideLayout" Target="../slideLayouts/slideLayout49.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34" Type="http://schemas.openxmlformats.org/officeDocument/2006/relationships/slideLayout" Target="../slideLayouts/slideLayout44.xml"/><Relationship Id="rId42" Type="http://schemas.openxmlformats.org/officeDocument/2006/relationships/slideLayout" Target="../slideLayouts/slideLayout5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33" Type="http://schemas.openxmlformats.org/officeDocument/2006/relationships/slideLayout" Target="../slideLayouts/slideLayout43.xml"/><Relationship Id="rId38" Type="http://schemas.openxmlformats.org/officeDocument/2006/relationships/slideLayout" Target="../slideLayouts/slideLayout48.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slideLayout" Target="../slideLayouts/slideLayout39.xml"/><Relationship Id="rId41" Type="http://schemas.openxmlformats.org/officeDocument/2006/relationships/slideLayout" Target="../slideLayouts/slideLayout51.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32" Type="http://schemas.openxmlformats.org/officeDocument/2006/relationships/slideLayout" Target="../slideLayouts/slideLayout42.xml"/><Relationship Id="rId37" Type="http://schemas.openxmlformats.org/officeDocument/2006/relationships/slideLayout" Target="../slideLayouts/slideLayout47.xml"/><Relationship Id="rId40" Type="http://schemas.openxmlformats.org/officeDocument/2006/relationships/slideLayout" Target="../slideLayouts/slideLayout50.xml"/><Relationship Id="rId45"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36" Type="http://schemas.openxmlformats.org/officeDocument/2006/relationships/slideLayout" Target="../slideLayouts/slideLayout46.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31" Type="http://schemas.openxmlformats.org/officeDocument/2006/relationships/slideLayout" Target="../slideLayouts/slideLayout41.xml"/><Relationship Id="rId44" Type="http://schemas.openxmlformats.org/officeDocument/2006/relationships/slideLayout" Target="../slideLayouts/slideLayout54.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 Id="rId30" Type="http://schemas.openxmlformats.org/officeDocument/2006/relationships/slideLayout" Target="../slideLayouts/slideLayout40.xml"/><Relationship Id="rId35" Type="http://schemas.openxmlformats.org/officeDocument/2006/relationships/slideLayout" Target="../slideLayouts/slideLayout45.xml"/><Relationship Id="rId43"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Kuva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31113" y="5923279"/>
            <a:ext cx="1459761" cy="861527"/>
          </a:xfrm>
          <a:prstGeom prst="rect">
            <a:avLst/>
          </a:prstGeom>
        </p:spPr>
      </p:pic>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dirty="0"/>
          </a:p>
        </p:txBody>
      </p:sp>
      <p:sp>
        <p:nvSpPr>
          <p:cNvPr id="6" name="Otsikon paikkamerkki 4"/>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i-FI"/>
              <a:t>Muokkaa perustyyl. napsautt.</a:t>
            </a:r>
          </a:p>
        </p:txBody>
      </p:sp>
      <p:sp>
        <p:nvSpPr>
          <p:cNvPr id="7" name="Tekstin paikkamerkki 3"/>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a:p>
            <a:pPr lvl="5"/>
            <a:r>
              <a:rPr lang="fi-FI" dirty="0"/>
              <a:t>6</a:t>
            </a:r>
          </a:p>
          <a:p>
            <a:pPr lvl="6"/>
            <a:r>
              <a:rPr lang="fi-FI" dirty="0"/>
              <a:t>7</a:t>
            </a:r>
          </a:p>
          <a:p>
            <a:pPr lvl="7"/>
            <a:r>
              <a:rPr lang="fi-FI" dirty="0"/>
              <a:t>8</a:t>
            </a:r>
          </a:p>
          <a:p>
            <a:pPr lvl="8"/>
            <a:r>
              <a:rPr lang="fi-FI" dirty="0"/>
              <a:t>9</a:t>
            </a:r>
          </a:p>
          <a:p>
            <a:pPr lvl="4"/>
            <a:endParaRPr lang="fi-FI" dirty="0"/>
          </a:p>
          <a:p>
            <a:pPr lvl="4"/>
            <a:endParaRPr lang="fi-FI" dirty="0"/>
          </a:p>
        </p:txBody>
      </p:sp>
      <p:pic>
        <p:nvPicPr>
          <p:cNvPr id="8" name="Picture 8" descr="VRK_pikselit_sininen.png"/>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2" y="5727644"/>
            <a:ext cx="3054361" cy="1130355"/>
          </a:xfrm>
          <a:prstGeom prst="rect">
            <a:avLst/>
          </a:prstGeom>
        </p:spPr>
      </p:pic>
      <p:sp>
        <p:nvSpPr>
          <p:cNvPr id="9" name="Tekstiruutu 8"/>
          <p:cNvSpPr txBox="1"/>
          <p:nvPr/>
        </p:nvSpPr>
        <p:spPr>
          <a:xfrm>
            <a:off x="4082444" y="6554481"/>
            <a:ext cx="4344000" cy="240000"/>
          </a:xfrm>
          <a:prstGeom prst="rect">
            <a:avLst/>
          </a:prstGeom>
          <a:noFill/>
        </p:spPr>
        <p:txBody>
          <a:bodyPr wrap="square" lIns="0" tIns="0" rIns="0" bIns="0" rtlCol="0" anchor="ctr" anchorCtr="0">
            <a:noAutofit/>
          </a:bodyPr>
          <a:lstStyle/>
          <a:p>
            <a:pPr algn="ctr"/>
            <a:r>
              <a:rPr lang="fi-FI" sz="1067" dirty="0"/>
              <a:t>Digitalisoimme yhteiskuntaa – yhdessä onnistumme</a:t>
            </a:r>
          </a:p>
        </p:txBody>
      </p:sp>
    </p:spTree>
    <p:extLst>
      <p:ext uri="{BB962C8B-B14F-4D97-AF65-F5344CB8AC3E}">
        <p14:creationId xmlns:p14="http://schemas.microsoft.com/office/powerpoint/2010/main" val="3782079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lvl1pPr algn="ctr" defTabSz="609585" rtl="0" eaLnBrk="1" latinLnBrk="0" hangingPunct="1">
        <a:spcBef>
          <a:spcPct val="0"/>
        </a:spcBef>
        <a:buNone/>
        <a:defRPr sz="4267" b="1" i="0" kern="1200">
          <a:solidFill>
            <a:schemeClr val="tx2"/>
          </a:solidFill>
          <a:latin typeface="+mj-lt"/>
          <a:ea typeface="+mj-ea"/>
          <a:cs typeface="+mj-cs"/>
        </a:defRPr>
      </a:lvl1pPr>
    </p:titleStyle>
    <p:bodyStyle>
      <a:lvl1pPr marL="609585" marR="0" indent="-609585" algn="l" defTabSz="609585" rtl="0" eaLnBrk="1" fontAlgn="auto" latinLnBrk="0" hangingPunct="1">
        <a:lnSpc>
          <a:spcPct val="100000"/>
        </a:lnSpc>
        <a:spcBef>
          <a:spcPts val="1333"/>
        </a:spcBef>
        <a:spcAft>
          <a:spcPts val="0"/>
        </a:spcAft>
        <a:buClr>
          <a:srgbClr val="009FDA"/>
        </a:buClr>
        <a:buSzTx/>
        <a:buFont typeface="Arial" panose="020B0604020202020204" pitchFamily="34" charset="0"/>
        <a:buChar char="•"/>
        <a:tabLst/>
        <a:defRPr sz="2667" kern="1200">
          <a:solidFill>
            <a:schemeClr val="tx1">
              <a:lumMod val="50000"/>
            </a:schemeClr>
          </a:solidFill>
          <a:latin typeface="Corbel"/>
          <a:ea typeface="+mn-ea"/>
          <a:cs typeface="+mn-cs"/>
        </a:defRPr>
      </a:lvl1pPr>
      <a:lvl2pPr marL="1103972" marR="0" indent="-455989" algn="l" defTabSz="609585" rtl="0" eaLnBrk="1" fontAlgn="auto" latinLnBrk="0" hangingPunct="1">
        <a:lnSpc>
          <a:spcPct val="100000"/>
        </a:lnSpc>
        <a:spcBef>
          <a:spcPct val="20000"/>
        </a:spcBef>
        <a:spcAft>
          <a:spcPts val="0"/>
        </a:spcAft>
        <a:buClr>
          <a:srgbClr val="009FDA"/>
        </a:buClr>
        <a:buSzTx/>
        <a:buFont typeface="Corbel" panose="020B0503020204020204" pitchFamily="34" charset="0"/>
        <a:buChar char="–"/>
        <a:tabLst/>
        <a:defRPr sz="2400" kern="1200">
          <a:solidFill>
            <a:schemeClr val="tx1">
              <a:lumMod val="50000"/>
            </a:schemeClr>
          </a:solidFill>
          <a:latin typeface="+mn-lt"/>
          <a:ea typeface="+mn-ea"/>
          <a:cs typeface="+mn-cs"/>
        </a:defRPr>
      </a:lvl2pPr>
      <a:lvl3pPr marL="1631959" marR="0" indent="-455989" algn="l" defTabSz="609585" rtl="0" eaLnBrk="1" fontAlgn="auto" latinLnBrk="0" hangingPunct="1">
        <a:lnSpc>
          <a:spcPct val="100000"/>
        </a:lnSpc>
        <a:spcBef>
          <a:spcPct val="20000"/>
        </a:spcBef>
        <a:spcAft>
          <a:spcPts val="0"/>
        </a:spcAft>
        <a:buClr>
          <a:srgbClr val="009FDA"/>
        </a:buClr>
        <a:buSzTx/>
        <a:buFont typeface="Wingdings" panose="05000000000000000000" pitchFamily="2" charset="2"/>
        <a:buChar char="§"/>
        <a:tabLst/>
        <a:defRPr sz="2133" kern="1200">
          <a:solidFill>
            <a:schemeClr val="tx1">
              <a:lumMod val="50000"/>
            </a:schemeClr>
          </a:solidFill>
          <a:latin typeface="+mn-lt"/>
          <a:ea typeface="+mn-ea"/>
          <a:cs typeface="+mn-cs"/>
        </a:defRPr>
      </a:lvl3pPr>
      <a:lvl4pPr marL="2158946" marR="0" indent="-455073" algn="l" defTabSz="609585" rtl="0" eaLnBrk="1" fontAlgn="auto" latinLnBrk="0" hangingPunct="1">
        <a:lnSpc>
          <a:spcPct val="100000"/>
        </a:lnSpc>
        <a:spcBef>
          <a:spcPct val="20000"/>
        </a:spcBef>
        <a:spcAft>
          <a:spcPts val="0"/>
        </a:spcAft>
        <a:buClr>
          <a:schemeClr val="accent1"/>
        </a:buClr>
        <a:buSzTx/>
        <a:buFont typeface="Corbel" panose="020B0503020204020204" pitchFamily="34" charset="0"/>
        <a:buChar char="–"/>
        <a:tabLst/>
        <a:defRPr sz="1867" kern="1200">
          <a:solidFill>
            <a:schemeClr val="tx1">
              <a:lumMod val="50000"/>
            </a:schemeClr>
          </a:solidFill>
          <a:latin typeface="+mn-lt"/>
          <a:ea typeface="+mn-ea"/>
          <a:cs typeface="+mn-cs"/>
        </a:defRPr>
      </a:lvl4pPr>
      <a:lvl5pPr marL="2508188" marR="0" indent="-307192" algn="l" defTabSz="609585" rtl="0" eaLnBrk="1" fontAlgn="auto" latinLnBrk="0" hangingPunct="1">
        <a:lnSpc>
          <a:spcPct val="100000"/>
        </a:lnSpc>
        <a:spcBef>
          <a:spcPct val="20000"/>
        </a:spcBef>
        <a:spcAft>
          <a:spcPts val="0"/>
        </a:spcAft>
        <a:buClr>
          <a:srgbClr val="009FDA"/>
        </a:buClr>
        <a:buSzTx/>
        <a:buFont typeface="Courier New" panose="02070309020205020404" pitchFamily="49" charset="0"/>
        <a:buChar char="o"/>
        <a:tabLst/>
        <a:defRPr sz="1600" kern="1200">
          <a:solidFill>
            <a:schemeClr val="tx1">
              <a:lumMod val="50000"/>
            </a:schemeClr>
          </a:solidFill>
          <a:latin typeface="+mn-lt"/>
          <a:ea typeface="+mn-ea"/>
          <a:cs typeface="+mn-cs"/>
        </a:defRPr>
      </a:lvl5pPr>
      <a:lvl6pPr marL="2995009" indent="-306910" algn="l" defTabSz="609585" rtl="0" eaLnBrk="1" latinLnBrk="0" hangingPunct="1">
        <a:spcBef>
          <a:spcPts val="373"/>
        </a:spcBef>
        <a:buClr>
          <a:srgbClr val="009FDA"/>
        </a:buClr>
        <a:buFont typeface="Arial"/>
        <a:buChar char="•"/>
        <a:defRPr sz="1600" kern="1200">
          <a:solidFill>
            <a:schemeClr val="tx1">
              <a:lumMod val="50000"/>
            </a:schemeClr>
          </a:solidFill>
          <a:latin typeface="+mn-lt"/>
          <a:ea typeface="+mn-ea"/>
          <a:cs typeface="+mn-cs"/>
        </a:defRPr>
      </a:lvl6pPr>
      <a:lvl7pPr marL="3344250" indent="-306910" algn="l" defTabSz="609585" rtl="0" eaLnBrk="1" latinLnBrk="0" hangingPunct="1">
        <a:spcBef>
          <a:spcPts val="373"/>
        </a:spcBef>
        <a:buClr>
          <a:srgbClr val="009FDA"/>
        </a:buClr>
        <a:buFont typeface="Arial"/>
        <a:buChar char="•"/>
        <a:defRPr sz="1600" kern="1200">
          <a:solidFill>
            <a:schemeClr val="tx1">
              <a:lumMod val="50000"/>
            </a:schemeClr>
          </a:solidFill>
          <a:latin typeface="+mn-lt"/>
          <a:ea typeface="+mn-ea"/>
          <a:cs typeface="+mn-cs"/>
        </a:defRPr>
      </a:lvl7pPr>
      <a:lvl8pPr marL="3710425" indent="-306910" algn="l" defTabSz="609585" rtl="0" eaLnBrk="1" latinLnBrk="0" hangingPunct="1">
        <a:spcBef>
          <a:spcPts val="373"/>
        </a:spcBef>
        <a:buClr>
          <a:srgbClr val="009FDA"/>
        </a:buClr>
        <a:buFont typeface="Arial"/>
        <a:buChar char="•"/>
        <a:defRPr sz="1600" kern="1200">
          <a:solidFill>
            <a:schemeClr val="tx1">
              <a:lumMod val="50000"/>
            </a:schemeClr>
          </a:solidFill>
          <a:latin typeface="+mn-lt"/>
          <a:ea typeface="+mn-ea"/>
          <a:cs typeface="+mn-cs"/>
        </a:defRPr>
      </a:lvl8pPr>
      <a:lvl9pPr marL="4057549" indent="-306910" algn="l" defTabSz="609585" rtl="0" eaLnBrk="1" latinLnBrk="0" hangingPunct="1">
        <a:spcBef>
          <a:spcPts val="373"/>
        </a:spcBef>
        <a:buClr>
          <a:srgbClr val="009FDA"/>
        </a:buClr>
        <a:buFont typeface="Arial"/>
        <a:buChar char="•"/>
        <a:defRPr sz="1600" kern="1200">
          <a:solidFill>
            <a:schemeClr val="tx1">
              <a:lumMod val="50000"/>
            </a:schemeClr>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Otsikon paikkamerkki 1"/>
          <p:cNvSpPr>
            <a:spLocks noGrp="1"/>
          </p:cNvSpPr>
          <p:nvPr>
            <p:ph type="title"/>
          </p:nvPr>
        </p:nvSpPr>
        <p:spPr>
          <a:xfrm>
            <a:off x="838200" y="193955"/>
            <a:ext cx="10515600" cy="1325563"/>
          </a:xfrm>
          <a:prstGeom prst="rect">
            <a:avLst/>
          </a:prstGeom>
        </p:spPr>
        <p:txBody>
          <a:bodyPr vert="horz" lIns="91440" tIns="45720" rIns="91440" bIns="45720" rtlCol="0" anchor="t">
            <a:normAutofit/>
          </a:bodyPr>
          <a:lstStyle/>
          <a:p>
            <a:r>
              <a:rPr lang="fi-FI" dirty="0"/>
              <a:t>Muokkaa perustyylejä naps.</a:t>
            </a:r>
          </a:p>
        </p:txBody>
      </p:sp>
    </p:spTree>
    <p:extLst>
      <p:ext uri="{BB962C8B-B14F-4D97-AF65-F5344CB8AC3E}">
        <p14:creationId xmlns:p14="http://schemas.microsoft.com/office/powerpoint/2010/main" val="304745321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 id="2147483708" r:id="rId37"/>
    <p:sldLayoutId id="2147483709" r:id="rId38"/>
    <p:sldLayoutId id="2147483710" r:id="rId39"/>
    <p:sldLayoutId id="2147483711" r:id="rId40"/>
    <p:sldLayoutId id="2147483712" r:id="rId41"/>
    <p:sldLayoutId id="2147483713" r:id="rId42"/>
    <p:sldLayoutId id="2147483714" r:id="rId43"/>
    <p:sldLayoutId id="2147483715" r:id="rId44"/>
  </p:sldLayoutIdLst>
  <p:hf hdr="0"/>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600"/>
        </a:spcAft>
        <a:buClr>
          <a:schemeClr val="tx2"/>
        </a:buClr>
        <a:buFont typeface="Wingdings"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SzPct val="80000"/>
        <a:buFont typeface="Courier New"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Clr>
          <a:srgbClr val="1998FF"/>
        </a:buClr>
        <a:buFont typeface="Arial" panose="020B0604020202020204" pitchFamily="34" charset="0"/>
        <a:buChar char="•"/>
        <a:defRPr sz="18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Clr>
          <a:srgbClr val="1998FF"/>
        </a:buClr>
        <a:buFont typeface="Arial" panose="020B0604020202020204" pitchFamily="34" charset="0"/>
        <a:buChar char="•"/>
        <a:defRPr sz="18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Clr>
          <a:srgbClr val="1998FF"/>
        </a:buClr>
        <a:buFont typeface="Arial" panose="020B0604020202020204" pitchFamily="34" charset="0"/>
        <a:buChar char="•"/>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Clr>
          <a:srgbClr val="1998FF"/>
        </a:buClr>
        <a:buFont typeface="Arial" panose="020B0604020202020204" pitchFamily="34" charset="0"/>
        <a:buNone/>
        <a:defRPr sz="1800" kern="1200" baseline="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jpeg"/><Relationship Id="rId12" Type="http://schemas.openxmlformats.org/officeDocument/2006/relationships/image" Target="../media/image22.emf"/><Relationship Id="rId17" Type="http://schemas.openxmlformats.org/officeDocument/2006/relationships/image" Target="../media/image27.png"/><Relationship Id="rId2" Type="http://schemas.openxmlformats.org/officeDocument/2006/relationships/notesSlide" Target="../notesSlides/notesSlide10.xml"/><Relationship Id="rId16" Type="http://schemas.openxmlformats.org/officeDocument/2006/relationships/image" Target="../media/image26.jpeg"/><Relationship Id="rId20" Type="http://schemas.openxmlformats.org/officeDocument/2006/relationships/image" Target="../media/image30.png"/><Relationship Id="rId1" Type="http://schemas.openxmlformats.org/officeDocument/2006/relationships/slideLayout" Target="../slideLayouts/slideLayout5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914400" y="1661532"/>
            <a:ext cx="10363200" cy="1938919"/>
          </a:xfrm>
        </p:spPr>
        <p:txBody>
          <a:bodyPr>
            <a:normAutofit/>
          </a:bodyPr>
          <a:lstStyle/>
          <a:p>
            <a:pPr lvl="0">
              <a:spcBef>
                <a:spcPts val="0"/>
              </a:spcBef>
              <a:buClr>
                <a:srgbClr val="009FDA"/>
              </a:buClr>
            </a:pPr>
            <a:r>
              <a:rPr lang="fi-FI" dirty="0"/>
              <a:t>Digituen valtakunnallinen kehittäminen</a:t>
            </a:r>
          </a:p>
        </p:txBody>
      </p:sp>
      <p:sp>
        <p:nvSpPr>
          <p:cNvPr id="3" name="Alaotsikko 2"/>
          <p:cNvSpPr>
            <a:spLocks noGrp="1"/>
          </p:cNvSpPr>
          <p:nvPr>
            <p:ph type="subTitle" idx="1"/>
          </p:nvPr>
        </p:nvSpPr>
        <p:spPr>
          <a:xfrm>
            <a:off x="1828800" y="4386649"/>
            <a:ext cx="8534400" cy="1575536"/>
          </a:xfrm>
        </p:spPr>
        <p:txBody>
          <a:bodyPr/>
          <a:lstStyle/>
          <a:p>
            <a:r>
              <a:rPr lang="fi-FI" dirty="0"/>
              <a:t>Savon kirjastojen kehittämispäivät 19.-20.9.2018</a:t>
            </a:r>
          </a:p>
          <a:p>
            <a:r>
              <a:rPr lang="fi-FI" dirty="0"/>
              <a:t>Anna Melgin, projektipäällikkö, </a:t>
            </a:r>
            <a:r>
              <a:rPr lang="fi-FI" dirty="0" err="1"/>
              <a:t>VRK:n</a:t>
            </a:r>
            <a:r>
              <a:rPr lang="fi-FI" dirty="0"/>
              <a:t> digitukihanke</a:t>
            </a:r>
          </a:p>
        </p:txBody>
      </p:sp>
      <p:sp>
        <p:nvSpPr>
          <p:cNvPr id="6" name="Suorakulmio 5">
            <a:extLst>
              <a:ext uri="{FF2B5EF4-FFF2-40B4-BE49-F238E27FC236}">
                <a16:creationId xmlns:a16="http://schemas.microsoft.com/office/drawing/2014/main" id="{039E69F5-9225-4763-9A7A-B44CFEE46792}"/>
              </a:ext>
            </a:extLst>
          </p:cNvPr>
          <p:cNvSpPr/>
          <p:nvPr/>
        </p:nvSpPr>
        <p:spPr>
          <a:xfrm>
            <a:off x="3382180" y="3231119"/>
            <a:ext cx="5595699" cy="369332"/>
          </a:xfrm>
          <a:prstGeom prst="rect">
            <a:avLst/>
          </a:prstGeom>
        </p:spPr>
        <p:txBody>
          <a:bodyPr wrap="none">
            <a:spAutoFit/>
          </a:bodyPr>
          <a:lstStyle/>
          <a:p>
            <a:r>
              <a:rPr lang="fi-FI" i="1" dirty="0">
                <a:solidFill>
                  <a:srgbClr val="009FDA"/>
                </a:solidFill>
              </a:rPr>
              <a:t>”Jos digi kuuluu kaikille, on tuen saatavuus varmistettava.”</a:t>
            </a:r>
          </a:p>
        </p:txBody>
      </p:sp>
    </p:spTree>
    <p:extLst>
      <p:ext uri="{BB962C8B-B14F-4D97-AF65-F5344CB8AC3E}">
        <p14:creationId xmlns:p14="http://schemas.microsoft.com/office/powerpoint/2010/main" val="3584205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911424" y="275167"/>
            <a:ext cx="10670976" cy="1143000"/>
          </a:xfrm>
        </p:spPr>
        <p:txBody>
          <a:bodyPr>
            <a:normAutofit/>
          </a:bodyPr>
          <a:lstStyle/>
          <a:p>
            <a:r>
              <a:rPr lang="fi-FI" sz="4000" dirty="0"/>
              <a:t>Mitä digituella tarkoitamme?</a:t>
            </a:r>
            <a:endParaRPr lang="fi-FI" sz="4000" dirty="0">
              <a:solidFill>
                <a:srgbClr val="FF0000"/>
              </a:solidFill>
            </a:endParaRPr>
          </a:p>
        </p:txBody>
      </p:sp>
      <p:sp>
        <p:nvSpPr>
          <p:cNvPr id="4" name="Dian numeron paikkamerkki 3"/>
          <p:cNvSpPr>
            <a:spLocks noGrp="1"/>
          </p:cNvSpPr>
          <p:nvPr>
            <p:ph type="sldNum" sz="quarter" idx="12"/>
          </p:nvPr>
        </p:nvSpPr>
        <p:spPr/>
        <p:txBody>
          <a:bodyPr/>
          <a:lstStyle/>
          <a:p>
            <a:endParaRPr lang="fi-FI" sz="100" dirty="0"/>
          </a:p>
        </p:txBody>
      </p:sp>
      <p:sp>
        <p:nvSpPr>
          <p:cNvPr id="5" name="Sisällön paikkamerkki 7"/>
          <p:cNvSpPr>
            <a:spLocks noGrp="1"/>
          </p:cNvSpPr>
          <p:nvPr>
            <p:ph idx="1"/>
          </p:nvPr>
        </p:nvSpPr>
        <p:spPr>
          <a:xfrm>
            <a:off x="1355075" y="3106757"/>
            <a:ext cx="9680152" cy="2798284"/>
          </a:xfrm>
          <a:effectLst/>
        </p:spPr>
        <p:txBody>
          <a:bodyPr numCol="1"/>
          <a:lstStyle/>
          <a:p>
            <a:pPr marL="0" indent="0">
              <a:spcBef>
                <a:spcPts val="0"/>
              </a:spcBef>
              <a:spcAft>
                <a:spcPts val="600"/>
              </a:spcAft>
              <a:buNone/>
            </a:pPr>
            <a:r>
              <a:rPr lang="fi-FI" sz="2400" b="1" dirty="0">
                <a:solidFill>
                  <a:schemeClr val="tx2"/>
                </a:solidFill>
              </a:rPr>
              <a:t>Digitukea</a:t>
            </a:r>
            <a:r>
              <a:rPr lang="fi-FI" sz="2400" b="1" dirty="0"/>
              <a:t> </a:t>
            </a:r>
            <a:r>
              <a:rPr lang="fi-FI" sz="2400" dirty="0"/>
              <a:t>tarjotaan asiakkaalle</a:t>
            </a:r>
          </a:p>
          <a:p>
            <a:pPr marL="95998" indent="-239994">
              <a:spcBef>
                <a:spcPts val="600"/>
              </a:spcBef>
              <a:spcAft>
                <a:spcPts val="600"/>
              </a:spcAft>
              <a:buFont typeface="Wingdings" panose="05000000000000000000" pitchFamily="2" charset="2"/>
              <a:buChar char="ü"/>
            </a:pPr>
            <a:r>
              <a:rPr lang="fi-FI" sz="2400" dirty="0"/>
              <a:t>etätukena, (</a:t>
            </a:r>
            <a:r>
              <a:rPr lang="fi-FI" sz="2400" dirty="0" err="1"/>
              <a:t>chat</a:t>
            </a:r>
            <a:r>
              <a:rPr lang="fi-FI" sz="2400" dirty="0"/>
              <a:t>-, puhelin- tai videotuki, kylmät asiointipisteet jne.)</a:t>
            </a:r>
          </a:p>
          <a:p>
            <a:pPr marL="95998" indent="-239994">
              <a:spcBef>
                <a:spcPts val="600"/>
              </a:spcBef>
              <a:spcAft>
                <a:spcPts val="600"/>
              </a:spcAft>
              <a:buFont typeface="Wingdings" panose="05000000000000000000" pitchFamily="2" charset="2"/>
              <a:buChar char="ü"/>
            </a:pPr>
            <a:r>
              <a:rPr lang="fi-FI" sz="2400" dirty="0"/>
              <a:t>lähitukena (asiointipisteet, vertaistuki, kotiin vietävä tuki jne.)</a:t>
            </a:r>
          </a:p>
          <a:p>
            <a:pPr marL="95998" indent="-239994">
              <a:spcBef>
                <a:spcPts val="600"/>
              </a:spcBef>
              <a:spcAft>
                <a:spcPts val="600"/>
              </a:spcAft>
              <a:buFont typeface="Wingdings" panose="05000000000000000000" pitchFamily="2" charset="2"/>
              <a:buChar char="ü"/>
            </a:pPr>
            <a:r>
              <a:rPr lang="fi-FI" sz="2400" dirty="0"/>
              <a:t>koulutuksena (verkkokoulutukset, kansalaisopistot, videot jne.)</a:t>
            </a:r>
          </a:p>
          <a:p>
            <a:pPr marL="0" indent="0">
              <a:buNone/>
            </a:pPr>
            <a:r>
              <a:rPr lang="fi-FI" sz="2000" dirty="0"/>
              <a:t>silloin, kun henkilö ei pysty tai osaa itse käyttää palvelua tai laitetta tai ei omista laitteita. Tukeen kuuluu myös sähköiseen palveluun ja asiointiin ohjaaminen.</a:t>
            </a:r>
          </a:p>
        </p:txBody>
      </p:sp>
      <p:sp>
        <p:nvSpPr>
          <p:cNvPr id="3" name="Suorakulmio 2">
            <a:extLst>
              <a:ext uri="{FF2B5EF4-FFF2-40B4-BE49-F238E27FC236}">
                <a16:creationId xmlns:a16="http://schemas.microsoft.com/office/drawing/2014/main" id="{9075D28E-E149-4AE8-A152-C2441D7FB97A}"/>
              </a:ext>
            </a:extLst>
          </p:cNvPr>
          <p:cNvSpPr/>
          <p:nvPr/>
        </p:nvSpPr>
        <p:spPr>
          <a:xfrm>
            <a:off x="1355075" y="1617706"/>
            <a:ext cx="9838062" cy="1200329"/>
          </a:xfrm>
          <a:prstGeom prst="rect">
            <a:avLst/>
          </a:prstGeom>
        </p:spPr>
        <p:txBody>
          <a:bodyPr wrap="square">
            <a:spAutoFit/>
          </a:bodyPr>
          <a:lstStyle/>
          <a:p>
            <a:pPr>
              <a:spcAft>
                <a:spcPts val="1200"/>
              </a:spcAft>
            </a:pPr>
            <a:r>
              <a:rPr lang="fi-FI" sz="2400" b="1" dirty="0">
                <a:solidFill>
                  <a:srgbClr val="304F88"/>
                </a:solidFill>
              </a:rPr>
              <a:t>Digituki</a:t>
            </a:r>
            <a:r>
              <a:rPr lang="fi-FI" sz="2400" b="1" dirty="0"/>
              <a:t> </a:t>
            </a:r>
            <a:r>
              <a:rPr lang="fi-FI" sz="2400" dirty="0"/>
              <a:t>on</a:t>
            </a:r>
            <a:r>
              <a:rPr lang="fi-FI" sz="2400" b="1" dirty="0"/>
              <a:t> </a:t>
            </a:r>
            <a:r>
              <a:rPr lang="fi-FI" sz="2400" dirty="0"/>
              <a:t>sähköisen</a:t>
            </a:r>
            <a:r>
              <a:rPr lang="fi-FI" sz="2400" b="1" dirty="0"/>
              <a:t> </a:t>
            </a:r>
            <a:r>
              <a:rPr lang="fi-FI" sz="2400" dirty="0">
                <a:solidFill>
                  <a:srgbClr val="393F40">
                    <a:lumMod val="50000"/>
                  </a:srgbClr>
                </a:solidFill>
              </a:rPr>
              <a:t>viranomaisasioinnin, palvelun ja laitteen käytön </a:t>
            </a:r>
            <a:r>
              <a:rPr lang="fi-FI" sz="2400" dirty="0"/>
              <a:t>tukea, jonka tarkoituksena on </a:t>
            </a:r>
            <a:r>
              <a:rPr lang="fi-FI" sz="2400" b="1" dirty="0"/>
              <a:t>auttaa asiakasta itsenäiseen ja turvalliseen laitteen käyttöön ja sähköiseen asiointiin.	</a:t>
            </a:r>
            <a:endParaRPr lang="fi-FI" sz="2400" dirty="0"/>
          </a:p>
        </p:txBody>
      </p:sp>
    </p:spTree>
    <p:extLst>
      <p:ext uri="{BB962C8B-B14F-4D97-AF65-F5344CB8AC3E}">
        <p14:creationId xmlns:p14="http://schemas.microsoft.com/office/powerpoint/2010/main" val="2764381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48E07BAA-2A9A-448D-A021-8B4CB3325D16}"/>
              </a:ext>
            </a:extLst>
          </p:cNvPr>
          <p:cNvSpPr>
            <a:spLocks noGrp="1"/>
          </p:cNvSpPr>
          <p:nvPr>
            <p:ph sz="quarter" idx="10"/>
          </p:nvPr>
        </p:nvSpPr>
        <p:spPr>
          <a:xfrm>
            <a:off x="978293" y="1804087"/>
            <a:ext cx="10259122" cy="4151870"/>
          </a:xfrm>
        </p:spPr>
        <p:txBody>
          <a:bodyPr numCol="1" spcCol="108000">
            <a:noAutofit/>
          </a:bodyPr>
          <a:lstStyle/>
          <a:p>
            <a:pPr>
              <a:spcBef>
                <a:spcPts val="1800"/>
              </a:spcBef>
            </a:pPr>
            <a:r>
              <a:rPr lang="fi-FI" sz="2800" dirty="0"/>
              <a:t>Kokeillaan ja kehitetään AUTA-hankkeessa luotua digituen toimintamalli</a:t>
            </a:r>
            <a:r>
              <a:rPr lang="fi-FI" sz="2800" dirty="0">
                <a:sym typeface="Wingdings" panose="05000000000000000000" pitchFamily="2" charset="2"/>
              </a:rPr>
              <a:t>a yhdessä alueellisten pilotoijien kanssa siten, että malli on pilotoinnin jälkeen otettavissa käyttöön muuallakin.</a:t>
            </a:r>
          </a:p>
          <a:p>
            <a:pPr>
              <a:spcBef>
                <a:spcPts val="1200"/>
              </a:spcBef>
            </a:pPr>
            <a:r>
              <a:rPr lang="fi-FI" sz="2800" dirty="0"/>
              <a:t>Käynnistetään ja kehitetään </a:t>
            </a:r>
            <a:r>
              <a:rPr lang="fi-FI" sz="2800" dirty="0" err="1"/>
              <a:t>VRK:n</a:t>
            </a:r>
            <a:r>
              <a:rPr lang="fi-FI" sz="2800" dirty="0"/>
              <a:t> roolia valtakunnallisena digituen kehittäjänä ja digituen toimijoiden tukijana.</a:t>
            </a:r>
          </a:p>
          <a:p>
            <a:pPr>
              <a:spcBef>
                <a:spcPts val="1200"/>
              </a:spcBef>
            </a:pPr>
            <a:r>
              <a:rPr lang="fi-FI" sz="2800" dirty="0"/>
              <a:t>Lähdetään rakentamaan digituen järjestäjien sektorirajat ylittävää verkostoa.</a:t>
            </a:r>
          </a:p>
        </p:txBody>
      </p:sp>
      <p:sp>
        <p:nvSpPr>
          <p:cNvPr id="5" name="Otsikko 4">
            <a:extLst>
              <a:ext uri="{FF2B5EF4-FFF2-40B4-BE49-F238E27FC236}">
                <a16:creationId xmlns:a16="http://schemas.microsoft.com/office/drawing/2014/main" id="{AF802BEC-85F1-4B37-B86D-7AFA98DAE578}"/>
              </a:ext>
            </a:extLst>
          </p:cNvPr>
          <p:cNvSpPr>
            <a:spLocks noGrp="1"/>
          </p:cNvSpPr>
          <p:nvPr>
            <p:ph type="title"/>
          </p:nvPr>
        </p:nvSpPr>
        <p:spPr>
          <a:xfrm>
            <a:off x="978293" y="538619"/>
            <a:ext cx="10259122" cy="1143000"/>
          </a:xfrm>
        </p:spPr>
        <p:txBody>
          <a:bodyPr>
            <a:normAutofit/>
          </a:bodyPr>
          <a:lstStyle/>
          <a:p>
            <a:r>
              <a:rPr lang="fi-FI"/>
              <a:t>Digitukihankkeen tavoitteet</a:t>
            </a:r>
            <a:endParaRPr lang="fi-FI" dirty="0"/>
          </a:p>
        </p:txBody>
      </p:sp>
    </p:spTree>
    <p:extLst>
      <p:ext uri="{BB962C8B-B14F-4D97-AF65-F5344CB8AC3E}">
        <p14:creationId xmlns:p14="http://schemas.microsoft.com/office/powerpoint/2010/main" val="167715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EADD7C4-17ED-46FC-BDDD-BC6CC252E48A}"/>
              </a:ext>
            </a:extLst>
          </p:cNvPr>
          <p:cNvSpPr>
            <a:spLocks noGrp="1"/>
          </p:cNvSpPr>
          <p:nvPr>
            <p:ph sz="quarter" idx="10"/>
          </p:nvPr>
        </p:nvSpPr>
        <p:spPr>
          <a:xfrm>
            <a:off x="845171" y="1960467"/>
            <a:ext cx="10915649" cy="4045857"/>
          </a:xfrm>
        </p:spPr>
        <p:txBody>
          <a:bodyPr numCol="3" spcCol="360000">
            <a:noAutofit/>
          </a:bodyPr>
          <a:lstStyle/>
          <a:p>
            <a:pPr marL="0" indent="0">
              <a:buNone/>
            </a:pPr>
            <a:r>
              <a:rPr lang="fi-FI" sz="2500" b="1" dirty="0">
                <a:solidFill>
                  <a:schemeClr val="tx1"/>
                </a:solidFill>
              </a:rPr>
              <a:t>Verkostotyö yli sektorirajojen</a:t>
            </a:r>
          </a:p>
          <a:p>
            <a:pPr marL="0" indent="0">
              <a:buNone/>
            </a:pPr>
            <a:r>
              <a:rPr lang="fi-FI" sz="2500" dirty="0">
                <a:solidFill>
                  <a:schemeClr val="tx1"/>
                </a:solidFill>
                <a:sym typeface="Wingdings" panose="05000000000000000000" pitchFamily="2" charset="2"/>
              </a:rPr>
              <a:t>Tapaamiset, webinaarit, Facebook jne.</a:t>
            </a:r>
          </a:p>
          <a:p>
            <a:pPr marL="0" indent="0">
              <a:buNone/>
            </a:pPr>
            <a:r>
              <a:rPr lang="fi-FI" sz="2500" dirty="0">
                <a:solidFill>
                  <a:schemeClr val="tx1"/>
                </a:solidFill>
                <a:sym typeface="Wingdings" panose="05000000000000000000" pitchFamily="2" charset="2"/>
              </a:rPr>
              <a:t>Palveluiden kuvaus </a:t>
            </a:r>
            <a:r>
              <a:rPr lang="fi-FI" sz="2500" dirty="0" err="1">
                <a:solidFill>
                  <a:schemeClr val="tx1"/>
                </a:solidFill>
                <a:sym typeface="Wingdings" panose="05000000000000000000" pitchFamily="2" charset="2"/>
              </a:rPr>
              <a:t>Suomi.fi:hin</a:t>
            </a:r>
            <a:r>
              <a:rPr lang="fi-FI" sz="2500" dirty="0">
                <a:solidFill>
                  <a:schemeClr val="tx1"/>
                </a:solidFill>
                <a:sym typeface="Wingdings" panose="05000000000000000000" pitchFamily="2" charset="2"/>
              </a:rPr>
              <a:t> </a:t>
            </a:r>
            <a:r>
              <a:rPr lang="fi-FI" sz="2500" dirty="0">
                <a:solidFill>
                  <a:schemeClr val="tx1"/>
                </a:solidFill>
              </a:rPr>
              <a:t> </a:t>
            </a:r>
            <a:r>
              <a:rPr lang="fi-FI" sz="2500" dirty="0">
                <a:solidFill>
                  <a:schemeClr val="tx1"/>
                </a:solidFill>
                <a:sym typeface="Wingdings" panose="05000000000000000000" pitchFamily="2" charset="2"/>
              </a:rPr>
              <a:t> kansalainen löytää </a:t>
            </a:r>
            <a:endParaRPr lang="fi-FI" sz="2500" dirty="0">
              <a:solidFill>
                <a:schemeClr val="tx1"/>
              </a:solidFill>
            </a:endParaRPr>
          </a:p>
          <a:p>
            <a:endParaRPr lang="fi-FI" sz="2500" dirty="0">
              <a:solidFill>
                <a:schemeClr val="tx1"/>
              </a:solidFill>
            </a:endParaRPr>
          </a:p>
          <a:p>
            <a:endParaRPr lang="fi-FI" sz="2500" dirty="0">
              <a:solidFill>
                <a:schemeClr val="tx1"/>
              </a:solidFill>
            </a:endParaRPr>
          </a:p>
          <a:p>
            <a:pPr marL="0" indent="0">
              <a:buNone/>
            </a:pPr>
            <a:r>
              <a:rPr lang="fi-FI" sz="2500" b="1" dirty="0">
                <a:solidFill>
                  <a:schemeClr val="tx1"/>
                </a:solidFill>
              </a:rPr>
              <a:t>Osaamisen ja kehittämisen tuki</a:t>
            </a:r>
          </a:p>
          <a:p>
            <a:pPr marL="0" indent="0">
              <a:buNone/>
            </a:pPr>
            <a:r>
              <a:rPr lang="fi-FI" sz="2500" dirty="0">
                <a:solidFill>
                  <a:schemeClr val="tx1"/>
                </a:solidFill>
              </a:rPr>
              <a:t>Kyselyn perusteella uusia koulutuksia ja tietosisältöjä</a:t>
            </a:r>
          </a:p>
          <a:p>
            <a:pPr marL="0" indent="0">
              <a:buNone/>
            </a:pPr>
            <a:r>
              <a:rPr lang="fi-FI" sz="2500" dirty="0">
                <a:solidFill>
                  <a:schemeClr val="tx1"/>
                </a:solidFill>
              </a:rPr>
              <a:t>Hyvien käytäntöjen kokoamista </a:t>
            </a:r>
          </a:p>
          <a:p>
            <a:pPr marL="0" indent="0">
              <a:buNone/>
            </a:pPr>
            <a:endParaRPr lang="fi-FI" sz="2500" b="1" dirty="0">
              <a:solidFill>
                <a:schemeClr val="tx1"/>
              </a:solidFill>
            </a:endParaRPr>
          </a:p>
          <a:p>
            <a:pPr marL="0" indent="0">
              <a:buNone/>
            </a:pPr>
            <a:endParaRPr lang="fi-FI" sz="2500" b="1" dirty="0">
              <a:solidFill>
                <a:schemeClr val="tx1"/>
              </a:solidFill>
            </a:endParaRPr>
          </a:p>
          <a:p>
            <a:pPr marL="0" indent="0">
              <a:buNone/>
            </a:pPr>
            <a:r>
              <a:rPr lang="fi-FI" sz="2500" b="1" dirty="0">
                <a:solidFill>
                  <a:schemeClr val="tx1"/>
                </a:solidFill>
              </a:rPr>
              <a:t>Alueelliset pilotit</a:t>
            </a:r>
          </a:p>
          <a:p>
            <a:pPr marL="0" indent="0">
              <a:buNone/>
            </a:pPr>
            <a:r>
              <a:rPr lang="fi-FI" sz="2500" dirty="0">
                <a:solidFill>
                  <a:schemeClr val="tx1"/>
                </a:solidFill>
              </a:rPr>
              <a:t>Valtakunnallisen toimintamallin kehittäminen </a:t>
            </a:r>
          </a:p>
          <a:p>
            <a:pPr marL="0" indent="0">
              <a:buNone/>
            </a:pPr>
            <a:r>
              <a:rPr lang="fi-FI" sz="2500" dirty="0">
                <a:solidFill>
                  <a:schemeClr val="tx1"/>
                </a:solidFill>
              </a:rPr>
              <a:t>Samalla digituen arvioinnin, seurannan ja mittariston kehittäminen</a:t>
            </a:r>
          </a:p>
          <a:p>
            <a:pPr lvl="1">
              <a:buFont typeface="Wingdings" panose="05000000000000000000" pitchFamily="2" charset="2"/>
              <a:buChar char="Ø"/>
            </a:pPr>
            <a:endParaRPr lang="fi-FI" sz="2500" dirty="0">
              <a:solidFill>
                <a:schemeClr val="tx1"/>
              </a:solidFill>
            </a:endParaRPr>
          </a:p>
          <a:p>
            <a:endParaRPr lang="fi-FI" sz="2500" dirty="0">
              <a:solidFill>
                <a:schemeClr val="tx1"/>
              </a:solidFill>
              <a:sym typeface="Wingdings" panose="05000000000000000000" pitchFamily="2" charset="2"/>
            </a:endParaRPr>
          </a:p>
        </p:txBody>
      </p:sp>
      <p:sp>
        <p:nvSpPr>
          <p:cNvPr id="3" name="Otsikko 2">
            <a:extLst>
              <a:ext uri="{FF2B5EF4-FFF2-40B4-BE49-F238E27FC236}">
                <a16:creationId xmlns:a16="http://schemas.microsoft.com/office/drawing/2014/main" id="{4963CD79-7BE3-4770-AFF3-87B3A6BE0B78}"/>
              </a:ext>
            </a:extLst>
          </p:cNvPr>
          <p:cNvSpPr>
            <a:spLocks noGrp="1"/>
          </p:cNvSpPr>
          <p:nvPr>
            <p:ph type="title"/>
          </p:nvPr>
        </p:nvSpPr>
        <p:spPr>
          <a:xfrm>
            <a:off x="619276" y="462777"/>
            <a:ext cx="10953448" cy="1143000"/>
          </a:xfrm>
        </p:spPr>
        <p:txBody>
          <a:bodyPr/>
          <a:lstStyle/>
          <a:p>
            <a:r>
              <a:rPr lang="fi-FI" dirty="0"/>
              <a:t>Kehittämisen keinot</a:t>
            </a:r>
          </a:p>
        </p:txBody>
      </p:sp>
      <p:cxnSp>
        <p:nvCxnSpPr>
          <p:cNvPr id="7" name="Suora yhdysviiva 6">
            <a:extLst>
              <a:ext uri="{FF2B5EF4-FFF2-40B4-BE49-F238E27FC236}">
                <a16:creationId xmlns:a16="http://schemas.microsoft.com/office/drawing/2014/main" id="{3B01A795-E9EA-47E7-97CD-A38859409F3F}"/>
              </a:ext>
            </a:extLst>
          </p:cNvPr>
          <p:cNvCxnSpPr>
            <a:cxnSpLocks/>
          </p:cNvCxnSpPr>
          <p:nvPr/>
        </p:nvCxnSpPr>
        <p:spPr>
          <a:xfrm>
            <a:off x="8103219" y="2066440"/>
            <a:ext cx="0" cy="3185783"/>
          </a:xfrm>
          <a:prstGeom prst="line">
            <a:avLst/>
          </a:prstGeom>
          <a:ln>
            <a:solidFill>
              <a:srgbClr val="05BEFF"/>
            </a:solidFill>
          </a:ln>
        </p:spPr>
        <p:style>
          <a:lnRef idx="2">
            <a:schemeClr val="accent1"/>
          </a:lnRef>
          <a:fillRef idx="0">
            <a:schemeClr val="accent1"/>
          </a:fillRef>
          <a:effectRef idx="1">
            <a:schemeClr val="accent1"/>
          </a:effectRef>
          <a:fontRef idx="minor">
            <a:schemeClr val="tx1"/>
          </a:fontRef>
        </p:style>
      </p:cxnSp>
      <p:cxnSp>
        <p:nvCxnSpPr>
          <p:cNvPr id="13" name="Suora yhdysviiva 12">
            <a:extLst>
              <a:ext uri="{FF2B5EF4-FFF2-40B4-BE49-F238E27FC236}">
                <a16:creationId xmlns:a16="http://schemas.microsoft.com/office/drawing/2014/main" id="{955BDBC9-D04E-4A53-8934-7C4D26198525}"/>
              </a:ext>
            </a:extLst>
          </p:cNvPr>
          <p:cNvCxnSpPr>
            <a:cxnSpLocks/>
          </p:cNvCxnSpPr>
          <p:nvPr/>
        </p:nvCxnSpPr>
        <p:spPr>
          <a:xfrm>
            <a:off x="4151971" y="2066440"/>
            <a:ext cx="0" cy="3185783"/>
          </a:xfrm>
          <a:prstGeom prst="line">
            <a:avLst/>
          </a:prstGeom>
          <a:ln>
            <a:solidFill>
              <a:srgbClr val="05BE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2896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AF802BEC-85F1-4B37-B86D-7AFA98DAE578}"/>
              </a:ext>
            </a:extLst>
          </p:cNvPr>
          <p:cNvSpPr>
            <a:spLocks noGrp="1"/>
          </p:cNvSpPr>
          <p:nvPr>
            <p:ph type="title"/>
          </p:nvPr>
        </p:nvSpPr>
        <p:spPr>
          <a:xfrm>
            <a:off x="666751" y="489192"/>
            <a:ext cx="10953448" cy="1143000"/>
          </a:xfrm>
        </p:spPr>
        <p:txBody>
          <a:bodyPr>
            <a:normAutofit/>
          </a:bodyPr>
          <a:lstStyle/>
          <a:p>
            <a:r>
              <a:rPr lang="fi-FI" dirty="0"/>
              <a:t>Digituen toimintamallin pilotointi 2018 - 2019</a:t>
            </a:r>
          </a:p>
        </p:txBody>
      </p:sp>
      <p:sp>
        <p:nvSpPr>
          <p:cNvPr id="8" name="Tekstiruutu 7">
            <a:extLst>
              <a:ext uri="{FF2B5EF4-FFF2-40B4-BE49-F238E27FC236}">
                <a16:creationId xmlns:a16="http://schemas.microsoft.com/office/drawing/2014/main" id="{E20B6372-398B-4D57-AED7-56E101767CAD}"/>
              </a:ext>
            </a:extLst>
          </p:cNvPr>
          <p:cNvSpPr txBox="1"/>
          <p:nvPr/>
        </p:nvSpPr>
        <p:spPr>
          <a:xfrm>
            <a:off x="6089984" y="1926254"/>
            <a:ext cx="2116003" cy="307777"/>
          </a:xfrm>
          <a:prstGeom prst="rect">
            <a:avLst/>
          </a:prstGeom>
          <a:noFill/>
          <a:ln>
            <a:solidFill>
              <a:schemeClr val="accent1"/>
            </a:solidFill>
          </a:ln>
        </p:spPr>
        <p:txBody>
          <a:bodyPr wrap="square" rtlCol="0">
            <a:spAutoFit/>
          </a:bodyPr>
          <a:lstStyle/>
          <a:p>
            <a:r>
              <a:rPr lang="fi-FI" sz="1400" dirty="0"/>
              <a:t>Vapaaehtoisin sopimuksin</a:t>
            </a:r>
          </a:p>
        </p:txBody>
      </p:sp>
      <p:sp>
        <p:nvSpPr>
          <p:cNvPr id="9" name="Alanuoli 7">
            <a:extLst>
              <a:ext uri="{FF2B5EF4-FFF2-40B4-BE49-F238E27FC236}">
                <a16:creationId xmlns:a16="http://schemas.microsoft.com/office/drawing/2014/main" id="{0E9EC28E-F5E1-4AA5-B85C-966F7423BE11}"/>
              </a:ext>
            </a:extLst>
          </p:cNvPr>
          <p:cNvSpPr/>
          <p:nvPr/>
        </p:nvSpPr>
        <p:spPr>
          <a:xfrm>
            <a:off x="5851022" y="2988550"/>
            <a:ext cx="288032" cy="417322"/>
          </a:xfrm>
          <a:prstGeom prst="downArrow">
            <a:avLst/>
          </a:prstGeom>
          <a:solidFill>
            <a:srgbClr val="304F8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Tekstiruutu 9">
            <a:extLst>
              <a:ext uri="{FF2B5EF4-FFF2-40B4-BE49-F238E27FC236}">
                <a16:creationId xmlns:a16="http://schemas.microsoft.com/office/drawing/2014/main" id="{DAEA34DF-FEAC-4C57-A5F2-0D85F913CC33}"/>
              </a:ext>
            </a:extLst>
          </p:cNvPr>
          <p:cNvSpPr txBox="1"/>
          <p:nvPr/>
        </p:nvSpPr>
        <p:spPr>
          <a:xfrm>
            <a:off x="5223281" y="2412328"/>
            <a:ext cx="1543514" cy="523220"/>
          </a:xfrm>
          <a:prstGeom prst="rect">
            <a:avLst/>
          </a:prstGeom>
          <a:noFill/>
          <a:ln>
            <a:solidFill>
              <a:schemeClr val="accent1"/>
            </a:solidFill>
          </a:ln>
        </p:spPr>
        <p:txBody>
          <a:bodyPr wrap="square" rtlCol="0">
            <a:spAutoFit/>
          </a:bodyPr>
          <a:lstStyle/>
          <a:p>
            <a:r>
              <a:rPr lang="fi-FI" sz="1400" dirty="0"/>
              <a:t>Pilotointisopimus ja valtionavustus</a:t>
            </a:r>
          </a:p>
        </p:txBody>
      </p:sp>
      <p:sp>
        <p:nvSpPr>
          <p:cNvPr id="11" name="Nuoli oikealle 11">
            <a:extLst>
              <a:ext uri="{FF2B5EF4-FFF2-40B4-BE49-F238E27FC236}">
                <a16:creationId xmlns:a16="http://schemas.microsoft.com/office/drawing/2014/main" id="{207F59DF-9FC3-485B-BC3B-F8F5F0CF1E0E}"/>
              </a:ext>
            </a:extLst>
          </p:cNvPr>
          <p:cNvSpPr/>
          <p:nvPr/>
        </p:nvSpPr>
        <p:spPr>
          <a:xfrm rot="5400000">
            <a:off x="6907334" y="2384183"/>
            <a:ext cx="433454" cy="287820"/>
          </a:xfrm>
          <a:prstGeom prst="rightArrow">
            <a:avLst>
              <a:gd name="adj1" fmla="val 50001"/>
              <a:gd name="adj2" fmla="val 50000"/>
            </a:avLst>
          </a:prstGeom>
          <a:solidFill>
            <a:srgbClr val="304F8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2" name="Vasen aaltosulje 11">
            <a:extLst>
              <a:ext uri="{FF2B5EF4-FFF2-40B4-BE49-F238E27FC236}">
                <a16:creationId xmlns:a16="http://schemas.microsoft.com/office/drawing/2014/main" id="{866407CD-DAC7-42C0-BC13-072AD0674808}"/>
              </a:ext>
            </a:extLst>
          </p:cNvPr>
          <p:cNvSpPr/>
          <p:nvPr/>
        </p:nvSpPr>
        <p:spPr>
          <a:xfrm rot="10800000">
            <a:off x="9164019" y="2529594"/>
            <a:ext cx="320458" cy="3251839"/>
          </a:xfrm>
          <a:prstGeom prst="leftBrace">
            <a:avLst>
              <a:gd name="adj1" fmla="val 63665"/>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a:p>
        </p:txBody>
      </p:sp>
      <p:sp>
        <p:nvSpPr>
          <p:cNvPr id="13" name="Tekstiruutu 12">
            <a:extLst>
              <a:ext uri="{FF2B5EF4-FFF2-40B4-BE49-F238E27FC236}">
                <a16:creationId xmlns:a16="http://schemas.microsoft.com/office/drawing/2014/main" id="{C63AFA8C-26C3-4BD6-B58F-0F52AF013DF9}"/>
              </a:ext>
            </a:extLst>
          </p:cNvPr>
          <p:cNvSpPr txBox="1"/>
          <p:nvPr/>
        </p:nvSpPr>
        <p:spPr>
          <a:xfrm>
            <a:off x="9606574" y="3748669"/>
            <a:ext cx="1518626" cy="738664"/>
          </a:xfrm>
          <a:prstGeom prst="rect">
            <a:avLst/>
          </a:prstGeom>
          <a:noFill/>
          <a:ln>
            <a:solidFill>
              <a:schemeClr val="accent1"/>
            </a:solidFill>
          </a:ln>
        </p:spPr>
        <p:txBody>
          <a:bodyPr wrap="square" rtlCol="0">
            <a:spAutoFit/>
          </a:bodyPr>
          <a:lstStyle/>
          <a:p>
            <a:r>
              <a:rPr lang="fi-FI" sz="1400" dirty="0"/>
              <a:t>Palveluntuottajat voivat vaihdella pilottikohteittain</a:t>
            </a:r>
          </a:p>
        </p:txBody>
      </p:sp>
      <p:sp>
        <p:nvSpPr>
          <p:cNvPr id="14" name="Tekstiruutu 13">
            <a:extLst>
              <a:ext uri="{FF2B5EF4-FFF2-40B4-BE49-F238E27FC236}">
                <a16:creationId xmlns:a16="http://schemas.microsoft.com/office/drawing/2014/main" id="{3FACD3E9-6A58-4C0D-887E-D9625CFEC6AB}"/>
              </a:ext>
            </a:extLst>
          </p:cNvPr>
          <p:cNvSpPr txBox="1"/>
          <p:nvPr/>
        </p:nvSpPr>
        <p:spPr>
          <a:xfrm>
            <a:off x="5347789" y="5473656"/>
            <a:ext cx="1294497" cy="307777"/>
          </a:xfrm>
          <a:prstGeom prst="rect">
            <a:avLst/>
          </a:prstGeom>
          <a:noFill/>
          <a:ln>
            <a:solidFill>
              <a:schemeClr val="accent1"/>
            </a:solidFill>
          </a:ln>
        </p:spPr>
        <p:txBody>
          <a:bodyPr wrap="square" rtlCol="0">
            <a:spAutoFit/>
          </a:bodyPr>
          <a:lstStyle/>
          <a:p>
            <a:pPr algn="ctr"/>
            <a:r>
              <a:rPr lang="fi-FI" sz="1400" dirty="0"/>
              <a:t>Pilottitoimijat</a:t>
            </a:r>
          </a:p>
        </p:txBody>
      </p:sp>
      <p:sp>
        <p:nvSpPr>
          <p:cNvPr id="15" name="Suorakulmio: Pyöristetyt kulmat 14">
            <a:extLst>
              <a:ext uri="{FF2B5EF4-FFF2-40B4-BE49-F238E27FC236}">
                <a16:creationId xmlns:a16="http://schemas.microsoft.com/office/drawing/2014/main" id="{CABE06CB-3F3F-4A89-872B-09634792F7C2}"/>
              </a:ext>
            </a:extLst>
          </p:cNvPr>
          <p:cNvSpPr/>
          <p:nvPr/>
        </p:nvSpPr>
        <p:spPr>
          <a:xfrm>
            <a:off x="2419555" y="2471982"/>
            <a:ext cx="1219200" cy="6674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Maakunta-hallinto</a:t>
            </a:r>
          </a:p>
          <a:p>
            <a:pPr algn="ctr"/>
            <a:r>
              <a:rPr lang="fi-FI" sz="1050" dirty="0"/>
              <a:t>Maakuntien liitot</a:t>
            </a:r>
          </a:p>
        </p:txBody>
      </p:sp>
      <p:sp>
        <p:nvSpPr>
          <p:cNvPr id="16" name="Suorakulmio: Pyöristetyt kulmat 15">
            <a:extLst>
              <a:ext uri="{FF2B5EF4-FFF2-40B4-BE49-F238E27FC236}">
                <a16:creationId xmlns:a16="http://schemas.microsoft.com/office/drawing/2014/main" id="{6641ACF3-B7F0-4DEC-BF74-2EA779CC0F6B}"/>
              </a:ext>
            </a:extLst>
          </p:cNvPr>
          <p:cNvSpPr/>
          <p:nvPr/>
        </p:nvSpPr>
        <p:spPr>
          <a:xfrm>
            <a:off x="2419555" y="4200286"/>
            <a:ext cx="1219200" cy="6674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Muut ministeriöt</a:t>
            </a:r>
          </a:p>
        </p:txBody>
      </p:sp>
      <p:sp>
        <p:nvSpPr>
          <p:cNvPr id="17" name="Suorakulmio: Pyöristetyt kulmat 16">
            <a:extLst>
              <a:ext uri="{FF2B5EF4-FFF2-40B4-BE49-F238E27FC236}">
                <a16:creationId xmlns:a16="http://schemas.microsoft.com/office/drawing/2014/main" id="{7BA102B9-A8D2-4A45-BB99-09B0EB9E0903}"/>
              </a:ext>
            </a:extLst>
          </p:cNvPr>
          <p:cNvSpPr/>
          <p:nvPr/>
        </p:nvSpPr>
        <p:spPr>
          <a:xfrm>
            <a:off x="2419555" y="5052499"/>
            <a:ext cx="1219200" cy="6674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OKM ohjaus </a:t>
            </a:r>
            <a:r>
              <a:rPr lang="fi-FI" sz="1200" dirty="0"/>
              <a:t>(kirjastot)</a:t>
            </a:r>
          </a:p>
        </p:txBody>
      </p:sp>
      <p:sp>
        <p:nvSpPr>
          <p:cNvPr id="18" name="Suorakulmio: Pyöristetyt kulmat 17">
            <a:extLst>
              <a:ext uri="{FF2B5EF4-FFF2-40B4-BE49-F238E27FC236}">
                <a16:creationId xmlns:a16="http://schemas.microsoft.com/office/drawing/2014/main" id="{5A5723D2-5046-46CF-AC69-A7335F86B5A0}"/>
              </a:ext>
            </a:extLst>
          </p:cNvPr>
          <p:cNvSpPr/>
          <p:nvPr/>
        </p:nvSpPr>
        <p:spPr>
          <a:xfrm>
            <a:off x="3912753" y="3760253"/>
            <a:ext cx="1219200" cy="6674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a:t>VRK</a:t>
            </a:r>
          </a:p>
        </p:txBody>
      </p:sp>
      <p:sp>
        <p:nvSpPr>
          <p:cNvPr id="19" name="Suorakulmio: Pyöristetyt kulmat 18">
            <a:extLst>
              <a:ext uri="{FF2B5EF4-FFF2-40B4-BE49-F238E27FC236}">
                <a16:creationId xmlns:a16="http://schemas.microsoft.com/office/drawing/2014/main" id="{88214672-E98F-4F4C-9424-226701A08E70}"/>
              </a:ext>
            </a:extLst>
          </p:cNvPr>
          <p:cNvSpPr/>
          <p:nvPr/>
        </p:nvSpPr>
        <p:spPr>
          <a:xfrm>
            <a:off x="7700334" y="3981449"/>
            <a:ext cx="1247849" cy="2892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Kunta Z</a:t>
            </a:r>
          </a:p>
        </p:txBody>
      </p:sp>
      <p:sp>
        <p:nvSpPr>
          <p:cNvPr id="21" name="Suorakulmio: Pyöristetyt kulmat 20">
            <a:extLst>
              <a:ext uri="{FF2B5EF4-FFF2-40B4-BE49-F238E27FC236}">
                <a16:creationId xmlns:a16="http://schemas.microsoft.com/office/drawing/2014/main" id="{BEA83CE5-4B86-4C61-9D4A-BF3FAB8131D0}"/>
              </a:ext>
            </a:extLst>
          </p:cNvPr>
          <p:cNvSpPr/>
          <p:nvPr/>
        </p:nvSpPr>
        <p:spPr>
          <a:xfrm>
            <a:off x="7691478" y="2594198"/>
            <a:ext cx="1247705" cy="3534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Asiointipiste*</a:t>
            </a:r>
          </a:p>
        </p:txBody>
      </p:sp>
      <p:sp>
        <p:nvSpPr>
          <p:cNvPr id="22" name="Suorakulmio: Pyöristetyt kulmat 21">
            <a:extLst>
              <a:ext uri="{FF2B5EF4-FFF2-40B4-BE49-F238E27FC236}">
                <a16:creationId xmlns:a16="http://schemas.microsoft.com/office/drawing/2014/main" id="{C769AFB2-907E-4B23-B2E3-C8C7B5CEEE23}"/>
              </a:ext>
            </a:extLst>
          </p:cNvPr>
          <p:cNvSpPr/>
          <p:nvPr/>
        </p:nvSpPr>
        <p:spPr>
          <a:xfrm>
            <a:off x="2419555" y="3348073"/>
            <a:ext cx="1219200" cy="6674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VM ohjaus </a:t>
            </a:r>
            <a:r>
              <a:rPr lang="fi-FI" sz="1200" dirty="0"/>
              <a:t>(tavoitteet)</a:t>
            </a:r>
          </a:p>
        </p:txBody>
      </p:sp>
      <p:sp>
        <p:nvSpPr>
          <p:cNvPr id="23" name="Suorakulmio: Pyöristetyt kulmat 22">
            <a:extLst>
              <a:ext uri="{FF2B5EF4-FFF2-40B4-BE49-F238E27FC236}">
                <a16:creationId xmlns:a16="http://schemas.microsoft.com/office/drawing/2014/main" id="{F0FC99E7-F3CF-4016-83B1-74CA5B8DDACE}"/>
              </a:ext>
            </a:extLst>
          </p:cNvPr>
          <p:cNvSpPr/>
          <p:nvPr/>
        </p:nvSpPr>
        <p:spPr>
          <a:xfrm>
            <a:off x="5385438" y="3414692"/>
            <a:ext cx="1219200" cy="13585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i-FI" sz="1400" dirty="0"/>
              <a:t>Alueellinen toimija</a:t>
            </a:r>
          </a:p>
          <a:p>
            <a:pPr lvl="0"/>
            <a:r>
              <a:rPr lang="fi-FI" sz="1200" dirty="0"/>
              <a:t>(maakunta, </a:t>
            </a:r>
            <a:r>
              <a:rPr lang="fi-FI" sz="1200" dirty="0" err="1"/>
              <a:t>sairaanhoi-topiiri</a:t>
            </a:r>
            <a:r>
              <a:rPr lang="fi-FI" sz="1200" dirty="0"/>
              <a:t> tms.)</a:t>
            </a:r>
          </a:p>
        </p:txBody>
      </p:sp>
      <p:cxnSp>
        <p:nvCxnSpPr>
          <p:cNvPr id="24" name="Suora yhdysviiva 23">
            <a:extLst>
              <a:ext uri="{FF2B5EF4-FFF2-40B4-BE49-F238E27FC236}">
                <a16:creationId xmlns:a16="http://schemas.microsoft.com/office/drawing/2014/main" id="{0DE8AED7-9274-45DA-A06C-508B7588F20A}"/>
              </a:ext>
            </a:extLst>
          </p:cNvPr>
          <p:cNvCxnSpPr>
            <a:cxnSpLocks/>
            <a:stCxn id="23" idx="3"/>
            <a:endCxn id="21" idx="1"/>
          </p:cNvCxnSpPr>
          <p:nvPr/>
        </p:nvCxnSpPr>
        <p:spPr>
          <a:xfrm flipV="1">
            <a:off x="6604638" y="2770902"/>
            <a:ext cx="1086840" cy="132305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uora yhdysviiva 24">
            <a:extLst>
              <a:ext uri="{FF2B5EF4-FFF2-40B4-BE49-F238E27FC236}">
                <a16:creationId xmlns:a16="http://schemas.microsoft.com/office/drawing/2014/main" id="{14F1412C-C07A-47A1-9012-3C056C3E24DF}"/>
              </a:ext>
            </a:extLst>
          </p:cNvPr>
          <p:cNvCxnSpPr>
            <a:cxnSpLocks/>
            <a:stCxn id="23" idx="3"/>
            <a:endCxn id="33" idx="1"/>
          </p:cNvCxnSpPr>
          <p:nvPr/>
        </p:nvCxnSpPr>
        <p:spPr>
          <a:xfrm>
            <a:off x="6604638" y="4093960"/>
            <a:ext cx="1086697" cy="46466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1670CB9D-42C9-4989-8BEC-4C57657B7C98}"/>
              </a:ext>
            </a:extLst>
          </p:cNvPr>
          <p:cNvCxnSpPr>
            <a:cxnSpLocks/>
            <a:stCxn id="23" idx="3"/>
            <a:endCxn id="35" idx="1"/>
          </p:cNvCxnSpPr>
          <p:nvPr/>
        </p:nvCxnSpPr>
        <p:spPr>
          <a:xfrm flipV="1">
            <a:off x="6604638" y="3697934"/>
            <a:ext cx="1086698" cy="39602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Suora yhdysviiva 27">
            <a:extLst>
              <a:ext uri="{FF2B5EF4-FFF2-40B4-BE49-F238E27FC236}">
                <a16:creationId xmlns:a16="http://schemas.microsoft.com/office/drawing/2014/main" id="{EC6C2647-32AB-47B8-B8B0-B35C2B98166A}"/>
              </a:ext>
            </a:extLst>
          </p:cNvPr>
          <p:cNvCxnSpPr>
            <a:cxnSpLocks/>
            <a:stCxn id="19" idx="1"/>
            <a:endCxn id="23" idx="3"/>
          </p:cNvCxnSpPr>
          <p:nvPr/>
        </p:nvCxnSpPr>
        <p:spPr>
          <a:xfrm flipH="1" flipV="1">
            <a:off x="6604638" y="4093960"/>
            <a:ext cx="1095696" cy="3210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Suora yhdysviiva 28">
            <a:extLst>
              <a:ext uri="{FF2B5EF4-FFF2-40B4-BE49-F238E27FC236}">
                <a16:creationId xmlns:a16="http://schemas.microsoft.com/office/drawing/2014/main" id="{4BF4D170-43E6-4202-A983-186F46809346}"/>
              </a:ext>
            </a:extLst>
          </p:cNvPr>
          <p:cNvCxnSpPr>
            <a:cxnSpLocks/>
            <a:stCxn id="23" idx="3"/>
            <a:endCxn id="32" idx="1"/>
          </p:cNvCxnSpPr>
          <p:nvPr/>
        </p:nvCxnSpPr>
        <p:spPr>
          <a:xfrm flipV="1">
            <a:off x="6604638" y="3241212"/>
            <a:ext cx="1086697" cy="85274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BD22AE4F-F2B6-436F-8B06-951E5A904195}"/>
              </a:ext>
            </a:extLst>
          </p:cNvPr>
          <p:cNvCxnSpPr>
            <a:cxnSpLocks/>
            <a:stCxn id="18" idx="3"/>
            <a:endCxn id="23" idx="1"/>
          </p:cNvCxnSpPr>
          <p:nvPr/>
        </p:nvCxnSpPr>
        <p:spPr>
          <a:xfrm>
            <a:off x="5131953" y="4093960"/>
            <a:ext cx="2534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1" name="Vasen aaltosulje 30">
            <a:extLst>
              <a:ext uri="{FF2B5EF4-FFF2-40B4-BE49-F238E27FC236}">
                <a16:creationId xmlns:a16="http://schemas.microsoft.com/office/drawing/2014/main" id="{8A2CAF1B-5A79-44EF-9052-CD4E4E494DC3}"/>
              </a:ext>
            </a:extLst>
          </p:cNvPr>
          <p:cNvSpPr/>
          <p:nvPr/>
        </p:nvSpPr>
        <p:spPr>
          <a:xfrm rot="16200000">
            <a:off x="5834809" y="4504017"/>
            <a:ext cx="320458" cy="1219200"/>
          </a:xfrm>
          <a:prstGeom prst="leftBrace">
            <a:avLst>
              <a:gd name="adj1" fmla="val 63665"/>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a:p>
        </p:txBody>
      </p:sp>
      <p:sp>
        <p:nvSpPr>
          <p:cNvPr id="32" name="Suorakulmio: Pyöristetyt kulmat 31">
            <a:extLst>
              <a:ext uri="{FF2B5EF4-FFF2-40B4-BE49-F238E27FC236}">
                <a16:creationId xmlns:a16="http://schemas.microsoft.com/office/drawing/2014/main" id="{786408E7-42FF-4DB5-83A8-1A019A76E105}"/>
              </a:ext>
            </a:extLst>
          </p:cNvPr>
          <p:cNvSpPr/>
          <p:nvPr/>
        </p:nvSpPr>
        <p:spPr>
          <a:xfrm>
            <a:off x="7691335" y="3068005"/>
            <a:ext cx="1247848" cy="3464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Järjestö</a:t>
            </a:r>
            <a:endParaRPr lang="fi-FI" sz="1200" dirty="0"/>
          </a:p>
        </p:txBody>
      </p:sp>
      <p:sp>
        <p:nvSpPr>
          <p:cNvPr id="33" name="Suorakulmio: Pyöristetyt kulmat 32">
            <a:extLst>
              <a:ext uri="{FF2B5EF4-FFF2-40B4-BE49-F238E27FC236}">
                <a16:creationId xmlns:a16="http://schemas.microsoft.com/office/drawing/2014/main" id="{F169BFF5-2358-4604-8036-E061104F71D5}"/>
              </a:ext>
            </a:extLst>
          </p:cNvPr>
          <p:cNvSpPr/>
          <p:nvPr/>
        </p:nvSpPr>
        <p:spPr>
          <a:xfrm>
            <a:off x="7691335" y="4391084"/>
            <a:ext cx="1247849" cy="3350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Seurakunta N</a:t>
            </a:r>
          </a:p>
        </p:txBody>
      </p:sp>
      <p:sp>
        <p:nvSpPr>
          <p:cNvPr id="34" name="Suorakulmio: Pyöristetyt kulmat 33">
            <a:extLst>
              <a:ext uri="{FF2B5EF4-FFF2-40B4-BE49-F238E27FC236}">
                <a16:creationId xmlns:a16="http://schemas.microsoft.com/office/drawing/2014/main" id="{5F6CA890-BEF1-452A-84D0-4431EB33C5DF}"/>
              </a:ext>
            </a:extLst>
          </p:cNvPr>
          <p:cNvSpPr/>
          <p:nvPr/>
        </p:nvSpPr>
        <p:spPr>
          <a:xfrm>
            <a:off x="7691335" y="4846556"/>
            <a:ext cx="1247849" cy="4548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Opisto X</a:t>
            </a:r>
          </a:p>
        </p:txBody>
      </p:sp>
      <p:sp>
        <p:nvSpPr>
          <p:cNvPr id="35" name="Suorakulmio: Pyöristetyt kulmat 34">
            <a:extLst>
              <a:ext uri="{FF2B5EF4-FFF2-40B4-BE49-F238E27FC236}">
                <a16:creationId xmlns:a16="http://schemas.microsoft.com/office/drawing/2014/main" id="{91AE0F51-B933-4907-9EF9-8665B86C8BCE}"/>
              </a:ext>
            </a:extLst>
          </p:cNvPr>
          <p:cNvSpPr/>
          <p:nvPr/>
        </p:nvSpPr>
        <p:spPr>
          <a:xfrm>
            <a:off x="7691336" y="3534817"/>
            <a:ext cx="1247849" cy="32623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Kirjasto</a:t>
            </a:r>
            <a:endParaRPr lang="fi-FI" sz="1200" dirty="0"/>
          </a:p>
        </p:txBody>
      </p:sp>
      <p:cxnSp>
        <p:nvCxnSpPr>
          <p:cNvPr id="36" name="Suora yhdysviiva 35">
            <a:extLst>
              <a:ext uri="{FF2B5EF4-FFF2-40B4-BE49-F238E27FC236}">
                <a16:creationId xmlns:a16="http://schemas.microsoft.com/office/drawing/2014/main" id="{B0461A25-6D70-4873-B3EA-7FFDF87F41D6}"/>
              </a:ext>
            </a:extLst>
          </p:cNvPr>
          <p:cNvCxnSpPr>
            <a:cxnSpLocks/>
            <a:stCxn id="23" idx="3"/>
            <a:endCxn id="34" idx="1"/>
          </p:cNvCxnSpPr>
          <p:nvPr/>
        </p:nvCxnSpPr>
        <p:spPr>
          <a:xfrm>
            <a:off x="6604638" y="4093960"/>
            <a:ext cx="1086697" cy="9800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uora yhdysviiva 36">
            <a:extLst>
              <a:ext uri="{FF2B5EF4-FFF2-40B4-BE49-F238E27FC236}">
                <a16:creationId xmlns:a16="http://schemas.microsoft.com/office/drawing/2014/main" id="{F8504C6E-5555-49EE-8106-6AFA869B5D5F}"/>
              </a:ext>
            </a:extLst>
          </p:cNvPr>
          <p:cNvCxnSpPr>
            <a:cxnSpLocks/>
            <a:stCxn id="23" idx="3"/>
            <a:endCxn id="38" idx="1"/>
          </p:cNvCxnSpPr>
          <p:nvPr/>
        </p:nvCxnSpPr>
        <p:spPr>
          <a:xfrm>
            <a:off x="6604638" y="4093960"/>
            <a:ext cx="1086696" cy="150764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8" name="Suorakulmio: Pyöristetyt kulmat 37">
            <a:extLst>
              <a:ext uri="{FF2B5EF4-FFF2-40B4-BE49-F238E27FC236}">
                <a16:creationId xmlns:a16="http://schemas.microsoft.com/office/drawing/2014/main" id="{41C092A5-3460-4356-A8AB-D5ECEB04DF36}"/>
              </a:ext>
            </a:extLst>
          </p:cNvPr>
          <p:cNvSpPr/>
          <p:nvPr/>
        </p:nvSpPr>
        <p:spPr>
          <a:xfrm>
            <a:off x="7691334" y="5421781"/>
            <a:ext cx="1247849" cy="3596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t>Yritys Q</a:t>
            </a:r>
          </a:p>
        </p:txBody>
      </p:sp>
      <p:sp>
        <p:nvSpPr>
          <p:cNvPr id="42" name="Tekstiruutu 41">
            <a:extLst>
              <a:ext uri="{FF2B5EF4-FFF2-40B4-BE49-F238E27FC236}">
                <a16:creationId xmlns:a16="http://schemas.microsoft.com/office/drawing/2014/main" id="{1DFE0050-4F78-47B8-883A-68D3E5F41D44}"/>
              </a:ext>
            </a:extLst>
          </p:cNvPr>
          <p:cNvSpPr txBox="1"/>
          <p:nvPr/>
        </p:nvSpPr>
        <p:spPr>
          <a:xfrm>
            <a:off x="9324248" y="1890260"/>
            <a:ext cx="2242458" cy="276999"/>
          </a:xfrm>
          <a:prstGeom prst="rect">
            <a:avLst/>
          </a:prstGeom>
          <a:noFill/>
        </p:spPr>
        <p:txBody>
          <a:bodyPr wrap="square" rtlCol="0">
            <a:spAutoFit/>
          </a:bodyPr>
          <a:lstStyle/>
          <a:p>
            <a:r>
              <a:rPr lang="fi-FI" sz="1200" dirty="0"/>
              <a:t>*) entiset yhteispalvelupisteet</a:t>
            </a:r>
          </a:p>
        </p:txBody>
      </p:sp>
      <p:sp>
        <p:nvSpPr>
          <p:cNvPr id="39" name="Suorakulmio: Pyöristetyt kulmat 38">
            <a:extLst>
              <a:ext uri="{FF2B5EF4-FFF2-40B4-BE49-F238E27FC236}">
                <a16:creationId xmlns:a16="http://schemas.microsoft.com/office/drawing/2014/main" id="{FF66FC2D-16D6-4F5C-994E-1E5EDA6D8879}"/>
              </a:ext>
            </a:extLst>
          </p:cNvPr>
          <p:cNvSpPr/>
          <p:nvPr/>
        </p:nvSpPr>
        <p:spPr>
          <a:xfrm>
            <a:off x="3706212" y="1810806"/>
            <a:ext cx="1632282" cy="33507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solidFill>
                  <a:schemeClr val="tx1"/>
                </a:solidFill>
              </a:rPr>
              <a:t>Kansalaisneuvonta</a:t>
            </a:r>
          </a:p>
        </p:txBody>
      </p:sp>
      <p:sp>
        <p:nvSpPr>
          <p:cNvPr id="40" name="Suorakulmio: Pyöristetyt kulmat 39">
            <a:extLst>
              <a:ext uri="{FF2B5EF4-FFF2-40B4-BE49-F238E27FC236}">
                <a16:creationId xmlns:a16="http://schemas.microsoft.com/office/drawing/2014/main" id="{DBFFD0EF-167E-482B-ACF2-4658864A9303}"/>
              </a:ext>
            </a:extLst>
          </p:cNvPr>
          <p:cNvSpPr/>
          <p:nvPr/>
        </p:nvSpPr>
        <p:spPr>
          <a:xfrm>
            <a:off x="7700334" y="5910999"/>
            <a:ext cx="1632282" cy="33507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solidFill>
                  <a:schemeClr val="tx1"/>
                </a:solidFill>
              </a:rPr>
              <a:t>Kansalaisneuvonta</a:t>
            </a:r>
          </a:p>
        </p:txBody>
      </p:sp>
    </p:spTree>
    <p:extLst>
      <p:ext uri="{BB962C8B-B14F-4D97-AF65-F5344CB8AC3E}">
        <p14:creationId xmlns:p14="http://schemas.microsoft.com/office/powerpoint/2010/main" val="683793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2369524-46C3-4226-874C-9CC897E834E8}"/>
              </a:ext>
            </a:extLst>
          </p:cNvPr>
          <p:cNvSpPr>
            <a:spLocks noGrp="1"/>
          </p:cNvSpPr>
          <p:nvPr>
            <p:ph sz="quarter" idx="10"/>
          </p:nvPr>
        </p:nvSpPr>
        <p:spPr>
          <a:xfrm>
            <a:off x="666751" y="1537735"/>
            <a:ext cx="10915649" cy="4045857"/>
          </a:xfrm>
        </p:spPr>
        <p:txBody>
          <a:bodyPr>
            <a:noAutofit/>
          </a:bodyPr>
          <a:lstStyle/>
          <a:p>
            <a:pPr lvl="0"/>
            <a:r>
              <a:rPr lang="fi-FI" sz="2800" dirty="0"/>
              <a:t>Alueellisten pilottien keskiössä on toimijaverkoston rakentaminen.</a:t>
            </a:r>
          </a:p>
          <a:p>
            <a:pPr lvl="0"/>
            <a:r>
              <a:rPr lang="fi-FI" sz="2800" dirty="0"/>
              <a:t>Digituen antajien osaamisen kehittäminen on osa digitukihanketta.</a:t>
            </a:r>
          </a:p>
          <a:p>
            <a:pPr lvl="0"/>
            <a:r>
              <a:rPr lang="fi-FI" sz="2800" dirty="0"/>
              <a:t>Kansalaisten digiosaamisen kehittäminen monien eri toimijoiden tehtävä, joka painottuu eri tavoin eri alueilla.</a:t>
            </a:r>
          </a:p>
          <a:p>
            <a:pPr lvl="0"/>
            <a:r>
              <a:rPr lang="fi-FI" sz="2800" dirty="0"/>
              <a:t>Kirjastot ovat luonteva paikka ihmisille kysyä neuvoa </a:t>
            </a:r>
            <a:r>
              <a:rPr lang="fi-FI" sz="2800" dirty="0">
                <a:sym typeface="Wingdings" panose="05000000000000000000" pitchFamily="2" charset="2"/>
              </a:rPr>
              <a:t> </a:t>
            </a:r>
            <a:r>
              <a:rPr lang="fi-FI" sz="2800" dirty="0"/>
              <a:t>Voisiko kaikkialla Suomessa kirjastoista saada tiedon siitä, mistä digitukea saa?</a:t>
            </a:r>
          </a:p>
        </p:txBody>
      </p:sp>
      <p:sp>
        <p:nvSpPr>
          <p:cNvPr id="3" name="Otsikko 2">
            <a:extLst>
              <a:ext uri="{FF2B5EF4-FFF2-40B4-BE49-F238E27FC236}">
                <a16:creationId xmlns:a16="http://schemas.microsoft.com/office/drawing/2014/main" id="{D3D84BCA-B1D9-45EF-B41F-4ED021D9C4AD}"/>
              </a:ext>
            </a:extLst>
          </p:cNvPr>
          <p:cNvSpPr>
            <a:spLocks noGrp="1"/>
          </p:cNvSpPr>
          <p:nvPr>
            <p:ph type="title"/>
          </p:nvPr>
        </p:nvSpPr>
        <p:spPr/>
        <p:txBody>
          <a:bodyPr/>
          <a:lstStyle/>
          <a:p>
            <a:r>
              <a:rPr lang="fi-FI" dirty="0"/>
              <a:t>Kirjastot &amp; </a:t>
            </a:r>
            <a:r>
              <a:rPr lang="fi-FI" dirty="0" err="1"/>
              <a:t>digituki</a:t>
            </a:r>
            <a:endParaRPr lang="fi-FI" dirty="0"/>
          </a:p>
        </p:txBody>
      </p:sp>
    </p:spTree>
    <p:extLst>
      <p:ext uri="{BB962C8B-B14F-4D97-AF65-F5344CB8AC3E}">
        <p14:creationId xmlns:p14="http://schemas.microsoft.com/office/powerpoint/2010/main" val="4269704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orakulmio 6"/>
          <p:cNvSpPr/>
          <p:nvPr/>
        </p:nvSpPr>
        <p:spPr>
          <a:xfrm>
            <a:off x="0" y="0"/>
            <a:ext cx="12192000" cy="6858000"/>
          </a:xfrm>
          <a:prstGeom prst="rect">
            <a:avLst/>
          </a:prstGeom>
          <a:no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kstin paikkamerkki 1"/>
          <p:cNvSpPr>
            <a:spLocks noGrp="1"/>
          </p:cNvSpPr>
          <p:nvPr>
            <p:ph type="body" idx="4294967295"/>
          </p:nvPr>
        </p:nvSpPr>
        <p:spPr>
          <a:xfrm>
            <a:off x="5943600" y="800103"/>
            <a:ext cx="5643564" cy="5443535"/>
          </a:xfrm>
        </p:spPr>
        <p:txBody>
          <a:bodyPr>
            <a:normAutofit/>
          </a:bodyPr>
          <a:lstStyle/>
          <a:p>
            <a:pPr marL="0" indent="0">
              <a:buNone/>
            </a:pPr>
            <a:r>
              <a:rPr lang="fi-FI" sz="3600" dirty="0">
                <a:cs typeface="Arial"/>
              </a:rPr>
              <a:t>Verkkopalvelu kansalaisille ja yrityksille</a:t>
            </a:r>
          </a:p>
          <a:p>
            <a:r>
              <a:rPr lang="fi-FI" dirty="0">
                <a:cs typeface="Arial"/>
              </a:rPr>
              <a:t>Opastus ja ohjeet elämäntilanteisiin</a:t>
            </a:r>
          </a:p>
          <a:p>
            <a:r>
              <a:rPr lang="fi-FI" dirty="0">
                <a:cs typeface="Arial"/>
              </a:rPr>
              <a:t>Palveluiden ja palvelukanavien tiedot, kertakirjautuminen asiointipalveluihin</a:t>
            </a:r>
          </a:p>
          <a:p>
            <a:r>
              <a:rPr lang="fi-FI" dirty="0">
                <a:cs typeface="Arial"/>
              </a:rPr>
              <a:t>Omat tiedot rekistereissä</a:t>
            </a:r>
          </a:p>
          <a:p>
            <a:r>
              <a:rPr lang="fi-FI" dirty="0">
                <a:cs typeface="Arial"/>
              </a:rPr>
              <a:t>Viestintä julkisen hallinnon kanssa</a:t>
            </a:r>
          </a:p>
          <a:p>
            <a:r>
              <a:rPr lang="fi-FI" dirty="0">
                <a:cs typeface="Arial"/>
              </a:rPr>
              <a:t>Valtuuttaminen </a:t>
            </a:r>
          </a:p>
        </p:txBody>
      </p:sp>
      <p:sp>
        <p:nvSpPr>
          <p:cNvPr id="6" name="Suorakulmio 5"/>
          <p:cNvSpPr/>
          <p:nvPr/>
        </p:nvSpPr>
        <p:spPr>
          <a:xfrm>
            <a:off x="757242" y="2044187"/>
            <a:ext cx="355815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272827"/>
                </a:solidFill>
                <a:effectLst/>
                <a:uLnTx/>
                <a:uFillTx/>
                <a:latin typeface="Calibri" panose="020F0502020204030204"/>
                <a:ea typeface="+mn-ea"/>
                <a:cs typeface="Arial"/>
              </a:rPr>
              <a:t>Julkiselle ja yksityiselle sektorille</a:t>
            </a:r>
          </a:p>
        </p:txBody>
      </p:sp>
      <p:pic>
        <p:nvPicPr>
          <p:cNvPr id="12"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7242" y="637647"/>
            <a:ext cx="3206016" cy="828000"/>
          </a:xfrm>
          <a:prstGeom prst="rect">
            <a:avLst/>
          </a:prstGeom>
        </p:spPr>
      </p:pic>
    </p:spTree>
    <p:extLst>
      <p:ext uri="{BB962C8B-B14F-4D97-AF65-F5344CB8AC3E}">
        <p14:creationId xmlns:p14="http://schemas.microsoft.com/office/powerpoint/2010/main" val="1734186647"/>
      </p:ext>
    </p:extLst>
  </p:cSld>
  <p:clrMapOvr>
    <a:masterClrMapping/>
  </p:clrMapOvr>
  <mc:AlternateContent xmlns:mc="http://schemas.openxmlformats.org/markup-compatibility/2006" xmlns:p14="http://schemas.microsoft.com/office/powerpoint/2010/main">
    <mc:Choice Requires="p14">
      <p:transition spd="slow" p14:dur="2000" advTm="11000"/>
    </mc:Choice>
    <mc:Fallback xmlns="">
      <p:transition spd="slow" advTm="1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658317"/>
            <a:ext cx="3761059" cy="2376995"/>
          </a:xfrm>
          <a:prstGeom prst="rect">
            <a:avLst/>
          </a:prstGeom>
        </p:spPr>
        <p:txBody>
          <a:bodyPr wrap="square" lIns="91438" tIns="45719" rIns="91438" bIns="45719">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i-FI" sz="2800" b="1" dirty="0">
                <a:solidFill>
                  <a:srgbClr val="E20350"/>
                </a:solidFill>
                <a:latin typeface="Calibri" panose="020F0502020204030204"/>
              </a:rPr>
              <a:t>J</a:t>
            </a:r>
            <a:r>
              <a:rPr kumimoji="0" lang="fi-FI" sz="2800" b="1" i="0" u="none" strike="noStrike" kern="1200" cap="none" spc="0" normalizeH="0" baseline="0" noProof="0" dirty="0" err="1">
                <a:ln>
                  <a:noFill/>
                </a:ln>
                <a:solidFill>
                  <a:srgbClr val="E20350"/>
                </a:solidFill>
                <a:effectLst/>
                <a:uLnTx/>
                <a:uFillTx/>
                <a:latin typeface="Calibri" panose="020F0502020204030204"/>
                <a:ea typeface="+mn-ea"/>
                <a:cs typeface="+mn-cs"/>
              </a:rPr>
              <a:t>ulkishallinnon</a:t>
            </a:r>
            <a:r>
              <a:rPr kumimoji="0" lang="fi-FI" sz="2800" b="1" i="0" u="none" strike="noStrike" kern="1200" cap="none" spc="0" normalizeH="0" baseline="0" noProof="0" dirty="0">
                <a:ln>
                  <a:noFill/>
                </a:ln>
                <a:solidFill>
                  <a:srgbClr val="E20350"/>
                </a:solidFill>
                <a:effectLst/>
                <a:uLnTx/>
                <a:uFillTx/>
                <a:latin typeface="Calibri" panose="020F0502020204030204"/>
                <a:ea typeface="+mn-ea"/>
                <a:cs typeface="+mn-cs"/>
              </a:rPr>
              <a:t> asiakkaille pääsy sähköisiin palveluihin helposti yhdestä paikasta.</a:t>
            </a:r>
          </a:p>
        </p:txBody>
      </p:sp>
      <p:sp>
        <p:nvSpPr>
          <p:cNvPr id="2" name="Title 1"/>
          <p:cNvSpPr>
            <a:spLocks noGrp="1"/>
          </p:cNvSpPr>
          <p:nvPr>
            <p:ph type="title"/>
          </p:nvPr>
        </p:nvSpPr>
        <p:spPr/>
        <p:txBody>
          <a:bodyPr>
            <a:normAutofit/>
          </a:bodyPr>
          <a:lstStyle/>
          <a:p>
            <a:r>
              <a:rPr lang="fi-FI" dirty="0" err="1">
                <a:cs typeface="Arial" panose="020B0604020202020204" pitchFamily="34" charset="0"/>
              </a:rPr>
              <a:t>Suomi.fi</a:t>
            </a:r>
            <a:r>
              <a:rPr lang="fi-FI" dirty="0">
                <a:cs typeface="Arial" panose="020B0604020202020204" pitchFamily="34" charset="0"/>
              </a:rPr>
              <a:t>-verkkopalvelu</a:t>
            </a:r>
          </a:p>
        </p:txBody>
      </p:sp>
      <p:pic>
        <p:nvPicPr>
          <p:cNvPr id="3" name="Kuva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0756" y="1549400"/>
            <a:ext cx="7379773" cy="4572000"/>
          </a:xfrm>
          <a:prstGeom prst="rect">
            <a:avLst/>
          </a:prstGeom>
        </p:spPr>
      </p:pic>
    </p:spTree>
    <p:extLst>
      <p:ext uri="{BB962C8B-B14F-4D97-AF65-F5344CB8AC3E}">
        <p14:creationId xmlns:p14="http://schemas.microsoft.com/office/powerpoint/2010/main" val="1725679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22"/>
          <p:cNvSpPr/>
          <p:nvPr/>
        </p:nvSpPr>
        <p:spPr>
          <a:xfrm>
            <a:off x="10278028" y="4082177"/>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Kartat</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47" name="Rounded Rectangle 22"/>
          <p:cNvSpPr/>
          <p:nvPr/>
        </p:nvSpPr>
        <p:spPr>
          <a:xfrm>
            <a:off x="10275031" y="4594599"/>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Maksut</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172" name="Rounded Rectangle 171"/>
          <p:cNvSpPr/>
          <p:nvPr/>
        </p:nvSpPr>
        <p:spPr>
          <a:xfrm>
            <a:off x="10278029" y="2032493"/>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Palveluväylä</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23" name="Rounded Rectangle 22"/>
          <p:cNvSpPr/>
          <p:nvPr/>
        </p:nvSpPr>
        <p:spPr>
          <a:xfrm>
            <a:off x="10281025" y="3569756"/>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Viestit</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24" name="Rounded Rectangle 23"/>
          <p:cNvSpPr/>
          <p:nvPr/>
        </p:nvSpPr>
        <p:spPr>
          <a:xfrm>
            <a:off x="10281025" y="2544914"/>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Tunnistus</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25" name="Rounded Rectangle 24"/>
          <p:cNvSpPr/>
          <p:nvPr/>
        </p:nvSpPr>
        <p:spPr>
          <a:xfrm>
            <a:off x="10284022" y="1520072"/>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Palvelutieto-varanto</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26" name="Rounded Rectangle 25"/>
          <p:cNvSpPr/>
          <p:nvPr/>
        </p:nvSpPr>
        <p:spPr>
          <a:xfrm>
            <a:off x="10284021" y="3057335"/>
            <a:ext cx="1564791" cy="507772"/>
          </a:xfrm>
          <a:prstGeom prst="roundRect">
            <a:avLst/>
          </a:prstGeom>
          <a:solidFill>
            <a:schemeClr val="tx2">
              <a:lumMod val="20000"/>
              <a:lumOff val="80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288000"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dirty="0">
                <a:ln>
                  <a:noFill/>
                </a:ln>
                <a:solidFill>
                  <a:srgbClr val="272827"/>
                </a:solidFill>
                <a:effectLst/>
                <a:uLnTx/>
                <a:uFillTx/>
                <a:latin typeface="Calibri" panose="020F0502020204030204"/>
                <a:ea typeface="+mn-ea"/>
                <a:cs typeface="Arial"/>
              </a:rPr>
              <a:t>Valtuudet</a:t>
            </a:r>
            <a:endParaRPr kumimoji="0" lang="en-US" sz="1500" b="0" i="0" u="none" strike="noStrike" kern="1200" cap="none" spc="0" normalizeH="0" baseline="0" noProof="0" dirty="0">
              <a:ln>
                <a:noFill/>
              </a:ln>
              <a:solidFill>
                <a:srgbClr val="272827"/>
              </a:solidFill>
              <a:effectLst/>
              <a:uLnTx/>
              <a:uFillTx/>
              <a:latin typeface="Calibri" panose="020F0502020204030204"/>
              <a:ea typeface="+mn-ea"/>
              <a:cs typeface="Arial"/>
            </a:endParaRPr>
          </a:p>
        </p:txBody>
      </p:sp>
      <p:sp>
        <p:nvSpPr>
          <p:cNvPr id="3" name="Content Placeholder 2"/>
          <p:cNvSpPr>
            <a:spLocks noGrp="1"/>
          </p:cNvSpPr>
          <p:nvPr>
            <p:ph idx="1"/>
          </p:nvPr>
        </p:nvSpPr>
        <p:spPr>
          <a:xfrm>
            <a:off x="838200" y="1428458"/>
            <a:ext cx="5333448" cy="3806590"/>
          </a:xfrm>
        </p:spPr>
        <p:txBody>
          <a:bodyPr>
            <a:normAutofit/>
          </a:bodyPr>
          <a:lstStyle/>
          <a:p>
            <a:pPr marL="514338" indent="-514338">
              <a:lnSpc>
                <a:spcPct val="80000"/>
              </a:lnSpc>
              <a:buFont typeface="+mj-lt"/>
              <a:buAutoNum type="arabicPeriod"/>
            </a:pPr>
            <a:r>
              <a:rPr lang="fi-FI" sz="2400" dirty="0"/>
              <a:t>Sähköiset palvelut helposti saavutettavissa</a:t>
            </a:r>
          </a:p>
          <a:p>
            <a:pPr marL="514338" indent="-514338">
              <a:lnSpc>
                <a:spcPct val="80000"/>
              </a:lnSpc>
              <a:buFont typeface="+mj-lt"/>
              <a:buAutoNum type="arabicPeriod"/>
            </a:pPr>
            <a:r>
              <a:rPr lang="fi-FI" sz="2400" dirty="0"/>
              <a:t>Kaikkien palvelukanavien tiedot </a:t>
            </a:r>
          </a:p>
          <a:p>
            <a:pPr marL="514338" indent="-514338">
              <a:lnSpc>
                <a:spcPct val="80000"/>
              </a:lnSpc>
              <a:buFont typeface="+mj-lt"/>
              <a:buAutoNum type="arabicPeriod"/>
            </a:pPr>
            <a:r>
              <a:rPr lang="fi-FI" sz="2400" dirty="0"/>
              <a:t>Omat tiedot</a:t>
            </a:r>
          </a:p>
          <a:p>
            <a:pPr marL="514338" indent="-514338">
              <a:lnSpc>
                <a:spcPct val="80000"/>
              </a:lnSpc>
              <a:buFont typeface="+mj-lt"/>
              <a:buAutoNum type="arabicPeriod"/>
            </a:pPr>
            <a:r>
              <a:rPr lang="fi-FI" sz="2400" dirty="0"/>
              <a:t>Helppo sähköinen viestintä kansalaisten, yritysten ja viranomaisten välillä</a:t>
            </a:r>
          </a:p>
          <a:p>
            <a:pPr marL="514338" indent="-514338">
              <a:lnSpc>
                <a:spcPct val="80000"/>
              </a:lnSpc>
              <a:buFont typeface="+mj-lt"/>
              <a:buAutoNum type="arabicPeriod"/>
            </a:pPr>
            <a:r>
              <a:rPr lang="fi-FI" sz="2400" dirty="0"/>
              <a:t>Älykkäät oppaat</a:t>
            </a:r>
          </a:p>
        </p:txBody>
      </p:sp>
      <p:sp>
        <p:nvSpPr>
          <p:cNvPr id="2" name="Title 1"/>
          <p:cNvSpPr>
            <a:spLocks noGrp="1"/>
          </p:cNvSpPr>
          <p:nvPr>
            <p:ph type="title"/>
          </p:nvPr>
        </p:nvSpPr>
        <p:spPr/>
        <p:txBody>
          <a:bodyPr/>
          <a:lstStyle/>
          <a:p>
            <a:r>
              <a:rPr lang="fi-FI" dirty="0"/>
              <a:t>Mitä palvelu tarjoaa?</a:t>
            </a:r>
          </a:p>
        </p:txBody>
      </p:sp>
      <p:sp>
        <p:nvSpPr>
          <p:cNvPr id="165" name="Rounded Rectangle 164"/>
          <p:cNvSpPr/>
          <p:nvPr/>
        </p:nvSpPr>
        <p:spPr>
          <a:xfrm>
            <a:off x="6395240" y="1428458"/>
            <a:ext cx="4060050" cy="3748551"/>
          </a:xfrm>
          <a:prstGeom prst="roundRect">
            <a:avLst>
              <a:gd name="adj" fmla="val 9512"/>
            </a:avLst>
          </a:prstGeom>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lIns="863978" tIns="187195" rIns="91438" bIns="45719"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FFFFFF"/>
              </a:solidFill>
              <a:effectLst/>
              <a:uLnTx/>
              <a:uFillTx/>
              <a:latin typeface="Calibri" panose="020F0502020204030204"/>
              <a:ea typeface="+mn-ea"/>
              <a:cs typeface="Arial"/>
            </a:endParaRPr>
          </a:p>
        </p:txBody>
      </p:sp>
      <p:sp>
        <p:nvSpPr>
          <p:cNvPr id="169" name="Rectangle 168"/>
          <p:cNvSpPr/>
          <p:nvPr/>
        </p:nvSpPr>
        <p:spPr>
          <a:xfrm>
            <a:off x="7030775" y="1743563"/>
            <a:ext cx="3126650" cy="418013"/>
          </a:xfrm>
          <a:prstGeom prst="rect">
            <a:avLst/>
          </a:prstGeom>
          <a:noFill/>
        </p:spPr>
        <p:txBody>
          <a:bodyPr wrap="none" lIns="431989" tIns="46799" rIns="215995" bIns="280793">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FFFFFF"/>
                </a:solidFill>
                <a:effectLst/>
                <a:uLnTx/>
                <a:uFillTx/>
                <a:latin typeface="Calibri" panose="020F0502020204030204"/>
                <a:ea typeface="+mn-ea"/>
                <a:cs typeface="Arial"/>
              </a:rPr>
              <a:t> Suomi.fi-verkkopalvelu</a:t>
            </a:r>
          </a:p>
        </p:txBody>
      </p:sp>
      <p:sp>
        <p:nvSpPr>
          <p:cNvPr id="183" name="Rectangle 182"/>
          <p:cNvSpPr/>
          <p:nvPr/>
        </p:nvSpPr>
        <p:spPr>
          <a:xfrm>
            <a:off x="1" y="5352764"/>
            <a:ext cx="5834305" cy="1068860"/>
          </a:xfrm>
          <a:prstGeom prst="rect">
            <a:avLst/>
          </a:prstGeom>
          <a:solidFill>
            <a:schemeClr val="accent2"/>
          </a:solid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lIns="899978" tIns="45719" rIns="91438" bIns="4571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FF"/>
                </a:solidFill>
                <a:effectLst/>
                <a:uLnTx/>
                <a:uFillTx/>
                <a:latin typeface="Calibri" panose="020F0502020204030204"/>
                <a:ea typeface="+mn-ea"/>
                <a:cs typeface="+mn-cs"/>
              </a:rPr>
              <a:t>Suomi.fi-verkkopalvelu</a:t>
            </a:r>
            <a: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t> = </a:t>
            </a:r>
            <a:b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t>Suomi.fi + </a:t>
            </a:r>
            <a:r>
              <a:rPr kumimoji="0" lang="en-US" sz="2800" b="0" i="0" u="none" strike="noStrike" kern="1200" cap="none" spc="0" normalizeH="0" baseline="0" noProof="0" dirty="0" err="1">
                <a:ln>
                  <a:noFill/>
                </a:ln>
                <a:solidFill>
                  <a:srgbClr val="FFFFFF"/>
                </a:solidFill>
                <a:effectLst/>
                <a:uLnTx/>
                <a:uFillTx/>
                <a:latin typeface="Calibri" panose="020F0502020204030204"/>
                <a:ea typeface="+mn-ea"/>
                <a:cs typeface="+mn-cs"/>
              </a:rPr>
              <a:t>Yrityssuomi.fi</a:t>
            </a:r>
            <a:endPar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8" name="Picture 27" descr="Person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6468" y="2595918"/>
            <a:ext cx="828227" cy="1008000"/>
          </a:xfrm>
          <a:prstGeom prst="rect">
            <a:avLst/>
          </a:prstGeom>
        </p:spPr>
      </p:pic>
      <p:grpSp>
        <p:nvGrpSpPr>
          <p:cNvPr id="29" name="Group 28"/>
          <p:cNvGrpSpPr/>
          <p:nvPr/>
        </p:nvGrpSpPr>
        <p:grpSpPr>
          <a:xfrm rot="16200000">
            <a:off x="7288882" y="3641680"/>
            <a:ext cx="656194" cy="1057181"/>
            <a:chOff x="10957164" y="3707139"/>
            <a:chExt cx="179999" cy="347458"/>
          </a:xfrm>
          <a:effectLst/>
        </p:grpSpPr>
        <p:sp>
          <p:nvSpPr>
            <p:cNvPr id="30" name="Rectangle 29"/>
            <p:cNvSpPr/>
            <p:nvPr/>
          </p:nvSpPr>
          <p:spPr>
            <a:xfrm>
              <a:off x="10957168" y="3723652"/>
              <a:ext cx="177751" cy="319462"/>
            </a:xfrm>
            <a:prstGeom prst="rect">
              <a:avLst/>
            </a:prstGeom>
            <a:solidFill>
              <a:srgbClr val="BCE1FF"/>
            </a:solid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p:cNvSpPr/>
            <p:nvPr/>
          </p:nvSpPr>
          <p:spPr>
            <a:xfrm>
              <a:off x="10957164" y="3707139"/>
              <a:ext cx="179999" cy="2416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Rectangle 31"/>
            <p:cNvSpPr/>
            <p:nvPr/>
          </p:nvSpPr>
          <p:spPr>
            <a:xfrm>
              <a:off x="10957164" y="4030431"/>
              <a:ext cx="179999" cy="2416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3" name="Group 32"/>
          <p:cNvGrpSpPr/>
          <p:nvPr/>
        </p:nvGrpSpPr>
        <p:grpSpPr>
          <a:xfrm>
            <a:off x="6867099" y="4011236"/>
            <a:ext cx="338400" cy="539637"/>
            <a:chOff x="10950380" y="3711077"/>
            <a:chExt cx="188300" cy="334079"/>
          </a:xfrm>
          <a:effectLst/>
        </p:grpSpPr>
        <p:sp>
          <p:nvSpPr>
            <p:cNvPr id="34" name="Rectangle 33"/>
            <p:cNvSpPr/>
            <p:nvPr/>
          </p:nvSpPr>
          <p:spPr>
            <a:xfrm>
              <a:off x="10957164" y="3723652"/>
              <a:ext cx="179999" cy="304644"/>
            </a:xfrm>
            <a:prstGeom prst="rect">
              <a:avLst/>
            </a:prstGeom>
            <a:solidFill>
              <a:srgbClr val="BCE1FF"/>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Rectangle 34"/>
            <p:cNvSpPr/>
            <p:nvPr/>
          </p:nvSpPr>
          <p:spPr>
            <a:xfrm>
              <a:off x="10957164" y="3711077"/>
              <a:ext cx="179999" cy="3599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Rectangle 35"/>
            <p:cNvSpPr/>
            <p:nvPr/>
          </p:nvSpPr>
          <p:spPr>
            <a:xfrm>
              <a:off x="10950380" y="4001408"/>
              <a:ext cx="188300" cy="4374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8" name="Rectangle 37"/>
          <p:cNvSpPr/>
          <p:nvPr/>
        </p:nvSpPr>
        <p:spPr>
          <a:xfrm>
            <a:off x="8512806" y="3819946"/>
            <a:ext cx="658644" cy="660691"/>
          </a:xfrm>
          <a:prstGeom prst="rect">
            <a:avLst/>
          </a:prstGeom>
          <a:solidFill>
            <a:srgbClr val="F2F2F2"/>
          </a:solidFill>
          <a:ln>
            <a:solidFill>
              <a:srgbClr val="2D437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72827"/>
              </a:solidFill>
              <a:effectLst/>
              <a:uLnTx/>
              <a:uFillTx/>
              <a:latin typeface="Calibri" panose="020F0502020204030204"/>
              <a:ea typeface="+mn-ea"/>
              <a:cs typeface="+mn-cs"/>
            </a:endParaRPr>
          </a:p>
        </p:txBody>
      </p:sp>
      <p:sp>
        <p:nvSpPr>
          <p:cNvPr id="39" name="Rectangle 38"/>
          <p:cNvSpPr/>
          <p:nvPr/>
        </p:nvSpPr>
        <p:spPr>
          <a:xfrm>
            <a:off x="7515494" y="2640954"/>
            <a:ext cx="2653269" cy="1583999"/>
          </a:xfrm>
          <a:prstGeom prst="rect">
            <a:avLst/>
          </a:prstGeom>
          <a:solidFill>
            <a:schemeClr val="accent1">
              <a:lumMod val="60000"/>
              <a:lumOff val="40000"/>
            </a:schemeClr>
          </a:solidFill>
          <a:ln w="38100" cmpd="sng">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39"/>
          <p:cNvSpPr/>
          <p:nvPr/>
        </p:nvSpPr>
        <p:spPr>
          <a:xfrm>
            <a:off x="8318316" y="4470809"/>
            <a:ext cx="1047625" cy="105081"/>
          </a:xfrm>
          <a:prstGeom prst="rect">
            <a:avLst/>
          </a:prstGeom>
          <a:solidFill>
            <a:srgbClr val="F2F2F2"/>
          </a:solidFill>
          <a:ln>
            <a:solidFill>
              <a:srgbClr val="2D437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72827"/>
              </a:solidFill>
              <a:effectLst/>
              <a:uLnTx/>
              <a:uFillTx/>
              <a:latin typeface="Calibri" panose="020F0502020204030204"/>
              <a:ea typeface="+mn-ea"/>
              <a:cs typeface="+mn-cs"/>
            </a:endParaRPr>
          </a:p>
        </p:txBody>
      </p:sp>
      <p:sp>
        <p:nvSpPr>
          <p:cNvPr id="41" name="Rectangle 40"/>
          <p:cNvSpPr/>
          <p:nvPr/>
        </p:nvSpPr>
        <p:spPr>
          <a:xfrm>
            <a:off x="7605532" y="2877368"/>
            <a:ext cx="2484000" cy="324000"/>
          </a:xfrm>
          <a:prstGeom prst="rect">
            <a:avLst/>
          </a:prstGeom>
          <a:solidFill>
            <a:schemeClr val="accent5">
              <a:lumMod val="20000"/>
              <a:lumOff val="80000"/>
            </a:schemeClr>
          </a:solidFill>
        </p:spPr>
        <p:txBody>
          <a:bodyPr wrap="square" lIns="91438" tIns="45719" rIns="91438" bIns="45719"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72827"/>
                </a:solidFill>
                <a:effectLst/>
                <a:uLnTx/>
                <a:uFillTx/>
                <a:latin typeface="Calibri" panose="020F0502020204030204"/>
                <a:ea typeface="+mn-ea"/>
                <a:cs typeface="Arial"/>
              </a:rPr>
              <a:t>Minä eri rooleissa</a:t>
            </a:r>
          </a:p>
        </p:txBody>
      </p:sp>
      <p:sp>
        <p:nvSpPr>
          <p:cNvPr id="42" name="Rectangle 41"/>
          <p:cNvSpPr/>
          <p:nvPr/>
        </p:nvSpPr>
        <p:spPr>
          <a:xfrm>
            <a:off x="7605533" y="3232414"/>
            <a:ext cx="1223999" cy="504439"/>
          </a:xfrm>
          <a:prstGeom prst="rect">
            <a:avLst/>
          </a:prstGeom>
          <a:solidFill>
            <a:schemeClr val="bg1"/>
          </a:solidFill>
        </p:spPr>
        <p:txBody>
          <a:bodyPr wrap="square" lIns="91438" tIns="45719" rIns="91438" bIns="45719"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72827"/>
                </a:solidFill>
                <a:effectLst/>
                <a:uLnTx/>
                <a:uFillTx/>
                <a:latin typeface="Calibri" panose="020F0502020204030204"/>
                <a:ea typeface="+mn-ea"/>
                <a:cs typeface="Arial"/>
              </a:rPr>
              <a:t>Tarvitsemani palvelut</a:t>
            </a:r>
          </a:p>
        </p:txBody>
      </p:sp>
      <p:sp>
        <p:nvSpPr>
          <p:cNvPr id="43" name="Rectangle 42"/>
          <p:cNvSpPr/>
          <p:nvPr/>
        </p:nvSpPr>
        <p:spPr>
          <a:xfrm>
            <a:off x="8867159" y="3232414"/>
            <a:ext cx="1223999" cy="504439"/>
          </a:xfrm>
          <a:prstGeom prst="rect">
            <a:avLst/>
          </a:prstGeom>
          <a:solidFill>
            <a:schemeClr val="bg1"/>
          </a:solidFill>
        </p:spPr>
        <p:txBody>
          <a:bodyPr wrap="square" lIns="91438" tIns="45719" rIns="91438" bIns="45719"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72827"/>
                </a:solidFill>
                <a:effectLst/>
                <a:uLnTx/>
                <a:uFillTx/>
                <a:latin typeface="Calibri" panose="020F0502020204030204"/>
                <a:ea typeface="+mn-ea"/>
                <a:cs typeface="Arial"/>
              </a:rPr>
              <a:t>Viestini</a:t>
            </a:r>
          </a:p>
        </p:txBody>
      </p:sp>
      <p:sp>
        <p:nvSpPr>
          <p:cNvPr id="44" name="Rectangle 43"/>
          <p:cNvSpPr/>
          <p:nvPr/>
        </p:nvSpPr>
        <p:spPr>
          <a:xfrm>
            <a:off x="7605533" y="3772772"/>
            <a:ext cx="2484000" cy="360000"/>
          </a:xfrm>
          <a:prstGeom prst="rect">
            <a:avLst/>
          </a:prstGeom>
          <a:solidFill>
            <a:schemeClr val="bg1"/>
          </a:solidFill>
        </p:spPr>
        <p:txBody>
          <a:bodyPr wrap="square" lIns="91438" tIns="45719" rIns="91438" bIns="45719"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72827"/>
                </a:solidFill>
                <a:effectLst/>
                <a:uLnTx/>
                <a:uFillTx/>
                <a:latin typeface="Calibri" panose="020F0502020204030204"/>
                <a:ea typeface="+mn-ea"/>
                <a:cs typeface="Arial"/>
              </a:rPr>
              <a:t>Toisen puolesta asiointi</a:t>
            </a:r>
          </a:p>
        </p:txBody>
      </p:sp>
      <p:sp>
        <p:nvSpPr>
          <p:cNvPr id="45" name="Rectangle 44"/>
          <p:cNvSpPr/>
          <p:nvPr/>
        </p:nvSpPr>
        <p:spPr>
          <a:xfrm>
            <a:off x="7538172" y="2659415"/>
            <a:ext cx="2612164" cy="252597"/>
          </a:xfrm>
          <a:prstGeom prst="rect">
            <a:avLst/>
          </a:prstGeom>
          <a:solidFill>
            <a:schemeClr val="accent5">
              <a:lumMod val="75000"/>
            </a:schemeClr>
          </a:solidFill>
        </p:spPr>
        <p:txBody>
          <a:bodyPr wrap="square" lIns="91438" tIns="0" rIns="91438"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err="1">
                <a:ln>
                  <a:noFill/>
                </a:ln>
                <a:solidFill>
                  <a:srgbClr val="FFFFFF"/>
                </a:solidFill>
                <a:effectLst/>
                <a:uLnTx/>
                <a:uFillTx/>
                <a:latin typeface="Calibri" panose="020F0502020204030204"/>
                <a:ea typeface="+mn-ea"/>
                <a:cs typeface="Arial"/>
              </a:rPr>
              <a:t>Suomi.fi</a:t>
            </a:r>
            <a:endParaRPr kumimoji="0" lang="fi-FI" sz="1600" b="1" i="0" u="none" strike="noStrike" kern="1200" cap="none" spc="0" normalizeH="0" baseline="0" noProof="0" dirty="0">
              <a:ln>
                <a:noFill/>
              </a:ln>
              <a:solidFill>
                <a:srgbClr val="FFFFFF"/>
              </a:solidFill>
              <a:effectLst/>
              <a:uLnTx/>
              <a:uFillTx/>
              <a:latin typeface="Calibri" panose="020F0502020204030204"/>
              <a:ea typeface="+mn-ea"/>
              <a:cs typeface="Arial"/>
            </a:endParaRPr>
          </a:p>
        </p:txBody>
      </p:sp>
      <p:pic>
        <p:nvPicPr>
          <p:cNvPr id="37" name="Kuva 36"/>
          <p:cNvPicPr>
            <a:picLocks noChangeAspect="1"/>
          </p:cNvPicPr>
          <p:nvPr/>
        </p:nvPicPr>
        <p:blipFill>
          <a:blip r:embed="rId4" cstate="screen">
            <a:biLevel thresh="50000"/>
            <a:extLst>
              <a:ext uri="{28A0092B-C50C-407E-A947-70E740481C1C}">
                <a14:useLocalDpi xmlns:a14="http://schemas.microsoft.com/office/drawing/2010/main"/>
              </a:ext>
            </a:extLst>
          </a:blip>
          <a:stretch>
            <a:fillRect/>
          </a:stretch>
        </p:blipFill>
        <p:spPr>
          <a:xfrm>
            <a:off x="6701585" y="1591322"/>
            <a:ext cx="678894" cy="678894"/>
          </a:xfrm>
          <a:prstGeom prst="rect">
            <a:avLst/>
          </a:prstGeom>
        </p:spPr>
      </p:pic>
    </p:spTree>
    <p:extLst>
      <p:ext uri="{BB962C8B-B14F-4D97-AF65-F5344CB8AC3E}">
        <p14:creationId xmlns:p14="http://schemas.microsoft.com/office/powerpoint/2010/main" val="4251873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uorakulmio 46"/>
          <p:cNvSpPr/>
          <p:nvPr/>
        </p:nvSpPr>
        <p:spPr>
          <a:xfrm>
            <a:off x="386076" y="320042"/>
            <a:ext cx="11716719" cy="6354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Suorakulmio 48"/>
          <p:cNvSpPr/>
          <p:nvPr/>
        </p:nvSpPr>
        <p:spPr>
          <a:xfrm>
            <a:off x="9634389" y="1652901"/>
            <a:ext cx="2205888" cy="16176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dirty="0">
              <a:ln>
                <a:noFill/>
              </a:ln>
              <a:solidFill>
                <a:srgbClr val="272827">
                  <a:lumMod val="50000"/>
                  <a:lumOff val="50000"/>
                </a:srgbClr>
              </a:solidFill>
              <a:effectLst/>
              <a:uLnTx/>
              <a:uFillTx/>
              <a:latin typeface="Calibri" panose="020F0502020204030204"/>
              <a:ea typeface="+mn-ea"/>
              <a:cs typeface="+mn-cs"/>
            </a:endParaRPr>
          </a:p>
        </p:txBody>
      </p:sp>
      <p:sp>
        <p:nvSpPr>
          <p:cNvPr id="13" name="Suorakulmio 12"/>
          <p:cNvSpPr/>
          <p:nvPr/>
        </p:nvSpPr>
        <p:spPr>
          <a:xfrm>
            <a:off x="5562290" y="1113354"/>
            <a:ext cx="1440000" cy="1472833"/>
          </a:xfrm>
          <a:prstGeom prst="rect">
            <a:avLst/>
          </a:prstGeom>
          <a:solidFill>
            <a:srgbClr val="003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Suorakulmio 13"/>
          <p:cNvSpPr/>
          <p:nvPr/>
        </p:nvSpPr>
        <p:spPr>
          <a:xfrm>
            <a:off x="588936" y="1652901"/>
            <a:ext cx="9045453" cy="1617693"/>
          </a:xfrm>
          <a:prstGeom prst="rect">
            <a:avLst/>
          </a:prstGeom>
          <a:solidFill>
            <a:srgbClr val="003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dirty="0">
              <a:ln>
                <a:noFill/>
              </a:ln>
              <a:solidFill>
                <a:srgbClr val="272827">
                  <a:lumMod val="50000"/>
                  <a:lumOff val="50000"/>
                </a:srgbClr>
              </a:solidFill>
              <a:effectLst/>
              <a:uLnTx/>
              <a:uFillTx/>
              <a:latin typeface="Calibri" panose="020F0502020204030204"/>
              <a:ea typeface="+mn-ea"/>
              <a:cs typeface="+mn-cs"/>
            </a:endParaRPr>
          </a:p>
        </p:txBody>
      </p:sp>
      <p:pic>
        <p:nvPicPr>
          <p:cNvPr id="15" name="Kuva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45890" y="615385"/>
            <a:ext cx="1080000" cy="1080000"/>
          </a:xfrm>
          <a:prstGeom prst="ellipse">
            <a:avLst/>
          </a:prstGeom>
          <a:solidFill>
            <a:schemeClr val="bg1"/>
          </a:solidFill>
          <a:ln w="177800">
            <a:solidFill>
              <a:srgbClr val="003D74"/>
            </a:solidFill>
          </a:ln>
        </p:spPr>
      </p:pic>
      <p:sp>
        <p:nvSpPr>
          <p:cNvPr id="24" name="Rectangle 15"/>
          <p:cNvSpPr/>
          <p:nvPr/>
        </p:nvSpPr>
        <p:spPr>
          <a:xfrm>
            <a:off x="9742145" y="1845432"/>
            <a:ext cx="1957852" cy="575262"/>
          </a:xfrm>
          <a:prstGeom prst="rect">
            <a:avLst/>
          </a:prstGeom>
          <a:solidFill>
            <a:schemeClr val="bg1"/>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272827">
                    <a:lumMod val="65000"/>
                    <a:lumOff val="35000"/>
                  </a:srgbClr>
                </a:solidFill>
                <a:effectLst/>
                <a:uLnTx/>
                <a:uFillTx/>
                <a:latin typeface="Calibri" panose="020F0502020204030204"/>
                <a:ea typeface="+mn-ea"/>
                <a:cs typeface="+mn-cs"/>
              </a:rPr>
              <a:t>Kansalaisneuvonta</a:t>
            </a:r>
          </a:p>
        </p:txBody>
      </p:sp>
      <p:sp>
        <p:nvSpPr>
          <p:cNvPr id="25" name="Rectangle 15"/>
          <p:cNvSpPr/>
          <p:nvPr/>
        </p:nvSpPr>
        <p:spPr>
          <a:xfrm>
            <a:off x="9742144" y="2512016"/>
            <a:ext cx="1957852" cy="575262"/>
          </a:xfrm>
          <a:prstGeom prst="rect">
            <a:avLst/>
          </a:prstGeom>
          <a:solidFill>
            <a:schemeClr val="bg1"/>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272827">
                    <a:lumMod val="65000"/>
                    <a:lumOff val="35000"/>
                  </a:srgbClr>
                </a:solidFill>
                <a:effectLst/>
                <a:uLnTx/>
                <a:uFillTx/>
                <a:latin typeface="Calibri" panose="020F0502020204030204"/>
                <a:ea typeface="+mn-ea"/>
                <a:cs typeface="+mn-cs"/>
              </a:rPr>
              <a:t>Yritysneuvonta</a:t>
            </a:r>
          </a:p>
        </p:txBody>
      </p:sp>
      <p:sp>
        <p:nvSpPr>
          <p:cNvPr id="16" name="Suorakulmio 15"/>
          <p:cNvSpPr/>
          <p:nvPr/>
        </p:nvSpPr>
        <p:spPr>
          <a:xfrm>
            <a:off x="588934" y="3358578"/>
            <a:ext cx="8896027" cy="168826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dirty="0">
              <a:ln>
                <a:noFill/>
              </a:ln>
              <a:solidFill>
                <a:srgbClr val="272827">
                  <a:lumMod val="50000"/>
                  <a:lumOff val="50000"/>
                </a:srgbClr>
              </a:solidFill>
              <a:effectLst/>
              <a:uLnTx/>
              <a:uFillTx/>
              <a:latin typeface="Calibri" panose="020F0502020204030204"/>
              <a:ea typeface="+mn-ea"/>
              <a:cs typeface="+mn-cs"/>
            </a:endParaRPr>
          </a:p>
        </p:txBody>
      </p:sp>
      <p:sp>
        <p:nvSpPr>
          <p:cNvPr id="4" name="Rectangle 11"/>
          <p:cNvSpPr/>
          <p:nvPr/>
        </p:nvSpPr>
        <p:spPr>
          <a:xfrm>
            <a:off x="6274159" y="3485229"/>
            <a:ext cx="3024000" cy="720000"/>
          </a:xfrm>
          <a:prstGeom prst="rect">
            <a:avLst/>
          </a:prstGeom>
          <a:solidFill>
            <a:schemeClr val="bg1"/>
          </a:solidFill>
          <a:ln w="12700">
            <a:solidFill>
              <a:schemeClr val="accent4"/>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9E60B4"/>
                </a:solidFill>
                <a:effectLst/>
                <a:uLnTx/>
                <a:uFillTx/>
                <a:latin typeface="Calibri" panose="020F0502020204030204"/>
                <a:ea typeface="+mn-ea"/>
                <a:cs typeface="+mn-cs"/>
              </a:rPr>
              <a:t>Palveluväylä</a:t>
            </a:r>
          </a:p>
        </p:txBody>
      </p:sp>
      <p:sp>
        <p:nvSpPr>
          <p:cNvPr id="7" name="Rectangle 143"/>
          <p:cNvSpPr/>
          <p:nvPr/>
        </p:nvSpPr>
        <p:spPr>
          <a:xfrm>
            <a:off x="3220436" y="3485229"/>
            <a:ext cx="3024000" cy="720000"/>
          </a:xfrm>
          <a:prstGeom prst="rect">
            <a:avLst/>
          </a:prstGeom>
          <a:solidFill>
            <a:schemeClr val="bg1"/>
          </a:solidFill>
          <a:ln w="12700">
            <a:solidFill>
              <a:schemeClr val="accent1"/>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296EBB"/>
                </a:solidFill>
                <a:effectLst/>
                <a:uLnTx/>
                <a:uFillTx/>
                <a:latin typeface="Calibri" panose="020F0502020204030204"/>
                <a:ea typeface="+mn-ea"/>
                <a:cs typeface="+mn-cs"/>
              </a:rPr>
              <a:t>Palvelutietovaranto</a:t>
            </a:r>
          </a:p>
        </p:txBody>
      </p:sp>
      <p:sp>
        <p:nvSpPr>
          <p:cNvPr id="18" name="Rectangle 143"/>
          <p:cNvSpPr/>
          <p:nvPr/>
        </p:nvSpPr>
        <p:spPr>
          <a:xfrm>
            <a:off x="3222778" y="4225395"/>
            <a:ext cx="6075381" cy="720000"/>
          </a:xfrm>
          <a:prstGeom prst="rect">
            <a:avLst/>
          </a:prstGeom>
          <a:solidFill>
            <a:schemeClr val="bg1"/>
          </a:solidFill>
          <a:ln w="12700">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272827">
                    <a:lumMod val="50000"/>
                    <a:lumOff val="50000"/>
                  </a:srgbClr>
                </a:solidFill>
                <a:effectLst/>
                <a:uLnTx/>
                <a:uFillTx/>
                <a:latin typeface="Calibri" panose="020F0502020204030204"/>
                <a:ea typeface="+mn-ea"/>
                <a:cs typeface="+mn-cs"/>
              </a:rPr>
              <a:t>Palveluhallinta</a:t>
            </a:r>
          </a:p>
        </p:txBody>
      </p:sp>
      <p:pic>
        <p:nvPicPr>
          <p:cNvPr id="20" name="Kuva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01405" y="4311526"/>
            <a:ext cx="576000" cy="576000"/>
          </a:xfrm>
          <a:prstGeom prst="rect">
            <a:avLst/>
          </a:prstGeom>
        </p:spPr>
      </p:pic>
      <p:pic>
        <p:nvPicPr>
          <p:cNvPr id="21" name="Kuva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79849" y="4311526"/>
            <a:ext cx="576000" cy="576000"/>
          </a:xfrm>
          <a:prstGeom prst="rect">
            <a:avLst/>
          </a:prstGeom>
        </p:spPr>
      </p:pic>
      <p:pic>
        <p:nvPicPr>
          <p:cNvPr id="22" name="Kuva 2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79006" y="4311526"/>
            <a:ext cx="576000" cy="576000"/>
          </a:xfrm>
          <a:prstGeom prst="rect">
            <a:avLst/>
          </a:prstGeom>
        </p:spPr>
      </p:pic>
      <p:pic>
        <p:nvPicPr>
          <p:cNvPr id="27" name="Kuva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27193" y="5359017"/>
            <a:ext cx="761849" cy="339116"/>
          </a:xfrm>
          <a:prstGeom prst="rect">
            <a:avLst/>
          </a:prstGeom>
        </p:spPr>
      </p:pic>
      <p:pic>
        <p:nvPicPr>
          <p:cNvPr id="28" name="Picture 5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305317" y="5359015"/>
            <a:ext cx="753593" cy="339117"/>
          </a:xfrm>
          <a:prstGeom prst="rect">
            <a:avLst/>
          </a:prstGeom>
        </p:spPr>
      </p:pic>
      <p:pic>
        <p:nvPicPr>
          <p:cNvPr id="29" name="Picture 5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48157" y="5389819"/>
            <a:ext cx="1327456" cy="219213"/>
          </a:xfrm>
          <a:prstGeom prst="rect">
            <a:avLst/>
          </a:prstGeom>
        </p:spPr>
      </p:pic>
      <p:pic>
        <p:nvPicPr>
          <p:cNvPr id="30" name="Picture 5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310490" y="5383908"/>
            <a:ext cx="786087" cy="242224"/>
          </a:xfrm>
          <a:prstGeom prst="rect">
            <a:avLst/>
          </a:prstGeom>
        </p:spPr>
      </p:pic>
      <p:pic>
        <p:nvPicPr>
          <p:cNvPr id="31" name="Picture 53"/>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940622" y="5359252"/>
            <a:ext cx="607554" cy="338195"/>
          </a:xfrm>
          <a:prstGeom prst="rect">
            <a:avLst/>
          </a:prstGeom>
        </p:spPr>
      </p:pic>
      <p:pic>
        <p:nvPicPr>
          <p:cNvPr id="32" name="Picture 54"/>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18417" y="5333996"/>
            <a:ext cx="635320" cy="436513"/>
          </a:xfrm>
          <a:prstGeom prst="rect">
            <a:avLst/>
          </a:prstGeom>
        </p:spPr>
      </p:pic>
      <p:pic>
        <p:nvPicPr>
          <p:cNvPr id="34" name="Picture 62"/>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799756" y="5371462"/>
            <a:ext cx="503084" cy="290671"/>
          </a:xfrm>
          <a:prstGeom prst="rect">
            <a:avLst/>
          </a:prstGeom>
        </p:spPr>
      </p:pic>
      <p:pic>
        <p:nvPicPr>
          <p:cNvPr id="35" name="Picture 63"/>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182995" y="5945466"/>
            <a:ext cx="1325431" cy="411784"/>
          </a:xfrm>
          <a:prstGeom prst="rect">
            <a:avLst/>
          </a:prstGeom>
        </p:spPr>
      </p:pic>
      <p:pic>
        <p:nvPicPr>
          <p:cNvPr id="36" name="Picture 64"/>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150227" y="5936466"/>
            <a:ext cx="834334" cy="387562"/>
          </a:xfrm>
          <a:prstGeom prst="rect">
            <a:avLst/>
          </a:prstGeom>
        </p:spPr>
      </p:pic>
      <p:pic>
        <p:nvPicPr>
          <p:cNvPr id="37" name="Kuva 2"/>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813114" y="5957911"/>
            <a:ext cx="1164425" cy="363339"/>
          </a:xfrm>
          <a:prstGeom prst="rect">
            <a:avLst/>
          </a:prstGeom>
        </p:spPr>
      </p:pic>
      <p:pic>
        <p:nvPicPr>
          <p:cNvPr id="38" name="Picture 67"/>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713882" y="5967770"/>
            <a:ext cx="1230889" cy="324955"/>
          </a:xfrm>
          <a:prstGeom prst="rect">
            <a:avLst/>
          </a:prstGeom>
        </p:spPr>
      </p:pic>
      <p:pic>
        <p:nvPicPr>
          <p:cNvPr id="39" name="Picture 68"/>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8190015" y="5989025"/>
            <a:ext cx="1109939" cy="242224"/>
          </a:xfrm>
          <a:prstGeom prst="rect">
            <a:avLst/>
          </a:prstGeom>
        </p:spPr>
      </p:pic>
      <p:pic>
        <p:nvPicPr>
          <p:cNvPr id="40" name="Picture 69"/>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419301" y="5982801"/>
            <a:ext cx="1188357" cy="266448"/>
          </a:xfrm>
          <a:prstGeom prst="rect">
            <a:avLst/>
          </a:prstGeom>
        </p:spPr>
      </p:pic>
      <p:pic>
        <p:nvPicPr>
          <p:cNvPr id="41" name="Picture 70"/>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8554421" y="5377372"/>
            <a:ext cx="708802" cy="220583"/>
          </a:xfrm>
          <a:prstGeom prst="rect">
            <a:avLst/>
          </a:prstGeom>
        </p:spPr>
      </p:pic>
      <p:sp>
        <p:nvSpPr>
          <p:cNvPr id="43" name="Suorakulmio 42"/>
          <p:cNvSpPr/>
          <p:nvPr/>
        </p:nvSpPr>
        <p:spPr>
          <a:xfrm>
            <a:off x="696691" y="1883690"/>
            <a:ext cx="2385869"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LOPPUKÄYTTÄJÄLLE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kansalainen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yrityksen edustaja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viranomainen</a:t>
            </a:r>
          </a:p>
        </p:txBody>
      </p:sp>
      <p:sp>
        <p:nvSpPr>
          <p:cNvPr id="44" name="Suorakulmio 43"/>
          <p:cNvSpPr/>
          <p:nvPr/>
        </p:nvSpPr>
        <p:spPr>
          <a:xfrm>
            <a:off x="696690" y="3647266"/>
            <a:ext cx="2385869"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PALVELUNTARJOAJALLE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viranomainen</a:t>
            </a:r>
            <a:b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fi-FI" sz="1600" b="0" i="0" u="none" strike="noStrike" kern="1200" cap="none" spc="0" normalizeH="0" baseline="0" noProof="0" dirty="0">
                <a:ln>
                  <a:noFill/>
                </a:ln>
                <a:solidFill>
                  <a:srgbClr val="FFFFFF"/>
                </a:solidFill>
                <a:effectLst/>
                <a:uLnTx/>
                <a:uFillTx/>
                <a:latin typeface="Calibri" panose="020F0502020204030204"/>
                <a:ea typeface="+mn-ea"/>
                <a:cs typeface="+mn-cs"/>
              </a:rPr>
              <a:t>yritys / yhteisö</a:t>
            </a:r>
          </a:p>
        </p:txBody>
      </p:sp>
      <p:pic>
        <p:nvPicPr>
          <p:cNvPr id="45" name="Kuva 44"/>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23538" y="491311"/>
            <a:ext cx="2194037" cy="576000"/>
          </a:xfrm>
          <a:prstGeom prst="rect">
            <a:avLst/>
          </a:prstGeom>
        </p:spPr>
      </p:pic>
      <p:sp>
        <p:nvSpPr>
          <p:cNvPr id="19" name="Suorakulmio 18"/>
          <p:cNvSpPr/>
          <p:nvPr/>
        </p:nvSpPr>
        <p:spPr>
          <a:xfrm>
            <a:off x="3068666" y="1845432"/>
            <a:ext cx="6416295" cy="158057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15"/>
          <p:cNvSpPr/>
          <p:nvPr/>
        </p:nvSpPr>
        <p:spPr>
          <a:xfrm>
            <a:off x="7287376" y="2001331"/>
            <a:ext cx="2016000" cy="720000"/>
          </a:xfrm>
          <a:prstGeom prst="rect">
            <a:avLst/>
          </a:prstGeom>
          <a:solidFill>
            <a:schemeClr val="bg1"/>
          </a:solidFill>
          <a:ln w="12700">
            <a:solidFill>
              <a:schemeClr val="accent6"/>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EA7025"/>
                </a:solidFill>
                <a:effectLst/>
                <a:uLnTx/>
                <a:uFillTx/>
                <a:latin typeface="Calibri" panose="020F0502020204030204"/>
                <a:ea typeface="+mn-ea"/>
                <a:cs typeface="+mn-cs"/>
              </a:rPr>
              <a:t>Valtuudet</a:t>
            </a:r>
          </a:p>
        </p:txBody>
      </p:sp>
      <p:sp>
        <p:nvSpPr>
          <p:cNvPr id="6" name="Rectangle 16"/>
          <p:cNvSpPr/>
          <p:nvPr/>
        </p:nvSpPr>
        <p:spPr>
          <a:xfrm>
            <a:off x="7287376" y="2738399"/>
            <a:ext cx="2016000" cy="720000"/>
          </a:xfrm>
          <a:prstGeom prst="rect">
            <a:avLst/>
          </a:prstGeom>
          <a:solidFill>
            <a:schemeClr val="bg1"/>
          </a:solidFill>
          <a:ln w="12700">
            <a:solidFill>
              <a:schemeClr val="tx1">
                <a:lumMod val="90000"/>
                <a:lumOff val="10000"/>
              </a:schemeClr>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272827">
                    <a:lumMod val="90000"/>
                    <a:lumOff val="10000"/>
                  </a:srgbClr>
                </a:solidFill>
                <a:effectLst/>
                <a:uLnTx/>
                <a:uFillTx/>
                <a:latin typeface="Calibri" panose="020F0502020204030204"/>
                <a:ea typeface="+mn-ea"/>
                <a:cs typeface="+mn-cs"/>
              </a:rPr>
              <a:t>Maksut</a:t>
            </a:r>
          </a:p>
        </p:txBody>
      </p:sp>
      <p:sp>
        <p:nvSpPr>
          <p:cNvPr id="8" name="Rectangle 14"/>
          <p:cNvSpPr/>
          <p:nvPr/>
        </p:nvSpPr>
        <p:spPr>
          <a:xfrm>
            <a:off x="5251804" y="2738399"/>
            <a:ext cx="2016000" cy="720000"/>
          </a:xfrm>
          <a:prstGeom prst="rect">
            <a:avLst/>
          </a:prstGeom>
          <a:solidFill>
            <a:schemeClr val="bg1"/>
          </a:solidFill>
          <a:ln w="12700" cmpd="sng">
            <a:solidFill>
              <a:schemeClr val="accent3"/>
            </a:solidFill>
          </a:ln>
        </p:spPr>
        <p:style>
          <a:lnRef idx="1">
            <a:schemeClr val="accent1"/>
          </a:lnRef>
          <a:fillRef idx="3">
            <a:schemeClr val="accent1"/>
          </a:fillRef>
          <a:effectRef idx="2">
            <a:schemeClr val="accent1"/>
          </a:effectRef>
          <a:fontRef idx="minor">
            <a:schemeClr val="lt1"/>
          </a:fontRef>
        </p:style>
        <p:txBody>
          <a:bodyPr vert="horz"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7770"/>
                </a:solidFill>
                <a:effectLst/>
                <a:uLnTx/>
                <a:uFillTx/>
                <a:latin typeface="Calibri" panose="020F0502020204030204"/>
                <a:ea typeface="+mn-ea"/>
                <a:cs typeface="+mn-cs"/>
              </a:rPr>
              <a:t>Tunnistus</a:t>
            </a:r>
          </a:p>
        </p:txBody>
      </p:sp>
      <p:sp>
        <p:nvSpPr>
          <p:cNvPr id="9" name="Rectangle 13"/>
          <p:cNvSpPr/>
          <p:nvPr/>
        </p:nvSpPr>
        <p:spPr>
          <a:xfrm>
            <a:off x="3220436" y="2001331"/>
            <a:ext cx="2016000" cy="720000"/>
          </a:xfrm>
          <a:prstGeom prst="rect">
            <a:avLst/>
          </a:prstGeom>
          <a:solidFill>
            <a:schemeClr val="bg1"/>
          </a:solidFill>
          <a:ln w="12700">
            <a:solidFill>
              <a:schemeClr val="accent2"/>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E20350"/>
                </a:solidFill>
                <a:effectLst/>
                <a:uLnTx/>
                <a:uFillTx/>
                <a:latin typeface="Calibri" panose="020F0502020204030204"/>
                <a:ea typeface="+mn-ea"/>
                <a:cs typeface="+mn-cs"/>
              </a:rPr>
              <a:t>Verkkopalvelu</a:t>
            </a:r>
            <a:endParaRPr kumimoji="0" lang="fi-FI" sz="1600" b="0" i="0" u="none" strike="noStrike" kern="1200" cap="none" spc="0" normalizeH="0" baseline="0" noProof="0" dirty="0">
              <a:ln>
                <a:noFill/>
              </a:ln>
              <a:solidFill>
                <a:srgbClr val="E20350"/>
              </a:solidFill>
              <a:effectLst/>
              <a:uLnTx/>
              <a:uFillTx/>
              <a:latin typeface="Calibri" panose="020F0502020204030204"/>
              <a:ea typeface="+mn-ea"/>
              <a:cs typeface="+mn-cs"/>
            </a:endParaRPr>
          </a:p>
        </p:txBody>
      </p:sp>
      <p:sp>
        <p:nvSpPr>
          <p:cNvPr id="42" name="Suorakulmio 41"/>
          <p:cNvSpPr/>
          <p:nvPr/>
        </p:nvSpPr>
        <p:spPr>
          <a:xfrm>
            <a:off x="588935" y="4962652"/>
            <a:ext cx="466716" cy="1626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296EBB">
                    <a:lumMod val="75000"/>
                  </a:srgbClr>
                </a:solidFill>
                <a:effectLst/>
                <a:uLnTx/>
                <a:uFillTx/>
                <a:latin typeface="Calibri" panose="020F0502020204030204"/>
                <a:ea typeface="+mn-ea"/>
                <a:cs typeface="+mn-cs"/>
              </a:rPr>
              <a:t>Esimerkkejä</a:t>
            </a:r>
          </a:p>
        </p:txBody>
      </p:sp>
      <p:pic>
        <p:nvPicPr>
          <p:cNvPr id="46" name="Kuva 45"/>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4028339" y="4315846"/>
            <a:ext cx="576000" cy="576000"/>
          </a:xfrm>
          <a:prstGeom prst="rect">
            <a:avLst/>
          </a:prstGeom>
          <a:noFill/>
          <a:ln>
            <a:noFill/>
          </a:ln>
        </p:spPr>
      </p:pic>
      <p:sp>
        <p:nvSpPr>
          <p:cNvPr id="48" name="Rectangle 15"/>
          <p:cNvSpPr/>
          <p:nvPr/>
        </p:nvSpPr>
        <p:spPr>
          <a:xfrm>
            <a:off x="3220436" y="2738399"/>
            <a:ext cx="2016000" cy="720000"/>
          </a:xfrm>
          <a:prstGeom prst="rect">
            <a:avLst/>
          </a:prstGeom>
          <a:solidFill>
            <a:schemeClr val="bg1"/>
          </a:solidFill>
          <a:ln w="12700">
            <a:solidFill>
              <a:schemeClr val="bg2"/>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3A900"/>
                </a:solidFill>
                <a:effectLst/>
                <a:uLnTx/>
                <a:uFillTx/>
                <a:latin typeface="Calibri" panose="020F0502020204030204"/>
                <a:ea typeface="+mn-ea"/>
                <a:cs typeface="+mn-cs"/>
              </a:rPr>
              <a:t>Kartat</a:t>
            </a:r>
          </a:p>
        </p:txBody>
      </p:sp>
      <p:sp>
        <p:nvSpPr>
          <p:cNvPr id="50" name="Rectangle 16"/>
          <p:cNvSpPr/>
          <p:nvPr/>
        </p:nvSpPr>
        <p:spPr>
          <a:xfrm>
            <a:off x="5251804" y="2001331"/>
            <a:ext cx="2016000" cy="720000"/>
          </a:xfrm>
          <a:prstGeom prst="rect">
            <a:avLst/>
          </a:prstGeom>
          <a:solidFill>
            <a:schemeClr val="bg1"/>
          </a:solidFill>
          <a:ln w="12700">
            <a:solidFill>
              <a:schemeClr val="accent5"/>
            </a:solidFill>
          </a:ln>
        </p:spPr>
        <p:style>
          <a:lnRef idx="1">
            <a:schemeClr val="accent1"/>
          </a:lnRef>
          <a:fillRef idx="3">
            <a:schemeClr val="accent1"/>
          </a:fillRef>
          <a:effectRef idx="2">
            <a:schemeClr val="accent1"/>
          </a:effectRef>
          <a:fontRef idx="minor">
            <a:schemeClr val="lt1"/>
          </a:fontRef>
        </p:style>
        <p:txBody>
          <a:bodyPr lIns="121917" tIns="60958" rIns="121917" bIns="60958"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2D5F"/>
                </a:solidFill>
                <a:effectLst/>
                <a:uLnTx/>
                <a:uFillTx/>
                <a:latin typeface="Calibri" panose="020F0502020204030204"/>
                <a:ea typeface="+mn-ea"/>
                <a:cs typeface="+mn-cs"/>
              </a:rPr>
              <a:t>Viestit</a:t>
            </a:r>
          </a:p>
        </p:txBody>
      </p:sp>
    </p:spTree>
    <p:extLst>
      <p:ext uri="{BB962C8B-B14F-4D97-AF65-F5344CB8AC3E}">
        <p14:creationId xmlns:p14="http://schemas.microsoft.com/office/powerpoint/2010/main" val="807138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otsikko 1">
            <a:extLst>
              <a:ext uri="{FF2B5EF4-FFF2-40B4-BE49-F238E27FC236}">
                <a16:creationId xmlns:a16="http://schemas.microsoft.com/office/drawing/2014/main" id="{2D78367C-24A1-4309-8273-A869D49189D0}"/>
              </a:ext>
            </a:extLst>
          </p:cNvPr>
          <p:cNvSpPr>
            <a:spLocks noGrp="1"/>
          </p:cNvSpPr>
          <p:nvPr>
            <p:ph type="subTitle" idx="1"/>
          </p:nvPr>
        </p:nvSpPr>
        <p:spPr>
          <a:xfrm>
            <a:off x="1290803" y="4033167"/>
            <a:ext cx="9783020" cy="1587048"/>
          </a:xfrm>
        </p:spPr>
        <p:txBody>
          <a:bodyPr numCol="2">
            <a:normAutofit/>
          </a:bodyPr>
          <a:lstStyle/>
          <a:p>
            <a:r>
              <a:rPr lang="fi-FI" dirty="0"/>
              <a:t>Anna Melgin, projektipäällikkö</a:t>
            </a:r>
          </a:p>
          <a:p>
            <a:r>
              <a:rPr lang="fi-FI" dirty="0"/>
              <a:t>Puh. 0295 535 142</a:t>
            </a:r>
          </a:p>
          <a:p>
            <a:r>
              <a:rPr lang="fi-FI" dirty="0"/>
              <a:t>anna.melgin@vrk.fi, digituki@vrk.fi</a:t>
            </a:r>
          </a:p>
          <a:p>
            <a:r>
              <a:rPr lang="fi-FI" dirty="0"/>
              <a:t>www.vrk.fi/digituki</a:t>
            </a:r>
          </a:p>
          <a:p>
            <a:endParaRPr lang="fi-FI" dirty="0"/>
          </a:p>
        </p:txBody>
      </p:sp>
      <p:sp>
        <p:nvSpPr>
          <p:cNvPr id="5" name="Tekstin paikkamerkki 2">
            <a:extLst>
              <a:ext uri="{FF2B5EF4-FFF2-40B4-BE49-F238E27FC236}">
                <a16:creationId xmlns:a16="http://schemas.microsoft.com/office/drawing/2014/main" id="{AC9A7EDE-48E8-432B-947D-A545F5D14177}"/>
              </a:ext>
            </a:extLst>
          </p:cNvPr>
          <p:cNvSpPr>
            <a:spLocks noGrp="1"/>
          </p:cNvSpPr>
          <p:nvPr>
            <p:ph type="body" sz="quarter" idx="13"/>
          </p:nvPr>
        </p:nvSpPr>
        <p:spPr/>
        <p:txBody>
          <a:bodyPr/>
          <a:lstStyle/>
          <a:p>
            <a:r>
              <a:rPr lang="fi-FI" dirty="0"/>
              <a:t>Kiitos!</a:t>
            </a:r>
          </a:p>
        </p:txBody>
      </p:sp>
    </p:spTree>
    <p:extLst>
      <p:ext uri="{BB962C8B-B14F-4D97-AF65-F5344CB8AC3E}">
        <p14:creationId xmlns:p14="http://schemas.microsoft.com/office/powerpoint/2010/main" val="1115203450"/>
      </p:ext>
    </p:extLst>
  </p:cSld>
  <p:clrMapOvr>
    <a:masterClrMapping/>
  </p:clrMapOvr>
</p:sld>
</file>

<file path=ppt/theme/theme1.xml><?xml version="1.0" encoding="utf-8"?>
<a:theme xmlns:a="http://schemas.openxmlformats.org/drawingml/2006/main" name="VRK sininen">
  <a:themeElements>
    <a:clrScheme name="VRK sininen">
      <a:dk1>
        <a:srgbClr val="393F40"/>
      </a:dk1>
      <a:lt1>
        <a:srgbClr val="FFFFFF"/>
      </a:lt1>
      <a:dk2>
        <a:srgbClr val="214992"/>
      </a:dk2>
      <a:lt2>
        <a:srgbClr val="009FDA"/>
      </a:lt2>
      <a:accent1>
        <a:srgbClr val="009FDA"/>
      </a:accent1>
      <a:accent2>
        <a:srgbClr val="F0AB00"/>
      </a:accent2>
      <a:accent3>
        <a:srgbClr val="499914"/>
      </a:accent3>
      <a:accent4>
        <a:srgbClr val="E84D25"/>
      </a:accent4>
      <a:accent5>
        <a:srgbClr val="4E9EB8"/>
      </a:accent5>
      <a:accent6>
        <a:srgbClr val="E0249A"/>
      </a:accent6>
      <a:hlink>
        <a:srgbClr val="E0249A"/>
      </a:hlink>
      <a:folHlink>
        <a:srgbClr val="BA003E"/>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hja_FI_visiolla.potx" id="{36CE1BB6-56CF-430D-8E03-FE7E09CAA240}" vid="{2C453F95-8957-431A-AEE5-8DE9684BBA7A}"/>
    </a:ext>
  </a:extLst>
</a:theme>
</file>

<file path=ppt/theme/theme2.xml><?xml version="1.0" encoding="utf-8"?>
<a:theme xmlns:a="http://schemas.openxmlformats.org/drawingml/2006/main" name="Suomi.fi-template_kevyt">
  <a:themeElements>
    <a:clrScheme name="Suomi-Fi-2017">
      <a:dk1>
        <a:srgbClr val="272827"/>
      </a:dk1>
      <a:lt1>
        <a:srgbClr val="FFFFFF"/>
      </a:lt1>
      <a:dk2>
        <a:srgbClr val="003378"/>
      </a:dk2>
      <a:lt2>
        <a:srgbClr val="F3A900"/>
      </a:lt2>
      <a:accent1>
        <a:srgbClr val="296EBB"/>
      </a:accent1>
      <a:accent2>
        <a:srgbClr val="E20350"/>
      </a:accent2>
      <a:accent3>
        <a:srgbClr val="007770"/>
      </a:accent3>
      <a:accent4>
        <a:srgbClr val="9E60B4"/>
      </a:accent4>
      <a:accent5>
        <a:srgbClr val="002D5F"/>
      </a:accent5>
      <a:accent6>
        <a:srgbClr val="EA7025"/>
      </a:accent6>
      <a:hlink>
        <a:srgbClr val="34B6E4"/>
      </a:hlink>
      <a:folHlink>
        <a:srgbClr val="9BD9F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omi-Fi-2017" id="{F2E8BBCD-9A7A-D042-BCFF-AAED2CFD2451}" vid="{8CC15BD9-3653-C34D-AD50-7DF4D755AD58}"/>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1645</TotalTime>
  <Words>672</Words>
  <Application>Microsoft Office PowerPoint</Application>
  <PresentationFormat>Laajakuva</PresentationFormat>
  <Paragraphs>154</Paragraphs>
  <Slides>11</Slides>
  <Notes>11</Notes>
  <HiddenSlides>0</HiddenSlides>
  <MMClips>0</MMClips>
  <ScaleCrop>false</ScaleCrop>
  <HeadingPairs>
    <vt:vector size="6" baseType="variant">
      <vt:variant>
        <vt:lpstr>Käytetyt fontit</vt:lpstr>
      </vt:variant>
      <vt:variant>
        <vt:i4>7</vt:i4>
      </vt:variant>
      <vt:variant>
        <vt:lpstr>Teema</vt:lpstr>
      </vt:variant>
      <vt:variant>
        <vt:i4>2</vt:i4>
      </vt:variant>
      <vt:variant>
        <vt:lpstr>Dian otsikot</vt:lpstr>
      </vt:variant>
      <vt:variant>
        <vt:i4>11</vt:i4>
      </vt:variant>
    </vt:vector>
  </HeadingPairs>
  <TitlesOfParts>
    <vt:vector size="20" baseType="lpstr">
      <vt:lpstr>Arial</vt:lpstr>
      <vt:lpstr>Arial Black</vt:lpstr>
      <vt:lpstr>Calibri</vt:lpstr>
      <vt:lpstr>Calibri Light</vt:lpstr>
      <vt:lpstr>Corbel</vt:lpstr>
      <vt:lpstr>Courier New</vt:lpstr>
      <vt:lpstr>Wingdings</vt:lpstr>
      <vt:lpstr>VRK sininen</vt:lpstr>
      <vt:lpstr>Suomi.fi-template_kevyt</vt:lpstr>
      <vt:lpstr>Digituen valtakunnallinen kehittäminen</vt:lpstr>
      <vt:lpstr>Mitä digituella tarkoitamme?</vt:lpstr>
      <vt:lpstr>Digitukihankkeen tavoitteet</vt:lpstr>
      <vt:lpstr>Kehittämisen keinot</vt:lpstr>
      <vt:lpstr>Digituen toimintamallin pilotointi 2018 - 2019</vt:lpstr>
      <vt:lpstr>Kirjastot &amp; digituki</vt:lpstr>
      <vt:lpstr>PowerPoint-esitys</vt:lpstr>
      <vt:lpstr>Suomi.fi-verkkopalvelu</vt:lpstr>
      <vt:lpstr>Mitä palvelu tarjoaa?</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Melgin Anna (VRK)</dc:creator>
  <cp:lastModifiedBy>Ilmola Maarit</cp:lastModifiedBy>
  <cp:revision>67</cp:revision>
  <cp:lastPrinted>2018-05-22T10:01:50Z</cp:lastPrinted>
  <dcterms:created xsi:type="dcterms:W3CDTF">2018-03-29T14:07:49Z</dcterms:created>
  <dcterms:modified xsi:type="dcterms:W3CDTF">2018-09-25T06:53:49Z</dcterms:modified>
</cp:coreProperties>
</file>