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1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0" r:id="rId5"/>
    <p:sldMasterId id="2147483777" r:id="rId6"/>
  </p:sldMasterIdLst>
  <p:notesMasterIdLst>
    <p:notesMasterId r:id="rId19"/>
  </p:notesMasterIdLst>
  <p:sldIdLst>
    <p:sldId id="270" r:id="rId7"/>
    <p:sldId id="272" r:id="rId8"/>
    <p:sldId id="273" r:id="rId9"/>
    <p:sldId id="274" r:id="rId10"/>
    <p:sldId id="277" r:id="rId11"/>
    <p:sldId id="278" r:id="rId12"/>
    <p:sldId id="280" r:id="rId13"/>
    <p:sldId id="281" r:id="rId14"/>
    <p:sldId id="282" r:id="rId15"/>
    <p:sldId id="283" r:id="rId16"/>
    <p:sldId id="284" r:id="rId17"/>
    <p:sldId id="286" r:id="rId18"/>
  </p:sldIdLst>
  <p:sldSz cx="12195175" cy="6859588"/>
  <p:notesSz cx="6858000" cy="9144000"/>
  <p:defaultTextStyle>
    <a:defPPr>
      <a:defRPr lang="en-US"/>
    </a:defPPr>
    <a:lvl1pPr marL="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38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77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316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34">
          <p15:clr>
            <a:srgbClr val="A4A3A4"/>
          </p15:clr>
        </p15:guide>
        <p15:guide id="2" orient="horz" pos="843">
          <p15:clr>
            <a:srgbClr val="A4A3A4"/>
          </p15:clr>
        </p15:guide>
        <p15:guide id="3" orient="horz" pos="686">
          <p15:clr>
            <a:srgbClr val="A4A3A4"/>
          </p15:clr>
        </p15:guide>
        <p15:guide id="4" pos="7283">
          <p15:clr>
            <a:srgbClr val="A4A3A4"/>
          </p15:clr>
        </p15:guide>
        <p15:guide id="5" pos="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543" autoAdjust="0"/>
  </p:normalViewPr>
  <p:slideViewPr>
    <p:cSldViewPr snapToGrid="0" showGuides="1">
      <p:cViewPr varScale="1">
        <p:scale>
          <a:sx n="65" d="100"/>
          <a:sy n="65" d="100"/>
        </p:scale>
        <p:origin x="1330" y="58"/>
      </p:cViewPr>
      <p:guideLst>
        <p:guide orient="horz" pos="3634"/>
        <p:guide orient="horz" pos="843"/>
        <p:guide orient="horz" pos="686"/>
        <p:guide pos="7283"/>
        <p:guide pos="4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Type of Frauds 2017 </a:t>
            </a:r>
          </a:p>
        </c:rich>
      </c:tx>
      <c:layout>
        <c:manualLayout>
          <c:xMode val="edge"/>
          <c:yMode val="edge"/>
          <c:x val="0.11012832205109761"/>
          <c:y val="1.5674805355212949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Huijaustyyppien jakauma</c:v>
                </c:pt>
              </c:strCache>
            </c:strRef>
          </c:tx>
          <c:dPt>
            <c:idx val="1"/>
            <c:bubble3D val="0"/>
            <c:spPr>
              <a:solidFill>
                <a:srgbClr val="FF5959"/>
              </a:solidFill>
            </c:spPr>
            <c:extLst>
              <c:ext xmlns:c16="http://schemas.microsoft.com/office/drawing/2014/chart" uri="{C3380CC4-5D6E-409C-BE32-E72D297353CC}">
                <c16:uniqueId val="{00000001-35A4-4558-9C2F-03EADD84457E}"/>
              </c:ext>
            </c:extLst>
          </c:dPt>
          <c:cat>
            <c:strRef>
              <c:f>Taul1!$A$2:$A$5</c:f>
              <c:strCache>
                <c:ptCount val="4"/>
                <c:pt idx="0">
                  <c:v>Nigerian scams</c:v>
                </c:pt>
                <c:pt idx="1">
                  <c:v>Love scams</c:v>
                </c:pt>
                <c:pt idx="2">
                  <c:v>Investment scams</c:v>
                </c:pt>
                <c:pt idx="3">
                  <c:v>Phishing &amp; Fake Police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63</c:v>
                </c:pt>
                <c:pt idx="1">
                  <c:v>70</c:v>
                </c:pt>
                <c:pt idx="2">
                  <c:v>48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A4-4558-9C2F-03EADD844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i-FI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8032-89EB-4D13-922A-D9DAB7321F0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1AA99-6AE6-4252-9D49-BFACABC8D97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817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13F0D-B26C-408C-BDA9-99C52A7955E6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415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1175"/>
            <a:ext cx="4546600" cy="2557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631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1175"/>
            <a:ext cx="4546600" cy="2557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498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418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149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552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723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61AA99-6AE6-4252-9D49-BFACABC8D9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899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13F0D-B26C-408C-BDA9-99C52A7955E6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938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3"/>
            <a:ext cx="7200000" cy="750221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38" y="2854325"/>
            <a:ext cx="3995737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85728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86580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999" y="1332000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1012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440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8067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8819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17322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66425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316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94079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87691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0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0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2958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980000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93673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0" y="1989634"/>
            <a:ext cx="3489325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4000" y="4149874"/>
            <a:ext cx="1692000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54099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Headi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  <a:noFill/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333450"/>
            <a:ext cx="7200000" cy="1009078"/>
          </a:xfrm>
        </p:spPr>
        <p:txBody>
          <a:bodyPr>
            <a:no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1510482"/>
            <a:ext cx="7200000" cy="68524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29" name="Line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Logotype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16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28893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67542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642078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r>
              <a:rPr lang="sv-SE" dirty="0"/>
              <a:t> or </a:t>
            </a:r>
            <a:r>
              <a:rPr lang="sv-SE" dirty="0" err="1"/>
              <a:t>use</a:t>
            </a:r>
            <a:r>
              <a:rPr lang="sv-SE" dirty="0"/>
              <a:t> as </a:t>
            </a:r>
            <a:r>
              <a:rPr lang="sv-SE" dirty="0" err="1"/>
              <a:t>pink</a:t>
            </a:r>
            <a:r>
              <a:rPr lang="sv-SE" dirty="0"/>
              <a:t> </a:t>
            </a:r>
            <a:r>
              <a:rPr lang="sv-SE" dirty="0" err="1"/>
              <a:t>slide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2386721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83756"/>
            <a:ext cx="7200000" cy="6268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803590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75994"/>
            <a:ext cx="7200000" cy="6346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8673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89026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accent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4186277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r>
              <a:rPr lang="sv-SE" dirty="0"/>
              <a:t> or </a:t>
            </a:r>
            <a:r>
              <a:rPr lang="sv-SE" dirty="0" err="1"/>
              <a:t>use</a:t>
            </a:r>
            <a:r>
              <a:rPr lang="sv-SE" dirty="0"/>
              <a:t> as </a:t>
            </a:r>
            <a:r>
              <a:rPr lang="sv-SE" dirty="0" err="1"/>
              <a:t>pink</a:t>
            </a:r>
            <a:r>
              <a:rPr lang="sv-SE" dirty="0"/>
              <a:t> </a:t>
            </a:r>
            <a:r>
              <a:rPr lang="sv-SE" dirty="0" err="1"/>
              <a:t>slide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tx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5482560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025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019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5178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24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0" y="3348038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5263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0800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08864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96530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382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3"/>
            <a:ext cx="7200000" cy="750221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38" y="2854325"/>
            <a:ext cx="3995737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883655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527551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999" y="1332000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77806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51350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8067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91544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039769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507245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332000"/>
            <a:ext cx="5364000" cy="44316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698857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5364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000" y="1332000"/>
            <a:ext cx="5364000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38348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60083"/>
            <a:ext cx="8064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0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4359600" y="1332000"/>
            <a:ext cx="3492000" cy="44280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0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660412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0" y="1980000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159055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600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0" y="1485578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0" y="1989634"/>
            <a:ext cx="3489325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4000" y="4149874"/>
            <a:ext cx="1692000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Picture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098245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Headi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  <a:noFill/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333450"/>
            <a:ext cx="7200000" cy="1009078"/>
          </a:xfrm>
        </p:spPr>
        <p:txBody>
          <a:bodyPr>
            <a:no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1510482"/>
            <a:ext cx="7200000" cy="68524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29" name="Line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Logotype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16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5647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6933130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4523747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r>
              <a:rPr lang="sv-SE" dirty="0"/>
              <a:t> or </a:t>
            </a:r>
            <a:r>
              <a:rPr lang="sv-SE" dirty="0" err="1"/>
              <a:t>use</a:t>
            </a:r>
            <a:r>
              <a:rPr lang="sv-SE" dirty="0"/>
              <a:t> as </a:t>
            </a:r>
            <a:r>
              <a:rPr lang="sv-SE" dirty="0" err="1"/>
              <a:t>pink</a:t>
            </a:r>
            <a:r>
              <a:rPr lang="sv-SE" dirty="0"/>
              <a:t> </a:t>
            </a:r>
            <a:r>
              <a:rPr lang="sv-SE" dirty="0" err="1"/>
              <a:t>slide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1326649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83756"/>
            <a:ext cx="7200000" cy="6268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087665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775994"/>
            <a:ext cx="7200000" cy="6346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543600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674" y="298072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4196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89026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accent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19110475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8877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by </a:t>
            </a:r>
            <a:r>
              <a:rPr lang="sv-SE" dirty="0" err="1"/>
              <a:t>using</a:t>
            </a:r>
            <a:r>
              <a:rPr lang="sv-SE" dirty="0"/>
              <a:t> Nordea Image Bank </a:t>
            </a:r>
            <a:r>
              <a:rPr lang="sv-SE" dirty="0" err="1"/>
              <a:t>button</a:t>
            </a:r>
            <a:r>
              <a:rPr lang="sv-SE" dirty="0"/>
              <a:t> or </a:t>
            </a:r>
            <a:r>
              <a:rPr lang="sv-SE" dirty="0" err="1"/>
              <a:t>use</a:t>
            </a:r>
            <a:r>
              <a:rPr lang="sv-SE" dirty="0"/>
              <a:t> as </a:t>
            </a:r>
            <a:r>
              <a:rPr lang="sv-SE" dirty="0" err="1"/>
              <a:t>pink</a:t>
            </a:r>
            <a:r>
              <a:rPr lang="sv-SE" dirty="0"/>
              <a:t> </a:t>
            </a:r>
            <a:r>
              <a:rPr lang="sv-SE" dirty="0" err="1"/>
              <a:t>slide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tx2"/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0" y="2990850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9567814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025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06503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52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054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241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57191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514382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71574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1028765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0" y="3348038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5" y="6389301"/>
            <a:ext cx="863687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910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0800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20764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0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211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257191" indent="0">
              <a:buNone/>
              <a:defRPr sz="900">
                <a:solidFill>
                  <a:schemeClr val="bg1"/>
                </a:solidFill>
              </a:defRPr>
            </a:lvl2pPr>
            <a:lvl3pPr marL="514382" indent="0">
              <a:buNone/>
              <a:defRPr sz="900">
                <a:solidFill>
                  <a:schemeClr val="bg1"/>
                </a:solidFill>
              </a:defRPr>
            </a:lvl3pPr>
            <a:lvl4pPr marL="771574" indent="0">
              <a:buNone/>
              <a:defRPr sz="900">
                <a:solidFill>
                  <a:schemeClr val="bg1"/>
                </a:solidFill>
              </a:defRPr>
            </a:lvl4pPr>
            <a:lvl5pPr marL="1028765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8" y="3030538"/>
            <a:ext cx="3446462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350" y="530890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54999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503238"/>
            <a:ext cx="15113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3"/>
          <p:cNvGrpSpPr>
            <a:grpSpLocks/>
          </p:cNvGrpSpPr>
          <p:nvPr userDrawn="1"/>
        </p:nvGrpSpPr>
        <p:grpSpPr bwMode="auto">
          <a:xfrm>
            <a:off x="9313863" y="2897188"/>
            <a:ext cx="2879725" cy="3500437"/>
            <a:chOff x="6246813" y="2906713"/>
            <a:chExt cx="2879725" cy="3500437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auto">
            <a:xfrm>
              <a:off x="6697663" y="3783013"/>
              <a:ext cx="449262" cy="1122362"/>
            </a:xfrm>
            <a:custGeom>
              <a:avLst/>
              <a:gdLst>
                <a:gd name="T0" fmla="*/ 70 w 141"/>
                <a:gd name="T1" fmla="*/ 353 h 353"/>
                <a:gd name="T2" fmla="*/ 70 w 141"/>
                <a:gd name="T3" fmla="*/ 353 h 353"/>
                <a:gd name="T4" fmla="*/ 0 w 141"/>
                <a:gd name="T5" fmla="*/ 282 h 353"/>
                <a:gd name="T6" fmla="*/ 0 w 141"/>
                <a:gd name="T7" fmla="*/ 70 h 353"/>
                <a:gd name="T8" fmla="*/ 70 w 141"/>
                <a:gd name="T9" fmla="*/ 0 h 353"/>
                <a:gd name="T10" fmla="*/ 70 w 141"/>
                <a:gd name="T11" fmla="*/ 0 h 353"/>
                <a:gd name="T12" fmla="*/ 141 w 141"/>
                <a:gd name="T13" fmla="*/ 70 h 353"/>
                <a:gd name="T14" fmla="*/ 141 w 141"/>
                <a:gd name="T15" fmla="*/ 282 h 353"/>
                <a:gd name="T16" fmla="*/ 70 w 141"/>
                <a:gd name="T17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353">
                  <a:moveTo>
                    <a:pt x="70" y="353"/>
                  </a:moveTo>
                  <a:cubicBezTo>
                    <a:pt x="70" y="353"/>
                    <a:pt x="70" y="353"/>
                    <a:pt x="70" y="353"/>
                  </a:cubicBezTo>
                  <a:cubicBezTo>
                    <a:pt x="31" y="353"/>
                    <a:pt x="0" y="321"/>
                    <a:pt x="0" y="282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109" y="0"/>
                    <a:pt x="141" y="31"/>
                    <a:pt x="141" y="70"/>
                  </a:cubicBezTo>
                  <a:cubicBezTo>
                    <a:pt x="141" y="282"/>
                    <a:pt x="141" y="282"/>
                    <a:pt x="141" y="282"/>
                  </a:cubicBezTo>
                  <a:cubicBezTo>
                    <a:pt x="141" y="321"/>
                    <a:pt x="109" y="353"/>
                    <a:pt x="70" y="3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6246813" y="4430713"/>
              <a:ext cx="269875" cy="452437"/>
            </a:xfrm>
            <a:custGeom>
              <a:avLst/>
              <a:gdLst>
                <a:gd name="T0" fmla="*/ 43 w 85"/>
                <a:gd name="T1" fmla="*/ 142 h 142"/>
                <a:gd name="T2" fmla="*/ 43 w 85"/>
                <a:gd name="T3" fmla="*/ 142 h 142"/>
                <a:gd name="T4" fmla="*/ 0 w 85"/>
                <a:gd name="T5" fmla="*/ 99 h 142"/>
                <a:gd name="T6" fmla="*/ 0 w 85"/>
                <a:gd name="T7" fmla="*/ 43 h 142"/>
                <a:gd name="T8" fmla="*/ 43 w 85"/>
                <a:gd name="T9" fmla="*/ 0 h 142"/>
                <a:gd name="T10" fmla="*/ 43 w 85"/>
                <a:gd name="T11" fmla="*/ 0 h 142"/>
                <a:gd name="T12" fmla="*/ 85 w 85"/>
                <a:gd name="T13" fmla="*/ 43 h 142"/>
                <a:gd name="T14" fmla="*/ 85 w 85"/>
                <a:gd name="T15" fmla="*/ 99 h 142"/>
                <a:gd name="T16" fmla="*/ 43 w 85"/>
                <a:gd name="T1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42">
                  <a:moveTo>
                    <a:pt x="43" y="142"/>
                  </a:moveTo>
                  <a:cubicBezTo>
                    <a:pt x="43" y="142"/>
                    <a:pt x="43" y="142"/>
                    <a:pt x="43" y="142"/>
                  </a:cubicBezTo>
                  <a:cubicBezTo>
                    <a:pt x="19" y="142"/>
                    <a:pt x="0" y="123"/>
                    <a:pt x="0" y="9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9"/>
                    <a:pt x="85" y="43"/>
                  </a:cubicBezTo>
                  <a:cubicBezTo>
                    <a:pt x="85" y="99"/>
                    <a:pt x="85" y="99"/>
                    <a:pt x="85" y="99"/>
                  </a:cubicBezTo>
                  <a:cubicBezTo>
                    <a:pt x="85" y="123"/>
                    <a:pt x="66" y="142"/>
                    <a:pt x="43" y="1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7369175" y="2906713"/>
              <a:ext cx="561975" cy="2513012"/>
            </a:xfrm>
            <a:custGeom>
              <a:avLst/>
              <a:gdLst>
                <a:gd name="T0" fmla="*/ 89 w 177"/>
                <a:gd name="T1" fmla="*/ 791 h 791"/>
                <a:gd name="T2" fmla="*/ 89 w 177"/>
                <a:gd name="T3" fmla="*/ 791 h 791"/>
                <a:gd name="T4" fmla="*/ 0 w 177"/>
                <a:gd name="T5" fmla="*/ 703 h 791"/>
                <a:gd name="T6" fmla="*/ 0 w 177"/>
                <a:gd name="T7" fmla="*/ 89 h 791"/>
                <a:gd name="T8" fmla="*/ 89 w 177"/>
                <a:gd name="T9" fmla="*/ 0 h 791"/>
                <a:gd name="T10" fmla="*/ 89 w 177"/>
                <a:gd name="T11" fmla="*/ 0 h 791"/>
                <a:gd name="T12" fmla="*/ 177 w 177"/>
                <a:gd name="T13" fmla="*/ 89 h 791"/>
                <a:gd name="T14" fmla="*/ 177 w 177"/>
                <a:gd name="T15" fmla="*/ 703 h 791"/>
                <a:gd name="T16" fmla="*/ 89 w 177"/>
                <a:gd name="T17" fmla="*/ 791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7" h="791">
                  <a:moveTo>
                    <a:pt x="89" y="791"/>
                  </a:moveTo>
                  <a:cubicBezTo>
                    <a:pt x="89" y="791"/>
                    <a:pt x="89" y="791"/>
                    <a:pt x="89" y="791"/>
                  </a:cubicBezTo>
                  <a:cubicBezTo>
                    <a:pt x="40" y="791"/>
                    <a:pt x="0" y="752"/>
                    <a:pt x="0" y="70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3"/>
                    <a:pt x="177" y="703"/>
                    <a:pt x="177" y="703"/>
                  </a:cubicBezTo>
                  <a:cubicBezTo>
                    <a:pt x="177" y="752"/>
                    <a:pt x="137" y="791"/>
                    <a:pt x="89" y="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8156575" y="3894138"/>
              <a:ext cx="560388" cy="2513012"/>
            </a:xfrm>
            <a:custGeom>
              <a:avLst/>
              <a:gdLst>
                <a:gd name="T0" fmla="*/ 88 w 176"/>
                <a:gd name="T1" fmla="*/ 791 h 791"/>
                <a:gd name="T2" fmla="*/ 88 w 176"/>
                <a:gd name="T3" fmla="*/ 791 h 791"/>
                <a:gd name="T4" fmla="*/ 0 w 176"/>
                <a:gd name="T5" fmla="*/ 702 h 791"/>
                <a:gd name="T6" fmla="*/ 0 w 176"/>
                <a:gd name="T7" fmla="*/ 88 h 791"/>
                <a:gd name="T8" fmla="*/ 88 w 176"/>
                <a:gd name="T9" fmla="*/ 0 h 791"/>
                <a:gd name="T10" fmla="*/ 88 w 176"/>
                <a:gd name="T11" fmla="*/ 0 h 791"/>
                <a:gd name="T12" fmla="*/ 176 w 176"/>
                <a:gd name="T13" fmla="*/ 88 h 791"/>
                <a:gd name="T14" fmla="*/ 176 w 176"/>
                <a:gd name="T15" fmla="*/ 702 h 791"/>
                <a:gd name="T16" fmla="*/ 88 w 176"/>
                <a:gd name="T17" fmla="*/ 791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" h="791">
                  <a:moveTo>
                    <a:pt x="88" y="791"/>
                  </a:moveTo>
                  <a:cubicBezTo>
                    <a:pt x="88" y="791"/>
                    <a:pt x="88" y="791"/>
                    <a:pt x="88" y="791"/>
                  </a:cubicBezTo>
                  <a:cubicBezTo>
                    <a:pt x="39" y="791"/>
                    <a:pt x="0" y="751"/>
                    <a:pt x="0" y="702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37" y="0"/>
                    <a:pt x="176" y="39"/>
                    <a:pt x="176" y="88"/>
                  </a:cubicBezTo>
                  <a:cubicBezTo>
                    <a:pt x="176" y="702"/>
                    <a:pt x="176" y="702"/>
                    <a:pt x="176" y="702"/>
                  </a:cubicBezTo>
                  <a:cubicBezTo>
                    <a:pt x="176" y="751"/>
                    <a:pt x="137" y="791"/>
                    <a:pt x="88" y="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" name="Freeform 9"/>
            <p:cNvSpPr>
              <a:spLocks/>
            </p:cNvSpPr>
            <p:nvPr userDrawn="1"/>
          </p:nvSpPr>
          <p:spPr bwMode="auto">
            <a:xfrm>
              <a:off x="8942388" y="4414838"/>
              <a:ext cx="184150" cy="1112837"/>
            </a:xfrm>
            <a:custGeom>
              <a:avLst/>
              <a:gdLst>
                <a:gd name="T0" fmla="*/ 0 w 58"/>
                <a:gd name="T1" fmla="*/ 69 h 350"/>
                <a:gd name="T2" fmla="*/ 0 w 58"/>
                <a:gd name="T3" fmla="*/ 281 h 350"/>
                <a:gd name="T4" fmla="*/ 58 w 58"/>
                <a:gd name="T5" fmla="*/ 350 h 350"/>
                <a:gd name="T6" fmla="*/ 58 w 58"/>
                <a:gd name="T7" fmla="*/ 0 h 350"/>
                <a:gd name="T8" fmla="*/ 0 w 58"/>
                <a:gd name="T9" fmla="*/ 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50">
                  <a:moveTo>
                    <a:pt x="0" y="69"/>
                  </a:moveTo>
                  <a:cubicBezTo>
                    <a:pt x="0" y="281"/>
                    <a:pt x="0" y="281"/>
                    <a:pt x="0" y="281"/>
                  </a:cubicBezTo>
                  <a:cubicBezTo>
                    <a:pt x="0" y="315"/>
                    <a:pt x="25" y="344"/>
                    <a:pt x="58" y="35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5" y="5"/>
                    <a:pt x="0" y="34"/>
                    <a:pt x="0" y="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187" y="1368317"/>
            <a:ext cx="8881200" cy="720167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187" y="2160500"/>
            <a:ext cx="88812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accent2"/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undertittelstil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malen</a:t>
            </a:r>
            <a:endParaRPr lang="en-GB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720187" y="2664617"/>
            <a:ext cx="8881200" cy="21605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 err="1"/>
              <a:t>Klicka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 </a:t>
            </a:r>
            <a:r>
              <a:rPr lang="en-GB" dirty="0" err="1"/>
              <a:t>för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ändra</a:t>
            </a:r>
            <a:r>
              <a:rPr lang="en-GB" dirty="0"/>
              <a:t> format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bakgrundstexten</a:t>
            </a:r>
            <a:endParaRPr lang="en-GB" dirty="0"/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/>
          </p:nvPr>
        </p:nvSpPr>
        <p:spPr>
          <a:xfrm>
            <a:off x="720187" y="2880667"/>
            <a:ext cx="8881200" cy="21605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2"/>
                </a:solidFill>
              </a:defRPr>
            </a:lvl1pPr>
            <a:lvl2pPr marL="257191" indent="0">
              <a:buNone/>
              <a:defRPr>
                <a:solidFill>
                  <a:schemeClr val="accent2"/>
                </a:solidFill>
              </a:defRPr>
            </a:lvl2pPr>
            <a:lvl3pPr marL="514382" indent="0">
              <a:buNone/>
              <a:defRPr>
                <a:solidFill>
                  <a:schemeClr val="accent2"/>
                </a:solidFill>
              </a:defRPr>
            </a:lvl3pPr>
            <a:lvl4pPr marL="771574" indent="0">
              <a:buNone/>
              <a:defRPr>
                <a:solidFill>
                  <a:schemeClr val="accent2"/>
                </a:solidFill>
              </a:defRPr>
            </a:lvl4pPr>
            <a:lvl5pPr marL="102876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 err="1"/>
              <a:t>Klicka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 </a:t>
            </a:r>
            <a:r>
              <a:rPr lang="en-GB" dirty="0" err="1"/>
              <a:t>för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ändra</a:t>
            </a:r>
            <a:r>
              <a:rPr lang="en-GB" dirty="0"/>
              <a:t> format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bakgrundstexten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4159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8490"/>
            <a:ext cx="7200000" cy="750221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8326440" y="2854552"/>
            <a:ext cx="3995738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17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27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6573028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1521340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332227"/>
            <a:ext cx="7200000" cy="4428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76076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48146" y="1332227"/>
            <a:ext cx="5364001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2302" y="1332227"/>
            <a:ext cx="5364001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708828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48001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59600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8067600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01250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2012946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850993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1" y="360083"/>
            <a:ext cx="7200000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2302" y="1332000"/>
            <a:ext cx="5364001" cy="44316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146" y="1332227"/>
            <a:ext cx="5364001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669473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303" y="360083"/>
            <a:ext cx="8063999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8146" y="1332227"/>
            <a:ext cx="5364001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192302" y="1332227"/>
            <a:ext cx="5364001" cy="442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306708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303" y="360083"/>
            <a:ext cx="8063999" cy="720167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8001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067600" y="1332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4359600" y="1332227"/>
            <a:ext cx="3492000" cy="4428000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7600" y="3636000"/>
            <a:ext cx="3492000" cy="21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63374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8001" y="1980227"/>
            <a:ext cx="10908000" cy="37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96601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1" y="1485805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8515245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96601" y="397565"/>
            <a:ext cx="7200000" cy="943998"/>
          </a:xfrm>
        </p:spPr>
        <p:txBody>
          <a:bodyPr>
            <a:noAutofit/>
          </a:bodyPr>
          <a:lstStyle>
            <a:lvl1pPr algn="ctr">
              <a:defRPr sz="3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496601" y="1485805"/>
            <a:ext cx="7200000" cy="360446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2407371" y="1989634"/>
            <a:ext cx="174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368802" y="1989634"/>
            <a:ext cx="3489324" cy="3024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8064000" y="1989634"/>
            <a:ext cx="2556000" cy="198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8063999" y="4149874"/>
            <a:ext cx="1692001" cy="1332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990466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9427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810211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9427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50"/>
            <a:ext cx="7200000" cy="360083"/>
          </a:xfrm>
        </p:spPr>
        <p:txBody>
          <a:bodyPr/>
          <a:lstStyle>
            <a:lvl1pPr marL="0" indent="0" algn="l">
              <a:buNone/>
              <a:defRPr b="1">
                <a:solidFill>
                  <a:srgbClr val="FFFFFF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60" name="Pulse"/>
          <p:cNvGrpSpPr/>
          <p:nvPr userDrawn="1"/>
        </p:nvGrpSpPr>
        <p:grpSpPr>
          <a:xfrm>
            <a:off x="3" y="2991077"/>
            <a:ext cx="12204000" cy="3559175"/>
            <a:chOff x="0" y="2990850"/>
            <a:chExt cx="12204700" cy="3559175"/>
          </a:xfrm>
          <a:solidFill>
            <a:srgbClr val="0000FF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8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6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7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8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0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2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4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6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7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8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9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31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90373856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3175" y="0"/>
            <a:ext cx="12195175" cy="6859588"/>
          </a:xfrm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9427"/>
            <a:ext cx="7200000" cy="7488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50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2592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2844000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0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8937427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3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975" tIns="44029" rIns="87975" bIns="44029"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4783756"/>
            <a:ext cx="7200000" cy="6268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5436227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rgbClr val="FFFFFF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39600"/>
            <a:ext cx="12204000" cy="3816350"/>
          </a:xfrm>
          <a:noFill/>
        </p:spPr>
        <p:txBody>
          <a:bodyPr anchor="ctr" anchorCtr="0"/>
          <a:lstStyle>
            <a:lvl1pPr marL="0" marR="0" indent="0" algn="ctr" defTabSz="10477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Logotype"/>
          <p:cNvGrpSpPr/>
          <p:nvPr userDrawn="1"/>
        </p:nvGrpSpPr>
        <p:grpSpPr>
          <a:xfrm>
            <a:off x="5371977" y="298299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5322728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 Pi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" y="0"/>
            <a:ext cx="12193200" cy="6859588"/>
          </a:xfrm>
          <a:prstGeom prst="rect">
            <a:avLst/>
          </a:prstGeom>
          <a:solidFill>
            <a:srgbClr val="FDEC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975" tIns="44029" rIns="87975" bIns="44029" rtlCol="0" anchor="ctr"/>
          <a:lstStyle/>
          <a:p>
            <a:pPr algn="ctr"/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" y="939600"/>
            <a:ext cx="12193200" cy="38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975" tIns="44029" rIns="87975" bIns="44029"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940414"/>
            <a:ext cx="12204000" cy="3816350"/>
          </a:xfrm>
          <a:noFill/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4775994"/>
            <a:ext cx="7200000" cy="6346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5436227"/>
            <a:ext cx="7200000" cy="360083"/>
          </a:xfrm>
        </p:spPr>
        <p:txBody>
          <a:bodyPr>
            <a:noAutofit/>
          </a:bodyPr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1" y="5914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Name, title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1" y="6166122"/>
            <a:ext cx="7200000" cy="21600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2"/>
                </a:solidFill>
              </a:defRPr>
            </a:lvl1pPr>
            <a:lvl2pPr marL="247466" indent="0">
              <a:buNone/>
              <a:defRPr>
                <a:solidFill>
                  <a:schemeClr val="accent2"/>
                </a:solidFill>
              </a:defRPr>
            </a:lvl2pPr>
            <a:lvl3pPr marL="494985" indent="0">
              <a:buNone/>
              <a:defRPr>
                <a:solidFill>
                  <a:schemeClr val="accent2"/>
                </a:solidFill>
              </a:defRPr>
            </a:lvl3pPr>
            <a:lvl4pPr marL="742497" indent="0">
              <a:buNone/>
              <a:defRPr>
                <a:solidFill>
                  <a:schemeClr val="accent2"/>
                </a:solidFill>
              </a:defRPr>
            </a:lvl4pPr>
            <a:lvl5pPr marL="989996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3" name="Logotype"/>
          <p:cNvGrpSpPr/>
          <p:nvPr userDrawn="1"/>
        </p:nvGrpSpPr>
        <p:grpSpPr>
          <a:xfrm>
            <a:off x="5371977" y="298299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99911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72018" y="1089253"/>
            <a:ext cx="8402188" cy="999458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accent2"/>
                </a:solidFill>
              </a:defRPr>
            </a:lvl1pPr>
            <a:lvl2pPr marL="5238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77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716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954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193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432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66710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19097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11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62161542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 Pulse Pattern">
    <p:bg>
      <p:bgPr>
        <a:solidFill>
          <a:srgbClr val="FD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5175" cy="6859588"/>
          </a:xfrm>
        </p:spPr>
        <p:txBody>
          <a:bodyPr anchor="ctr" anchorCtr="0"/>
          <a:lstStyle>
            <a:lvl1pPr marL="0" marR="0" indent="0" algn="ctr" defTabSz="104773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by using Nordea Image Bank button or use as pink slide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72018" y="1090800"/>
            <a:ext cx="8402188" cy="1000800"/>
          </a:xfrm>
        </p:spPr>
        <p:txBody>
          <a:bodyPr anchor="b" anchorCtr="0">
            <a:noAutofit/>
          </a:bodyPr>
          <a:lstStyle>
            <a:lvl1pPr algn="ctr">
              <a:defRPr sz="2900" b="1"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72018" y="2160500"/>
            <a:ext cx="8402188" cy="720167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900" b="1">
                <a:solidFill>
                  <a:schemeClr val="tx2"/>
                </a:solidFill>
              </a:defRPr>
            </a:lvl1pPr>
            <a:lvl2pPr marL="5238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77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716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954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193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432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66710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19097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8" name="Pulse"/>
          <p:cNvGrpSpPr/>
          <p:nvPr userDrawn="1"/>
        </p:nvGrpSpPr>
        <p:grpSpPr>
          <a:xfrm>
            <a:off x="3" y="2991077"/>
            <a:ext cx="12204000" cy="3559175"/>
            <a:chOff x="0" y="2990850"/>
            <a:chExt cx="12204700" cy="3559175"/>
          </a:xfrm>
          <a:solidFill>
            <a:srgbClr val="0000A0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182086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9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1211263" y="4605338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7"/>
            <p:cNvSpPr>
              <a:spLocks/>
            </p:cNvSpPr>
            <p:nvPr userDrawn="1"/>
          </p:nvSpPr>
          <p:spPr bwMode="auto">
            <a:xfrm>
              <a:off x="447675" y="4105275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8"/>
            <p:cNvSpPr>
              <a:spLocks/>
            </p:cNvSpPr>
            <p:nvPr userDrawn="1"/>
          </p:nvSpPr>
          <p:spPr bwMode="auto">
            <a:xfrm>
              <a:off x="10529888" y="3994150"/>
              <a:ext cx="434975" cy="1092200"/>
            </a:xfrm>
            <a:custGeom>
              <a:avLst/>
              <a:gdLst>
                <a:gd name="T0" fmla="*/ 69 w 137"/>
                <a:gd name="T1" fmla="*/ 343 h 343"/>
                <a:gd name="T2" fmla="*/ 69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9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9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0094913" y="4627563"/>
              <a:ext cx="260350" cy="439738"/>
            </a:xfrm>
            <a:custGeom>
              <a:avLst/>
              <a:gdLst>
                <a:gd name="T0" fmla="*/ 41 w 82"/>
                <a:gd name="T1" fmla="*/ 138 h 138"/>
                <a:gd name="T2" fmla="*/ 41 w 82"/>
                <a:gd name="T3" fmla="*/ 138 h 138"/>
                <a:gd name="T4" fmla="*/ 0 w 82"/>
                <a:gd name="T5" fmla="*/ 96 h 138"/>
                <a:gd name="T6" fmla="*/ 0 w 82"/>
                <a:gd name="T7" fmla="*/ 41 h 138"/>
                <a:gd name="T8" fmla="*/ 41 w 82"/>
                <a:gd name="T9" fmla="*/ 0 h 138"/>
                <a:gd name="T10" fmla="*/ 82 w 82"/>
                <a:gd name="T11" fmla="*/ 41 h 138"/>
                <a:gd name="T12" fmla="*/ 82 w 82"/>
                <a:gd name="T13" fmla="*/ 96 h 138"/>
                <a:gd name="T14" fmla="*/ 41 w 82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8">
                  <a:moveTo>
                    <a:pt x="41" y="138"/>
                  </a:moveTo>
                  <a:cubicBezTo>
                    <a:pt x="41" y="138"/>
                    <a:pt x="41" y="138"/>
                    <a:pt x="41" y="138"/>
                  </a:cubicBezTo>
                  <a:cubicBezTo>
                    <a:pt x="18" y="138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3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3" y="138"/>
                    <a:pt x="41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11183938" y="3144838"/>
              <a:ext cx="544513" cy="2444750"/>
            </a:xfrm>
            <a:custGeom>
              <a:avLst/>
              <a:gdLst>
                <a:gd name="T0" fmla="*/ 86 w 171"/>
                <a:gd name="T1" fmla="*/ 768 h 768"/>
                <a:gd name="T2" fmla="*/ 86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6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6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"/>
            <p:cNvSpPr>
              <a:spLocks noEditPoints="1"/>
            </p:cNvSpPr>
            <p:nvPr userDrawn="1"/>
          </p:nvSpPr>
          <p:spPr bwMode="auto">
            <a:xfrm>
              <a:off x="7742238" y="4083050"/>
              <a:ext cx="434975" cy="1092200"/>
            </a:xfrm>
            <a:custGeom>
              <a:avLst/>
              <a:gdLst>
                <a:gd name="T0" fmla="*/ 69 w 137"/>
                <a:gd name="T1" fmla="*/ 13 h 343"/>
                <a:gd name="T2" fmla="*/ 124 w 137"/>
                <a:gd name="T3" fmla="*/ 68 h 343"/>
                <a:gd name="T4" fmla="*/ 124 w 137"/>
                <a:gd name="T5" fmla="*/ 274 h 343"/>
                <a:gd name="T6" fmla="*/ 69 w 137"/>
                <a:gd name="T7" fmla="*/ 329 h 343"/>
                <a:gd name="T8" fmla="*/ 14 w 137"/>
                <a:gd name="T9" fmla="*/ 274 h 343"/>
                <a:gd name="T10" fmla="*/ 14 w 137"/>
                <a:gd name="T11" fmla="*/ 68 h 343"/>
                <a:gd name="T12" fmla="*/ 69 w 137"/>
                <a:gd name="T13" fmla="*/ 13 h 343"/>
                <a:gd name="T14" fmla="*/ 69 w 137"/>
                <a:gd name="T15" fmla="*/ 0 h 343"/>
                <a:gd name="T16" fmla="*/ 69 w 137"/>
                <a:gd name="T17" fmla="*/ 0 h 343"/>
                <a:gd name="T18" fmla="*/ 0 w 137"/>
                <a:gd name="T19" fmla="*/ 68 h 343"/>
                <a:gd name="T20" fmla="*/ 0 w 137"/>
                <a:gd name="T21" fmla="*/ 274 h 343"/>
                <a:gd name="T22" fmla="*/ 69 w 137"/>
                <a:gd name="T23" fmla="*/ 343 h 343"/>
                <a:gd name="T24" fmla="*/ 137 w 137"/>
                <a:gd name="T25" fmla="*/ 274 h 343"/>
                <a:gd name="T26" fmla="*/ 137 w 137"/>
                <a:gd name="T27" fmla="*/ 68 h 343"/>
                <a:gd name="T28" fmla="*/ 69 w 137"/>
                <a:gd name="T2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7" y="312"/>
                    <a:pt x="137" y="274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37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9480550" y="4605338"/>
              <a:ext cx="439738" cy="1092200"/>
            </a:xfrm>
            <a:custGeom>
              <a:avLst/>
              <a:gdLst>
                <a:gd name="T0" fmla="*/ 69 w 138"/>
                <a:gd name="T1" fmla="*/ 343 h 343"/>
                <a:gd name="T2" fmla="*/ 69 w 138"/>
                <a:gd name="T3" fmla="*/ 343 h 343"/>
                <a:gd name="T4" fmla="*/ 0 w 138"/>
                <a:gd name="T5" fmla="*/ 275 h 343"/>
                <a:gd name="T6" fmla="*/ 0 w 138"/>
                <a:gd name="T7" fmla="*/ 69 h 343"/>
                <a:gd name="T8" fmla="*/ 69 w 138"/>
                <a:gd name="T9" fmla="*/ 0 h 343"/>
                <a:gd name="T10" fmla="*/ 138 w 138"/>
                <a:gd name="T11" fmla="*/ 69 h 343"/>
                <a:gd name="T12" fmla="*/ 138 w 138"/>
                <a:gd name="T13" fmla="*/ 275 h 343"/>
                <a:gd name="T14" fmla="*/ 69 w 138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343">
                  <a:moveTo>
                    <a:pt x="69" y="343"/>
                  </a:moveTo>
                  <a:cubicBezTo>
                    <a:pt x="69" y="343"/>
                    <a:pt x="69" y="343"/>
                    <a:pt x="69" y="343"/>
                  </a:cubicBezTo>
                  <a:cubicBezTo>
                    <a:pt x="31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107" y="0"/>
                    <a:pt x="138" y="31"/>
                    <a:pt x="138" y="69"/>
                  </a:cubicBezTo>
                  <a:cubicBezTo>
                    <a:pt x="138" y="275"/>
                    <a:pt x="138" y="275"/>
                    <a:pt x="138" y="275"/>
                  </a:cubicBezTo>
                  <a:cubicBezTo>
                    <a:pt x="138" y="313"/>
                    <a:pt x="107" y="343"/>
                    <a:pt x="69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3"/>
            <p:cNvSpPr>
              <a:spLocks noEditPoints="1"/>
            </p:cNvSpPr>
            <p:nvPr userDrawn="1"/>
          </p:nvSpPr>
          <p:spPr bwMode="auto">
            <a:xfrm>
              <a:off x="83978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8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1951038" y="4083050"/>
              <a:ext cx="439738" cy="1092200"/>
            </a:xfrm>
            <a:custGeom>
              <a:avLst/>
              <a:gdLst>
                <a:gd name="T0" fmla="*/ 69 w 138"/>
                <a:gd name="T1" fmla="*/ 13 h 343"/>
                <a:gd name="T2" fmla="*/ 124 w 138"/>
                <a:gd name="T3" fmla="*/ 68 h 343"/>
                <a:gd name="T4" fmla="*/ 124 w 138"/>
                <a:gd name="T5" fmla="*/ 274 h 343"/>
                <a:gd name="T6" fmla="*/ 69 w 138"/>
                <a:gd name="T7" fmla="*/ 329 h 343"/>
                <a:gd name="T8" fmla="*/ 14 w 138"/>
                <a:gd name="T9" fmla="*/ 274 h 343"/>
                <a:gd name="T10" fmla="*/ 14 w 138"/>
                <a:gd name="T11" fmla="*/ 68 h 343"/>
                <a:gd name="T12" fmla="*/ 69 w 138"/>
                <a:gd name="T13" fmla="*/ 13 h 343"/>
                <a:gd name="T14" fmla="*/ 69 w 138"/>
                <a:gd name="T15" fmla="*/ 0 h 343"/>
                <a:gd name="T16" fmla="*/ 0 w 138"/>
                <a:gd name="T17" fmla="*/ 68 h 343"/>
                <a:gd name="T18" fmla="*/ 0 w 138"/>
                <a:gd name="T19" fmla="*/ 274 h 343"/>
                <a:gd name="T20" fmla="*/ 69 w 138"/>
                <a:gd name="T21" fmla="*/ 343 h 343"/>
                <a:gd name="T22" fmla="*/ 138 w 138"/>
                <a:gd name="T23" fmla="*/ 274 h 343"/>
                <a:gd name="T24" fmla="*/ 138 w 138"/>
                <a:gd name="T25" fmla="*/ 68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3"/>
                  </a:moveTo>
                  <a:cubicBezTo>
                    <a:pt x="99" y="13"/>
                    <a:pt x="124" y="38"/>
                    <a:pt x="124" y="68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304"/>
                    <a:pt x="99" y="329"/>
                    <a:pt x="69" y="329"/>
                  </a:cubicBezTo>
                  <a:cubicBezTo>
                    <a:pt x="39" y="329"/>
                    <a:pt x="14" y="304"/>
                    <a:pt x="14" y="274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38"/>
                    <a:pt x="39" y="13"/>
                    <a:pt x="69" y="13"/>
                  </a:cubicBezTo>
                  <a:moveTo>
                    <a:pt x="69" y="0"/>
                  </a:moveTo>
                  <a:cubicBezTo>
                    <a:pt x="31" y="0"/>
                    <a:pt x="0" y="30"/>
                    <a:pt x="0" y="68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312"/>
                    <a:pt x="31" y="343"/>
                    <a:pt x="69" y="343"/>
                  </a:cubicBezTo>
                  <a:cubicBezTo>
                    <a:pt x="107" y="343"/>
                    <a:pt x="138" y="312"/>
                    <a:pt x="138" y="274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8" y="30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5"/>
            <p:cNvSpPr>
              <a:spLocks noEditPoints="1"/>
            </p:cNvSpPr>
            <p:nvPr userDrawn="1"/>
          </p:nvSpPr>
          <p:spPr bwMode="auto">
            <a:xfrm>
              <a:off x="2606675" y="3230563"/>
              <a:ext cx="546100" cy="2447925"/>
            </a:xfrm>
            <a:custGeom>
              <a:avLst/>
              <a:gdLst>
                <a:gd name="T0" fmla="*/ 86 w 172"/>
                <a:gd name="T1" fmla="*/ 14 h 769"/>
                <a:gd name="T2" fmla="*/ 158 w 172"/>
                <a:gd name="T3" fmla="*/ 86 h 769"/>
                <a:gd name="T4" fmla="*/ 158 w 172"/>
                <a:gd name="T5" fmla="*/ 683 h 769"/>
                <a:gd name="T6" fmla="*/ 86 w 172"/>
                <a:gd name="T7" fmla="*/ 755 h 769"/>
                <a:gd name="T8" fmla="*/ 14 w 172"/>
                <a:gd name="T9" fmla="*/ 683 h 769"/>
                <a:gd name="T10" fmla="*/ 14 w 172"/>
                <a:gd name="T11" fmla="*/ 86 h 769"/>
                <a:gd name="T12" fmla="*/ 86 w 172"/>
                <a:gd name="T13" fmla="*/ 14 h 769"/>
                <a:gd name="T14" fmla="*/ 86 w 172"/>
                <a:gd name="T15" fmla="*/ 0 h 769"/>
                <a:gd name="T16" fmla="*/ 0 w 172"/>
                <a:gd name="T17" fmla="*/ 86 h 769"/>
                <a:gd name="T18" fmla="*/ 0 w 172"/>
                <a:gd name="T19" fmla="*/ 683 h 769"/>
                <a:gd name="T20" fmla="*/ 86 w 172"/>
                <a:gd name="T21" fmla="*/ 769 h 769"/>
                <a:gd name="T22" fmla="*/ 172 w 172"/>
                <a:gd name="T23" fmla="*/ 683 h 769"/>
                <a:gd name="T24" fmla="*/ 172 w 172"/>
                <a:gd name="T25" fmla="*/ 86 h 769"/>
                <a:gd name="T26" fmla="*/ 86 w 172"/>
                <a:gd name="T2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769">
                  <a:moveTo>
                    <a:pt x="86" y="14"/>
                  </a:moveTo>
                  <a:cubicBezTo>
                    <a:pt x="126" y="14"/>
                    <a:pt x="158" y="46"/>
                    <a:pt x="158" y="86"/>
                  </a:cubicBezTo>
                  <a:cubicBezTo>
                    <a:pt x="158" y="683"/>
                    <a:pt x="158" y="683"/>
                    <a:pt x="158" y="683"/>
                  </a:cubicBezTo>
                  <a:cubicBezTo>
                    <a:pt x="158" y="723"/>
                    <a:pt x="126" y="755"/>
                    <a:pt x="86" y="755"/>
                  </a:cubicBezTo>
                  <a:cubicBezTo>
                    <a:pt x="46" y="755"/>
                    <a:pt x="14" y="723"/>
                    <a:pt x="14" y="683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4" y="46"/>
                    <a:pt x="46" y="14"/>
                    <a:pt x="86" y="14"/>
                  </a:cubicBezTo>
                  <a:moveTo>
                    <a:pt x="86" y="0"/>
                  </a:moveTo>
                  <a:cubicBezTo>
                    <a:pt x="39" y="0"/>
                    <a:pt x="0" y="39"/>
                    <a:pt x="0" y="86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0" y="730"/>
                    <a:pt x="39" y="769"/>
                    <a:pt x="86" y="769"/>
                  </a:cubicBezTo>
                  <a:cubicBezTo>
                    <a:pt x="133" y="769"/>
                    <a:pt x="172" y="730"/>
                    <a:pt x="172" y="683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39"/>
                    <a:pt x="13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6"/>
            <p:cNvSpPr>
              <a:spLocks/>
            </p:cNvSpPr>
            <p:nvPr userDrawn="1"/>
          </p:nvSpPr>
          <p:spPr bwMode="auto">
            <a:xfrm>
              <a:off x="8718550" y="4105275"/>
              <a:ext cx="546100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7"/>
            <p:cNvSpPr>
              <a:spLocks noEditPoints="1"/>
            </p:cNvSpPr>
            <p:nvPr userDrawn="1"/>
          </p:nvSpPr>
          <p:spPr bwMode="auto">
            <a:xfrm>
              <a:off x="4465638" y="3841750"/>
              <a:ext cx="438150" cy="1092200"/>
            </a:xfrm>
            <a:custGeom>
              <a:avLst/>
              <a:gdLst>
                <a:gd name="T0" fmla="*/ 69 w 138"/>
                <a:gd name="T1" fmla="*/ 14 h 343"/>
                <a:gd name="T2" fmla="*/ 124 w 138"/>
                <a:gd name="T3" fmla="*/ 69 h 343"/>
                <a:gd name="T4" fmla="*/ 124 w 138"/>
                <a:gd name="T5" fmla="*/ 275 h 343"/>
                <a:gd name="T6" fmla="*/ 69 w 138"/>
                <a:gd name="T7" fmla="*/ 330 h 343"/>
                <a:gd name="T8" fmla="*/ 14 w 138"/>
                <a:gd name="T9" fmla="*/ 275 h 343"/>
                <a:gd name="T10" fmla="*/ 14 w 138"/>
                <a:gd name="T11" fmla="*/ 69 h 343"/>
                <a:gd name="T12" fmla="*/ 69 w 138"/>
                <a:gd name="T13" fmla="*/ 14 h 343"/>
                <a:gd name="T14" fmla="*/ 69 w 138"/>
                <a:gd name="T15" fmla="*/ 0 h 343"/>
                <a:gd name="T16" fmla="*/ 0 w 138"/>
                <a:gd name="T17" fmla="*/ 69 h 343"/>
                <a:gd name="T18" fmla="*/ 0 w 138"/>
                <a:gd name="T19" fmla="*/ 275 h 343"/>
                <a:gd name="T20" fmla="*/ 69 w 138"/>
                <a:gd name="T21" fmla="*/ 343 h 343"/>
                <a:gd name="T22" fmla="*/ 138 w 138"/>
                <a:gd name="T23" fmla="*/ 275 h 343"/>
                <a:gd name="T24" fmla="*/ 138 w 138"/>
                <a:gd name="T25" fmla="*/ 69 h 343"/>
                <a:gd name="T26" fmla="*/ 69 w 138"/>
                <a:gd name="T2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343">
                  <a:moveTo>
                    <a:pt x="69" y="14"/>
                  </a:moveTo>
                  <a:cubicBezTo>
                    <a:pt x="99" y="14"/>
                    <a:pt x="124" y="39"/>
                    <a:pt x="124" y="69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305"/>
                    <a:pt x="99" y="330"/>
                    <a:pt x="69" y="330"/>
                  </a:cubicBezTo>
                  <a:cubicBezTo>
                    <a:pt x="39" y="330"/>
                    <a:pt x="14" y="305"/>
                    <a:pt x="14" y="275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39"/>
                    <a:pt x="39" y="14"/>
                    <a:pt x="69" y="14"/>
                  </a:cubicBezTo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31" y="343"/>
                    <a:pt x="69" y="343"/>
                  </a:cubicBezTo>
                  <a:cubicBezTo>
                    <a:pt x="107" y="343"/>
                    <a:pt x="138" y="313"/>
                    <a:pt x="138" y="275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8"/>
            <p:cNvSpPr>
              <a:spLocks/>
            </p:cNvSpPr>
            <p:nvPr userDrawn="1"/>
          </p:nvSpPr>
          <p:spPr bwMode="auto">
            <a:xfrm>
              <a:off x="7259638" y="4475163"/>
              <a:ext cx="260350" cy="436563"/>
            </a:xfrm>
            <a:custGeom>
              <a:avLst/>
              <a:gdLst>
                <a:gd name="T0" fmla="*/ 41 w 82"/>
                <a:gd name="T1" fmla="*/ 137 h 137"/>
                <a:gd name="T2" fmla="*/ 41 w 82"/>
                <a:gd name="T3" fmla="*/ 137 h 137"/>
                <a:gd name="T4" fmla="*/ 0 w 82"/>
                <a:gd name="T5" fmla="*/ 96 h 137"/>
                <a:gd name="T6" fmla="*/ 0 w 82"/>
                <a:gd name="T7" fmla="*/ 41 h 137"/>
                <a:gd name="T8" fmla="*/ 41 w 82"/>
                <a:gd name="T9" fmla="*/ 0 h 137"/>
                <a:gd name="T10" fmla="*/ 82 w 82"/>
                <a:gd name="T11" fmla="*/ 41 h 137"/>
                <a:gd name="T12" fmla="*/ 82 w 82"/>
                <a:gd name="T13" fmla="*/ 96 h 137"/>
                <a:gd name="T14" fmla="*/ 41 w 82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7">
                  <a:moveTo>
                    <a:pt x="41" y="137"/>
                  </a:moveTo>
                  <a:cubicBezTo>
                    <a:pt x="41" y="137"/>
                    <a:pt x="41" y="137"/>
                    <a:pt x="41" y="137"/>
                  </a:cubicBezTo>
                  <a:cubicBezTo>
                    <a:pt x="18" y="137"/>
                    <a:pt x="0" y="119"/>
                    <a:pt x="0" y="9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119"/>
                    <a:pt x="64" y="137"/>
                    <a:pt x="41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19"/>
            <p:cNvSpPr>
              <a:spLocks noEditPoints="1"/>
            </p:cNvSpPr>
            <p:nvPr userDrawn="1"/>
          </p:nvSpPr>
          <p:spPr bwMode="auto">
            <a:xfrm>
              <a:off x="4030663" y="4475163"/>
              <a:ext cx="260350" cy="436563"/>
            </a:xfrm>
            <a:custGeom>
              <a:avLst/>
              <a:gdLst>
                <a:gd name="T0" fmla="*/ 41 w 82"/>
                <a:gd name="T1" fmla="*/ 14 h 137"/>
                <a:gd name="T2" fmla="*/ 69 w 82"/>
                <a:gd name="T3" fmla="*/ 41 h 137"/>
                <a:gd name="T4" fmla="*/ 69 w 82"/>
                <a:gd name="T5" fmla="*/ 96 h 137"/>
                <a:gd name="T6" fmla="*/ 41 w 82"/>
                <a:gd name="T7" fmla="*/ 124 h 137"/>
                <a:gd name="T8" fmla="*/ 14 w 82"/>
                <a:gd name="T9" fmla="*/ 96 h 137"/>
                <a:gd name="T10" fmla="*/ 14 w 82"/>
                <a:gd name="T11" fmla="*/ 41 h 137"/>
                <a:gd name="T12" fmla="*/ 41 w 82"/>
                <a:gd name="T13" fmla="*/ 14 h 137"/>
                <a:gd name="T14" fmla="*/ 41 w 82"/>
                <a:gd name="T15" fmla="*/ 0 h 137"/>
                <a:gd name="T16" fmla="*/ 0 w 82"/>
                <a:gd name="T17" fmla="*/ 41 h 137"/>
                <a:gd name="T18" fmla="*/ 0 w 82"/>
                <a:gd name="T19" fmla="*/ 96 h 137"/>
                <a:gd name="T20" fmla="*/ 41 w 82"/>
                <a:gd name="T21" fmla="*/ 137 h 137"/>
                <a:gd name="T22" fmla="*/ 82 w 82"/>
                <a:gd name="T23" fmla="*/ 96 h 137"/>
                <a:gd name="T24" fmla="*/ 82 w 82"/>
                <a:gd name="T25" fmla="*/ 41 h 137"/>
                <a:gd name="T26" fmla="*/ 41 w 82"/>
                <a:gd name="T2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7">
                  <a:moveTo>
                    <a:pt x="41" y="14"/>
                  </a:moveTo>
                  <a:cubicBezTo>
                    <a:pt x="56" y="14"/>
                    <a:pt x="69" y="26"/>
                    <a:pt x="69" y="41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112"/>
                    <a:pt x="56" y="124"/>
                    <a:pt x="41" y="124"/>
                  </a:cubicBezTo>
                  <a:cubicBezTo>
                    <a:pt x="26" y="124"/>
                    <a:pt x="14" y="112"/>
                    <a:pt x="14" y="96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26"/>
                    <a:pt x="26" y="14"/>
                    <a:pt x="41" y="14"/>
                  </a:cubicBezTo>
                  <a:moveTo>
                    <a:pt x="41" y="0"/>
                  </a:moveTo>
                  <a:cubicBezTo>
                    <a:pt x="19" y="0"/>
                    <a:pt x="0" y="19"/>
                    <a:pt x="0" y="41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19"/>
                    <a:pt x="19" y="137"/>
                    <a:pt x="41" y="137"/>
                  </a:cubicBezTo>
                  <a:cubicBezTo>
                    <a:pt x="64" y="137"/>
                    <a:pt x="82" y="119"/>
                    <a:pt x="82" y="96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6648450" y="4452938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5 h 343"/>
                <a:gd name="T6" fmla="*/ 0 w 137"/>
                <a:gd name="T7" fmla="*/ 69 h 343"/>
                <a:gd name="T8" fmla="*/ 68 w 137"/>
                <a:gd name="T9" fmla="*/ 0 h 343"/>
                <a:gd name="T10" fmla="*/ 137 w 137"/>
                <a:gd name="T11" fmla="*/ 69 h 343"/>
                <a:gd name="T12" fmla="*/ 137 w 137"/>
                <a:gd name="T13" fmla="*/ 275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3"/>
                    <a:pt x="0" y="2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06" y="0"/>
                    <a:pt x="137" y="31"/>
                    <a:pt x="137" y="69"/>
                  </a:cubicBezTo>
                  <a:cubicBezTo>
                    <a:pt x="137" y="275"/>
                    <a:pt x="137" y="275"/>
                    <a:pt x="137" y="275"/>
                  </a:cubicBezTo>
                  <a:cubicBezTo>
                    <a:pt x="137" y="313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1"/>
            <p:cNvSpPr>
              <a:spLocks/>
            </p:cNvSpPr>
            <p:nvPr userDrawn="1"/>
          </p:nvSpPr>
          <p:spPr bwMode="auto">
            <a:xfrm>
              <a:off x="5119688" y="2990850"/>
              <a:ext cx="547688" cy="2444750"/>
            </a:xfrm>
            <a:custGeom>
              <a:avLst/>
              <a:gdLst>
                <a:gd name="T0" fmla="*/ 86 w 172"/>
                <a:gd name="T1" fmla="*/ 768 h 768"/>
                <a:gd name="T2" fmla="*/ 86 w 172"/>
                <a:gd name="T3" fmla="*/ 768 h 768"/>
                <a:gd name="T4" fmla="*/ 0 w 172"/>
                <a:gd name="T5" fmla="*/ 682 h 768"/>
                <a:gd name="T6" fmla="*/ 0 w 172"/>
                <a:gd name="T7" fmla="*/ 85 h 768"/>
                <a:gd name="T8" fmla="*/ 86 w 172"/>
                <a:gd name="T9" fmla="*/ 0 h 768"/>
                <a:gd name="T10" fmla="*/ 172 w 172"/>
                <a:gd name="T11" fmla="*/ 85 h 768"/>
                <a:gd name="T12" fmla="*/ 172 w 172"/>
                <a:gd name="T13" fmla="*/ 682 h 768"/>
                <a:gd name="T14" fmla="*/ 86 w 172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768">
                  <a:moveTo>
                    <a:pt x="86" y="768"/>
                  </a:moveTo>
                  <a:cubicBezTo>
                    <a:pt x="86" y="768"/>
                    <a:pt x="86" y="768"/>
                    <a:pt x="86" y="768"/>
                  </a:cubicBezTo>
                  <a:cubicBezTo>
                    <a:pt x="39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5"/>
                  </a:cubicBezTo>
                  <a:cubicBezTo>
                    <a:pt x="172" y="682"/>
                    <a:pt x="172" y="682"/>
                    <a:pt x="172" y="682"/>
                  </a:cubicBezTo>
                  <a:cubicBezTo>
                    <a:pt x="172" y="730"/>
                    <a:pt x="133" y="768"/>
                    <a:pt x="86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5886450" y="3952875"/>
              <a:ext cx="542925" cy="2444750"/>
            </a:xfrm>
            <a:custGeom>
              <a:avLst/>
              <a:gdLst>
                <a:gd name="T0" fmla="*/ 85 w 171"/>
                <a:gd name="T1" fmla="*/ 768 h 768"/>
                <a:gd name="T2" fmla="*/ 85 w 171"/>
                <a:gd name="T3" fmla="*/ 768 h 768"/>
                <a:gd name="T4" fmla="*/ 0 w 171"/>
                <a:gd name="T5" fmla="*/ 682 h 768"/>
                <a:gd name="T6" fmla="*/ 0 w 171"/>
                <a:gd name="T7" fmla="*/ 85 h 768"/>
                <a:gd name="T8" fmla="*/ 85 w 171"/>
                <a:gd name="T9" fmla="*/ 0 h 768"/>
                <a:gd name="T10" fmla="*/ 171 w 171"/>
                <a:gd name="T11" fmla="*/ 85 h 768"/>
                <a:gd name="T12" fmla="*/ 171 w 171"/>
                <a:gd name="T13" fmla="*/ 682 h 768"/>
                <a:gd name="T14" fmla="*/ 85 w 171"/>
                <a:gd name="T1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8">
                  <a:moveTo>
                    <a:pt x="85" y="768"/>
                  </a:moveTo>
                  <a:cubicBezTo>
                    <a:pt x="85" y="768"/>
                    <a:pt x="85" y="768"/>
                    <a:pt x="85" y="768"/>
                  </a:cubicBezTo>
                  <a:cubicBezTo>
                    <a:pt x="38" y="768"/>
                    <a:pt x="0" y="730"/>
                    <a:pt x="0" y="68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3" y="0"/>
                    <a:pt x="171" y="38"/>
                    <a:pt x="171" y="85"/>
                  </a:cubicBezTo>
                  <a:cubicBezTo>
                    <a:pt x="171" y="682"/>
                    <a:pt x="171" y="682"/>
                    <a:pt x="171" y="682"/>
                  </a:cubicBezTo>
                  <a:cubicBezTo>
                    <a:pt x="171" y="730"/>
                    <a:pt x="133" y="768"/>
                    <a:pt x="85" y="7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3790950" y="4716463"/>
              <a:ext cx="436563" cy="1092200"/>
            </a:xfrm>
            <a:custGeom>
              <a:avLst/>
              <a:gdLst>
                <a:gd name="T0" fmla="*/ 68 w 137"/>
                <a:gd name="T1" fmla="*/ 343 h 343"/>
                <a:gd name="T2" fmla="*/ 68 w 137"/>
                <a:gd name="T3" fmla="*/ 343 h 343"/>
                <a:gd name="T4" fmla="*/ 0 w 137"/>
                <a:gd name="T5" fmla="*/ 274 h 343"/>
                <a:gd name="T6" fmla="*/ 0 w 137"/>
                <a:gd name="T7" fmla="*/ 68 h 343"/>
                <a:gd name="T8" fmla="*/ 68 w 137"/>
                <a:gd name="T9" fmla="*/ 0 h 343"/>
                <a:gd name="T10" fmla="*/ 137 w 137"/>
                <a:gd name="T11" fmla="*/ 68 h 343"/>
                <a:gd name="T12" fmla="*/ 137 w 137"/>
                <a:gd name="T13" fmla="*/ 274 h 343"/>
                <a:gd name="T14" fmla="*/ 68 w 137"/>
                <a:gd name="T1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43">
                  <a:moveTo>
                    <a:pt x="68" y="343"/>
                  </a:moveTo>
                  <a:cubicBezTo>
                    <a:pt x="68" y="343"/>
                    <a:pt x="68" y="343"/>
                    <a:pt x="68" y="343"/>
                  </a:cubicBezTo>
                  <a:cubicBezTo>
                    <a:pt x="30" y="343"/>
                    <a:pt x="0" y="312"/>
                    <a:pt x="0" y="2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8" y="0"/>
                  </a:cubicBezTo>
                  <a:cubicBezTo>
                    <a:pt x="106" y="0"/>
                    <a:pt x="137" y="30"/>
                    <a:pt x="137" y="68"/>
                  </a:cubicBezTo>
                  <a:cubicBezTo>
                    <a:pt x="137" y="274"/>
                    <a:pt x="137" y="274"/>
                    <a:pt x="137" y="274"/>
                  </a:cubicBezTo>
                  <a:cubicBezTo>
                    <a:pt x="137" y="312"/>
                    <a:pt x="106" y="343"/>
                    <a:pt x="68" y="3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4"/>
            <p:cNvSpPr>
              <a:spLocks/>
            </p:cNvSpPr>
            <p:nvPr userDrawn="1"/>
          </p:nvSpPr>
          <p:spPr bwMode="auto">
            <a:xfrm>
              <a:off x="3028950" y="3841750"/>
              <a:ext cx="542925" cy="2447925"/>
            </a:xfrm>
            <a:custGeom>
              <a:avLst/>
              <a:gdLst>
                <a:gd name="T0" fmla="*/ 85 w 171"/>
                <a:gd name="T1" fmla="*/ 769 h 769"/>
                <a:gd name="T2" fmla="*/ 85 w 171"/>
                <a:gd name="T3" fmla="*/ 769 h 769"/>
                <a:gd name="T4" fmla="*/ 0 w 171"/>
                <a:gd name="T5" fmla="*/ 683 h 769"/>
                <a:gd name="T6" fmla="*/ 0 w 171"/>
                <a:gd name="T7" fmla="*/ 86 h 769"/>
                <a:gd name="T8" fmla="*/ 85 w 171"/>
                <a:gd name="T9" fmla="*/ 0 h 769"/>
                <a:gd name="T10" fmla="*/ 171 w 171"/>
                <a:gd name="T11" fmla="*/ 86 h 769"/>
                <a:gd name="T12" fmla="*/ 171 w 171"/>
                <a:gd name="T13" fmla="*/ 683 h 769"/>
                <a:gd name="T14" fmla="*/ 85 w 171"/>
                <a:gd name="T15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769">
                  <a:moveTo>
                    <a:pt x="85" y="769"/>
                  </a:moveTo>
                  <a:cubicBezTo>
                    <a:pt x="85" y="769"/>
                    <a:pt x="85" y="769"/>
                    <a:pt x="85" y="769"/>
                  </a:cubicBezTo>
                  <a:cubicBezTo>
                    <a:pt x="38" y="769"/>
                    <a:pt x="0" y="730"/>
                    <a:pt x="0" y="68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3" y="0"/>
                    <a:pt x="171" y="39"/>
                    <a:pt x="171" y="86"/>
                  </a:cubicBezTo>
                  <a:cubicBezTo>
                    <a:pt x="171" y="683"/>
                    <a:pt x="171" y="683"/>
                    <a:pt x="171" y="683"/>
                  </a:cubicBezTo>
                  <a:cubicBezTo>
                    <a:pt x="171" y="730"/>
                    <a:pt x="133" y="769"/>
                    <a:pt x="85" y="7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0" y="3148013"/>
              <a:ext cx="228600" cy="2438400"/>
            </a:xfrm>
            <a:custGeom>
              <a:avLst/>
              <a:gdLst>
                <a:gd name="T0" fmla="*/ 0 w 72"/>
                <a:gd name="T1" fmla="*/ 0 h 766"/>
                <a:gd name="T2" fmla="*/ 0 w 72"/>
                <a:gd name="T3" fmla="*/ 766 h 766"/>
                <a:gd name="T4" fmla="*/ 72 w 72"/>
                <a:gd name="T5" fmla="*/ 681 h 766"/>
                <a:gd name="T6" fmla="*/ 72 w 72"/>
                <a:gd name="T7" fmla="*/ 84 h 766"/>
                <a:gd name="T8" fmla="*/ 0 w 72"/>
                <a:gd name="T9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6">
                  <a:moveTo>
                    <a:pt x="0" y="0"/>
                  </a:moveTo>
                  <a:cubicBezTo>
                    <a:pt x="0" y="766"/>
                    <a:pt x="0" y="766"/>
                    <a:pt x="0" y="766"/>
                  </a:cubicBezTo>
                  <a:cubicBezTo>
                    <a:pt x="41" y="759"/>
                    <a:pt x="72" y="724"/>
                    <a:pt x="72" y="681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42"/>
                    <a:pt x="41" y="6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6"/>
            <p:cNvSpPr>
              <a:spLocks/>
            </p:cNvSpPr>
            <p:nvPr userDrawn="1"/>
          </p:nvSpPr>
          <p:spPr bwMode="auto">
            <a:xfrm>
              <a:off x="11950700" y="4105275"/>
              <a:ext cx="254000" cy="2444750"/>
            </a:xfrm>
            <a:custGeom>
              <a:avLst/>
              <a:gdLst>
                <a:gd name="T0" fmla="*/ 80 w 80"/>
                <a:gd name="T1" fmla="*/ 0 h 768"/>
                <a:gd name="T2" fmla="*/ 0 w 80"/>
                <a:gd name="T3" fmla="*/ 85 h 768"/>
                <a:gd name="T4" fmla="*/ 0 w 80"/>
                <a:gd name="T5" fmla="*/ 682 h 768"/>
                <a:gd name="T6" fmla="*/ 80 w 80"/>
                <a:gd name="T7" fmla="*/ 768 h 768"/>
                <a:gd name="T8" fmla="*/ 80 w 80"/>
                <a:gd name="T9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68">
                  <a:moveTo>
                    <a:pt x="80" y="0"/>
                  </a:moveTo>
                  <a:cubicBezTo>
                    <a:pt x="36" y="2"/>
                    <a:pt x="0" y="39"/>
                    <a:pt x="0" y="85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0" y="728"/>
                    <a:pt x="36" y="766"/>
                    <a:pt x="80" y="768"/>
                  </a:cubicBez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00895645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89252"/>
            <a:ext cx="6864086" cy="2268744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0000A0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748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rgbClr val="8B8A8D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934754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090800"/>
            <a:ext cx="6864086" cy="2268000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3573748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Logotype, static"/>
          <p:cNvGrpSpPr/>
          <p:nvPr userDrawn="1"/>
        </p:nvGrpSpPr>
        <p:grpSpPr>
          <a:xfrm>
            <a:off x="10689466" y="6389301"/>
            <a:ext cx="863688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7203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ulse Patter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41538" y="166246"/>
            <a:ext cx="6864086" cy="2327243"/>
          </a:xfrm>
        </p:spPr>
        <p:txBody>
          <a:bodyPr>
            <a:noAutofit/>
          </a:bodyPr>
          <a:lstStyle>
            <a:lvl1pPr algn="ctr">
              <a:defRPr sz="30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and type quote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641203" y="2709468"/>
            <a:ext cx="6864086" cy="5400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247466" indent="0">
              <a:buFontTx/>
              <a:buNone/>
              <a:defRPr b="1">
                <a:solidFill>
                  <a:schemeClr val="accent4"/>
                </a:solidFill>
              </a:defRPr>
            </a:lvl2pPr>
            <a:lvl3pPr marL="494985" indent="0">
              <a:buFontTx/>
              <a:buNone/>
              <a:defRPr b="1">
                <a:solidFill>
                  <a:schemeClr val="accent4"/>
                </a:solidFill>
              </a:defRPr>
            </a:lvl3pPr>
            <a:lvl4pPr marL="742497" indent="0">
              <a:buFontTx/>
              <a:buNone/>
              <a:defRPr b="1">
                <a:solidFill>
                  <a:schemeClr val="accent4"/>
                </a:solidFill>
              </a:defRPr>
            </a:lvl4pPr>
            <a:lvl5pPr marL="989996" indent="0">
              <a:buFontTx/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Name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Pulse"/>
          <p:cNvGrpSpPr/>
          <p:nvPr userDrawn="1"/>
        </p:nvGrpSpPr>
        <p:grpSpPr>
          <a:xfrm>
            <a:off x="0" y="3348265"/>
            <a:ext cx="12204700" cy="2643187"/>
            <a:chOff x="0" y="3348038"/>
            <a:chExt cx="12204700" cy="2643187"/>
          </a:xfrm>
          <a:solidFill>
            <a:srgbClr val="0000FF"/>
          </a:solidFill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>
              <a:off x="190658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>
              <a:off x="397986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>
              <a:off x="1585913" y="4564063"/>
              <a:ext cx="193675" cy="325438"/>
            </a:xfrm>
            <a:custGeom>
              <a:avLst/>
              <a:gdLst>
                <a:gd name="T0" fmla="*/ 30 w 61"/>
                <a:gd name="T1" fmla="*/ 102 h 102"/>
                <a:gd name="T2" fmla="*/ 30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0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0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0" y="102"/>
                  </a:moveTo>
                  <a:cubicBezTo>
                    <a:pt x="30" y="102"/>
                    <a:pt x="30" y="102"/>
                    <a:pt x="30" y="102"/>
                  </a:cubicBezTo>
                  <a:cubicBezTo>
                    <a:pt x="13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7" y="102"/>
                    <a:pt x="3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>
              <a:off x="3524250" y="4548188"/>
              <a:ext cx="325438" cy="809625"/>
            </a:xfrm>
            <a:custGeom>
              <a:avLst/>
              <a:gdLst>
                <a:gd name="T0" fmla="*/ 51 w 102"/>
                <a:gd name="T1" fmla="*/ 254 h 254"/>
                <a:gd name="T2" fmla="*/ 51 w 102"/>
                <a:gd name="T3" fmla="*/ 254 h 254"/>
                <a:gd name="T4" fmla="*/ 0 w 102"/>
                <a:gd name="T5" fmla="*/ 203 h 254"/>
                <a:gd name="T6" fmla="*/ 0 w 102"/>
                <a:gd name="T7" fmla="*/ 51 h 254"/>
                <a:gd name="T8" fmla="*/ 51 w 102"/>
                <a:gd name="T9" fmla="*/ 0 h 254"/>
                <a:gd name="T10" fmla="*/ 102 w 102"/>
                <a:gd name="T11" fmla="*/ 51 h 254"/>
                <a:gd name="T12" fmla="*/ 102 w 102"/>
                <a:gd name="T13" fmla="*/ 203 h 254"/>
                <a:gd name="T14" fmla="*/ 51 w 102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3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>
              <a:off x="2393950" y="3462338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>
              <a:off x="311150" y="34623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6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6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6"/>
                    <a:pt x="128" y="506"/>
                    <a:pt x="128" y="506"/>
                  </a:cubicBezTo>
                  <a:cubicBezTo>
                    <a:pt x="128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>
              <a:off x="2959100" y="4175125"/>
              <a:ext cx="403225" cy="1816100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4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12"/>
            <p:cNvSpPr>
              <a:spLocks noEditPoints="1"/>
            </p:cNvSpPr>
            <p:nvPr userDrawn="1"/>
          </p:nvSpPr>
          <p:spPr bwMode="auto">
            <a:xfrm>
              <a:off x="1131888" y="4548188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2"/>
                    <a:pt x="23" y="254"/>
                    <a:pt x="51" y="254"/>
                  </a:cubicBezTo>
                  <a:cubicBezTo>
                    <a:pt x="79" y="254"/>
                    <a:pt x="102" y="232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13"/>
            <p:cNvSpPr>
              <a:spLocks noEditPoints="1"/>
            </p:cNvSpPr>
            <p:nvPr userDrawn="1"/>
          </p:nvSpPr>
          <p:spPr bwMode="auto">
            <a:xfrm>
              <a:off x="565150" y="4175125"/>
              <a:ext cx="404813" cy="1816100"/>
            </a:xfrm>
            <a:custGeom>
              <a:avLst/>
              <a:gdLst>
                <a:gd name="T0" fmla="*/ 64 w 127"/>
                <a:gd name="T1" fmla="*/ 10 h 570"/>
                <a:gd name="T2" fmla="*/ 117 w 127"/>
                <a:gd name="T3" fmla="*/ 64 h 570"/>
                <a:gd name="T4" fmla="*/ 117 w 127"/>
                <a:gd name="T5" fmla="*/ 506 h 570"/>
                <a:gd name="T6" fmla="*/ 64 w 127"/>
                <a:gd name="T7" fmla="*/ 560 h 570"/>
                <a:gd name="T8" fmla="*/ 10 w 127"/>
                <a:gd name="T9" fmla="*/ 506 h 570"/>
                <a:gd name="T10" fmla="*/ 10 w 127"/>
                <a:gd name="T11" fmla="*/ 64 h 570"/>
                <a:gd name="T12" fmla="*/ 64 w 127"/>
                <a:gd name="T13" fmla="*/ 10 h 570"/>
                <a:gd name="T14" fmla="*/ 64 w 127"/>
                <a:gd name="T15" fmla="*/ 0 h 570"/>
                <a:gd name="T16" fmla="*/ 0 w 127"/>
                <a:gd name="T17" fmla="*/ 64 h 570"/>
                <a:gd name="T18" fmla="*/ 0 w 127"/>
                <a:gd name="T19" fmla="*/ 506 h 570"/>
                <a:gd name="T20" fmla="*/ 64 w 127"/>
                <a:gd name="T21" fmla="*/ 570 h 570"/>
                <a:gd name="T22" fmla="*/ 127 w 127"/>
                <a:gd name="T23" fmla="*/ 506 h 570"/>
                <a:gd name="T24" fmla="*/ 127 w 127"/>
                <a:gd name="T25" fmla="*/ 64 h 570"/>
                <a:gd name="T26" fmla="*/ 64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4" y="10"/>
                  </a:moveTo>
                  <a:cubicBezTo>
                    <a:pt x="93" y="10"/>
                    <a:pt x="117" y="34"/>
                    <a:pt x="117" y="64"/>
                  </a:cubicBezTo>
                  <a:cubicBezTo>
                    <a:pt x="117" y="506"/>
                    <a:pt x="117" y="506"/>
                    <a:pt x="117" y="506"/>
                  </a:cubicBezTo>
                  <a:cubicBezTo>
                    <a:pt x="117" y="536"/>
                    <a:pt x="93" y="560"/>
                    <a:pt x="64" y="560"/>
                  </a:cubicBezTo>
                  <a:cubicBezTo>
                    <a:pt x="34" y="560"/>
                    <a:pt x="10" y="536"/>
                    <a:pt x="10" y="50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moveTo>
                    <a:pt x="64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0" y="541"/>
                    <a:pt x="29" y="570"/>
                    <a:pt x="64" y="570"/>
                  </a:cubicBezTo>
                  <a:cubicBezTo>
                    <a:pt x="99" y="570"/>
                    <a:pt x="127" y="541"/>
                    <a:pt x="127" y="50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8"/>
                    <a:pt x="99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>
              <a:off x="10434638" y="4092575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>
              <a:off x="10110788" y="4564063"/>
              <a:ext cx="193675" cy="325438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1 h 102"/>
                <a:gd name="T6" fmla="*/ 0 w 61"/>
                <a:gd name="T7" fmla="*/ 30 h 102"/>
                <a:gd name="T8" fmla="*/ 31 w 61"/>
                <a:gd name="T9" fmla="*/ 0 h 102"/>
                <a:gd name="T10" fmla="*/ 61 w 61"/>
                <a:gd name="T11" fmla="*/ 30 h 102"/>
                <a:gd name="T12" fmla="*/ 61 w 61"/>
                <a:gd name="T13" fmla="*/ 71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8"/>
                    <a:pt x="0" y="7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1" y="14"/>
                    <a:pt x="61" y="3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88"/>
                    <a:pt x="48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>
              <a:off x="10920413" y="3462338"/>
              <a:ext cx="403225" cy="1814513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>
              <a:off x="1148715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9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8"/>
            <p:cNvSpPr>
              <a:spLocks noEditPoints="1"/>
            </p:cNvSpPr>
            <p:nvPr userDrawn="1"/>
          </p:nvSpPr>
          <p:spPr bwMode="auto">
            <a:xfrm>
              <a:off x="8367713" y="4159250"/>
              <a:ext cx="325438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51 w 102"/>
                <a:gd name="T17" fmla="*/ 0 h 254"/>
                <a:gd name="T18" fmla="*/ 0 w 102"/>
                <a:gd name="T19" fmla="*/ 51 h 254"/>
                <a:gd name="T20" fmla="*/ 0 w 102"/>
                <a:gd name="T21" fmla="*/ 203 h 254"/>
                <a:gd name="T22" fmla="*/ 51 w 102"/>
                <a:gd name="T23" fmla="*/ 254 h 254"/>
                <a:gd name="T24" fmla="*/ 102 w 102"/>
                <a:gd name="T25" fmla="*/ 203 h 254"/>
                <a:gd name="T26" fmla="*/ 102 w 102"/>
                <a:gd name="T27" fmla="*/ 51 h 254"/>
                <a:gd name="T28" fmla="*/ 51 w 102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>
              <a:off x="9658350" y="4548188"/>
              <a:ext cx="322263" cy="809625"/>
            </a:xfrm>
            <a:custGeom>
              <a:avLst/>
              <a:gdLst>
                <a:gd name="T0" fmla="*/ 51 w 101"/>
                <a:gd name="T1" fmla="*/ 254 h 254"/>
                <a:gd name="T2" fmla="*/ 51 w 101"/>
                <a:gd name="T3" fmla="*/ 254 h 254"/>
                <a:gd name="T4" fmla="*/ 0 w 101"/>
                <a:gd name="T5" fmla="*/ 203 h 254"/>
                <a:gd name="T6" fmla="*/ 0 w 101"/>
                <a:gd name="T7" fmla="*/ 51 h 254"/>
                <a:gd name="T8" fmla="*/ 51 w 101"/>
                <a:gd name="T9" fmla="*/ 0 h 254"/>
                <a:gd name="T10" fmla="*/ 101 w 101"/>
                <a:gd name="T11" fmla="*/ 51 h 254"/>
                <a:gd name="T12" fmla="*/ 101 w 101"/>
                <a:gd name="T13" fmla="*/ 203 h 254"/>
                <a:gd name="T14" fmla="*/ 51 w 101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4">
                  <a:moveTo>
                    <a:pt x="51" y="254"/>
                  </a:moveTo>
                  <a:cubicBezTo>
                    <a:pt x="51" y="254"/>
                    <a:pt x="51" y="254"/>
                    <a:pt x="51" y="254"/>
                  </a:cubicBezTo>
                  <a:cubicBezTo>
                    <a:pt x="22" y="254"/>
                    <a:pt x="0" y="232"/>
                    <a:pt x="0" y="20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1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101" y="232"/>
                    <a:pt x="79" y="254"/>
                    <a:pt x="51" y="2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20"/>
            <p:cNvSpPr>
              <a:spLocks noEditPoints="1"/>
            </p:cNvSpPr>
            <p:nvPr userDrawn="1"/>
          </p:nvSpPr>
          <p:spPr bwMode="auto">
            <a:xfrm>
              <a:off x="8855075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8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8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21"/>
            <p:cNvSpPr>
              <a:spLocks noEditPoints="1"/>
            </p:cNvSpPr>
            <p:nvPr userDrawn="1"/>
          </p:nvSpPr>
          <p:spPr bwMode="auto">
            <a:xfrm>
              <a:off x="4075113" y="4159250"/>
              <a:ext cx="323850" cy="809625"/>
            </a:xfrm>
            <a:custGeom>
              <a:avLst/>
              <a:gdLst>
                <a:gd name="T0" fmla="*/ 51 w 102"/>
                <a:gd name="T1" fmla="*/ 10 h 254"/>
                <a:gd name="T2" fmla="*/ 92 w 102"/>
                <a:gd name="T3" fmla="*/ 51 h 254"/>
                <a:gd name="T4" fmla="*/ 92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4" y="10"/>
                    <a:pt x="92" y="28"/>
                    <a:pt x="92" y="51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26"/>
                    <a:pt x="74" y="244"/>
                    <a:pt x="51" y="244"/>
                  </a:cubicBezTo>
                  <a:cubicBezTo>
                    <a:pt x="29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9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22"/>
            <p:cNvSpPr>
              <a:spLocks noEditPoints="1"/>
            </p:cNvSpPr>
            <p:nvPr userDrawn="1"/>
          </p:nvSpPr>
          <p:spPr bwMode="auto">
            <a:xfrm>
              <a:off x="4560888" y="3525838"/>
              <a:ext cx="403225" cy="1816100"/>
            </a:xfrm>
            <a:custGeom>
              <a:avLst/>
              <a:gdLst>
                <a:gd name="T0" fmla="*/ 63 w 127"/>
                <a:gd name="T1" fmla="*/ 11 h 570"/>
                <a:gd name="T2" fmla="*/ 117 w 127"/>
                <a:gd name="T3" fmla="*/ 64 h 570"/>
                <a:gd name="T4" fmla="*/ 117 w 127"/>
                <a:gd name="T5" fmla="*/ 507 h 570"/>
                <a:gd name="T6" fmla="*/ 63 w 127"/>
                <a:gd name="T7" fmla="*/ 560 h 570"/>
                <a:gd name="T8" fmla="*/ 10 w 127"/>
                <a:gd name="T9" fmla="*/ 507 h 570"/>
                <a:gd name="T10" fmla="*/ 10 w 127"/>
                <a:gd name="T11" fmla="*/ 64 h 570"/>
                <a:gd name="T12" fmla="*/ 63 w 127"/>
                <a:gd name="T13" fmla="*/ 11 h 570"/>
                <a:gd name="T14" fmla="*/ 63 w 127"/>
                <a:gd name="T15" fmla="*/ 0 h 570"/>
                <a:gd name="T16" fmla="*/ 0 w 127"/>
                <a:gd name="T17" fmla="*/ 64 h 570"/>
                <a:gd name="T18" fmla="*/ 0 w 127"/>
                <a:gd name="T19" fmla="*/ 507 h 570"/>
                <a:gd name="T20" fmla="*/ 63 w 127"/>
                <a:gd name="T21" fmla="*/ 570 h 570"/>
                <a:gd name="T22" fmla="*/ 127 w 127"/>
                <a:gd name="T23" fmla="*/ 507 h 570"/>
                <a:gd name="T24" fmla="*/ 127 w 127"/>
                <a:gd name="T25" fmla="*/ 64 h 570"/>
                <a:gd name="T26" fmla="*/ 63 w 127"/>
                <a:gd name="T2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570">
                  <a:moveTo>
                    <a:pt x="63" y="11"/>
                  </a:moveTo>
                  <a:cubicBezTo>
                    <a:pt x="93" y="11"/>
                    <a:pt x="117" y="35"/>
                    <a:pt x="117" y="64"/>
                  </a:cubicBezTo>
                  <a:cubicBezTo>
                    <a:pt x="117" y="507"/>
                    <a:pt x="117" y="507"/>
                    <a:pt x="117" y="507"/>
                  </a:cubicBezTo>
                  <a:cubicBezTo>
                    <a:pt x="117" y="536"/>
                    <a:pt x="93" y="560"/>
                    <a:pt x="63" y="560"/>
                  </a:cubicBezTo>
                  <a:cubicBezTo>
                    <a:pt x="34" y="560"/>
                    <a:pt x="10" y="536"/>
                    <a:pt x="10" y="507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35"/>
                    <a:pt x="34" y="11"/>
                    <a:pt x="63" y="11"/>
                  </a:cubicBezTo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42"/>
                    <a:pt x="28" y="570"/>
                    <a:pt x="63" y="570"/>
                  </a:cubicBezTo>
                  <a:cubicBezTo>
                    <a:pt x="99" y="570"/>
                    <a:pt x="127" y="542"/>
                    <a:pt x="127" y="50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>
              <a:off x="9093200" y="41751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6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6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1"/>
                    <a:pt x="0" y="50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7" y="28"/>
                    <a:pt x="127" y="64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4"/>
            <p:cNvSpPr>
              <a:spLocks noEditPoints="1"/>
            </p:cNvSpPr>
            <p:nvPr userDrawn="1"/>
          </p:nvSpPr>
          <p:spPr bwMode="auto">
            <a:xfrm>
              <a:off x="5940425" y="3981450"/>
              <a:ext cx="323850" cy="808038"/>
            </a:xfrm>
            <a:custGeom>
              <a:avLst/>
              <a:gdLst>
                <a:gd name="T0" fmla="*/ 51 w 102"/>
                <a:gd name="T1" fmla="*/ 10 h 254"/>
                <a:gd name="T2" fmla="*/ 91 w 102"/>
                <a:gd name="T3" fmla="*/ 51 h 254"/>
                <a:gd name="T4" fmla="*/ 91 w 102"/>
                <a:gd name="T5" fmla="*/ 203 h 254"/>
                <a:gd name="T6" fmla="*/ 51 w 102"/>
                <a:gd name="T7" fmla="*/ 244 h 254"/>
                <a:gd name="T8" fmla="*/ 10 w 102"/>
                <a:gd name="T9" fmla="*/ 203 h 254"/>
                <a:gd name="T10" fmla="*/ 10 w 102"/>
                <a:gd name="T11" fmla="*/ 51 h 254"/>
                <a:gd name="T12" fmla="*/ 51 w 102"/>
                <a:gd name="T13" fmla="*/ 10 h 254"/>
                <a:gd name="T14" fmla="*/ 51 w 102"/>
                <a:gd name="T15" fmla="*/ 0 h 254"/>
                <a:gd name="T16" fmla="*/ 0 w 102"/>
                <a:gd name="T17" fmla="*/ 51 h 254"/>
                <a:gd name="T18" fmla="*/ 0 w 102"/>
                <a:gd name="T19" fmla="*/ 203 h 254"/>
                <a:gd name="T20" fmla="*/ 51 w 102"/>
                <a:gd name="T21" fmla="*/ 254 h 254"/>
                <a:gd name="T22" fmla="*/ 102 w 102"/>
                <a:gd name="T23" fmla="*/ 203 h 254"/>
                <a:gd name="T24" fmla="*/ 102 w 102"/>
                <a:gd name="T25" fmla="*/ 51 h 254"/>
                <a:gd name="T26" fmla="*/ 51 w 102"/>
                <a:gd name="T2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254">
                  <a:moveTo>
                    <a:pt x="51" y="10"/>
                  </a:moveTo>
                  <a:cubicBezTo>
                    <a:pt x="73" y="10"/>
                    <a:pt x="91" y="28"/>
                    <a:pt x="91" y="51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1" y="226"/>
                    <a:pt x="73" y="244"/>
                    <a:pt x="51" y="244"/>
                  </a:cubicBezTo>
                  <a:cubicBezTo>
                    <a:pt x="28" y="244"/>
                    <a:pt x="10" y="226"/>
                    <a:pt x="10" y="203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28"/>
                    <a:pt x="28" y="10"/>
                    <a:pt x="51" y="10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3" y="254"/>
                    <a:pt x="51" y="254"/>
                  </a:cubicBezTo>
                  <a:cubicBezTo>
                    <a:pt x="79" y="254"/>
                    <a:pt x="102" y="231"/>
                    <a:pt x="102" y="203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>
              <a:off x="8008938" y="4449763"/>
              <a:ext cx="193675" cy="323850"/>
            </a:xfrm>
            <a:custGeom>
              <a:avLst/>
              <a:gdLst>
                <a:gd name="T0" fmla="*/ 31 w 61"/>
                <a:gd name="T1" fmla="*/ 102 h 102"/>
                <a:gd name="T2" fmla="*/ 31 w 61"/>
                <a:gd name="T3" fmla="*/ 102 h 102"/>
                <a:gd name="T4" fmla="*/ 0 w 61"/>
                <a:gd name="T5" fmla="*/ 72 h 102"/>
                <a:gd name="T6" fmla="*/ 0 w 61"/>
                <a:gd name="T7" fmla="*/ 31 h 102"/>
                <a:gd name="T8" fmla="*/ 31 w 61"/>
                <a:gd name="T9" fmla="*/ 0 h 102"/>
                <a:gd name="T10" fmla="*/ 61 w 61"/>
                <a:gd name="T11" fmla="*/ 31 h 102"/>
                <a:gd name="T12" fmla="*/ 61 w 61"/>
                <a:gd name="T13" fmla="*/ 72 h 102"/>
                <a:gd name="T14" fmla="*/ 31 w 61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2">
                  <a:moveTo>
                    <a:pt x="31" y="102"/>
                  </a:moveTo>
                  <a:cubicBezTo>
                    <a:pt x="31" y="102"/>
                    <a:pt x="31" y="102"/>
                    <a:pt x="31" y="102"/>
                  </a:cubicBezTo>
                  <a:cubicBezTo>
                    <a:pt x="14" y="102"/>
                    <a:pt x="0" y="89"/>
                    <a:pt x="0" y="7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89"/>
                    <a:pt x="47" y="102"/>
                    <a:pt x="31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6"/>
            <p:cNvSpPr>
              <a:spLocks noEditPoints="1"/>
            </p:cNvSpPr>
            <p:nvPr userDrawn="1"/>
          </p:nvSpPr>
          <p:spPr bwMode="auto">
            <a:xfrm>
              <a:off x="5616575" y="4449763"/>
              <a:ext cx="193675" cy="323850"/>
            </a:xfrm>
            <a:custGeom>
              <a:avLst/>
              <a:gdLst>
                <a:gd name="T0" fmla="*/ 30 w 61"/>
                <a:gd name="T1" fmla="*/ 11 h 102"/>
                <a:gd name="T2" fmla="*/ 51 w 61"/>
                <a:gd name="T3" fmla="*/ 31 h 102"/>
                <a:gd name="T4" fmla="*/ 51 w 61"/>
                <a:gd name="T5" fmla="*/ 72 h 102"/>
                <a:gd name="T6" fmla="*/ 30 w 61"/>
                <a:gd name="T7" fmla="*/ 92 h 102"/>
                <a:gd name="T8" fmla="*/ 10 w 61"/>
                <a:gd name="T9" fmla="*/ 72 h 102"/>
                <a:gd name="T10" fmla="*/ 10 w 61"/>
                <a:gd name="T11" fmla="*/ 31 h 102"/>
                <a:gd name="T12" fmla="*/ 30 w 61"/>
                <a:gd name="T13" fmla="*/ 11 h 102"/>
                <a:gd name="T14" fmla="*/ 30 w 61"/>
                <a:gd name="T15" fmla="*/ 0 h 102"/>
                <a:gd name="T16" fmla="*/ 0 w 61"/>
                <a:gd name="T17" fmla="*/ 31 h 102"/>
                <a:gd name="T18" fmla="*/ 0 w 61"/>
                <a:gd name="T19" fmla="*/ 72 h 102"/>
                <a:gd name="T20" fmla="*/ 30 w 61"/>
                <a:gd name="T21" fmla="*/ 102 h 102"/>
                <a:gd name="T22" fmla="*/ 61 w 61"/>
                <a:gd name="T23" fmla="*/ 72 h 102"/>
                <a:gd name="T24" fmla="*/ 61 w 61"/>
                <a:gd name="T25" fmla="*/ 31 h 102"/>
                <a:gd name="T26" fmla="*/ 30 w 61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2">
                  <a:moveTo>
                    <a:pt x="30" y="11"/>
                  </a:moveTo>
                  <a:cubicBezTo>
                    <a:pt x="42" y="11"/>
                    <a:pt x="51" y="20"/>
                    <a:pt x="51" y="31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83"/>
                    <a:pt x="42" y="92"/>
                    <a:pt x="30" y="92"/>
                  </a:cubicBezTo>
                  <a:cubicBezTo>
                    <a:pt x="19" y="92"/>
                    <a:pt x="10" y="83"/>
                    <a:pt x="10" y="7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0"/>
                    <a:pt x="19" y="11"/>
                    <a:pt x="30" y="11"/>
                  </a:cubicBezTo>
                  <a:moveTo>
                    <a:pt x="30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9"/>
                    <a:pt x="14" y="102"/>
                    <a:pt x="30" y="102"/>
                  </a:cubicBezTo>
                  <a:cubicBezTo>
                    <a:pt x="47" y="102"/>
                    <a:pt x="61" y="89"/>
                    <a:pt x="61" y="7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>
              <a:off x="7558088" y="4433888"/>
              <a:ext cx="320675" cy="811213"/>
            </a:xfrm>
            <a:custGeom>
              <a:avLst/>
              <a:gdLst>
                <a:gd name="T0" fmla="*/ 50 w 101"/>
                <a:gd name="T1" fmla="*/ 255 h 255"/>
                <a:gd name="T2" fmla="*/ 50 w 101"/>
                <a:gd name="T3" fmla="*/ 255 h 255"/>
                <a:gd name="T4" fmla="*/ 0 w 101"/>
                <a:gd name="T5" fmla="*/ 204 h 255"/>
                <a:gd name="T6" fmla="*/ 0 w 101"/>
                <a:gd name="T7" fmla="*/ 51 h 255"/>
                <a:gd name="T8" fmla="*/ 50 w 101"/>
                <a:gd name="T9" fmla="*/ 0 h 255"/>
                <a:gd name="T10" fmla="*/ 101 w 101"/>
                <a:gd name="T11" fmla="*/ 51 h 255"/>
                <a:gd name="T12" fmla="*/ 101 w 101"/>
                <a:gd name="T13" fmla="*/ 204 h 255"/>
                <a:gd name="T14" fmla="*/ 50 w 101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55">
                  <a:moveTo>
                    <a:pt x="50" y="255"/>
                  </a:moveTo>
                  <a:cubicBezTo>
                    <a:pt x="50" y="255"/>
                    <a:pt x="50" y="255"/>
                    <a:pt x="50" y="255"/>
                  </a:cubicBezTo>
                  <a:cubicBezTo>
                    <a:pt x="22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ubicBezTo>
                    <a:pt x="79" y="0"/>
                    <a:pt x="101" y="23"/>
                    <a:pt x="101" y="51"/>
                  </a:cubicBezTo>
                  <a:cubicBezTo>
                    <a:pt x="101" y="204"/>
                    <a:pt x="101" y="204"/>
                    <a:pt x="101" y="204"/>
                  </a:cubicBezTo>
                  <a:cubicBezTo>
                    <a:pt x="101" y="232"/>
                    <a:pt x="79" y="255"/>
                    <a:pt x="50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>
              <a:off x="6423025" y="3348038"/>
              <a:ext cx="406400" cy="1814513"/>
            </a:xfrm>
            <a:custGeom>
              <a:avLst/>
              <a:gdLst>
                <a:gd name="T0" fmla="*/ 64 w 128"/>
                <a:gd name="T1" fmla="*/ 570 h 570"/>
                <a:gd name="T2" fmla="*/ 64 w 128"/>
                <a:gd name="T3" fmla="*/ 570 h 570"/>
                <a:gd name="T4" fmla="*/ 0 w 128"/>
                <a:gd name="T5" fmla="*/ 507 h 570"/>
                <a:gd name="T6" fmla="*/ 0 w 128"/>
                <a:gd name="T7" fmla="*/ 64 h 570"/>
                <a:gd name="T8" fmla="*/ 64 w 128"/>
                <a:gd name="T9" fmla="*/ 0 h 570"/>
                <a:gd name="T10" fmla="*/ 128 w 128"/>
                <a:gd name="T11" fmla="*/ 64 h 570"/>
                <a:gd name="T12" fmla="*/ 128 w 128"/>
                <a:gd name="T13" fmla="*/ 507 h 570"/>
                <a:gd name="T14" fmla="*/ 64 w 128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507"/>
                    <a:pt x="128" y="507"/>
                    <a:pt x="128" y="507"/>
                  </a:cubicBezTo>
                  <a:cubicBezTo>
                    <a:pt x="128" y="542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>
              <a:off x="6992938" y="4060825"/>
              <a:ext cx="403225" cy="1816100"/>
            </a:xfrm>
            <a:custGeom>
              <a:avLst/>
              <a:gdLst>
                <a:gd name="T0" fmla="*/ 63 w 127"/>
                <a:gd name="T1" fmla="*/ 570 h 570"/>
                <a:gd name="T2" fmla="*/ 63 w 127"/>
                <a:gd name="T3" fmla="*/ 570 h 570"/>
                <a:gd name="T4" fmla="*/ 0 w 127"/>
                <a:gd name="T5" fmla="*/ 507 h 570"/>
                <a:gd name="T6" fmla="*/ 0 w 127"/>
                <a:gd name="T7" fmla="*/ 64 h 570"/>
                <a:gd name="T8" fmla="*/ 63 w 127"/>
                <a:gd name="T9" fmla="*/ 0 h 570"/>
                <a:gd name="T10" fmla="*/ 127 w 127"/>
                <a:gd name="T11" fmla="*/ 64 h 570"/>
                <a:gd name="T12" fmla="*/ 127 w 127"/>
                <a:gd name="T13" fmla="*/ 507 h 570"/>
                <a:gd name="T14" fmla="*/ 63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3" y="570"/>
                  </a:moveTo>
                  <a:cubicBezTo>
                    <a:pt x="63" y="570"/>
                    <a:pt x="63" y="570"/>
                    <a:pt x="63" y="570"/>
                  </a:cubicBezTo>
                  <a:cubicBezTo>
                    <a:pt x="28" y="570"/>
                    <a:pt x="0" y="542"/>
                    <a:pt x="0" y="50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8" y="0"/>
                    <a:pt x="127" y="29"/>
                    <a:pt x="127" y="64"/>
                  </a:cubicBezTo>
                  <a:cubicBezTo>
                    <a:pt x="127" y="507"/>
                    <a:pt x="127" y="507"/>
                    <a:pt x="127" y="507"/>
                  </a:cubicBezTo>
                  <a:cubicBezTo>
                    <a:pt x="127" y="542"/>
                    <a:pt x="98" y="570"/>
                    <a:pt x="63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>
              <a:off x="5438775" y="4627563"/>
              <a:ext cx="323850" cy="812800"/>
            </a:xfrm>
            <a:custGeom>
              <a:avLst/>
              <a:gdLst>
                <a:gd name="T0" fmla="*/ 51 w 102"/>
                <a:gd name="T1" fmla="*/ 255 h 255"/>
                <a:gd name="T2" fmla="*/ 51 w 102"/>
                <a:gd name="T3" fmla="*/ 255 h 255"/>
                <a:gd name="T4" fmla="*/ 0 w 102"/>
                <a:gd name="T5" fmla="*/ 204 h 255"/>
                <a:gd name="T6" fmla="*/ 0 w 102"/>
                <a:gd name="T7" fmla="*/ 51 h 255"/>
                <a:gd name="T8" fmla="*/ 51 w 102"/>
                <a:gd name="T9" fmla="*/ 0 h 255"/>
                <a:gd name="T10" fmla="*/ 102 w 102"/>
                <a:gd name="T11" fmla="*/ 51 h 255"/>
                <a:gd name="T12" fmla="*/ 102 w 102"/>
                <a:gd name="T13" fmla="*/ 204 h 255"/>
                <a:gd name="T14" fmla="*/ 51 w 102"/>
                <a:gd name="T1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55">
                  <a:moveTo>
                    <a:pt x="51" y="255"/>
                  </a:moveTo>
                  <a:cubicBezTo>
                    <a:pt x="51" y="255"/>
                    <a:pt x="51" y="255"/>
                    <a:pt x="51" y="255"/>
                  </a:cubicBezTo>
                  <a:cubicBezTo>
                    <a:pt x="23" y="255"/>
                    <a:pt x="0" y="232"/>
                    <a:pt x="0" y="20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2" y="232"/>
                    <a:pt x="79" y="255"/>
                    <a:pt x="51" y="2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>
              <a:off x="4872038" y="3981450"/>
              <a:ext cx="403225" cy="1814513"/>
            </a:xfrm>
            <a:custGeom>
              <a:avLst/>
              <a:gdLst>
                <a:gd name="T0" fmla="*/ 64 w 127"/>
                <a:gd name="T1" fmla="*/ 570 h 570"/>
                <a:gd name="T2" fmla="*/ 64 w 127"/>
                <a:gd name="T3" fmla="*/ 570 h 570"/>
                <a:gd name="T4" fmla="*/ 0 w 127"/>
                <a:gd name="T5" fmla="*/ 506 h 570"/>
                <a:gd name="T6" fmla="*/ 0 w 127"/>
                <a:gd name="T7" fmla="*/ 63 h 570"/>
                <a:gd name="T8" fmla="*/ 64 w 127"/>
                <a:gd name="T9" fmla="*/ 0 h 570"/>
                <a:gd name="T10" fmla="*/ 127 w 127"/>
                <a:gd name="T11" fmla="*/ 63 h 570"/>
                <a:gd name="T12" fmla="*/ 127 w 127"/>
                <a:gd name="T13" fmla="*/ 506 h 570"/>
                <a:gd name="T14" fmla="*/ 64 w 127"/>
                <a:gd name="T1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0">
                  <a:moveTo>
                    <a:pt x="64" y="570"/>
                  </a:moveTo>
                  <a:cubicBezTo>
                    <a:pt x="64" y="570"/>
                    <a:pt x="64" y="570"/>
                    <a:pt x="64" y="570"/>
                  </a:cubicBezTo>
                  <a:cubicBezTo>
                    <a:pt x="29" y="570"/>
                    <a:pt x="0" y="541"/>
                    <a:pt x="0" y="50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506"/>
                    <a:pt x="127" y="506"/>
                    <a:pt x="127" y="506"/>
                  </a:cubicBezTo>
                  <a:cubicBezTo>
                    <a:pt x="127" y="541"/>
                    <a:pt x="99" y="570"/>
                    <a:pt x="64" y="5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>
              <a:off x="0" y="4095750"/>
              <a:ext cx="152400" cy="809625"/>
            </a:xfrm>
            <a:custGeom>
              <a:avLst/>
              <a:gdLst>
                <a:gd name="T0" fmla="*/ 0 w 48"/>
                <a:gd name="T1" fmla="*/ 0 h 254"/>
                <a:gd name="T2" fmla="*/ 0 w 48"/>
                <a:gd name="T3" fmla="*/ 254 h 254"/>
                <a:gd name="T4" fmla="*/ 48 w 48"/>
                <a:gd name="T5" fmla="*/ 203 h 254"/>
                <a:gd name="T6" fmla="*/ 48 w 48"/>
                <a:gd name="T7" fmla="*/ 50 h 254"/>
                <a:gd name="T8" fmla="*/ 0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27" y="252"/>
                    <a:pt x="48" y="230"/>
                    <a:pt x="48" y="20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23"/>
                    <a:pt x="27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33"/>
            <p:cNvSpPr>
              <a:spLocks/>
            </p:cNvSpPr>
            <p:nvPr userDrawn="1"/>
          </p:nvSpPr>
          <p:spPr bwMode="auto">
            <a:xfrm>
              <a:off x="12052300" y="4548188"/>
              <a:ext cx="152400" cy="809625"/>
            </a:xfrm>
            <a:custGeom>
              <a:avLst/>
              <a:gdLst>
                <a:gd name="T0" fmla="*/ 48 w 48"/>
                <a:gd name="T1" fmla="*/ 0 h 254"/>
                <a:gd name="T2" fmla="*/ 0 w 48"/>
                <a:gd name="T3" fmla="*/ 51 h 254"/>
                <a:gd name="T4" fmla="*/ 0 w 48"/>
                <a:gd name="T5" fmla="*/ 203 h 254"/>
                <a:gd name="T6" fmla="*/ 48 w 48"/>
                <a:gd name="T7" fmla="*/ 254 h 254"/>
                <a:gd name="T8" fmla="*/ 48 w 48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4">
                  <a:moveTo>
                    <a:pt x="48" y="0"/>
                  </a:moveTo>
                  <a:cubicBezTo>
                    <a:pt x="20" y="2"/>
                    <a:pt x="0" y="24"/>
                    <a:pt x="0" y="5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1"/>
                    <a:pt x="20" y="253"/>
                    <a:pt x="48" y="254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Logotype, static"/>
          <p:cNvGrpSpPr/>
          <p:nvPr userDrawn="1"/>
        </p:nvGrpSpPr>
        <p:grpSpPr>
          <a:xfrm>
            <a:off x="10689466" y="6389301"/>
            <a:ext cx="863688" cy="180102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38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96956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chemeClr val="accent1"/>
          </a:solidFill>
        </p:grpSpPr>
        <p:sp>
          <p:nvSpPr>
            <p:cNvPr id="38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8264"/>
            <a:ext cx="7200000" cy="795474"/>
          </a:xfrm>
        </p:spPr>
        <p:txBody>
          <a:bodyPr/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303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  <a:lvl2pPr marL="247466" indent="0">
              <a:buNone/>
              <a:defRPr sz="1000">
                <a:solidFill>
                  <a:schemeClr val="bg1"/>
                </a:solidFill>
              </a:defRPr>
            </a:lvl2pPr>
            <a:lvl3pPr marL="494985" indent="0">
              <a:buNone/>
              <a:defRPr sz="1000">
                <a:solidFill>
                  <a:schemeClr val="bg1"/>
                </a:solidFill>
              </a:defRPr>
            </a:lvl3pPr>
            <a:lvl4pPr marL="742497" indent="0">
              <a:buNone/>
              <a:defRPr sz="1000">
                <a:solidFill>
                  <a:schemeClr val="bg1"/>
                </a:solidFill>
              </a:defRPr>
            </a:lvl4pPr>
            <a:lvl5pPr marL="989996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514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  <a:lvl2pPr marL="247466" indent="0">
              <a:buNone/>
              <a:defRPr sz="1000">
                <a:solidFill>
                  <a:schemeClr val="bg1"/>
                </a:solidFill>
              </a:defRPr>
            </a:lvl2pPr>
            <a:lvl3pPr marL="494985" indent="0">
              <a:buNone/>
              <a:defRPr sz="1000">
                <a:solidFill>
                  <a:schemeClr val="bg1"/>
                </a:solidFill>
              </a:defRPr>
            </a:lvl3pPr>
            <a:lvl4pPr marL="742497" indent="0">
              <a:buNone/>
              <a:defRPr sz="1000">
                <a:solidFill>
                  <a:schemeClr val="bg1"/>
                </a:solidFill>
              </a:defRPr>
            </a:lvl4pPr>
            <a:lvl5pPr marL="989996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30" name="Logotype"/>
          <p:cNvGrpSpPr/>
          <p:nvPr userDrawn="1"/>
        </p:nvGrpSpPr>
        <p:grpSpPr>
          <a:xfrm>
            <a:off x="641102" y="532800"/>
            <a:ext cx="1384039" cy="288609"/>
            <a:chOff x="9501453" y="6148765"/>
            <a:chExt cx="2047875" cy="427037"/>
          </a:xfrm>
          <a:solidFill>
            <a:schemeClr val="bg2"/>
          </a:solidFill>
        </p:grpSpPr>
        <p:sp>
          <p:nvSpPr>
            <p:cNvPr id="31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35000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1339200"/>
            <a:ext cx="7200000" cy="795600"/>
          </a:xfrm>
        </p:spPr>
        <p:txBody>
          <a:bodyPr/>
          <a:lstStyle>
            <a:lvl1pPr>
              <a:defRPr sz="2900">
                <a:solidFill>
                  <a:srgbClr val="FBD9CA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1" y="2133606"/>
            <a:ext cx="7200000" cy="72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rgbClr val="FFFFFF"/>
                </a:solidFill>
              </a:defRPr>
            </a:lvl1pPr>
            <a:lvl2pPr marL="52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0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48303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 marL="247466" indent="0">
              <a:buNone/>
              <a:defRPr sz="1000">
                <a:solidFill>
                  <a:schemeClr val="bg1"/>
                </a:solidFill>
              </a:defRPr>
            </a:lvl2pPr>
            <a:lvl3pPr marL="494985" indent="0">
              <a:buNone/>
              <a:defRPr sz="1000">
                <a:solidFill>
                  <a:schemeClr val="bg1"/>
                </a:solidFill>
              </a:defRPr>
            </a:lvl3pPr>
            <a:lvl4pPr marL="742497" indent="0">
              <a:buNone/>
              <a:defRPr sz="1000">
                <a:solidFill>
                  <a:schemeClr val="bg1"/>
                </a:solidFill>
              </a:defRPr>
            </a:lvl4pPr>
            <a:lvl5pPr marL="989996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713514" y="3096000"/>
            <a:ext cx="1800225" cy="1260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 marL="247466" indent="0">
              <a:buNone/>
              <a:defRPr sz="1000">
                <a:solidFill>
                  <a:schemeClr val="bg1"/>
                </a:solidFill>
              </a:defRPr>
            </a:lvl2pPr>
            <a:lvl3pPr marL="494985" indent="0">
              <a:buNone/>
              <a:defRPr sz="1000">
                <a:solidFill>
                  <a:schemeClr val="bg1"/>
                </a:solidFill>
              </a:defRPr>
            </a:lvl3pPr>
            <a:lvl4pPr marL="742497" indent="0">
              <a:buNone/>
              <a:defRPr sz="1000">
                <a:solidFill>
                  <a:schemeClr val="bg1"/>
                </a:solidFill>
              </a:defRPr>
            </a:lvl4pPr>
            <a:lvl5pPr marL="989996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Disclaimer text</a:t>
            </a:r>
          </a:p>
        </p:txBody>
      </p:sp>
      <p:grpSp>
        <p:nvGrpSpPr>
          <p:cNvPr id="16" name="Pulse"/>
          <p:cNvGrpSpPr/>
          <p:nvPr userDrawn="1"/>
        </p:nvGrpSpPr>
        <p:grpSpPr>
          <a:xfrm>
            <a:off x="8751889" y="3030765"/>
            <a:ext cx="3446463" cy="3490913"/>
            <a:chOff x="8751888" y="3030538"/>
            <a:chExt cx="3446462" cy="3490913"/>
          </a:xfrm>
          <a:solidFill>
            <a:srgbClr val="0000FF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9196388" y="3902076"/>
              <a:ext cx="449263" cy="1120775"/>
            </a:xfrm>
            <a:custGeom>
              <a:avLst/>
              <a:gdLst>
                <a:gd name="T0" fmla="*/ 71 w 142"/>
                <a:gd name="T1" fmla="*/ 355 h 355"/>
                <a:gd name="T2" fmla="*/ 71 w 142"/>
                <a:gd name="T3" fmla="*/ 355 h 355"/>
                <a:gd name="T4" fmla="*/ 0 w 142"/>
                <a:gd name="T5" fmla="*/ 284 h 355"/>
                <a:gd name="T6" fmla="*/ 0 w 142"/>
                <a:gd name="T7" fmla="*/ 71 h 355"/>
                <a:gd name="T8" fmla="*/ 71 w 142"/>
                <a:gd name="T9" fmla="*/ 0 h 355"/>
                <a:gd name="T10" fmla="*/ 142 w 142"/>
                <a:gd name="T11" fmla="*/ 71 h 355"/>
                <a:gd name="T12" fmla="*/ 142 w 142"/>
                <a:gd name="T13" fmla="*/ 284 h 355"/>
                <a:gd name="T14" fmla="*/ 71 w 142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5">
                  <a:moveTo>
                    <a:pt x="71" y="355"/>
                  </a:moveTo>
                  <a:cubicBezTo>
                    <a:pt x="71" y="355"/>
                    <a:pt x="71" y="355"/>
                    <a:pt x="71" y="355"/>
                  </a:cubicBezTo>
                  <a:cubicBezTo>
                    <a:pt x="32" y="355"/>
                    <a:pt x="0" y="323"/>
                    <a:pt x="0" y="28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142" y="323"/>
                    <a:pt x="110" y="355"/>
                    <a:pt x="71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8751888" y="4551363"/>
              <a:ext cx="265113" cy="449263"/>
            </a:xfrm>
            <a:custGeom>
              <a:avLst/>
              <a:gdLst>
                <a:gd name="T0" fmla="*/ 42 w 84"/>
                <a:gd name="T1" fmla="*/ 142 h 142"/>
                <a:gd name="T2" fmla="*/ 42 w 84"/>
                <a:gd name="T3" fmla="*/ 142 h 142"/>
                <a:gd name="T4" fmla="*/ 0 w 84"/>
                <a:gd name="T5" fmla="*/ 99 h 142"/>
                <a:gd name="T6" fmla="*/ 0 w 84"/>
                <a:gd name="T7" fmla="*/ 42 h 142"/>
                <a:gd name="T8" fmla="*/ 42 w 84"/>
                <a:gd name="T9" fmla="*/ 0 h 142"/>
                <a:gd name="T10" fmla="*/ 84 w 84"/>
                <a:gd name="T11" fmla="*/ 42 h 142"/>
                <a:gd name="T12" fmla="*/ 84 w 84"/>
                <a:gd name="T13" fmla="*/ 99 h 142"/>
                <a:gd name="T14" fmla="*/ 42 w 84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2">
                  <a:moveTo>
                    <a:pt x="42" y="142"/>
                  </a:moveTo>
                  <a:cubicBezTo>
                    <a:pt x="42" y="142"/>
                    <a:pt x="42" y="142"/>
                    <a:pt x="42" y="142"/>
                  </a:cubicBezTo>
                  <a:cubicBezTo>
                    <a:pt x="18" y="142"/>
                    <a:pt x="0" y="123"/>
                    <a:pt x="0" y="9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123"/>
                    <a:pt x="65" y="142"/>
                    <a:pt x="42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7"/>
            <p:cNvSpPr>
              <a:spLocks/>
            </p:cNvSpPr>
            <p:nvPr userDrawn="1"/>
          </p:nvSpPr>
          <p:spPr bwMode="auto">
            <a:xfrm>
              <a:off x="11436350" y="4529138"/>
              <a:ext cx="449263" cy="1117600"/>
            </a:xfrm>
            <a:custGeom>
              <a:avLst/>
              <a:gdLst>
                <a:gd name="T0" fmla="*/ 71 w 142"/>
                <a:gd name="T1" fmla="*/ 354 h 354"/>
                <a:gd name="T2" fmla="*/ 71 w 142"/>
                <a:gd name="T3" fmla="*/ 354 h 354"/>
                <a:gd name="T4" fmla="*/ 0 w 142"/>
                <a:gd name="T5" fmla="*/ 283 h 354"/>
                <a:gd name="T6" fmla="*/ 0 w 142"/>
                <a:gd name="T7" fmla="*/ 71 h 354"/>
                <a:gd name="T8" fmla="*/ 71 w 142"/>
                <a:gd name="T9" fmla="*/ 0 h 354"/>
                <a:gd name="T10" fmla="*/ 142 w 142"/>
                <a:gd name="T11" fmla="*/ 71 h 354"/>
                <a:gd name="T12" fmla="*/ 142 w 142"/>
                <a:gd name="T13" fmla="*/ 283 h 354"/>
                <a:gd name="T14" fmla="*/ 71 w 1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354">
                  <a:moveTo>
                    <a:pt x="71" y="354"/>
                  </a:moveTo>
                  <a:cubicBezTo>
                    <a:pt x="71" y="354"/>
                    <a:pt x="71" y="354"/>
                    <a:pt x="71" y="354"/>
                  </a:cubicBezTo>
                  <a:cubicBezTo>
                    <a:pt x="32" y="354"/>
                    <a:pt x="0" y="322"/>
                    <a:pt x="0" y="28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1" y="0"/>
                  </a:cubicBezTo>
                  <a:cubicBezTo>
                    <a:pt x="110" y="0"/>
                    <a:pt x="142" y="32"/>
                    <a:pt x="142" y="7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322"/>
                    <a:pt x="110" y="354"/>
                    <a:pt x="71" y="3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9869488" y="3030538"/>
              <a:ext cx="560388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9 h 794"/>
                <a:gd name="T8" fmla="*/ 88 w 177"/>
                <a:gd name="T9" fmla="*/ 0 h 794"/>
                <a:gd name="T10" fmla="*/ 177 w 177"/>
                <a:gd name="T11" fmla="*/ 89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9"/>
            <p:cNvSpPr>
              <a:spLocks/>
            </p:cNvSpPr>
            <p:nvPr userDrawn="1"/>
          </p:nvSpPr>
          <p:spPr bwMode="auto">
            <a:xfrm>
              <a:off x="10653713" y="4014788"/>
              <a:ext cx="558800" cy="2506663"/>
            </a:xfrm>
            <a:custGeom>
              <a:avLst/>
              <a:gdLst>
                <a:gd name="T0" fmla="*/ 88 w 177"/>
                <a:gd name="T1" fmla="*/ 794 h 794"/>
                <a:gd name="T2" fmla="*/ 88 w 177"/>
                <a:gd name="T3" fmla="*/ 794 h 794"/>
                <a:gd name="T4" fmla="*/ 0 w 177"/>
                <a:gd name="T5" fmla="*/ 705 h 794"/>
                <a:gd name="T6" fmla="*/ 0 w 177"/>
                <a:gd name="T7" fmla="*/ 88 h 794"/>
                <a:gd name="T8" fmla="*/ 88 w 177"/>
                <a:gd name="T9" fmla="*/ 0 h 794"/>
                <a:gd name="T10" fmla="*/ 177 w 177"/>
                <a:gd name="T11" fmla="*/ 88 h 794"/>
                <a:gd name="T12" fmla="*/ 177 w 177"/>
                <a:gd name="T13" fmla="*/ 705 h 794"/>
                <a:gd name="T14" fmla="*/ 88 w 177"/>
                <a:gd name="T15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94">
                  <a:moveTo>
                    <a:pt x="88" y="794"/>
                  </a:moveTo>
                  <a:cubicBezTo>
                    <a:pt x="88" y="794"/>
                    <a:pt x="88" y="794"/>
                    <a:pt x="88" y="794"/>
                  </a:cubicBezTo>
                  <a:cubicBezTo>
                    <a:pt x="40" y="794"/>
                    <a:pt x="0" y="754"/>
                    <a:pt x="0" y="70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8"/>
                  </a:cubicBezTo>
                  <a:cubicBezTo>
                    <a:pt x="177" y="705"/>
                    <a:pt x="177" y="705"/>
                    <a:pt x="177" y="705"/>
                  </a:cubicBezTo>
                  <a:cubicBezTo>
                    <a:pt x="177" y="754"/>
                    <a:pt x="137" y="794"/>
                    <a:pt x="88" y="7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12058650" y="4551363"/>
              <a:ext cx="139700" cy="449263"/>
            </a:xfrm>
            <a:custGeom>
              <a:avLst/>
              <a:gdLst>
                <a:gd name="T0" fmla="*/ 44 w 44"/>
                <a:gd name="T1" fmla="*/ 0 h 142"/>
                <a:gd name="T2" fmla="*/ 0 w 44"/>
                <a:gd name="T3" fmla="*/ 42 h 142"/>
                <a:gd name="T4" fmla="*/ 0 w 44"/>
                <a:gd name="T5" fmla="*/ 99 h 142"/>
                <a:gd name="T6" fmla="*/ 44 w 44"/>
                <a:gd name="T7" fmla="*/ 142 h 142"/>
                <a:gd name="T8" fmla="*/ 44 w 44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2">
                  <a:moveTo>
                    <a:pt x="44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23"/>
                    <a:pt x="20" y="142"/>
                    <a:pt x="44" y="142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" name="Logotype"/>
          <p:cNvGrpSpPr/>
          <p:nvPr userDrawn="1"/>
        </p:nvGrpSpPr>
        <p:grpSpPr>
          <a:xfrm>
            <a:off x="641653" y="531117"/>
            <a:ext cx="1384039" cy="288609"/>
            <a:chOff x="9501453" y="6148765"/>
            <a:chExt cx="2047875" cy="427037"/>
          </a:xfrm>
          <a:solidFill>
            <a:schemeClr val="bg1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84331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903642" y="6372001"/>
            <a:ext cx="4081063" cy="14403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821726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759" y="273663"/>
            <a:ext cx="10975177" cy="1145065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5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759" y="1605099"/>
            <a:ext cx="5355794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3943" y="1605099"/>
            <a:ext cx="5355794" cy="39782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995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28" Type="http://schemas.openxmlformats.org/officeDocument/2006/relationships/tags" Target="../tags/tag3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999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000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18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1" name="Logotype, static"/>
          <p:cNvGrpSpPr/>
          <p:nvPr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xxLanguageTextBox"/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5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37" r:id="rId3"/>
    <p:sldLayoutId id="2147483652" r:id="rId4"/>
    <p:sldLayoutId id="2147483738" r:id="rId5"/>
    <p:sldLayoutId id="2147483663" r:id="rId6"/>
    <p:sldLayoutId id="2147483655" r:id="rId7"/>
    <p:sldLayoutId id="2147483660" r:id="rId8"/>
    <p:sldLayoutId id="2147483724" r:id="rId9"/>
    <p:sldLayoutId id="2147483725" r:id="rId10"/>
    <p:sldLayoutId id="2147483735" r:id="rId11"/>
    <p:sldLayoutId id="2147483736" r:id="rId12"/>
    <p:sldLayoutId id="2147483742" r:id="rId13"/>
    <p:sldLayoutId id="2147483728" r:id="rId14"/>
    <p:sldLayoutId id="2147483726" r:id="rId15"/>
    <p:sldLayoutId id="2147483740" r:id="rId16"/>
    <p:sldLayoutId id="2147483730" r:id="rId17"/>
    <p:sldLayoutId id="2147483729" r:id="rId18"/>
    <p:sldLayoutId id="2147483732" r:id="rId19"/>
    <p:sldLayoutId id="2147483713" r:id="rId20"/>
    <p:sldLayoutId id="2147483741" r:id="rId21"/>
    <p:sldLayoutId id="2147483720" r:id="rId22"/>
    <p:sldLayoutId id="2147483731" r:id="rId23"/>
    <p:sldLayoutId id="2147483739" r:id="rId24"/>
    <p:sldLayoutId id="2147483733" r:id="rId25"/>
    <p:sldLayoutId id="2147483745" r:id="rId26"/>
  </p:sldLayoutIdLst>
  <p:hf hdr="0" ftr="0" dt="0"/>
  <p:txStyles>
    <p:titleStyle>
      <a:lvl1pPr algn="l" defTabSz="1088776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5487" indent="-215487" algn="l" defTabSz="1088776" rtl="0" eaLnBrk="1" latinLnBrk="0" hangingPunct="1">
        <a:spcBef>
          <a:spcPts val="12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517" indent="-214326" algn="l" defTabSz="1088776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28708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5900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43091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999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000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18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1" name="Logotype, static"/>
          <p:cNvGrpSpPr/>
          <p:nvPr/>
        </p:nvGrpSpPr>
        <p:grpSpPr>
          <a:xfrm>
            <a:off x="10689465" y="6389301"/>
            <a:ext cx="863687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xxLanguageTextBox"/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5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775" r:id="rId25"/>
    <p:sldLayoutId id="2147483776" r:id="rId26"/>
  </p:sldLayoutIdLst>
  <p:hf hdr="0" ftr="0" dt="0"/>
  <p:txStyles>
    <p:titleStyle>
      <a:lvl1pPr algn="l" defTabSz="1088776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5487" indent="-215487" algn="l" defTabSz="1088776" rtl="0" eaLnBrk="1" latinLnBrk="0" hangingPunct="1">
        <a:spcBef>
          <a:spcPts val="12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517" indent="-214326" algn="l" defTabSz="1088776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28708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85900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43091" indent="-214326" algn="l" defTabSz="108877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999" y="360083"/>
            <a:ext cx="7200000" cy="7201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99" y="1332227"/>
            <a:ext cx="10908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00" y="6375046"/>
            <a:ext cx="324000" cy="144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8B8A8D"/>
                </a:solidFill>
              </a:defRPr>
            </a:lvl1pPr>
          </a:lstStyle>
          <a:p>
            <a:fld id="{D14BCCD3-0010-4FBA-B965-2126ADC3193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8000" y="6318000"/>
            <a:ext cx="10893600" cy="0"/>
          </a:xfrm>
          <a:prstGeom prst="line">
            <a:avLst/>
          </a:prstGeom>
          <a:ln w="9525">
            <a:solidFill>
              <a:srgbClr val="8B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94463" y="34671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6675438" y="341471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7975" tIns="44029" rIns="87975" bIns="44029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1" name="Logotype, static"/>
          <p:cNvGrpSpPr/>
          <p:nvPr/>
        </p:nvGrpSpPr>
        <p:grpSpPr>
          <a:xfrm>
            <a:off x="10689466" y="6389301"/>
            <a:ext cx="863688" cy="180102"/>
            <a:chOff x="9501453" y="6148765"/>
            <a:chExt cx="2047875" cy="427037"/>
          </a:xfrm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11206428" y="6231315"/>
              <a:ext cx="342900" cy="344487"/>
            </a:xfrm>
            <a:custGeom>
              <a:avLst/>
              <a:gdLst>
                <a:gd name="T0" fmla="*/ 43 w 91"/>
                <a:gd name="T1" fmla="*/ 2 h 91"/>
                <a:gd name="T2" fmla="*/ 2 w 91"/>
                <a:gd name="T3" fmla="*/ 44 h 91"/>
                <a:gd name="T4" fmla="*/ 46 w 91"/>
                <a:gd name="T5" fmla="*/ 91 h 91"/>
                <a:gd name="T6" fmla="*/ 74 w 91"/>
                <a:gd name="T7" fmla="*/ 77 h 91"/>
                <a:gd name="T8" fmla="*/ 74 w 91"/>
                <a:gd name="T9" fmla="*/ 90 h 91"/>
                <a:gd name="T10" fmla="*/ 91 w 91"/>
                <a:gd name="T11" fmla="*/ 90 h 91"/>
                <a:gd name="T12" fmla="*/ 91 w 91"/>
                <a:gd name="T13" fmla="*/ 47 h 91"/>
                <a:gd name="T14" fmla="*/ 43 w 91"/>
                <a:gd name="T15" fmla="*/ 2 h 91"/>
                <a:gd name="T16" fmla="*/ 72 w 91"/>
                <a:gd name="T17" fmla="*/ 48 h 91"/>
                <a:gd name="T18" fmla="*/ 43 w 91"/>
                <a:gd name="T19" fmla="*/ 72 h 91"/>
                <a:gd name="T20" fmla="*/ 21 w 91"/>
                <a:gd name="T21" fmla="*/ 50 h 91"/>
                <a:gd name="T22" fmla="*/ 46 w 91"/>
                <a:gd name="T23" fmla="*/ 21 h 91"/>
                <a:gd name="T24" fmla="*/ 72 w 91"/>
                <a:gd name="T25" fmla="*/ 45 h 91"/>
                <a:gd name="T26" fmla="*/ 72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43" y="2"/>
                  </a:moveTo>
                  <a:cubicBezTo>
                    <a:pt x="21" y="4"/>
                    <a:pt x="3" y="22"/>
                    <a:pt x="2" y="44"/>
                  </a:cubicBezTo>
                  <a:cubicBezTo>
                    <a:pt x="0" y="70"/>
                    <a:pt x="21" y="91"/>
                    <a:pt x="46" y="91"/>
                  </a:cubicBezTo>
                  <a:cubicBezTo>
                    <a:pt x="56" y="91"/>
                    <a:pt x="68" y="87"/>
                    <a:pt x="74" y="77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20"/>
                    <a:pt x="69" y="0"/>
                    <a:pt x="43" y="2"/>
                  </a:cubicBezTo>
                  <a:close/>
                  <a:moveTo>
                    <a:pt x="72" y="48"/>
                  </a:moveTo>
                  <a:cubicBezTo>
                    <a:pt x="71" y="63"/>
                    <a:pt x="58" y="74"/>
                    <a:pt x="43" y="72"/>
                  </a:cubicBezTo>
                  <a:cubicBezTo>
                    <a:pt x="32" y="71"/>
                    <a:pt x="22" y="61"/>
                    <a:pt x="21" y="50"/>
                  </a:cubicBezTo>
                  <a:cubicBezTo>
                    <a:pt x="19" y="34"/>
                    <a:pt x="31" y="21"/>
                    <a:pt x="46" y="21"/>
                  </a:cubicBezTo>
                  <a:cubicBezTo>
                    <a:pt x="60" y="21"/>
                    <a:pt x="71" y="32"/>
                    <a:pt x="72" y="45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10849241" y="6236077"/>
              <a:ext cx="334963" cy="339725"/>
            </a:xfrm>
            <a:custGeom>
              <a:avLst/>
              <a:gdLst>
                <a:gd name="T0" fmla="*/ 44 w 89"/>
                <a:gd name="T1" fmla="*/ 1 h 90"/>
                <a:gd name="T2" fmla="*/ 0 w 89"/>
                <a:gd name="T3" fmla="*/ 46 h 90"/>
                <a:gd name="T4" fmla="*/ 45 w 89"/>
                <a:gd name="T5" fmla="*/ 90 h 90"/>
                <a:gd name="T6" fmla="*/ 86 w 89"/>
                <a:gd name="T7" fmla="*/ 63 h 90"/>
                <a:gd name="T8" fmla="*/ 69 w 89"/>
                <a:gd name="T9" fmla="*/ 58 h 90"/>
                <a:gd name="T10" fmla="*/ 50 w 89"/>
                <a:gd name="T11" fmla="*/ 72 h 90"/>
                <a:gd name="T12" fmla="*/ 22 w 89"/>
                <a:gd name="T13" fmla="*/ 59 h 90"/>
                <a:gd name="T14" fmla="*/ 89 w 89"/>
                <a:gd name="T15" fmla="*/ 41 h 90"/>
                <a:gd name="T16" fmla="*/ 44 w 89"/>
                <a:gd name="T17" fmla="*/ 1 h 90"/>
                <a:gd name="T18" fmla="*/ 19 w 89"/>
                <a:gd name="T19" fmla="*/ 44 h 90"/>
                <a:gd name="T20" fmla="*/ 36 w 89"/>
                <a:gd name="T21" fmla="*/ 19 h 90"/>
                <a:gd name="T22" fmla="*/ 67 w 89"/>
                <a:gd name="T23" fmla="*/ 31 h 90"/>
                <a:gd name="T24" fmla="*/ 19 w 89"/>
                <a:gd name="T25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0">
                  <a:moveTo>
                    <a:pt x="44" y="1"/>
                  </a:moveTo>
                  <a:cubicBezTo>
                    <a:pt x="20" y="2"/>
                    <a:pt x="0" y="20"/>
                    <a:pt x="0" y="46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62" y="90"/>
                    <a:pt x="79" y="80"/>
                    <a:pt x="86" y="63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6" y="65"/>
                    <a:pt x="58" y="71"/>
                    <a:pt x="50" y="72"/>
                  </a:cubicBezTo>
                  <a:cubicBezTo>
                    <a:pt x="38" y="75"/>
                    <a:pt x="26" y="67"/>
                    <a:pt x="22" y="59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7" y="24"/>
                    <a:pt x="72" y="0"/>
                    <a:pt x="44" y="1"/>
                  </a:cubicBezTo>
                  <a:close/>
                  <a:moveTo>
                    <a:pt x="19" y="44"/>
                  </a:moveTo>
                  <a:cubicBezTo>
                    <a:pt x="19" y="34"/>
                    <a:pt x="24" y="24"/>
                    <a:pt x="36" y="19"/>
                  </a:cubicBezTo>
                  <a:cubicBezTo>
                    <a:pt x="50" y="14"/>
                    <a:pt x="62" y="21"/>
                    <a:pt x="67" y="31"/>
                  </a:cubicBezTo>
                  <a:lnTo>
                    <a:pt x="19" y="44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0292028" y="6239252"/>
              <a:ext cx="166688" cy="333375"/>
            </a:xfrm>
            <a:custGeom>
              <a:avLst/>
              <a:gdLst>
                <a:gd name="T0" fmla="*/ 44 w 44"/>
                <a:gd name="T1" fmla="*/ 18 h 88"/>
                <a:gd name="T2" fmla="*/ 44 w 44"/>
                <a:gd name="T3" fmla="*/ 0 h 88"/>
                <a:gd name="T4" fmla="*/ 19 w 44"/>
                <a:gd name="T5" fmla="*/ 13 h 88"/>
                <a:gd name="T6" fmla="*/ 19 w 44"/>
                <a:gd name="T7" fmla="*/ 3 h 88"/>
                <a:gd name="T8" fmla="*/ 0 w 44"/>
                <a:gd name="T9" fmla="*/ 3 h 88"/>
                <a:gd name="T10" fmla="*/ 0 w 44"/>
                <a:gd name="T11" fmla="*/ 44 h 88"/>
                <a:gd name="T12" fmla="*/ 0 w 44"/>
                <a:gd name="T13" fmla="*/ 88 h 88"/>
                <a:gd name="T14" fmla="*/ 20 w 44"/>
                <a:gd name="T15" fmla="*/ 88 h 88"/>
                <a:gd name="T16" fmla="*/ 20 w 44"/>
                <a:gd name="T17" fmla="*/ 46 h 88"/>
                <a:gd name="T18" fmla="*/ 44 w 44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88">
                  <a:moveTo>
                    <a:pt x="44" y="18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8" y="0"/>
                    <a:pt x="22" y="8"/>
                    <a:pt x="19" y="1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62"/>
                    <a:pt x="20" y="62"/>
                    <a:pt x="20" y="46"/>
                  </a:cubicBezTo>
                  <a:cubicBezTo>
                    <a:pt x="20" y="26"/>
                    <a:pt x="31" y="19"/>
                    <a:pt x="44" y="18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501453" y="6182102"/>
              <a:ext cx="369888" cy="390525"/>
            </a:xfrm>
            <a:custGeom>
              <a:avLst/>
              <a:gdLst>
                <a:gd name="T0" fmla="*/ 185 w 233"/>
                <a:gd name="T1" fmla="*/ 165 h 246"/>
                <a:gd name="T2" fmla="*/ 48 w 233"/>
                <a:gd name="T3" fmla="*/ 0 h 246"/>
                <a:gd name="T4" fmla="*/ 0 w 233"/>
                <a:gd name="T5" fmla="*/ 0 h 246"/>
                <a:gd name="T6" fmla="*/ 0 w 233"/>
                <a:gd name="T7" fmla="*/ 246 h 246"/>
                <a:gd name="T8" fmla="*/ 50 w 233"/>
                <a:gd name="T9" fmla="*/ 246 h 246"/>
                <a:gd name="T10" fmla="*/ 50 w 233"/>
                <a:gd name="T11" fmla="*/ 81 h 246"/>
                <a:gd name="T12" fmla="*/ 190 w 233"/>
                <a:gd name="T13" fmla="*/ 246 h 246"/>
                <a:gd name="T14" fmla="*/ 233 w 233"/>
                <a:gd name="T15" fmla="*/ 246 h 246"/>
                <a:gd name="T16" fmla="*/ 233 w 233"/>
                <a:gd name="T17" fmla="*/ 0 h 246"/>
                <a:gd name="T18" fmla="*/ 185 w 233"/>
                <a:gd name="T19" fmla="*/ 0 h 246"/>
                <a:gd name="T20" fmla="*/ 185 w 233"/>
                <a:gd name="T21" fmla="*/ 16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246">
                  <a:moveTo>
                    <a:pt x="185" y="165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50" y="246"/>
                  </a:lnTo>
                  <a:lnTo>
                    <a:pt x="50" y="81"/>
                  </a:lnTo>
                  <a:lnTo>
                    <a:pt x="190" y="246"/>
                  </a:lnTo>
                  <a:lnTo>
                    <a:pt x="233" y="246"/>
                  </a:lnTo>
                  <a:lnTo>
                    <a:pt x="233" y="0"/>
                  </a:lnTo>
                  <a:lnTo>
                    <a:pt x="185" y="0"/>
                  </a:lnTo>
                  <a:lnTo>
                    <a:pt x="185" y="165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10461891" y="6148765"/>
              <a:ext cx="342900" cy="427037"/>
            </a:xfrm>
            <a:custGeom>
              <a:avLst/>
              <a:gdLst>
                <a:gd name="T0" fmla="*/ 91 w 91"/>
                <a:gd name="T1" fmla="*/ 0 h 113"/>
                <a:gd name="T2" fmla="*/ 73 w 91"/>
                <a:gd name="T3" fmla="*/ 0 h 113"/>
                <a:gd name="T4" fmla="*/ 73 w 91"/>
                <a:gd name="T5" fmla="*/ 34 h 113"/>
                <a:gd name="T6" fmla="*/ 43 w 91"/>
                <a:gd name="T7" fmla="*/ 24 h 113"/>
                <a:gd name="T8" fmla="*/ 2 w 91"/>
                <a:gd name="T9" fmla="*/ 66 h 113"/>
                <a:gd name="T10" fmla="*/ 46 w 91"/>
                <a:gd name="T11" fmla="*/ 113 h 113"/>
                <a:gd name="T12" fmla="*/ 74 w 91"/>
                <a:gd name="T13" fmla="*/ 101 h 113"/>
                <a:gd name="T14" fmla="*/ 74 w 91"/>
                <a:gd name="T15" fmla="*/ 112 h 113"/>
                <a:gd name="T16" fmla="*/ 91 w 91"/>
                <a:gd name="T17" fmla="*/ 112 h 113"/>
                <a:gd name="T18" fmla="*/ 91 w 91"/>
                <a:gd name="T19" fmla="*/ 69 h 113"/>
                <a:gd name="T20" fmla="*/ 91 w 91"/>
                <a:gd name="T21" fmla="*/ 69 h 113"/>
                <a:gd name="T22" fmla="*/ 91 w 91"/>
                <a:gd name="T23" fmla="*/ 68 h 113"/>
                <a:gd name="T24" fmla="*/ 91 w 91"/>
                <a:gd name="T25" fmla="*/ 0 h 113"/>
                <a:gd name="T26" fmla="*/ 72 w 91"/>
                <a:gd name="T27" fmla="*/ 70 h 113"/>
                <a:gd name="T28" fmla="*/ 43 w 91"/>
                <a:gd name="T29" fmla="*/ 94 h 113"/>
                <a:gd name="T30" fmla="*/ 21 w 91"/>
                <a:gd name="T31" fmla="*/ 72 h 113"/>
                <a:gd name="T32" fmla="*/ 46 w 91"/>
                <a:gd name="T33" fmla="*/ 43 h 113"/>
                <a:gd name="T34" fmla="*/ 72 w 91"/>
                <a:gd name="T35" fmla="*/ 67 h 113"/>
                <a:gd name="T36" fmla="*/ 72 w 91"/>
                <a:gd name="T37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13">
                  <a:moveTo>
                    <a:pt x="91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68" y="28"/>
                    <a:pt x="55" y="23"/>
                    <a:pt x="43" y="24"/>
                  </a:cubicBezTo>
                  <a:cubicBezTo>
                    <a:pt x="21" y="26"/>
                    <a:pt x="3" y="44"/>
                    <a:pt x="2" y="66"/>
                  </a:cubicBezTo>
                  <a:cubicBezTo>
                    <a:pt x="0" y="92"/>
                    <a:pt x="21" y="113"/>
                    <a:pt x="46" y="113"/>
                  </a:cubicBezTo>
                  <a:cubicBezTo>
                    <a:pt x="56" y="113"/>
                    <a:pt x="69" y="109"/>
                    <a:pt x="74" y="101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lnTo>
                    <a:pt x="91" y="0"/>
                  </a:lnTo>
                  <a:close/>
                  <a:moveTo>
                    <a:pt x="72" y="70"/>
                  </a:moveTo>
                  <a:cubicBezTo>
                    <a:pt x="71" y="85"/>
                    <a:pt x="58" y="96"/>
                    <a:pt x="43" y="94"/>
                  </a:cubicBezTo>
                  <a:cubicBezTo>
                    <a:pt x="32" y="93"/>
                    <a:pt x="22" y="83"/>
                    <a:pt x="21" y="72"/>
                  </a:cubicBezTo>
                  <a:cubicBezTo>
                    <a:pt x="19" y="56"/>
                    <a:pt x="31" y="43"/>
                    <a:pt x="46" y="43"/>
                  </a:cubicBezTo>
                  <a:cubicBezTo>
                    <a:pt x="60" y="43"/>
                    <a:pt x="71" y="54"/>
                    <a:pt x="72" y="67"/>
                  </a:cubicBezTo>
                  <a:lnTo>
                    <a:pt x="72" y="70"/>
                  </a:ln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912616" y="6239252"/>
              <a:ext cx="338138" cy="336550"/>
            </a:xfrm>
            <a:custGeom>
              <a:avLst/>
              <a:gdLst>
                <a:gd name="T0" fmla="*/ 45 w 90"/>
                <a:gd name="T1" fmla="*/ 0 h 89"/>
                <a:gd name="T2" fmla="*/ 0 w 90"/>
                <a:gd name="T3" fmla="*/ 45 h 89"/>
                <a:gd name="T4" fmla="*/ 45 w 90"/>
                <a:gd name="T5" fmla="*/ 89 h 89"/>
                <a:gd name="T6" fmla="*/ 90 w 90"/>
                <a:gd name="T7" fmla="*/ 45 h 89"/>
                <a:gd name="T8" fmla="*/ 45 w 90"/>
                <a:gd name="T9" fmla="*/ 0 h 89"/>
                <a:gd name="T10" fmla="*/ 45 w 90"/>
                <a:gd name="T11" fmla="*/ 70 h 89"/>
                <a:gd name="T12" fmla="*/ 19 w 90"/>
                <a:gd name="T13" fmla="*/ 45 h 89"/>
                <a:gd name="T14" fmla="*/ 45 w 90"/>
                <a:gd name="T15" fmla="*/ 19 h 89"/>
                <a:gd name="T16" fmla="*/ 71 w 90"/>
                <a:gd name="T17" fmla="*/ 45 h 89"/>
                <a:gd name="T18" fmla="*/ 45 w 90"/>
                <a:gd name="T19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9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0" y="69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  <a:moveTo>
                    <a:pt x="45" y="70"/>
                  </a:moveTo>
                  <a:cubicBezTo>
                    <a:pt x="31" y="70"/>
                    <a:pt x="19" y="59"/>
                    <a:pt x="19" y="45"/>
                  </a:cubicBezTo>
                  <a:cubicBezTo>
                    <a:pt x="19" y="30"/>
                    <a:pt x="31" y="19"/>
                    <a:pt x="45" y="19"/>
                  </a:cubicBezTo>
                  <a:cubicBezTo>
                    <a:pt x="59" y="19"/>
                    <a:pt x="71" y="30"/>
                    <a:pt x="71" y="45"/>
                  </a:cubicBezTo>
                  <a:cubicBezTo>
                    <a:pt x="71" y="59"/>
                    <a:pt x="59" y="70"/>
                    <a:pt x="45" y="70"/>
                  </a:cubicBezTo>
                  <a:close/>
                </a:path>
              </a:pathLst>
            </a:custGeom>
            <a:solidFill>
              <a:srgbClr val="000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1478" y="6375051"/>
            <a:ext cx="3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cap="all" baseline="0">
                <a:solidFill>
                  <a:srgbClr val="8B8A8D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xxLanguageTextBox">
            <a:extLst>
              <a:ext uri="{FF2B5EF4-FFF2-40B4-BE49-F238E27FC236}">
                <a16:creationId xmlns:a16="http://schemas.microsoft.com/office/drawing/2014/main" id="{27D74075-A4D4-4C68-B46F-C5C558369880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54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  <p:sldLayoutId id="2147483802" r:id="rId25"/>
    <p:sldLayoutId id="2147483803" r:id="rId26"/>
  </p:sldLayoutIdLst>
  <p:hf hdr="0" ftr="0" dt="0"/>
  <p:txStyles>
    <p:titleStyle>
      <a:lvl1pPr algn="l" defTabSz="1047736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07344" indent="-207344" algn="l" defTabSz="1047736" rtl="0" eaLnBrk="1" latinLnBrk="0" hangingPunct="1">
        <a:spcBef>
          <a:spcPts val="12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3742" indent="-206229" algn="l" defTabSz="1047736" rtl="0" eaLnBrk="1" latinLnBrk="0" hangingPunct="1">
        <a:spcBef>
          <a:spcPts val="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01251" indent="-206229" algn="l" defTabSz="104773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48747" indent="-206229" algn="l" defTabSz="104773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96240" indent="-206229" algn="l" defTabSz="1047736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881305" indent="-261955" algn="l" defTabSz="10477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405165" indent="-261955" algn="l" defTabSz="10477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929046" indent="-261955" algn="l" defTabSz="10477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452914" indent="-261955" algn="l" defTabSz="10477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3876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7736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71618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5488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9360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3241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67106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90973" algn="l" defTabSz="10477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2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7.xml"/><Relationship Id="rId6" Type="http://schemas.openxmlformats.org/officeDocument/2006/relationships/image" Target="cid:3ef0aabb-863e-4a49-b3f3-f6e0a6e2ad96@eurprd06.prod.outlook.com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nvis.io/ACFQ3F1V5YP" TargetMode="External"/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051951" y="1838526"/>
            <a:ext cx="5399844" cy="745373"/>
          </a:xfrm>
        </p:spPr>
        <p:txBody>
          <a:bodyPr/>
          <a:lstStyle/>
          <a:p>
            <a:r>
              <a:rPr lang="en-GB" sz="2801" dirty="0" err="1"/>
              <a:t>Digitaalinen</a:t>
            </a:r>
            <a:r>
              <a:rPr lang="en-GB" sz="2801" dirty="0"/>
              <a:t> Nordea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E13EBE0-EBA8-49F6-9215-1042C72B68D1}"/>
              </a:ext>
            </a:extLst>
          </p:cNvPr>
          <p:cNvSpPr txBox="1"/>
          <p:nvPr/>
        </p:nvSpPr>
        <p:spPr>
          <a:xfrm>
            <a:off x="2672862" y="2743200"/>
            <a:ext cx="1914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>
                <a:solidFill>
                  <a:srgbClr val="FBD9CA"/>
                </a:solidFill>
              </a:rPr>
              <a:t>Sami Räsänen 19.9.2018</a:t>
            </a:r>
          </a:p>
        </p:txBody>
      </p:sp>
    </p:spTree>
    <p:extLst>
      <p:ext uri="{BB962C8B-B14F-4D97-AF65-F5344CB8AC3E}">
        <p14:creationId xmlns:p14="http://schemas.microsoft.com/office/powerpoint/2010/main" val="46341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-856703" y="1501653"/>
          <a:ext cx="892" cy="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856703" y="1501653"/>
                        <a:ext cx="892" cy="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16527"/>
            <a:fld id="{D14BCCD3-0010-4FBA-B965-2126ADC31932}" type="slidenum">
              <a:rPr lang="fi-FI">
                <a:latin typeface="Arial"/>
              </a:rPr>
              <a:pPr defTabSz="816527"/>
              <a:t>2</a:t>
            </a:fld>
            <a:endParaRPr lang="fi-FI" dirty="0">
              <a:latin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B91419-3C4B-4FA8-A805-1AAA684E6049}"/>
              </a:ext>
            </a:extLst>
          </p:cNvPr>
          <p:cNvGrpSpPr/>
          <p:nvPr/>
        </p:nvGrpSpPr>
        <p:grpSpPr>
          <a:xfrm>
            <a:off x="1500554" y="1324089"/>
            <a:ext cx="9519138" cy="4766300"/>
            <a:chOff x="1463961" y="1825807"/>
            <a:chExt cx="8328582" cy="4129724"/>
          </a:xfrm>
        </p:grpSpPr>
        <p:sp>
          <p:nvSpPr>
            <p:cNvPr id="27" name="Rectangle 26"/>
            <p:cNvSpPr/>
            <p:nvPr/>
          </p:nvSpPr>
          <p:spPr>
            <a:xfrm>
              <a:off x="1463961" y="1825807"/>
              <a:ext cx="2970726" cy="4129724"/>
            </a:xfrm>
            <a:prstGeom prst="rect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527"/>
              <a:endParaRPr lang="fi-FI" sz="675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616506" y="1825807"/>
              <a:ext cx="3029252" cy="4129724"/>
            </a:xfrm>
            <a:prstGeom prst="rect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527"/>
              <a:endParaRPr lang="fi-FI" sz="675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63961" y="1877513"/>
              <a:ext cx="2970726" cy="43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16527"/>
              <a:r>
                <a:rPr lang="fi-FI" sz="900" b="1" dirty="0">
                  <a:solidFill>
                    <a:srgbClr val="00005E">
                      <a:lumMod val="75000"/>
                      <a:lumOff val="25000"/>
                    </a:srgbClr>
                  </a:solidFill>
                  <a:latin typeface="Arial"/>
                </a:rPr>
                <a:t>Asiakkaat odottavat enemmän ja nopeammin…</a:t>
              </a: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4532007" y="2521753"/>
              <a:ext cx="215981" cy="2468457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527"/>
              <a:endParaRPr lang="fi-FI" sz="675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16506" y="1874273"/>
              <a:ext cx="3029252" cy="43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16527"/>
              <a:r>
                <a:rPr lang="fi-FI" sz="900" b="1" dirty="0">
                  <a:solidFill>
                    <a:srgbClr val="00005E">
                      <a:lumMod val="75000"/>
                      <a:lumOff val="25000"/>
                    </a:srgbClr>
                  </a:solidFill>
                  <a:latin typeface="Arial"/>
                </a:rPr>
                <a:t>…ja teknologia muuttaa odotuksia ja luo uutta kilpailua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 flipH="1">
              <a:off x="6294486" y="2521753"/>
              <a:ext cx="215981" cy="2468457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527"/>
              <a:endParaRPr lang="fi-FI" sz="675" dirty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563229" y="2960178"/>
              <a:ext cx="3229314" cy="1825847"/>
              <a:chOff x="7412824" y="3133817"/>
              <a:chExt cx="4306126" cy="2108449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2824" y="3133817"/>
                <a:ext cx="4214746" cy="2108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Rectangle 29"/>
              <p:cNvSpPr/>
              <p:nvPr/>
            </p:nvSpPr>
            <p:spPr>
              <a:xfrm>
                <a:off x="7412824" y="3133817"/>
                <a:ext cx="71039" cy="21084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16527"/>
                <a:endParaRPr lang="fi-FI" sz="675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523216" y="3133817"/>
                <a:ext cx="195734" cy="21084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16527"/>
                <a:endParaRPr lang="en-GB" sz="675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35" name="Rounded Rectangle 34"/>
            <p:cNvSpPr/>
            <p:nvPr/>
          </p:nvSpPr>
          <p:spPr>
            <a:xfrm>
              <a:off x="1534002" y="2361862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Personointi </a:t>
              </a:r>
            </a:p>
            <a:p>
              <a:pPr algn="ctr" defTabSz="816527"/>
              <a:r>
                <a:rPr lang="fi-FI" sz="675" dirty="0">
                  <a:solidFill>
                    <a:prstClr val="white"/>
                  </a:solidFill>
                  <a:latin typeface="Arial"/>
                </a:rPr>
                <a:t>– sopiva juuri minulle 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1534002" y="2797683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Autonomia </a:t>
              </a:r>
            </a:p>
            <a:p>
              <a:pPr algn="ctr" defTabSz="816527"/>
              <a:r>
                <a:rPr lang="fi-FI" sz="675" dirty="0">
                  <a:solidFill>
                    <a:prstClr val="white"/>
                  </a:solidFill>
                  <a:latin typeface="Arial"/>
                </a:rPr>
                <a:t>– päätän missä, milloin, miten</a:t>
              </a:r>
              <a:endParaRPr lang="fi-FI" sz="787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34002" y="3233504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Helppous </a:t>
              </a:r>
            </a:p>
            <a:p>
              <a:pPr algn="ctr" defTabSz="816527"/>
              <a:r>
                <a:rPr lang="fi-FI" sz="675" dirty="0">
                  <a:solidFill>
                    <a:prstClr val="white"/>
                  </a:solidFill>
                  <a:latin typeface="Arial"/>
                </a:rPr>
                <a:t>– vaivaton, selkeä</a:t>
              </a: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534002" y="3669324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Johdonmukaisuus </a:t>
              </a:r>
            </a:p>
            <a:p>
              <a:pPr algn="ctr" defTabSz="816527"/>
              <a:r>
                <a:rPr lang="fi-FI" sz="675" dirty="0">
                  <a:solidFill>
                    <a:prstClr val="white"/>
                  </a:solidFill>
                  <a:latin typeface="Arial"/>
                </a:rPr>
                <a:t>– kaikissa kanavissa ja eri laitteilla</a:t>
              </a: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534002" y="4105145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Sosiaalisuus</a:t>
              </a:r>
              <a:endParaRPr lang="fi-FI" sz="787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534002" y="4976787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Luottamus</a:t>
              </a: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1534002" y="4540966"/>
              <a:ext cx="2828679" cy="44379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787" b="1" dirty="0">
                  <a:solidFill>
                    <a:prstClr val="white"/>
                  </a:solidFill>
                  <a:latin typeface="Arial"/>
                </a:rPr>
                <a:t>Vastuullisuus</a:t>
              </a: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807008" y="2693289"/>
              <a:ext cx="1428454" cy="1961466"/>
            </a:xfrm>
            <a:prstGeom prst="round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29" tIns="25715" rIns="51429" bIns="2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r>
                <a:rPr lang="fi-FI" sz="1096" dirty="0">
                  <a:solidFill>
                    <a:srgbClr val="0000A0"/>
                  </a:solidFill>
                  <a:latin typeface="Arial"/>
                </a:rPr>
                <a:t>Kiihtyvä muutostahti luo pankeille tarpeen muuttua</a:t>
              </a: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86B526CE-ED96-420B-95D4-EAC0090C2A0F}"/>
              </a:ext>
            </a:extLst>
          </p:cNvPr>
          <p:cNvSpPr txBox="1">
            <a:spLocks/>
          </p:cNvSpPr>
          <p:nvPr/>
        </p:nvSpPr>
        <p:spPr>
          <a:xfrm>
            <a:off x="2010517" y="701674"/>
            <a:ext cx="7456868" cy="36933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54"/>
            <a:r>
              <a:rPr lang="en-GB" sz="2400" dirty="0" err="1">
                <a:solidFill>
                  <a:srgbClr val="0000A0"/>
                </a:solidFill>
                <a:latin typeface="Arial"/>
              </a:rPr>
              <a:t>Asiakkaiden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toiveet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ja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teknologia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muokkaavat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alaa</a:t>
            </a:r>
            <a:endParaRPr lang="en-GB" sz="2400" dirty="0">
              <a:solidFill>
                <a:srgbClr val="0000A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887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720" y="858714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0" name="Object 3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720" y="858714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16527"/>
            <a:fld id="{D14BCCD3-0010-4FBA-B965-2126ADC31932}" type="slidenum">
              <a:rPr lang="fi-FI">
                <a:latin typeface="Arial"/>
              </a:rPr>
              <a:pPr defTabSz="816527"/>
              <a:t>3</a:t>
            </a:fld>
            <a:endParaRPr lang="fi-FI" dirty="0">
              <a:latin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10515" y="594933"/>
            <a:ext cx="7313122" cy="738664"/>
          </a:xfrm>
        </p:spPr>
        <p:txBody>
          <a:bodyPr wrap="square">
            <a:spAutoFit/>
          </a:bodyPr>
          <a:lstStyle/>
          <a:p>
            <a:r>
              <a:rPr lang="fi-FI" sz="2400" dirty="0"/>
              <a:t>Muutos on nopeaa – miten pankki muuttuu </a:t>
            </a:r>
            <a:br>
              <a:rPr lang="fi-FI" sz="2400" dirty="0"/>
            </a:br>
            <a:r>
              <a:rPr lang="fi-FI" sz="2400" dirty="0"/>
              <a:t>asiakkaan näkökulmasta lähitulevaisuudessa?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2576565" y="2117592"/>
            <a:ext cx="3390058" cy="623197"/>
            <a:chOff x="1507530" y="1428143"/>
            <a:chExt cx="4520208" cy="830954"/>
          </a:xfrm>
        </p:grpSpPr>
        <p:sp>
          <p:nvSpPr>
            <p:cNvPr id="47" name="Rounded Rectangle 46"/>
            <p:cNvSpPr/>
            <p:nvPr/>
          </p:nvSpPr>
          <p:spPr>
            <a:xfrm>
              <a:off x="1507530" y="1485597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3" name="textruta 6"/>
            <p:cNvSpPr txBox="1"/>
            <p:nvPr/>
          </p:nvSpPr>
          <p:spPr>
            <a:xfrm>
              <a:off x="1513242" y="1428143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1</a:t>
              </a:r>
            </a:p>
          </p:txBody>
        </p:sp>
        <p:sp>
          <p:nvSpPr>
            <p:cNvPr id="24" name="Rectangle 13"/>
            <p:cNvSpPr/>
            <p:nvPr/>
          </p:nvSpPr>
          <p:spPr>
            <a:xfrm>
              <a:off x="1940387" y="1582031"/>
              <a:ext cx="4087351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Asiakassuhde syntyy – asiakkaaksi tullaan – pääasiassa digitaalisesti</a:t>
              </a:r>
            </a:p>
          </p:txBody>
        </p:sp>
      </p:grpSp>
      <p:grpSp>
        <p:nvGrpSpPr>
          <p:cNvPr id="28672" name="Group 28671"/>
          <p:cNvGrpSpPr/>
          <p:nvPr/>
        </p:nvGrpSpPr>
        <p:grpSpPr>
          <a:xfrm>
            <a:off x="2576566" y="2724766"/>
            <a:ext cx="3388987" cy="623197"/>
            <a:chOff x="1507530" y="2271074"/>
            <a:chExt cx="4518780" cy="830954"/>
          </a:xfrm>
        </p:grpSpPr>
        <p:sp>
          <p:nvSpPr>
            <p:cNvPr id="67" name="Rounded Rectangle 66"/>
            <p:cNvSpPr/>
            <p:nvPr/>
          </p:nvSpPr>
          <p:spPr>
            <a:xfrm>
              <a:off x="1507530" y="2328528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5" name="textruta 6"/>
            <p:cNvSpPr txBox="1"/>
            <p:nvPr/>
          </p:nvSpPr>
          <p:spPr>
            <a:xfrm>
              <a:off x="1511812" y="2271074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2</a:t>
              </a:r>
            </a:p>
          </p:txBody>
        </p:sp>
        <p:sp>
          <p:nvSpPr>
            <p:cNvPr id="26" name="Rectangle 13"/>
            <p:cNvSpPr/>
            <p:nvPr/>
          </p:nvSpPr>
          <p:spPr>
            <a:xfrm>
              <a:off x="1938960" y="2424962"/>
              <a:ext cx="4087350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fi-FI" sz="1050" b="1" dirty="0">
                  <a:solidFill>
                    <a:prstClr val="white"/>
                  </a:solidFill>
                  <a:latin typeface="Arial"/>
                </a:rPr>
                <a:t>Kaikki palvelut on ostettavissa (ja suurin osa myös ostetaan) digitaalisesti 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2576565" y="3331940"/>
            <a:ext cx="3387916" cy="623197"/>
            <a:chOff x="1507530" y="3055878"/>
            <a:chExt cx="4517352" cy="830954"/>
          </a:xfrm>
        </p:grpSpPr>
        <p:sp>
          <p:nvSpPr>
            <p:cNvPr id="68" name="Rounded Rectangle 67"/>
            <p:cNvSpPr/>
            <p:nvPr/>
          </p:nvSpPr>
          <p:spPr>
            <a:xfrm>
              <a:off x="1507530" y="3120231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7" name="textruta 6"/>
            <p:cNvSpPr txBox="1"/>
            <p:nvPr/>
          </p:nvSpPr>
          <p:spPr>
            <a:xfrm>
              <a:off x="1510385" y="3055878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3</a:t>
              </a:r>
            </a:p>
          </p:txBody>
        </p:sp>
        <p:sp>
          <p:nvSpPr>
            <p:cNvPr id="28" name="Rectangle 13"/>
            <p:cNvSpPr/>
            <p:nvPr/>
          </p:nvSpPr>
          <p:spPr>
            <a:xfrm>
              <a:off x="1937531" y="3216665"/>
              <a:ext cx="4087351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fi-FI" sz="1050" b="1" dirty="0">
                  <a:solidFill>
                    <a:prstClr val="white"/>
                  </a:solidFill>
                  <a:latin typeface="Arial"/>
                </a:rPr>
                <a:t>Kaikki prosessit on digitalisoitu –  paperittomuus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576566" y="3939114"/>
            <a:ext cx="3386845" cy="623197"/>
            <a:chOff x="1507530" y="3840684"/>
            <a:chExt cx="4515924" cy="830954"/>
          </a:xfrm>
        </p:grpSpPr>
        <p:sp>
          <p:nvSpPr>
            <p:cNvPr id="69" name="Rounded Rectangle 68"/>
            <p:cNvSpPr/>
            <p:nvPr/>
          </p:nvSpPr>
          <p:spPr>
            <a:xfrm>
              <a:off x="1507530" y="3898138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9" name="textruta 6"/>
            <p:cNvSpPr txBox="1"/>
            <p:nvPr/>
          </p:nvSpPr>
          <p:spPr>
            <a:xfrm>
              <a:off x="1508957" y="3840684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4</a:t>
              </a:r>
            </a:p>
          </p:txBody>
        </p:sp>
        <p:sp>
          <p:nvSpPr>
            <p:cNvPr id="30" name="Rectangle 13"/>
            <p:cNvSpPr/>
            <p:nvPr/>
          </p:nvSpPr>
          <p:spPr>
            <a:xfrm>
              <a:off x="1936103" y="3994572"/>
              <a:ext cx="4087351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Robotiikkaa (neuvonnassa ja prosesseissa) ja analytiikkaa hyödynnetään laajalti  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576565" y="4546289"/>
            <a:ext cx="3385774" cy="623197"/>
            <a:chOff x="1507530" y="4666499"/>
            <a:chExt cx="4514496" cy="830954"/>
          </a:xfrm>
        </p:grpSpPr>
        <p:sp>
          <p:nvSpPr>
            <p:cNvPr id="70" name="Rounded Rectangle 69"/>
            <p:cNvSpPr/>
            <p:nvPr/>
          </p:nvSpPr>
          <p:spPr>
            <a:xfrm>
              <a:off x="1507530" y="4723953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1" name="textruta 6"/>
            <p:cNvSpPr txBox="1"/>
            <p:nvPr/>
          </p:nvSpPr>
          <p:spPr>
            <a:xfrm>
              <a:off x="1507530" y="4666499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5</a:t>
              </a:r>
            </a:p>
          </p:txBody>
        </p:sp>
        <p:sp>
          <p:nvSpPr>
            <p:cNvPr id="32" name="Rectangle 13"/>
            <p:cNvSpPr/>
            <p:nvPr/>
          </p:nvSpPr>
          <p:spPr>
            <a:xfrm>
              <a:off x="1934675" y="4712666"/>
              <a:ext cx="4087351" cy="7387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Asiakasyhteydenpito on monipuolistunut ja lisääntynyt (chat, botit, virtuaaliavustajat, verkkotapaamiset…)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894745" y="2278371"/>
            <a:ext cx="1410486" cy="2948473"/>
            <a:chOff x="8116767" y="1488382"/>
            <a:chExt cx="2150612" cy="4495628"/>
          </a:xfrm>
        </p:grpSpPr>
        <p:grpSp>
          <p:nvGrpSpPr>
            <p:cNvPr id="42" name="Group 41"/>
            <p:cNvGrpSpPr/>
            <p:nvPr/>
          </p:nvGrpSpPr>
          <p:grpSpPr>
            <a:xfrm>
              <a:off x="8116767" y="1488382"/>
              <a:ext cx="2150612" cy="4495628"/>
              <a:chOff x="6934655" y="432078"/>
              <a:chExt cx="2150612" cy="4495628"/>
            </a:xfrm>
          </p:grpSpPr>
          <p:pic>
            <p:nvPicPr>
              <p:cNvPr id="35" name="Picture 7" descr="C:\SnapShot\snap3293.jp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34655" y="432078"/>
                <a:ext cx="2150612" cy="4495628"/>
              </a:xfrm>
              <a:prstGeom prst="rect">
                <a:avLst/>
              </a:prstGeom>
              <a:solidFill>
                <a:srgbClr val="FFFFFF">
                  <a:alpha val="54118"/>
                </a:srgbClr>
              </a:solidFill>
              <a:extLst/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4942" y="909376"/>
                <a:ext cx="1969942" cy="3497652"/>
              </a:xfrm>
              <a:prstGeom prst="rect">
                <a:avLst/>
              </a:prstGeom>
            </p:spPr>
          </p:pic>
        </p:grpSp>
        <p:pic>
          <p:nvPicPr>
            <p:cNvPr id="28675" name="Picture 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7054" y="5267448"/>
              <a:ext cx="1969942" cy="205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7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3633" y="4821546"/>
              <a:ext cx="356129" cy="424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" name="Group 43"/>
          <p:cNvGrpSpPr/>
          <p:nvPr/>
        </p:nvGrpSpPr>
        <p:grpSpPr>
          <a:xfrm>
            <a:off x="8753646" y="1269997"/>
            <a:ext cx="1410486" cy="2948473"/>
            <a:chOff x="10802817" y="1488382"/>
            <a:chExt cx="2150612" cy="4495628"/>
          </a:xfrm>
        </p:grpSpPr>
        <p:grpSp>
          <p:nvGrpSpPr>
            <p:cNvPr id="51" name="Group 50"/>
            <p:cNvGrpSpPr/>
            <p:nvPr/>
          </p:nvGrpSpPr>
          <p:grpSpPr>
            <a:xfrm>
              <a:off x="10802817" y="1488382"/>
              <a:ext cx="2150612" cy="4495628"/>
              <a:chOff x="8116767" y="1488382"/>
              <a:chExt cx="2150612" cy="4495628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8116767" y="1488382"/>
                <a:ext cx="2150612" cy="4495628"/>
                <a:chOff x="6934655" y="432078"/>
                <a:chExt cx="2150612" cy="4495628"/>
              </a:xfrm>
            </p:grpSpPr>
            <p:pic>
              <p:nvPicPr>
                <p:cNvPr id="55" name="Picture 7" descr="C:\SnapShot\snap3293.jp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34655" y="432078"/>
                  <a:ext cx="2150612" cy="4495628"/>
                </a:xfrm>
                <a:prstGeom prst="rect">
                  <a:avLst/>
                </a:prstGeom>
                <a:solidFill>
                  <a:srgbClr val="FFFFFF">
                    <a:alpha val="54118"/>
                  </a:srgbClr>
                </a:solidFill>
                <a:extLst/>
              </p:spPr>
            </p:pic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4942" y="909376"/>
                  <a:ext cx="1969942" cy="3497652"/>
                </a:xfrm>
                <a:prstGeom prst="rect">
                  <a:avLst/>
                </a:prstGeom>
              </p:spPr>
            </p:pic>
          </p:grpSp>
          <p:pic>
            <p:nvPicPr>
              <p:cNvPr id="53" name="Picture 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7054" y="5267448"/>
                <a:ext cx="1969942" cy="205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3633" y="4821546"/>
                <a:ext cx="356129" cy="424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8679" name="Picture 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3105" y="1965681"/>
              <a:ext cx="1978572" cy="3507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Group 44"/>
          <p:cNvGrpSpPr/>
          <p:nvPr/>
        </p:nvGrpSpPr>
        <p:grpSpPr>
          <a:xfrm>
            <a:off x="8285173" y="2529197"/>
            <a:ext cx="1410486" cy="2948473"/>
            <a:chOff x="8364417" y="1488382"/>
            <a:chExt cx="2150612" cy="4495628"/>
          </a:xfrm>
        </p:grpSpPr>
        <p:grpSp>
          <p:nvGrpSpPr>
            <p:cNvPr id="57" name="Group 56"/>
            <p:cNvGrpSpPr/>
            <p:nvPr/>
          </p:nvGrpSpPr>
          <p:grpSpPr>
            <a:xfrm>
              <a:off x="8364417" y="1488382"/>
              <a:ext cx="2150612" cy="4495628"/>
              <a:chOff x="8116767" y="1488382"/>
              <a:chExt cx="2150612" cy="4495628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8116767" y="1488382"/>
                <a:ext cx="2150612" cy="4495628"/>
                <a:chOff x="6934655" y="432078"/>
                <a:chExt cx="2150612" cy="4495628"/>
              </a:xfrm>
            </p:grpSpPr>
            <p:pic>
              <p:nvPicPr>
                <p:cNvPr id="61" name="Picture 7" descr="C:\SnapShot\snap3293.jp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34655" y="432078"/>
                  <a:ext cx="2150612" cy="4495628"/>
                </a:xfrm>
                <a:prstGeom prst="rect">
                  <a:avLst/>
                </a:prstGeom>
                <a:solidFill>
                  <a:srgbClr val="FFFFFF">
                    <a:alpha val="54118"/>
                  </a:srgbClr>
                </a:solidFill>
                <a:extLst/>
              </p:spPr>
            </p:pic>
            <p:pic>
              <p:nvPicPr>
                <p:cNvPr id="62" name="Picture 61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4942" y="909376"/>
                  <a:ext cx="1969942" cy="3497652"/>
                </a:xfrm>
                <a:prstGeom prst="rect">
                  <a:avLst/>
                </a:prstGeom>
              </p:spPr>
            </p:pic>
          </p:grpSp>
          <p:pic>
            <p:nvPicPr>
              <p:cNvPr id="59" name="Picture 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7054" y="5267448"/>
                <a:ext cx="1969942" cy="205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Picture 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3633" y="4821546"/>
                <a:ext cx="356129" cy="424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8682" name="Picture 1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4704" y="1965681"/>
              <a:ext cx="1974968" cy="3507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8559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D914F-1E9B-4505-8711-198E42144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16527"/>
            <a:fld id="{D14BCCD3-0010-4FBA-B965-2126ADC31932}" type="slidenum">
              <a:rPr lang="en-GB">
                <a:latin typeface="Arial"/>
              </a:rPr>
              <a:pPr defTabSz="816527"/>
              <a:t>4</a:t>
            </a:fld>
            <a:endParaRPr lang="en-GB">
              <a:latin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70F0A3E-7892-4238-8677-CEBF05D184CF}"/>
              </a:ext>
            </a:extLst>
          </p:cNvPr>
          <p:cNvGrpSpPr/>
          <p:nvPr/>
        </p:nvGrpSpPr>
        <p:grpSpPr>
          <a:xfrm>
            <a:off x="2576565" y="2557935"/>
            <a:ext cx="3387916" cy="623197"/>
            <a:chOff x="1507530" y="1428143"/>
            <a:chExt cx="4517352" cy="830954"/>
          </a:xfrm>
        </p:grpSpPr>
        <p:sp>
          <p:nvSpPr>
            <p:cNvPr id="5" name="Rounded Rectangle 46">
              <a:extLst>
                <a:ext uri="{FF2B5EF4-FFF2-40B4-BE49-F238E27FC236}">
                  <a16:creationId xmlns:a16="http://schemas.microsoft.com/office/drawing/2014/main" id="{8F1C36F7-09CF-4190-9573-8FBA48580DDC}"/>
                </a:ext>
              </a:extLst>
            </p:cNvPr>
            <p:cNvSpPr/>
            <p:nvPr/>
          </p:nvSpPr>
          <p:spPr>
            <a:xfrm>
              <a:off x="1507530" y="1485597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" name="textruta 6">
              <a:extLst>
                <a:ext uri="{FF2B5EF4-FFF2-40B4-BE49-F238E27FC236}">
                  <a16:creationId xmlns:a16="http://schemas.microsoft.com/office/drawing/2014/main" id="{D6B8CF13-6597-43CC-85C6-BF3CCAE78389}"/>
                </a:ext>
              </a:extLst>
            </p:cNvPr>
            <p:cNvSpPr txBox="1"/>
            <p:nvPr/>
          </p:nvSpPr>
          <p:spPr>
            <a:xfrm>
              <a:off x="1513242" y="1428143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1</a:t>
              </a:r>
            </a:p>
          </p:txBody>
        </p:sp>
        <p:sp>
          <p:nvSpPr>
            <p:cNvPr id="7" name="Rectangle 13">
              <a:extLst>
                <a:ext uri="{FF2B5EF4-FFF2-40B4-BE49-F238E27FC236}">
                  <a16:creationId xmlns:a16="http://schemas.microsoft.com/office/drawing/2014/main" id="{437AA1E3-2C84-4CE3-ADA3-2B87CDE58ADC}"/>
                </a:ext>
              </a:extLst>
            </p:cNvPr>
            <p:cNvSpPr/>
            <p:nvPr/>
          </p:nvSpPr>
          <p:spPr>
            <a:xfrm>
              <a:off x="1937531" y="1686924"/>
              <a:ext cx="4087351" cy="307768"/>
            </a:xfrm>
            <a:prstGeom prst="rect">
              <a:avLst/>
            </a:prstGeom>
          </p:spPr>
          <p:txBody>
            <a:bodyPr wrap="square" lIns="68533" tIns="34265" rIns="68533" bIns="34265" anchor="ctr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en-US" sz="1050" b="1" dirty="0" err="1">
                  <a:solidFill>
                    <a:prstClr val="white"/>
                  </a:solidFill>
                  <a:latin typeface="Arial"/>
                </a:rPr>
                <a:t>Verkkotapaamisten</a:t>
              </a: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 </a:t>
              </a:r>
              <a:r>
                <a:rPr lang="en-US" sz="1050" b="1" dirty="0" err="1">
                  <a:solidFill>
                    <a:prstClr val="white"/>
                  </a:solidFill>
                  <a:latin typeface="Arial"/>
                </a:rPr>
                <a:t>rooli</a:t>
              </a:r>
              <a:r>
                <a:rPr lang="en-US" sz="1050" b="1" dirty="0">
                  <a:solidFill>
                    <a:prstClr val="white"/>
                  </a:solidFill>
                  <a:latin typeface="Arial"/>
                </a:rPr>
                <a:t> </a:t>
              </a:r>
              <a:r>
                <a:rPr lang="en-US" sz="1050" b="1" dirty="0" err="1">
                  <a:solidFill>
                    <a:prstClr val="white"/>
                  </a:solidFill>
                  <a:latin typeface="Arial"/>
                </a:rPr>
                <a:t>kasvussa</a:t>
              </a:r>
              <a:endParaRPr lang="en-US" sz="1050" b="1" dirty="0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42F1A3-DF04-4AC8-97A2-BB52A8C953A5}"/>
              </a:ext>
            </a:extLst>
          </p:cNvPr>
          <p:cNvGrpSpPr/>
          <p:nvPr/>
        </p:nvGrpSpPr>
        <p:grpSpPr>
          <a:xfrm>
            <a:off x="2576566" y="3165109"/>
            <a:ext cx="3388987" cy="623197"/>
            <a:chOff x="1507530" y="2271074"/>
            <a:chExt cx="4518780" cy="830954"/>
          </a:xfrm>
        </p:grpSpPr>
        <p:sp>
          <p:nvSpPr>
            <p:cNvPr id="9" name="Rounded Rectangle 66">
              <a:extLst>
                <a:ext uri="{FF2B5EF4-FFF2-40B4-BE49-F238E27FC236}">
                  <a16:creationId xmlns:a16="http://schemas.microsoft.com/office/drawing/2014/main" id="{3EDAEF76-76E3-4B85-A16D-29678E487934}"/>
                </a:ext>
              </a:extLst>
            </p:cNvPr>
            <p:cNvSpPr/>
            <p:nvPr/>
          </p:nvSpPr>
          <p:spPr>
            <a:xfrm>
              <a:off x="1507530" y="2328528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" name="textruta 6">
              <a:extLst>
                <a:ext uri="{FF2B5EF4-FFF2-40B4-BE49-F238E27FC236}">
                  <a16:creationId xmlns:a16="http://schemas.microsoft.com/office/drawing/2014/main" id="{18A1F2D0-004F-40E2-9C10-9A21DEAA0A32}"/>
                </a:ext>
              </a:extLst>
            </p:cNvPr>
            <p:cNvSpPr txBox="1"/>
            <p:nvPr/>
          </p:nvSpPr>
          <p:spPr>
            <a:xfrm>
              <a:off x="1511812" y="2271074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2</a:t>
              </a:r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EE6A04C0-C1A9-421A-BEA9-F087E512F2AE}"/>
                </a:ext>
              </a:extLst>
            </p:cNvPr>
            <p:cNvSpPr/>
            <p:nvPr/>
          </p:nvSpPr>
          <p:spPr>
            <a:xfrm>
              <a:off x="1938960" y="2424962"/>
              <a:ext cx="4087350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fi-FI" sz="1050" b="1" dirty="0">
                  <a:solidFill>
                    <a:prstClr val="white"/>
                  </a:solidFill>
                  <a:latin typeface="Arial"/>
                </a:rPr>
                <a:t>Asiakkaat käyttävät mobiilipankkia entistä enemmän – keskimäärin päivittäin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2E400B-6CA0-4150-A42F-9432FF6BDE87}"/>
              </a:ext>
            </a:extLst>
          </p:cNvPr>
          <p:cNvGrpSpPr/>
          <p:nvPr/>
        </p:nvGrpSpPr>
        <p:grpSpPr>
          <a:xfrm>
            <a:off x="2576565" y="3772283"/>
            <a:ext cx="3387916" cy="623197"/>
            <a:chOff x="1507530" y="3055878"/>
            <a:chExt cx="4517352" cy="830954"/>
          </a:xfrm>
        </p:grpSpPr>
        <p:sp>
          <p:nvSpPr>
            <p:cNvPr id="13" name="Rounded Rectangle 67">
              <a:extLst>
                <a:ext uri="{FF2B5EF4-FFF2-40B4-BE49-F238E27FC236}">
                  <a16:creationId xmlns:a16="http://schemas.microsoft.com/office/drawing/2014/main" id="{5769681F-494B-4DCE-9D0F-1A8686E9E778}"/>
                </a:ext>
              </a:extLst>
            </p:cNvPr>
            <p:cNvSpPr/>
            <p:nvPr/>
          </p:nvSpPr>
          <p:spPr>
            <a:xfrm>
              <a:off x="1507530" y="3120231"/>
              <a:ext cx="4514496" cy="71602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fi-FI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textruta 6">
              <a:extLst>
                <a:ext uri="{FF2B5EF4-FFF2-40B4-BE49-F238E27FC236}">
                  <a16:creationId xmlns:a16="http://schemas.microsoft.com/office/drawing/2014/main" id="{41C667BF-CD4D-438D-84F2-85DB3D4BDF93}"/>
                </a:ext>
              </a:extLst>
            </p:cNvPr>
            <p:cNvSpPr txBox="1"/>
            <p:nvPr/>
          </p:nvSpPr>
          <p:spPr>
            <a:xfrm>
              <a:off x="1510385" y="3055878"/>
              <a:ext cx="526608" cy="830954"/>
            </a:xfrm>
            <a:prstGeom prst="rect">
              <a:avLst/>
            </a:prstGeom>
            <a:noFill/>
          </p:spPr>
          <p:txBody>
            <a:bodyPr wrap="none" lIns="68533" tIns="34265" rIns="68533" bIns="34265" rtlCol="0">
              <a:spAutoFit/>
            </a:bodyPr>
            <a:lstStyle/>
            <a:p>
              <a:pPr defTabSz="685291"/>
              <a:r>
                <a:rPr lang="fi-FI" sz="3600" b="1" dirty="0">
                  <a:solidFill>
                    <a:srgbClr val="FBD9CA"/>
                  </a:solidFill>
                  <a:latin typeface="Arial"/>
                </a:rPr>
                <a:t>3</a:t>
              </a: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3365F73E-DE70-4E6C-A710-5794ACC050CE}"/>
                </a:ext>
              </a:extLst>
            </p:cNvPr>
            <p:cNvSpPr/>
            <p:nvPr/>
          </p:nvSpPr>
          <p:spPr>
            <a:xfrm>
              <a:off x="1937531" y="3216665"/>
              <a:ext cx="4087351" cy="523267"/>
            </a:xfrm>
            <a:prstGeom prst="rect">
              <a:avLst/>
            </a:prstGeom>
          </p:spPr>
          <p:txBody>
            <a:bodyPr wrap="square" lIns="68533" tIns="34265" rIns="68533" bIns="34265">
              <a:spAutoFit/>
            </a:bodyPr>
            <a:lstStyle/>
            <a:p>
              <a:pPr defTabSz="685291">
                <a:spcBef>
                  <a:spcPts val="225"/>
                </a:spcBef>
              </a:pPr>
              <a:r>
                <a:rPr lang="fi-FI" sz="1050" b="1" dirty="0">
                  <a:solidFill>
                    <a:prstClr val="white"/>
                  </a:solidFill>
                  <a:latin typeface="Arial"/>
                </a:rPr>
                <a:t>Lähimaksamisen volyymit kasvavat voimakkaasti</a:t>
              </a:r>
            </a:p>
          </p:txBody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id="{1BC6F7DE-3800-4A99-9529-59B8DF92F196}"/>
              </a:ext>
            </a:extLst>
          </p:cNvPr>
          <p:cNvSpPr txBox="1">
            <a:spLocks/>
          </p:cNvSpPr>
          <p:nvPr/>
        </p:nvSpPr>
        <p:spPr>
          <a:xfrm>
            <a:off x="2010516" y="816195"/>
            <a:ext cx="6973841" cy="36933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54"/>
            <a:r>
              <a:rPr lang="en-GB" sz="2400" dirty="0" err="1">
                <a:solidFill>
                  <a:srgbClr val="0000A0"/>
                </a:solidFill>
                <a:latin typeface="Arial"/>
              </a:rPr>
              <a:t>Pankki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aina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mukana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– </a:t>
            </a:r>
            <a:r>
              <a:rPr lang="en-GB" sz="2400" u="sng" dirty="0" err="1">
                <a:solidFill>
                  <a:srgbClr val="0000A0"/>
                </a:solidFill>
                <a:latin typeface="Arial"/>
              </a:rPr>
              <a:t>mobiilin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rooli</a:t>
            </a:r>
            <a:r>
              <a:rPr lang="en-GB" sz="2400" dirty="0">
                <a:solidFill>
                  <a:srgbClr val="0000A0"/>
                </a:solidFill>
                <a:latin typeface="Arial"/>
              </a:rPr>
              <a:t> </a:t>
            </a:r>
            <a:r>
              <a:rPr lang="en-GB" sz="2400" dirty="0" err="1">
                <a:solidFill>
                  <a:srgbClr val="0000A0"/>
                </a:solidFill>
                <a:latin typeface="Arial"/>
              </a:rPr>
              <a:t>kasvaa</a:t>
            </a:r>
            <a:endParaRPr lang="en-GB" sz="2400" dirty="0">
              <a:solidFill>
                <a:srgbClr val="0000A0"/>
              </a:solidFill>
              <a:latin typeface="Arial"/>
            </a:endParaRPr>
          </a:p>
        </p:txBody>
      </p:sp>
      <p:pic>
        <p:nvPicPr>
          <p:cNvPr id="45" name="Kuva 1">
            <a:extLst>
              <a:ext uri="{FF2B5EF4-FFF2-40B4-BE49-F238E27FC236}">
                <a16:creationId xmlns:a16="http://schemas.microsoft.com/office/drawing/2014/main" id="{F14014F1-FAF4-4A19-86CA-9B1D70703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7" b="18167"/>
          <a:stretch/>
        </p:blipFill>
        <p:spPr>
          <a:xfrm>
            <a:off x="6675683" y="2070271"/>
            <a:ext cx="2890995" cy="2886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2002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757065" y="2054048"/>
            <a:ext cx="465234" cy="527676"/>
            <a:chOff x="1247881" y="1679131"/>
            <a:chExt cx="560225" cy="635416"/>
          </a:xfrm>
        </p:grpSpPr>
        <p:grpSp>
          <p:nvGrpSpPr>
            <p:cNvPr id="60" name="Group 59"/>
            <p:cNvGrpSpPr>
              <a:grpSpLocks noChangeAspect="1"/>
            </p:cNvGrpSpPr>
            <p:nvPr/>
          </p:nvGrpSpPr>
          <p:grpSpPr>
            <a:xfrm>
              <a:off x="1348119" y="1679131"/>
              <a:ext cx="459987" cy="635416"/>
              <a:chOff x="7578926" y="3409866"/>
              <a:chExt cx="730142" cy="1008607"/>
            </a:xfrm>
            <a:solidFill>
              <a:schemeClr val="bg1"/>
            </a:solidFill>
          </p:grpSpPr>
          <p:grpSp>
            <p:nvGrpSpPr>
              <p:cNvPr id="63" name="Group 62"/>
              <p:cNvGrpSpPr/>
              <p:nvPr/>
            </p:nvGrpSpPr>
            <p:grpSpPr>
              <a:xfrm rot="18845867">
                <a:off x="7275622" y="3713170"/>
                <a:ext cx="1008607" cy="401999"/>
                <a:chOff x="7036601" y="4422807"/>
                <a:chExt cx="1008607" cy="401999"/>
              </a:xfrm>
              <a:grpFill/>
            </p:grpSpPr>
            <p:grpSp>
              <p:nvGrpSpPr>
                <p:cNvPr id="66" name="Group 65"/>
                <p:cNvGrpSpPr/>
                <p:nvPr/>
              </p:nvGrpSpPr>
              <p:grpSpPr>
                <a:xfrm>
                  <a:off x="7036601" y="4422807"/>
                  <a:ext cx="620081" cy="176428"/>
                  <a:chOff x="7423712" y="4373144"/>
                  <a:chExt cx="552856" cy="176428"/>
                </a:xfrm>
                <a:grpFill/>
              </p:grpSpPr>
              <p:sp>
                <p:nvSpPr>
                  <p:cNvPr id="69" name="Right Triangle 68"/>
                  <p:cNvSpPr/>
                  <p:nvPr/>
                </p:nvSpPr>
                <p:spPr>
                  <a:xfrm rot="16146491">
                    <a:off x="7422298" y="4374925"/>
                    <a:ext cx="176061" cy="173233"/>
                  </a:xfrm>
                  <a:prstGeom prst="rt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816527"/>
                    <a:endParaRPr lang="en-GB" sz="900" dirty="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7596922" y="4373144"/>
                    <a:ext cx="379646" cy="17374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816527"/>
                    <a:endParaRPr lang="en-GB" sz="900" dirty="0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</p:grpSp>
            <p:sp>
              <p:nvSpPr>
                <p:cNvPr id="67" name="Rectangle 66"/>
                <p:cNvSpPr/>
                <p:nvPr/>
              </p:nvSpPr>
              <p:spPr>
                <a:xfrm rot="5400000">
                  <a:off x="7367018" y="4536936"/>
                  <a:ext cx="401998" cy="17374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816527"/>
                  <a:endParaRPr lang="en-GB" sz="900" dirty="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7520144" y="4650999"/>
                  <a:ext cx="525064" cy="17374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816527"/>
                  <a:endParaRPr lang="en-GB" sz="900" dirty="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</p:grpSp>
          <p:sp>
            <p:nvSpPr>
              <p:cNvPr id="65" name="Right Triangle 64"/>
              <p:cNvSpPr/>
              <p:nvPr/>
            </p:nvSpPr>
            <p:spPr>
              <a:xfrm rot="10800000">
                <a:off x="7999876" y="3545174"/>
                <a:ext cx="309192" cy="310379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16527"/>
                <a:endParaRPr lang="en-GB" sz="9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61" name="Oval 60"/>
            <p:cNvSpPr/>
            <p:nvPr/>
          </p:nvSpPr>
          <p:spPr>
            <a:xfrm>
              <a:off x="1271588" y="2044876"/>
              <a:ext cx="54903" cy="988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en-GB" sz="9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247881" y="2051372"/>
              <a:ext cx="78610" cy="73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78" tIns="34289" rIns="68578" bIns="342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527"/>
              <a:endParaRPr lang="en-GB" sz="900" dirty="0">
                <a:solidFill>
                  <a:prstClr val="black"/>
                </a:solidFill>
                <a:latin typeface="Arial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2624" y="1534450"/>
            <a:ext cx="3086193" cy="3838050"/>
            <a:chOff x="201335" y="1516791"/>
            <a:chExt cx="3716323" cy="4621692"/>
          </a:xfrm>
        </p:grpSpPr>
        <p:sp>
          <p:nvSpPr>
            <p:cNvPr id="34" name="Rounded Rectangle 7"/>
            <p:cNvSpPr/>
            <p:nvPr/>
          </p:nvSpPr>
          <p:spPr>
            <a:xfrm>
              <a:off x="201335" y="1516791"/>
              <a:ext cx="3716323" cy="4621692"/>
            </a:xfrm>
            <a:prstGeom prst="roundRect">
              <a:avLst>
                <a:gd name="adj" fmla="val 8227"/>
              </a:avLst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1602" tIns="40799" rIns="81602" bIns="407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816527"/>
              <a:endParaRPr lang="en-GB" sz="1200" dirty="0">
                <a:solidFill>
                  <a:srgbClr val="0000A0"/>
                </a:solidFill>
                <a:latin typeface="Arial"/>
              </a:endParaRPr>
            </a:p>
          </p:txBody>
        </p:sp>
        <p:pic>
          <p:nvPicPr>
            <p:cNvPr id="1026" name="Picture 2" descr="C:\Users\z443250\Desktop\Graduate-nakit\Presismatskut\Kyseenalaiset\k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984" y="2015008"/>
              <a:ext cx="1335728" cy="771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z443250\Desktop\Graduate-nakit\Presismatskut\Kyseenalaiset\Kanta-tunnus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1712" y="2622744"/>
              <a:ext cx="1690963" cy="432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z443250\Desktop\Graduate-nakit\Presismatskut\Kyseenalaiset\verohallinto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336" y="3426476"/>
              <a:ext cx="2018202" cy="606467"/>
            </a:xfrm>
            <a:prstGeom prst="rect">
              <a:avLst/>
            </a:prstGeom>
            <a:blipFill dpi="0" rotWithShape="1">
              <a:blip r:embed="rId5">
                <a:alphaModFix amt="69000"/>
              </a:blip>
              <a:srcRect/>
              <a:tile tx="0" ty="0" sx="100000" sy="100000" flip="none" algn="tl"/>
            </a:blipFill>
          </p:spPr>
        </p:pic>
        <p:pic>
          <p:nvPicPr>
            <p:cNvPr id="1029" name="Picture 5" descr="C:\Users\z443250\Desktop\Graduate-nakit\Presismatskut\Kyseenalaiset\if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3538" y="4135312"/>
              <a:ext cx="1216166" cy="1199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z443250\Desktop\Graduate-nakit\Presismatskut\Kyseenalaiset\Poliisi_logo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94" y="4766407"/>
              <a:ext cx="2077678" cy="927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9443236" y="5132072"/>
            <a:ext cx="82783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527"/>
            <a:r>
              <a:rPr lang="en-GB" sz="1350" b="1" dirty="0" err="1">
                <a:solidFill>
                  <a:srgbClr val="0000A0"/>
                </a:solidFill>
                <a:latin typeface="Arial"/>
              </a:rPr>
              <a:t>Jne</a:t>
            </a:r>
            <a:r>
              <a:rPr lang="en-GB" sz="1350" b="1" dirty="0">
                <a:solidFill>
                  <a:srgbClr val="0000A0"/>
                </a:solidFill>
                <a:latin typeface="Arial"/>
              </a:rPr>
              <a:t>.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9A0CAA5-9F79-4D4A-8173-105E31C018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513" y="303928"/>
            <a:ext cx="6166994" cy="5689647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2E40A283-0179-4F89-BCB9-E51ED7533118}"/>
              </a:ext>
            </a:extLst>
          </p:cNvPr>
          <p:cNvSpPr/>
          <p:nvPr/>
        </p:nvSpPr>
        <p:spPr>
          <a:xfrm>
            <a:off x="5643309" y="2986296"/>
            <a:ext cx="2357207" cy="75939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775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Miksi tunnistautuminen muuttuu?</a:t>
            </a:r>
          </a:p>
        </p:txBody>
      </p:sp>
    </p:spTree>
    <p:extLst>
      <p:ext uri="{BB962C8B-B14F-4D97-AF65-F5344CB8AC3E}">
        <p14:creationId xmlns:p14="http://schemas.microsoft.com/office/powerpoint/2010/main" val="1107575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9224052-A018-45F8-BE60-3B0CE3B52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Turvallinen</a:t>
            </a:r>
            <a:r>
              <a:rPr lang="en-GB" dirty="0"/>
              <a:t> </a:t>
            </a:r>
            <a:r>
              <a:rPr lang="en-GB" dirty="0" err="1"/>
              <a:t>asiointi</a:t>
            </a:r>
            <a:endParaRPr lang="en-GB" dirty="0"/>
          </a:p>
        </p:txBody>
      </p:sp>
      <p:graphicFrame>
        <p:nvGraphicFramePr>
          <p:cNvPr id="4" name="Sisällön paikkamerkki 4">
            <a:extLst>
              <a:ext uri="{FF2B5EF4-FFF2-40B4-BE49-F238E27FC236}">
                <a16:creationId xmlns:a16="http://schemas.microsoft.com/office/drawing/2014/main" id="{C5EDD81A-3E8F-4085-97CE-2172D0E9A548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57532" y="1428438"/>
          <a:ext cx="4577442" cy="4385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F299C69-8052-4B79-9A80-7D23DA0D8C64}"/>
              </a:ext>
            </a:extLst>
          </p:cNvPr>
          <p:cNvSpPr/>
          <p:nvPr/>
        </p:nvSpPr>
        <p:spPr>
          <a:xfrm>
            <a:off x="6081076" y="4557148"/>
            <a:ext cx="4458554" cy="1716834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noAutofit/>
          </a:bodyPr>
          <a:lstStyle/>
          <a:p>
            <a:pPr marL="342900" marR="0" lvl="0" indent="-34290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Tunnuslukusovelluksen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käyttäjät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-&gt;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yhtään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kalastelun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uhria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A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Yhteensä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1,7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milj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€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maksuja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joita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palautetta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asiakkaille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ennen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kuin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asiakas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huomannut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tilannetta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A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A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385E9185-7B2C-4431-804C-8F3B6AEC485F}"/>
              </a:ext>
            </a:extLst>
          </p:cNvPr>
          <p:cNvSpPr/>
          <p:nvPr/>
        </p:nvSpPr>
        <p:spPr>
          <a:xfrm>
            <a:off x="480016" y="5614014"/>
            <a:ext cx="5209309" cy="65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Losses for customers &gt; 3 MEUR</a:t>
            </a:r>
          </a:p>
        </p:txBody>
      </p:sp>
      <p:pic>
        <p:nvPicPr>
          <p:cNvPr id="7" name="Sisällön paikkamerkki 3">
            <a:extLst>
              <a:ext uri="{FF2B5EF4-FFF2-40B4-BE49-F238E27FC236}">
                <a16:creationId xmlns:a16="http://schemas.microsoft.com/office/drawing/2014/main" id="{E1C96421-D5B4-4526-9F81-9AF1F83A9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1552" y="802434"/>
            <a:ext cx="2813804" cy="3641411"/>
          </a:xfrm>
          <a:prstGeom prst="rect">
            <a:avLst/>
          </a:prstGeom>
        </p:spPr>
      </p:pic>
      <p:pic>
        <p:nvPicPr>
          <p:cNvPr id="9" name="Kuva 8" descr="cid:3ef0aabb-863e-4a49-b3f3-f6e0a6e2ad96@eurprd06.prod.outlook.com">
            <a:extLst>
              <a:ext uri="{FF2B5EF4-FFF2-40B4-BE49-F238E27FC236}">
                <a16:creationId xmlns:a16="http://schemas.microsoft.com/office/drawing/2014/main" id="{A011AE01-EB03-403B-9EA2-A3C60906D379}"/>
              </a:ext>
            </a:extLst>
          </p:cNvPr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325" y="802434"/>
            <a:ext cx="2389175" cy="36414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Oval 4">
            <a:extLst>
              <a:ext uri="{FF2B5EF4-FFF2-40B4-BE49-F238E27FC236}">
                <a16:creationId xmlns:a16="http://schemas.microsoft.com/office/drawing/2014/main" id="{DCB448B3-5227-46F4-A4AF-BB97C195EA4B}"/>
              </a:ext>
            </a:extLst>
          </p:cNvPr>
          <p:cNvSpPr/>
          <p:nvPr/>
        </p:nvSpPr>
        <p:spPr>
          <a:xfrm>
            <a:off x="5519761" y="1101482"/>
            <a:ext cx="2761680" cy="4211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09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3591" y="1585009"/>
            <a:ext cx="10371582" cy="19340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 err="1"/>
              <a:t>Euroopan</a:t>
            </a:r>
            <a:r>
              <a:rPr lang="en-GB" sz="1800" dirty="0"/>
              <a:t> </a:t>
            </a:r>
            <a:r>
              <a:rPr lang="en-GB" sz="1800" dirty="0" err="1"/>
              <a:t>laajuinen</a:t>
            </a:r>
            <a:r>
              <a:rPr lang="en-GB" sz="1800" dirty="0"/>
              <a:t> PSD2 </a:t>
            </a:r>
            <a:r>
              <a:rPr lang="en-GB" sz="1800" dirty="0" err="1"/>
              <a:t>sääntely</a:t>
            </a:r>
            <a:r>
              <a:rPr lang="en-GB" sz="1800" dirty="0"/>
              <a:t> </a:t>
            </a:r>
            <a:r>
              <a:rPr lang="en-GB" sz="1800" dirty="0" err="1"/>
              <a:t>määrittelee</a:t>
            </a:r>
            <a:r>
              <a:rPr lang="en-GB" sz="1800" dirty="0"/>
              <a:t> </a:t>
            </a:r>
            <a:r>
              <a:rPr lang="en-GB" sz="1800" dirty="0" err="1"/>
              <a:t>vahvan</a:t>
            </a:r>
            <a:r>
              <a:rPr lang="en-GB" sz="1800" dirty="0"/>
              <a:t> </a:t>
            </a:r>
            <a:r>
              <a:rPr lang="en-GB" sz="1800" dirty="0" err="1"/>
              <a:t>sähköisen</a:t>
            </a:r>
            <a:r>
              <a:rPr lang="en-GB" sz="1800" dirty="0"/>
              <a:t> </a:t>
            </a:r>
            <a:r>
              <a:rPr lang="en-GB" sz="1800" dirty="0" err="1"/>
              <a:t>tunnistamisen</a:t>
            </a:r>
            <a:r>
              <a:rPr lang="en-GB" sz="1800" dirty="0"/>
              <a:t> </a:t>
            </a:r>
            <a:r>
              <a:rPr lang="en-GB" sz="1800" dirty="0" err="1"/>
              <a:t>vaatimukset</a:t>
            </a:r>
            <a:r>
              <a:rPr lang="en-GB" sz="1800" dirty="0"/>
              <a:t> </a:t>
            </a:r>
            <a:r>
              <a:rPr lang="en-GB" sz="1800" dirty="0" err="1"/>
              <a:t>uudelleen</a:t>
            </a:r>
            <a:r>
              <a:rPr lang="en-GB" sz="1800" dirty="0"/>
              <a:t>. </a:t>
            </a:r>
            <a:r>
              <a:rPr lang="en-GB" sz="1800" dirty="0" err="1"/>
              <a:t>Jatkossa</a:t>
            </a:r>
            <a:r>
              <a:rPr lang="en-GB" sz="1800" dirty="0"/>
              <a:t> </a:t>
            </a:r>
            <a:r>
              <a:rPr lang="en-GB" sz="1800" dirty="0" err="1"/>
              <a:t>tunnistautumisväline</a:t>
            </a:r>
            <a:r>
              <a:rPr lang="en-GB" sz="1800" dirty="0"/>
              <a:t> </a:t>
            </a:r>
            <a:r>
              <a:rPr lang="en-GB" sz="1800" dirty="0" err="1"/>
              <a:t>ei</a:t>
            </a:r>
            <a:r>
              <a:rPr lang="en-GB" sz="1800" dirty="0"/>
              <a:t> mm. </a:t>
            </a:r>
            <a:r>
              <a:rPr lang="en-GB" sz="1800" dirty="0" err="1"/>
              <a:t>saa</a:t>
            </a:r>
            <a:r>
              <a:rPr lang="en-GB" sz="1800" dirty="0"/>
              <a:t> olla </a:t>
            </a:r>
            <a:r>
              <a:rPr lang="en-GB" sz="1800" dirty="0" err="1"/>
              <a:t>kopioitavissa</a:t>
            </a:r>
            <a:r>
              <a:rPr lang="en-GB" sz="1800" dirty="0"/>
              <a:t> ja </a:t>
            </a:r>
            <a:r>
              <a:rPr lang="en-GB" sz="1800" dirty="0" err="1"/>
              <a:t>tunnistautumiseen</a:t>
            </a:r>
            <a:r>
              <a:rPr lang="en-GB" sz="1800" dirty="0"/>
              <a:t> </a:t>
            </a:r>
            <a:r>
              <a:rPr lang="en-GB" sz="1800" dirty="0" err="1"/>
              <a:t>käytettyjen</a:t>
            </a:r>
            <a:r>
              <a:rPr lang="en-GB" sz="1800" dirty="0"/>
              <a:t> </a:t>
            </a:r>
            <a:r>
              <a:rPr lang="en-GB" sz="1800" dirty="0" err="1"/>
              <a:t>tunnuslukujen</a:t>
            </a:r>
            <a:r>
              <a:rPr lang="en-GB" sz="1800" dirty="0"/>
              <a:t> on </a:t>
            </a:r>
            <a:r>
              <a:rPr lang="en-GB" sz="1800" dirty="0" err="1"/>
              <a:t>oltava</a:t>
            </a:r>
            <a:r>
              <a:rPr lang="en-GB" sz="1800" dirty="0"/>
              <a:t> </a:t>
            </a:r>
            <a:r>
              <a:rPr lang="en-GB" sz="1800" dirty="0" err="1"/>
              <a:t>sidoksissa</a:t>
            </a:r>
            <a:r>
              <a:rPr lang="en-GB" sz="1800" dirty="0"/>
              <a:t> </a:t>
            </a:r>
            <a:r>
              <a:rPr lang="en-GB" sz="1800" dirty="0" err="1"/>
              <a:t>siihen</a:t>
            </a:r>
            <a:r>
              <a:rPr lang="en-GB" sz="1800" dirty="0"/>
              <a:t>, </a:t>
            </a:r>
            <a:r>
              <a:rPr lang="en-GB" sz="1800" dirty="0" err="1"/>
              <a:t>mitä</a:t>
            </a:r>
            <a:r>
              <a:rPr lang="en-GB" sz="1800" dirty="0"/>
              <a:t> </a:t>
            </a:r>
            <a:r>
              <a:rPr lang="en-GB" sz="1800" dirty="0" err="1"/>
              <a:t>asiakas</a:t>
            </a:r>
            <a:r>
              <a:rPr lang="en-GB" sz="1800" dirty="0"/>
              <a:t> on </a:t>
            </a:r>
            <a:r>
              <a:rPr lang="en-GB" sz="1800" dirty="0" err="1"/>
              <a:t>kulloinkin</a:t>
            </a:r>
            <a:r>
              <a:rPr lang="en-GB" sz="1800" dirty="0"/>
              <a:t> </a:t>
            </a:r>
            <a:r>
              <a:rPr lang="en-GB" sz="1800" dirty="0" err="1"/>
              <a:t>tekemässä</a:t>
            </a:r>
            <a:r>
              <a:rPr lang="en-GB" sz="1800" dirty="0"/>
              <a:t> (</a:t>
            </a:r>
            <a:r>
              <a:rPr lang="en-GB" sz="1800" dirty="0" err="1"/>
              <a:t>esim</a:t>
            </a:r>
            <a:r>
              <a:rPr lang="en-GB" sz="1800" dirty="0"/>
              <a:t>. </a:t>
            </a:r>
            <a:r>
              <a:rPr lang="en-GB" sz="1800" dirty="0" err="1"/>
              <a:t>sisäänkirjautuminen</a:t>
            </a:r>
            <a:r>
              <a:rPr lang="en-GB" sz="1800" dirty="0"/>
              <a:t>, </a:t>
            </a:r>
            <a:r>
              <a:rPr lang="en-GB" sz="1800" dirty="0" err="1"/>
              <a:t>laskun</a:t>
            </a:r>
            <a:r>
              <a:rPr lang="en-GB" sz="1800" dirty="0"/>
              <a:t> </a:t>
            </a:r>
            <a:r>
              <a:rPr lang="en-GB" sz="1800" dirty="0" err="1"/>
              <a:t>hyväksyminen</a:t>
            </a:r>
            <a:r>
              <a:rPr lang="en-GB" sz="1800" dirty="0"/>
              <a:t> </a:t>
            </a:r>
            <a:r>
              <a:rPr lang="en-GB" sz="1800" dirty="0" err="1"/>
              <a:t>yms</a:t>
            </a:r>
            <a:r>
              <a:rPr lang="en-GB" sz="1800" dirty="0"/>
              <a:t>.)</a:t>
            </a:r>
          </a:p>
          <a:p>
            <a:pPr marL="207344" lvl="1" indent="-207344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GB" sz="1800" dirty="0"/>
              <a:t>Nordea on </a:t>
            </a:r>
            <a:r>
              <a:rPr lang="en-GB" sz="1800" dirty="0" err="1"/>
              <a:t>ensimmäinen</a:t>
            </a:r>
            <a:r>
              <a:rPr lang="en-GB" sz="1800" dirty="0"/>
              <a:t> </a:t>
            </a:r>
            <a:r>
              <a:rPr lang="en-GB" sz="1800" dirty="0" err="1"/>
              <a:t>pankki</a:t>
            </a:r>
            <a:r>
              <a:rPr lang="en-GB" sz="1800" dirty="0"/>
              <a:t> </a:t>
            </a:r>
            <a:r>
              <a:rPr lang="en-GB" sz="1800" dirty="0" err="1"/>
              <a:t>Suomessa</a:t>
            </a:r>
            <a:r>
              <a:rPr lang="en-GB" sz="1800" dirty="0"/>
              <a:t> </a:t>
            </a:r>
            <a:r>
              <a:rPr lang="en-GB" sz="1800" dirty="0" err="1"/>
              <a:t>jolla</a:t>
            </a:r>
            <a:r>
              <a:rPr lang="en-GB" sz="1800" dirty="0"/>
              <a:t> on jo </a:t>
            </a:r>
            <a:r>
              <a:rPr lang="en-GB" sz="1800" dirty="0" err="1"/>
              <a:t>tarjolla</a:t>
            </a:r>
            <a:r>
              <a:rPr lang="en-GB" sz="1800" dirty="0"/>
              <a:t> PSD2 SCA </a:t>
            </a:r>
            <a:r>
              <a:rPr lang="en-GB" sz="1800" dirty="0" err="1"/>
              <a:t>vaatimusten</a:t>
            </a:r>
            <a:r>
              <a:rPr lang="en-GB" sz="1800" dirty="0"/>
              <a:t> </a:t>
            </a:r>
            <a:r>
              <a:rPr lang="en-GB" sz="1800" dirty="0" err="1"/>
              <a:t>mukaiset</a:t>
            </a:r>
            <a:r>
              <a:rPr lang="en-GB" sz="1800" dirty="0"/>
              <a:t> </a:t>
            </a:r>
            <a:r>
              <a:rPr lang="en-GB" sz="1800" dirty="0" err="1"/>
              <a:t>tunnistautumisvälineet</a:t>
            </a:r>
            <a:r>
              <a:rPr lang="en-GB" sz="1800" dirty="0"/>
              <a:t> </a:t>
            </a:r>
            <a:r>
              <a:rPr lang="en-GB" sz="1800" dirty="0" err="1"/>
              <a:t>henkilöasiakkaille</a:t>
            </a:r>
            <a:r>
              <a:rPr lang="en-GB" sz="1800" dirty="0"/>
              <a:t>. </a:t>
            </a:r>
            <a:r>
              <a:rPr lang="en-GB" sz="1800" dirty="0" err="1"/>
              <a:t>Sääntely</a:t>
            </a:r>
            <a:r>
              <a:rPr lang="en-GB" sz="1800" dirty="0"/>
              <a:t> </a:t>
            </a:r>
            <a:r>
              <a:rPr lang="en-GB" sz="1800" dirty="0" err="1"/>
              <a:t>koskee</a:t>
            </a:r>
            <a:r>
              <a:rPr lang="en-GB" sz="1800" dirty="0"/>
              <a:t> </a:t>
            </a:r>
            <a:r>
              <a:rPr lang="en-GB" sz="1800" dirty="0" err="1"/>
              <a:t>kaikkia</a:t>
            </a:r>
            <a:r>
              <a:rPr lang="en-GB" sz="1800" dirty="0"/>
              <a:t> </a:t>
            </a:r>
            <a:r>
              <a:rPr lang="en-GB" sz="1800" dirty="0" err="1"/>
              <a:t>pankkeja</a:t>
            </a:r>
            <a:r>
              <a:rPr lang="en-GB" sz="1800" dirty="0"/>
              <a:t>. </a:t>
            </a:r>
          </a:p>
          <a:p>
            <a:pPr marL="207344" lvl="1" indent="-207344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GB" sz="1800" dirty="0" err="1"/>
              <a:t>Sääntelystä</a:t>
            </a:r>
            <a:r>
              <a:rPr lang="en-GB" sz="1800" dirty="0"/>
              <a:t> </a:t>
            </a:r>
            <a:r>
              <a:rPr lang="en-GB" sz="1800" dirty="0" err="1"/>
              <a:t>johtuen</a:t>
            </a:r>
            <a:r>
              <a:rPr lang="en-GB" sz="1800" dirty="0"/>
              <a:t>, </a:t>
            </a:r>
            <a:r>
              <a:rPr lang="en-GB" sz="1800" dirty="0" err="1"/>
              <a:t>tunnuslukukortti</a:t>
            </a:r>
            <a:r>
              <a:rPr lang="en-GB" sz="1800" dirty="0"/>
              <a:t> </a:t>
            </a:r>
            <a:r>
              <a:rPr lang="en-GB" sz="1800" dirty="0" err="1"/>
              <a:t>ei</a:t>
            </a:r>
            <a:r>
              <a:rPr lang="en-GB" sz="1800" dirty="0"/>
              <a:t> </a:t>
            </a:r>
            <a:r>
              <a:rPr lang="en-GB" sz="1800" dirty="0" err="1"/>
              <a:t>tulevaisuudessa</a:t>
            </a:r>
            <a:r>
              <a:rPr lang="en-GB" sz="1800" dirty="0"/>
              <a:t> </a:t>
            </a:r>
            <a:r>
              <a:rPr lang="en-GB" sz="1800" dirty="0" err="1"/>
              <a:t>täytä</a:t>
            </a:r>
            <a:r>
              <a:rPr lang="en-GB" sz="1800" dirty="0"/>
              <a:t> </a:t>
            </a:r>
            <a:r>
              <a:rPr lang="en-GB" sz="1800" dirty="0" err="1"/>
              <a:t>vaatimuksia</a:t>
            </a:r>
            <a:r>
              <a:rPr lang="en-GB" sz="1800" dirty="0"/>
              <a:t>: </a:t>
            </a:r>
            <a:r>
              <a:rPr lang="en-GB" sz="1800" b="1" dirty="0" err="1"/>
              <a:t>Tunnuslukukortin</a:t>
            </a:r>
            <a:r>
              <a:rPr lang="en-GB" sz="1800" b="1" dirty="0"/>
              <a:t> </a:t>
            </a:r>
            <a:r>
              <a:rPr lang="en-GB" sz="1800" b="1" dirty="0" err="1"/>
              <a:t>käyttö</a:t>
            </a:r>
            <a:r>
              <a:rPr lang="en-GB" sz="1800" b="1" dirty="0"/>
              <a:t> </a:t>
            </a:r>
            <a:r>
              <a:rPr lang="en-GB" sz="1800" b="1" dirty="0" err="1"/>
              <a:t>loppuu</a:t>
            </a:r>
            <a:r>
              <a:rPr lang="en-GB" sz="1800" b="1" dirty="0"/>
              <a:t> </a:t>
            </a:r>
            <a:r>
              <a:rPr lang="en-GB" sz="1800" b="1" dirty="0" err="1"/>
              <a:t>vuoden</a:t>
            </a:r>
            <a:r>
              <a:rPr lang="en-GB" sz="1800" b="1" dirty="0"/>
              <a:t> </a:t>
            </a:r>
            <a:r>
              <a:rPr lang="en-GB" sz="1800" b="1" dirty="0" err="1"/>
              <a:t>sisällä</a:t>
            </a:r>
            <a:r>
              <a:rPr lang="en-GB" sz="1800" b="1" dirty="0"/>
              <a:t>.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0907" y="249868"/>
            <a:ext cx="7200000" cy="720167"/>
          </a:xfrm>
        </p:spPr>
        <p:txBody>
          <a:bodyPr/>
          <a:lstStyle/>
          <a:p>
            <a:r>
              <a:rPr lang="en-GB" dirty="0"/>
              <a:t>Miksi tunnistautuminen muuttuu?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781" y="3995992"/>
            <a:ext cx="4172232" cy="19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146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Nordean pankkitunnukset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7999" y="1332227"/>
            <a:ext cx="10908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980" indent="-274980">
              <a:buFont typeface="Wingdings" panose="05000000000000000000" pitchFamily="2" charset="2"/>
              <a:buChar char="Ø"/>
            </a:pPr>
            <a:r>
              <a:rPr lang="en-GB" dirty="0" err="1"/>
              <a:t>Nordean</a:t>
            </a:r>
            <a:r>
              <a:rPr lang="en-GB" dirty="0"/>
              <a:t> </a:t>
            </a:r>
            <a:r>
              <a:rPr lang="en-GB" dirty="0" err="1"/>
              <a:t>uudet</a:t>
            </a:r>
            <a:r>
              <a:rPr lang="en-GB" dirty="0"/>
              <a:t> </a:t>
            </a:r>
            <a:r>
              <a:rPr lang="en-GB" dirty="0" err="1"/>
              <a:t>tunnistautumisratkaisut</a:t>
            </a:r>
            <a:r>
              <a:rPr lang="en-GB" dirty="0"/>
              <a:t>  </a:t>
            </a:r>
            <a:r>
              <a:rPr lang="en-GB" dirty="0" err="1"/>
              <a:t>ovat</a:t>
            </a:r>
            <a:r>
              <a:rPr lang="en-GB" dirty="0"/>
              <a:t> </a:t>
            </a:r>
            <a:r>
              <a:rPr lang="en-GB" b="1" dirty="0" err="1"/>
              <a:t>Tunnuslukusovellus</a:t>
            </a:r>
            <a:r>
              <a:rPr lang="en-GB" dirty="0"/>
              <a:t>, </a:t>
            </a:r>
            <a:r>
              <a:rPr lang="en-GB" b="1" dirty="0" err="1"/>
              <a:t>tunnuslukulaite</a:t>
            </a:r>
            <a:r>
              <a:rPr lang="en-GB" b="1" dirty="0"/>
              <a:t> ja </a:t>
            </a:r>
            <a:r>
              <a:rPr lang="en-GB" b="1" dirty="0" err="1"/>
              <a:t>puhuva</a:t>
            </a:r>
            <a:r>
              <a:rPr lang="en-GB" b="1" dirty="0"/>
              <a:t> </a:t>
            </a:r>
            <a:r>
              <a:rPr lang="en-GB" b="1" dirty="0" err="1"/>
              <a:t>tunnuslukulaite</a:t>
            </a:r>
            <a:r>
              <a:rPr lang="en-GB" b="1" dirty="0"/>
              <a:t>. </a:t>
            </a:r>
          </a:p>
          <a:p>
            <a:pPr marL="274980" indent="-274980">
              <a:buFont typeface="Wingdings" panose="05000000000000000000" pitchFamily="2" charset="2"/>
              <a:buChar char="Ø"/>
            </a:pPr>
            <a:endParaRPr lang="en-GB" b="1" dirty="0"/>
          </a:p>
        </p:txBody>
      </p:sp>
      <p:pic>
        <p:nvPicPr>
          <p:cNvPr id="1026" name="Picture 2" descr="C:\Users\Z697394\Desktop\puhuva-tunnuslukula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500" y="2146389"/>
            <a:ext cx="1953301" cy="131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14082" y="1757667"/>
            <a:ext cx="2516228" cy="2447091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4080" y="4722241"/>
            <a:ext cx="10805651" cy="735249"/>
          </a:xfrm>
          <a:prstGeom prst="rect">
            <a:avLst/>
          </a:prstGeom>
          <a:noFill/>
        </p:spPr>
        <p:txBody>
          <a:bodyPr wrap="square" lIns="87975" tIns="44029" rIns="87975" bIns="44029" rtlCol="0">
            <a:spAutoFit/>
          </a:bodyPr>
          <a:lstStyle/>
          <a:p>
            <a:pPr marL="165001" marR="0" lvl="0" indent="-165001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Uudet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ratkaisut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helpottavat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tulevaisuudessa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tietoturvaan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liittyvien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uhkien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torjumisesta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nykyistä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ratkaisua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paremmin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tekevät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mm.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pankkitunnusten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kalastelusta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erilaisilla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sähköpostihuijauksilla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huomattavasti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hankalampaa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165001" marR="0" lvl="0" indent="-165001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384" y="2025778"/>
            <a:ext cx="1901824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971" y="1820253"/>
            <a:ext cx="1797240" cy="196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6" y="1820480"/>
            <a:ext cx="2301320" cy="204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631029" y="1718212"/>
            <a:ext cx="2516228" cy="2486547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01080" y="1739688"/>
            <a:ext cx="2516228" cy="2464844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78438" y="1752157"/>
            <a:ext cx="2516228" cy="2452601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1080" y="3927640"/>
            <a:ext cx="2516228" cy="273584"/>
          </a:xfrm>
          <a:prstGeom prst="rect">
            <a:avLst/>
          </a:prstGeom>
          <a:noFill/>
        </p:spPr>
        <p:txBody>
          <a:bodyPr wrap="square" lIns="87975" tIns="44029" rIns="87975" bIns="44029" rtlCol="0">
            <a:sp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Lanseerataan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syksyllä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2018.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31029" y="3927644"/>
            <a:ext cx="2516228" cy="273584"/>
          </a:xfrm>
          <a:prstGeom prst="rect">
            <a:avLst/>
          </a:prstGeom>
          <a:noFill/>
        </p:spPr>
        <p:txBody>
          <a:bodyPr wrap="square" lIns="87975" tIns="44029" rIns="87975" bIns="44029" rtlCol="0">
            <a:sp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9482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48000" y="6333453"/>
            <a:ext cx="324000" cy="144033"/>
          </a:xfrm>
        </p:spPr>
        <p:txBody>
          <a:bodyPr/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BCCD3-0010-4FBA-B965-2126ADC3193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8B8A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047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8B8A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7999" y="235388"/>
            <a:ext cx="7200000" cy="720167"/>
          </a:xfrm>
        </p:spPr>
        <p:txBody>
          <a:bodyPr/>
          <a:lstStyle/>
          <a:p>
            <a:r>
              <a:rPr lang="en-GB" dirty="0" err="1"/>
              <a:t>Mikä</a:t>
            </a:r>
            <a:r>
              <a:rPr lang="en-GB" dirty="0"/>
              <a:t> </a:t>
            </a:r>
            <a:r>
              <a:rPr lang="en-GB" dirty="0" err="1"/>
              <a:t>vaihtoehto</a:t>
            </a:r>
            <a:r>
              <a:rPr lang="en-GB" dirty="0"/>
              <a:t> </a:t>
            </a:r>
            <a:r>
              <a:rPr lang="en-GB" dirty="0" err="1"/>
              <a:t>sopii</a:t>
            </a:r>
            <a:r>
              <a:rPr lang="en-GB" dirty="0"/>
              <a:t> </a:t>
            </a:r>
            <a:r>
              <a:rPr lang="en-GB" dirty="0" err="1"/>
              <a:t>kenellekin</a:t>
            </a:r>
            <a:r>
              <a:rPr lang="en-GB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499" y="1414297"/>
            <a:ext cx="5343518" cy="3797626"/>
          </a:xfrm>
          <a:prstGeom prst="rect">
            <a:avLst/>
          </a:prstGeom>
          <a:noFill/>
          <a:ln w="38100">
            <a:noFill/>
          </a:ln>
        </p:spPr>
        <p:txBody>
          <a:bodyPr wrap="square" lIns="87975" tIns="44029" rIns="87975" bIns="44029" rtlCol="0">
            <a:spAutoFit/>
          </a:bodyPr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TUNNUSLUKUSOVELLUS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Sopii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kaikille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joilla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käytössään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älypuhelin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tai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tabletti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Sovelluksen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avulla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tunnusluvut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ovat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aina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mukana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mobiililaitteessa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Sovelluksella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kirjaudutaan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kaikkiin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Nordean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sähköisiin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palveluihin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esim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verkkopankkiin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mobiilipankkiin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Siirtoon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sekä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tunnistaudutaan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myös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muiden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palveluntarjoajien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esim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OmaKanta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palveluihin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Helppokäyttöinen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turvallinen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Suosittelemme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sovelluksen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lataamista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useampaan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älylaitteeseen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enää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erillistä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tunnuslukukorttia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eikä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tunnuslukujen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yliviivausta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4074" y="1459110"/>
            <a:ext cx="5242069" cy="3366738"/>
          </a:xfrm>
          <a:prstGeom prst="rect">
            <a:avLst/>
          </a:prstGeom>
          <a:noFill/>
          <a:ln w="38100">
            <a:noFill/>
          </a:ln>
        </p:spPr>
        <p:txBody>
          <a:bodyPr wrap="square" lIns="87975" tIns="44029" rIns="87975" bIns="44029" rtlCol="0">
            <a:spAutoFit/>
          </a:bodyPr>
          <a:lstStyle/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TUNNUSLUKULAITE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sng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Ensimmäinen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maksuton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paristo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kestää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5-7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vuotta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jälkeen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asiakas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uuden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maksuttomasti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Jos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häviää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asiakkaalta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veloitetaan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10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euroa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suunnittelussa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huomioitu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pieni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koko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jotta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mahtuu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lompakkoon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Laitteella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pysty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kirjautumaan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Nordean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mobiilipalveluihin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esim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Mobiilipankkiin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tai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Siirtoon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274980" marR="0" lvl="0" indent="-27498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enää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tunnuslukujen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yliviivaamista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eivätkä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luvut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lopu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koskaan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kesken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  <a:p>
            <a:pPr marL="0" marR="0" lvl="0" indent="0" algn="l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982" y="1466917"/>
            <a:ext cx="863335" cy="89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705" y="1467144"/>
            <a:ext cx="502558" cy="72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96799" y="1414184"/>
            <a:ext cx="5371795" cy="4350327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43368" y="1414184"/>
            <a:ext cx="5371795" cy="4350327"/>
          </a:xfrm>
          <a:prstGeom prst="rect">
            <a:avLst/>
          </a:prstGeom>
          <a:noFill/>
          <a:ln w="38100">
            <a:solidFill>
              <a:srgbClr val="F0C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975" tIns="44029" rIns="87975" bIns="440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047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063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29D7C86-A50A-4343-B8FF-0F22A095D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i-FI" dirty="0">
              <a:hlinkClick r:id="rId2"/>
            </a:endParaRPr>
          </a:p>
          <a:p>
            <a:pPr marL="0" indent="0">
              <a:buNone/>
            </a:pPr>
            <a:endParaRPr lang="fi-FI" dirty="0">
              <a:hlinkClick r:id="rId2"/>
            </a:endParaRPr>
          </a:p>
          <a:p>
            <a:pPr marL="0" indent="0">
              <a:buNone/>
            </a:pPr>
            <a:endParaRPr lang="fi-FI" dirty="0">
              <a:hlinkClick r:id="rId2"/>
            </a:endParaRPr>
          </a:p>
          <a:p>
            <a:pPr marL="0" indent="0">
              <a:buNone/>
            </a:pPr>
            <a:r>
              <a:rPr lang="fi-FI" sz="2800" dirty="0">
                <a:hlinkClick r:id="rId2"/>
              </a:rPr>
              <a:t>https://invis.io/ACFQ3F1V5YP</a:t>
            </a:r>
            <a:endParaRPr lang="fi-FI" sz="2800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7AA14A6-AE5D-48E8-A01F-D931F2DB9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BCCD3-0010-4FBA-B965-2126ADC31932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62A566C6-0AA8-4534-8EBF-5C5B18D5F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99" y="612060"/>
            <a:ext cx="7200000" cy="720167"/>
          </a:xfrm>
        </p:spPr>
        <p:txBody>
          <a:bodyPr/>
          <a:lstStyle/>
          <a:p>
            <a:r>
              <a:rPr lang="fi-FI" dirty="0"/>
              <a:t>Mobiilipankin &amp; tunnuslukusovelluksen havainnollistaminen</a:t>
            </a:r>
          </a:p>
        </p:txBody>
      </p:sp>
    </p:spTree>
    <p:extLst>
      <p:ext uri="{BB962C8B-B14F-4D97-AF65-F5344CB8AC3E}">
        <p14:creationId xmlns:p14="http://schemas.microsoft.com/office/powerpoint/2010/main" val="4009505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713089" y="2541911"/>
            <a:ext cx="1429803" cy="745373"/>
          </a:xfrm>
        </p:spPr>
        <p:txBody>
          <a:bodyPr/>
          <a:lstStyle/>
          <a:p>
            <a:r>
              <a:rPr lang="en-GB" sz="2801" dirty="0" err="1"/>
              <a:t>Kiitos</a:t>
            </a:r>
            <a:endParaRPr lang="en-GB" sz="2801" dirty="0"/>
          </a:p>
        </p:txBody>
      </p:sp>
    </p:spTree>
    <p:extLst>
      <p:ext uri="{BB962C8B-B14F-4D97-AF65-F5344CB8AC3E}">
        <p14:creationId xmlns:p14="http://schemas.microsoft.com/office/powerpoint/2010/main" val="34159751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A3"/>
    </a:custClr>
  </a:custClrLst>
</a:theme>
</file>

<file path=ppt/theme/theme2.xml><?xml version="1.0" encoding="utf-8"?>
<a:theme xmlns:a="http://schemas.openxmlformats.org/drawingml/2006/main" name="1_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A3"/>
    </a:custClr>
  </a:custClrLst>
</a:theme>
</file>

<file path=ppt/theme/theme3.xml><?xml version="1.0" encoding="utf-8"?>
<a:theme xmlns:a="http://schemas.openxmlformats.org/drawingml/2006/main" name="2_Nordea">
  <a:themeElements>
    <a:clrScheme name="Nordea">
      <a:dk1>
        <a:sysClr val="windowText" lastClr="000000"/>
      </a:dk1>
      <a:lt1>
        <a:sysClr val="window" lastClr="FFFFFF"/>
      </a:lt1>
      <a:dk2>
        <a:srgbClr val="00005E"/>
      </a:dk2>
      <a:lt2>
        <a:srgbClr val="0000A0"/>
      </a:lt2>
      <a:accent1>
        <a:srgbClr val="0000A0"/>
      </a:accent1>
      <a:accent2>
        <a:srgbClr val="3399FF"/>
      </a:accent2>
      <a:accent3>
        <a:srgbClr val="99CCFF"/>
      </a:accent3>
      <a:accent4>
        <a:srgbClr val="FBD9CA"/>
      </a:accent4>
      <a:accent5>
        <a:srgbClr val="C9C7C7"/>
      </a:accent5>
      <a:accent6>
        <a:srgbClr val="474748"/>
      </a:accent6>
      <a:hlink>
        <a:srgbClr val="000000"/>
      </a:hlink>
      <a:folHlink>
        <a:srgbClr val="3399FF"/>
      </a:folHlink>
    </a:clrScheme>
    <a:fontScheme name="Nord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8B8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>
            <a:solidFill>
              <a:schemeClr val="tx1"/>
            </a:solidFill>
          </a:defRPr>
        </a:defPPr>
      </a:lstStyle>
    </a:txDef>
  </a:objectDefaults>
  <a:extraClrSchemeLst/>
  <a:custClrLst>
    <a:custClr name="Nordea Deep Blue B5">
      <a:srgbClr val="00005E"/>
    </a:custClr>
    <a:custClr name="Nordea Blue B4">
      <a:srgbClr val="0000A0"/>
    </a:custClr>
    <a:custClr name="Nordea Vivid Blue B3">
      <a:srgbClr val="0000FF"/>
    </a:custClr>
    <a:custClr name="Nordea Medium Blue B2">
      <a:srgbClr val="3399FF"/>
    </a:custClr>
    <a:custClr name="Nordea Light Blue B1">
      <a:srgbClr val="99CCFF"/>
    </a:custClr>
    <a:custClr name="Nordea Dark Pink P3">
      <a:srgbClr val="F0C1AE"/>
    </a:custClr>
    <a:custClr name="Nordea Pink P2">
      <a:srgbClr val="FBD9CA"/>
    </a:custClr>
    <a:custClr name="Nordea Light Pink P1">
      <a:srgbClr val="FDECE4"/>
    </a:custClr>
    <a:custClr name="Nordea Dark Gray G4">
      <a:srgbClr val="474748"/>
    </a:custClr>
    <a:custClr name="Nordea Gray G3">
      <a:srgbClr val="8B8A8D"/>
    </a:custClr>
    <a:custClr name="Nordea Medium Gray G2">
      <a:srgbClr val="C9C7C7"/>
    </a:custClr>
    <a:custClr name="Nordea Light Gray G1">
      <a:srgbClr val="E6E4E3"/>
    </a:custClr>
    <a:custClr name="Nordea Accent Red">
      <a:srgbClr val="FF5959"/>
    </a:custClr>
    <a:custClr name="Nordea Accent Yellow">
      <a:srgbClr val="FFE183"/>
    </a:custClr>
    <a:custClr name="Nordea Accent Green">
      <a:srgbClr val="40BFBF"/>
    </a:custClr>
  </a:custClr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C90B6B78A6941408A90372B3F68DBDA" ma:contentTypeVersion="6" ma:contentTypeDescription="Luo uusi asiakirja." ma:contentTypeScope="" ma:versionID="198f2604d6f0bfd06b7a8762e6a1349b">
  <xsd:schema xmlns:xsd="http://www.w3.org/2001/XMLSchema" xmlns:xs="http://www.w3.org/2001/XMLSchema" xmlns:p="http://schemas.microsoft.com/office/2006/metadata/properties" xmlns:ns2="0e3cafc4-93ba-489e-88e0-5310d8e166b9" targetNamespace="http://schemas.microsoft.com/office/2006/metadata/properties" ma:root="true" ma:fieldsID="fa8c0d4cf294904744245c7888ab72c1" ns2:_="">
    <xsd:import namespace="0e3cafc4-93ba-489e-88e0-5310d8e166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3cafc4-93ba-489e-88e0-5310d8e16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D476F7-C14C-4AC6-A531-1C689F6D671D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metadata/properties"/>
    <ds:schemaRef ds:uri="0e3cafc4-93ba-489e-88e0-5310d8e166b9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40132AA-6435-4519-841C-46046E66BD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3cafc4-93ba-489e-88e0-5310d8e166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1C8EF9-FC8B-4F7B-B847-B23C1F64A2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2471</TotalTime>
  <Words>476</Words>
  <Application>Microsoft Office PowerPoint</Application>
  <PresentationFormat>Mukautettu</PresentationFormat>
  <Paragraphs>91</Paragraphs>
  <Slides>12</Slides>
  <Notes>9</Notes>
  <HiddenSlides>0</HiddenSlides>
  <MMClips>0</MMClips>
  <ScaleCrop>false</ScaleCrop>
  <HeadingPairs>
    <vt:vector size="8" baseType="variant">
      <vt:variant>
        <vt:lpstr>Käytetyt fontit</vt:lpstr>
      </vt:variant>
      <vt:variant>
        <vt:i4>3</vt:i4>
      </vt:variant>
      <vt:variant>
        <vt:lpstr>Teema</vt:lpstr>
      </vt:variant>
      <vt:variant>
        <vt:i4>3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9" baseType="lpstr">
      <vt:lpstr>Arial</vt:lpstr>
      <vt:lpstr>Calibri</vt:lpstr>
      <vt:lpstr>Wingdings</vt:lpstr>
      <vt:lpstr>Nordea</vt:lpstr>
      <vt:lpstr>1_Nordea</vt:lpstr>
      <vt:lpstr>2_Nordea</vt:lpstr>
      <vt:lpstr>think-cell Slide</vt:lpstr>
      <vt:lpstr>Digitaalinen Nordea</vt:lpstr>
      <vt:lpstr>PowerPoint-esitys</vt:lpstr>
      <vt:lpstr>Muutos on nopeaa – miten pankki muuttuu  asiakkaan näkökulmasta lähitulevaisuudessa?</vt:lpstr>
      <vt:lpstr>PowerPoint-esitys</vt:lpstr>
      <vt:lpstr>PowerPoint-esitys</vt:lpstr>
      <vt:lpstr>Miksi tunnistautuminen muuttuu?</vt:lpstr>
      <vt:lpstr>Turvallinen asiointi</vt:lpstr>
      <vt:lpstr>Miksi tunnistautuminen muuttuu? </vt:lpstr>
      <vt:lpstr>Nordean pankkitunnukset </vt:lpstr>
      <vt:lpstr>Mikä vaihtoehto sopii kenellekin?</vt:lpstr>
      <vt:lpstr>Mobiilipankin &amp; tunnuslukusovelluksen havainnollistaminen</vt:lpstr>
      <vt:lpstr>Kiitos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Talouden indikaattorit</dc:title>
  <dc:creator>Nummelin, Kristian</dc:creator>
  <cp:lastModifiedBy>Räsänen, Sami</cp:lastModifiedBy>
  <cp:revision>46</cp:revision>
  <dcterms:created xsi:type="dcterms:W3CDTF">2016-03-23T08:04:09Z</dcterms:created>
  <dcterms:modified xsi:type="dcterms:W3CDTF">2018-09-18T13:04:30Z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0x0101001C90B6B78A6941408A90372B3F68DBDA</vt:lpwstr>
  </property>
</Properties>
</file>