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7"/>
  </p:notesMasterIdLst>
  <p:handoutMasterIdLst>
    <p:handoutMasterId r:id="rId8"/>
  </p:handoutMasterIdLst>
  <p:sldIdLst>
    <p:sldId id="272" r:id="rId2"/>
    <p:sldId id="274" r:id="rId3"/>
    <p:sldId id="275" r:id="rId4"/>
    <p:sldId id="277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Teematyyli 2 - Korostu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7" autoAdjust="0"/>
    <p:restoredTop sz="94660"/>
  </p:normalViewPr>
  <p:slideViewPr>
    <p:cSldViewPr showGuides="1">
      <p:cViewPr varScale="1">
        <p:scale>
          <a:sx n="68" d="100"/>
          <a:sy n="68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5" d="100"/>
          <a:sy n="75" d="100"/>
        </p:scale>
        <p:origin x="26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03046-8202-4EFB-A0E0-D61D8099A25F}" type="datetimeFigureOut">
              <a:rPr lang="fi-FI" smtClean="0"/>
              <a:t>14.9.2018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42E90-7145-4F13-8B8B-7B0B88F12B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4467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2E6A9-1530-4B91-A739-D0B126A2ED66}" type="datetimeFigureOut">
              <a:rPr lang="fi-FI" smtClean="0"/>
              <a:t>14.9.2018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E29DF-91ED-4BB8-A218-40E93FB72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302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white">
          <a:xfrm>
            <a:off x="0" y="1"/>
            <a:ext cx="12192000" cy="6723063"/>
          </a:xfrm>
          <a:custGeom>
            <a:avLst/>
            <a:gdLst/>
            <a:ahLst/>
            <a:cxnLst/>
            <a:rect l="l" t="t" r="r" b="b"/>
            <a:pathLst>
              <a:path w="12192000" h="6723063">
                <a:moveTo>
                  <a:pt x="0" y="0"/>
                </a:moveTo>
                <a:lnTo>
                  <a:pt x="12192000" y="0"/>
                </a:lnTo>
                <a:lnTo>
                  <a:pt x="12192000" y="5840052"/>
                </a:lnTo>
                <a:lnTo>
                  <a:pt x="11926888" y="5891214"/>
                </a:lnTo>
                <a:lnTo>
                  <a:pt x="11653838" y="5942014"/>
                </a:lnTo>
                <a:lnTo>
                  <a:pt x="11515725" y="5967414"/>
                </a:lnTo>
                <a:lnTo>
                  <a:pt x="11379200" y="5992814"/>
                </a:lnTo>
                <a:lnTo>
                  <a:pt x="11102975" y="6040439"/>
                </a:lnTo>
                <a:lnTo>
                  <a:pt x="10826750" y="6088063"/>
                </a:lnTo>
                <a:lnTo>
                  <a:pt x="10687050" y="6110288"/>
                </a:lnTo>
                <a:lnTo>
                  <a:pt x="10548938" y="6132513"/>
                </a:lnTo>
                <a:lnTo>
                  <a:pt x="10271125" y="6176963"/>
                </a:lnTo>
                <a:lnTo>
                  <a:pt x="9991725" y="6218238"/>
                </a:lnTo>
                <a:lnTo>
                  <a:pt x="9712325" y="6259513"/>
                </a:lnTo>
                <a:lnTo>
                  <a:pt x="9571038" y="6278563"/>
                </a:lnTo>
                <a:lnTo>
                  <a:pt x="9431338" y="6297613"/>
                </a:lnTo>
                <a:lnTo>
                  <a:pt x="9150350" y="6334126"/>
                </a:lnTo>
                <a:lnTo>
                  <a:pt x="8867775" y="6372226"/>
                </a:lnTo>
                <a:lnTo>
                  <a:pt x="8583613" y="6405563"/>
                </a:lnTo>
                <a:lnTo>
                  <a:pt x="8440738" y="6421438"/>
                </a:lnTo>
                <a:lnTo>
                  <a:pt x="8297863" y="6437313"/>
                </a:lnTo>
                <a:lnTo>
                  <a:pt x="8154988" y="6453188"/>
                </a:lnTo>
                <a:lnTo>
                  <a:pt x="8012113" y="6467476"/>
                </a:lnTo>
                <a:lnTo>
                  <a:pt x="7869238" y="6483351"/>
                </a:lnTo>
                <a:lnTo>
                  <a:pt x="7726363" y="6497638"/>
                </a:lnTo>
                <a:lnTo>
                  <a:pt x="7440613" y="6524626"/>
                </a:lnTo>
                <a:lnTo>
                  <a:pt x="7153275" y="6550026"/>
                </a:lnTo>
                <a:lnTo>
                  <a:pt x="7008813" y="6561138"/>
                </a:lnTo>
                <a:lnTo>
                  <a:pt x="6864350" y="6573838"/>
                </a:lnTo>
                <a:lnTo>
                  <a:pt x="6575425" y="6594475"/>
                </a:lnTo>
                <a:lnTo>
                  <a:pt x="6284913" y="6615113"/>
                </a:lnTo>
                <a:lnTo>
                  <a:pt x="6140450" y="6624638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588" y="1557338"/>
            <a:ext cx="9648824" cy="172764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71587" y="3429000"/>
            <a:ext cx="9648825" cy="1584176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</a:p>
          <a:p>
            <a:r>
              <a:rPr lang="fi-FI" dirty="0"/>
              <a:t>Tekijä / Päivämäärä</a:t>
            </a:r>
            <a:endParaRPr lang="en-GB" dirty="0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A62594-C83A-406E-B1EA-B5B953E38126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4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41699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htoehto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57A5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588" y="1557338"/>
            <a:ext cx="9648824" cy="1727646"/>
          </a:xfrm>
        </p:spPr>
        <p:txBody>
          <a:bodyPr anchor="b"/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71587" y="3429000"/>
            <a:ext cx="9648825" cy="15841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</a:p>
          <a:p>
            <a:r>
              <a:rPr lang="fi-FI" dirty="0"/>
              <a:t>Tekijä / Päivämäärä</a:t>
            </a:r>
            <a:endParaRPr lang="en-GB" dirty="0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black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7543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ihtoehto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R_Landscape_Illustration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" b="11048"/>
          <a:stretch/>
        </p:blipFill>
        <p:spPr>
          <a:xfrm>
            <a:off x="1" y="-99392"/>
            <a:ext cx="12192000" cy="6957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464" y="980728"/>
            <a:ext cx="9648824" cy="1727646"/>
          </a:xfrm>
        </p:spPr>
        <p:txBody>
          <a:bodyPr anchor="b"/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71463" y="2852390"/>
            <a:ext cx="9648825" cy="15841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</a:p>
          <a:p>
            <a:r>
              <a:rPr lang="fi-FI" dirty="0"/>
              <a:t>Tekijä / Päivämäärä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603450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tausta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/>
          <p:cNvSpPr>
            <a:spLocks/>
          </p:cNvSpPr>
          <p:nvPr userDrawn="1"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Rectangle 17"/>
          <p:cNvSpPr/>
          <p:nvPr/>
        </p:nvSpPr>
        <p:spPr bwMode="white">
          <a:xfrm>
            <a:off x="0" y="1"/>
            <a:ext cx="12192000" cy="6723063"/>
          </a:xfrm>
          <a:custGeom>
            <a:avLst/>
            <a:gdLst/>
            <a:ahLst/>
            <a:cxnLst/>
            <a:rect l="l" t="t" r="r" b="b"/>
            <a:pathLst>
              <a:path w="12192000" h="6723063">
                <a:moveTo>
                  <a:pt x="0" y="0"/>
                </a:moveTo>
                <a:lnTo>
                  <a:pt x="12192000" y="0"/>
                </a:lnTo>
                <a:lnTo>
                  <a:pt x="12192000" y="5840052"/>
                </a:lnTo>
                <a:lnTo>
                  <a:pt x="11926888" y="5891214"/>
                </a:lnTo>
                <a:lnTo>
                  <a:pt x="11653838" y="5942014"/>
                </a:lnTo>
                <a:lnTo>
                  <a:pt x="11515725" y="5967414"/>
                </a:lnTo>
                <a:lnTo>
                  <a:pt x="11379200" y="5992814"/>
                </a:lnTo>
                <a:lnTo>
                  <a:pt x="11102975" y="6040439"/>
                </a:lnTo>
                <a:lnTo>
                  <a:pt x="10826750" y="6088063"/>
                </a:lnTo>
                <a:lnTo>
                  <a:pt x="10687050" y="6110288"/>
                </a:lnTo>
                <a:lnTo>
                  <a:pt x="10548938" y="6132513"/>
                </a:lnTo>
                <a:lnTo>
                  <a:pt x="10271125" y="6176963"/>
                </a:lnTo>
                <a:lnTo>
                  <a:pt x="9991725" y="6218238"/>
                </a:lnTo>
                <a:lnTo>
                  <a:pt x="9712325" y="6259513"/>
                </a:lnTo>
                <a:lnTo>
                  <a:pt x="9571038" y="6278563"/>
                </a:lnTo>
                <a:lnTo>
                  <a:pt x="9431338" y="6297613"/>
                </a:lnTo>
                <a:lnTo>
                  <a:pt x="9150350" y="6334126"/>
                </a:lnTo>
                <a:lnTo>
                  <a:pt x="8867775" y="6372226"/>
                </a:lnTo>
                <a:lnTo>
                  <a:pt x="8583613" y="6405563"/>
                </a:lnTo>
                <a:lnTo>
                  <a:pt x="8440738" y="6421438"/>
                </a:lnTo>
                <a:lnTo>
                  <a:pt x="8297863" y="6437313"/>
                </a:lnTo>
                <a:lnTo>
                  <a:pt x="8154988" y="6453188"/>
                </a:lnTo>
                <a:lnTo>
                  <a:pt x="8012113" y="6467476"/>
                </a:lnTo>
                <a:lnTo>
                  <a:pt x="7869238" y="6483351"/>
                </a:lnTo>
                <a:lnTo>
                  <a:pt x="7726363" y="6497638"/>
                </a:lnTo>
                <a:lnTo>
                  <a:pt x="7440613" y="6524626"/>
                </a:lnTo>
                <a:lnTo>
                  <a:pt x="7153275" y="6550026"/>
                </a:lnTo>
                <a:lnTo>
                  <a:pt x="7008813" y="6561138"/>
                </a:lnTo>
                <a:lnTo>
                  <a:pt x="6864350" y="6573838"/>
                </a:lnTo>
                <a:lnTo>
                  <a:pt x="6575425" y="6594475"/>
                </a:lnTo>
                <a:lnTo>
                  <a:pt x="6284913" y="6615113"/>
                </a:lnTo>
                <a:lnTo>
                  <a:pt x="6140450" y="6624638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solidFill>
            <a:srgbClr val="58A61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588" y="1557338"/>
            <a:ext cx="9648824" cy="172764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71587" y="3429000"/>
            <a:ext cx="9648825" cy="15841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</a:p>
          <a:p>
            <a:r>
              <a:rPr lang="fi-FI" dirty="0"/>
              <a:t>Tekijä / Päivämäärä</a:t>
            </a:r>
            <a:endParaRPr lang="en-GB" dirty="0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9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32583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taustakuvall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7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71588" y="1557338"/>
            <a:ext cx="9648824" cy="172764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71587" y="3429000"/>
            <a:ext cx="9648825" cy="15841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</a:p>
          <a:p>
            <a:r>
              <a:rPr lang="fi-FI" dirty="0"/>
              <a:t>Tekijä / Päivämäärä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45916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taustakuvall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7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71588" y="1557338"/>
            <a:ext cx="9648824" cy="1727646"/>
          </a:xfrm>
        </p:spPr>
        <p:txBody>
          <a:bodyPr anchor="b"/>
          <a:lstStyle>
            <a:lvl1pPr algn="ctr">
              <a:defRPr sz="3200">
                <a:solidFill>
                  <a:srgbClr val="383E46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71587" y="3429000"/>
            <a:ext cx="9648825" cy="158417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83E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</a:p>
          <a:p>
            <a:r>
              <a:rPr lang="fi-FI" dirty="0"/>
              <a:t>Tekijä / Päivämäärä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Marika Nordman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383E46"/>
                </a:solidFill>
              </a:rPr>
              <a:t>Julkinen</a:t>
            </a:r>
            <a:endParaRPr lang="fi-FI" b="1" cap="none" baseline="0" dirty="0">
              <a:solidFill>
                <a:srgbClr val="383E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3907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57A5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black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91488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VR_Landscape_Illustration_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786" b="36280"/>
          <a:stretch/>
        </p:blipFill>
        <p:spPr>
          <a:xfrm>
            <a:off x="0" y="1844824"/>
            <a:ext cx="12192000" cy="5013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87" y="1268214"/>
            <a:ext cx="9648949" cy="86409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588" y="2204317"/>
            <a:ext cx="9648825" cy="3672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478795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9685529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1588" y="2492375"/>
            <a:ext cx="4752404" cy="36734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8008" y="2492375"/>
            <a:ext cx="4752405" cy="36734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920562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R_Landscape_Illustration_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786" b="36280"/>
          <a:stretch/>
        </p:blipFill>
        <p:spPr>
          <a:xfrm>
            <a:off x="0" y="1844824"/>
            <a:ext cx="12192000" cy="5013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87" y="1268760"/>
            <a:ext cx="9648949" cy="86409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1588" y="2204343"/>
            <a:ext cx="4752404" cy="36734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8008" y="2204343"/>
            <a:ext cx="4752405" cy="36734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927854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024" y="1556792"/>
            <a:ext cx="4608388" cy="864096"/>
          </a:xfrm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2024" y="2492895"/>
            <a:ext cx="4608389" cy="3672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271712" y="1557338"/>
            <a:ext cx="4608264" cy="4176712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752913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R_Landscape_Illustration_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786" b="36280"/>
          <a:stretch/>
        </p:blipFill>
        <p:spPr>
          <a:xfrm>
            <a:off x="0" y="1844824"/>
            <a:ext cx="12192000" cy="5013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024" y="1340768"/>
            <a:ext cx="4608388" cy="864096"/>
          </a:xfrm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2024" y="2276871"/>
            <a:ext cx="4608389" cy="3672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271712" y="1341314"/>
            <a:ext cx="4608264" cy="4176712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5515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57A5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black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024" y="1556792"/>
            <a:ext cx="4608388" cy="864096"/>
          </a:xfrm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2024" y="2492895"/>
            <a:ext cx="4608389" cy="3672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271712" y="1557338"/>
            <a:ext cx="4608264" cy="4176712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02446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57A5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0128250" y="1"/>
            <a:ext cx="2063750" cy="6198070"/>
          </a:xfrm>
          <a:custGeom>
            <a:avLst/>
            <a:gdLst/>
            <a:ahLst/>
            <a:cxnLst/>
            <a:rect l="l" t="t" r="r" b="b"/>
            <a:pathLst>
              <a:path w="2063750" h="6198070">
                <a:moveTo>
                  <a:pt x="0" y="0"/>
                </a:moveTo>
                <a:lnTo>
                  <a:pt x="2063750" y="0"/>
                </a:lnTo>
                <a:lnTo>
                  <a:pt x="2063750" y="5840052"/>
                </a:lnTo>
                <a:lnTo>
                  <a:pt x="1798638" y="5891214"/>
                </a:lnTo>
                <a:lnTo>
                  <a:pt x="1525588" y="5942014"/>
                </a:lnTo>
                <a:lnTo>
                  <a:pt x="1387475" y="5967414"/>
                </a:lnTo>
                <a:lnTo>
                  <a:pt x="1250950" y="5992814"/>
                </a:lnTo>
                <a:lnTo>
                  <a:pt x="974725" y="6040439"/>
                </a:lnTo>
                <a:lnTo>
                  <a:pt x="698500" y="6088063"/>
                </a:lnTo>
                <a:lnTo>
                  <a:pt x="558800" y="6110288"/>
                </a:lnTo>
                <a:lnTo>
                  <a:pt x="420688" y="6132513"/>
                </a:lnTo>
                <a:lnTo>
                  <a:pt x="142875" y="6176963"/>
                </a:lnTo>
                <a:lnTo>
                  <a:pt x="0" y="6198070"/>
                </a:lnTo>
                <a:close/>
              </a:path>
            </a:pathLst>
          </a:custGeo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88" y="1556792"/>
            <a:ext cx="7560715" cy="86409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589" y="2492895"/>
            <a:ext cx="7560715" cy="3672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black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14" name="Dian numeron paikkamerkki 1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18562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71588" y="1556792"/>
            <a:ext cx="4176338" cy="864096"/>
          </a:xfrm>
        </p:spPr>
        <p:txBody>
          <a:bodyPr/>
          <a:lstStyle>
            <a:lvl1pPr>
              <a:defRPr sz="2000"/>
            </a:lvl1pPr>
          </a:lstStyle>
          <a:p>
            <a:r>
              <a:rPr lang="fi-FI" dirty="0"/>
              <a:t>Vaihda tausta ja lisää otsikko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588" y="2492895"/>
            <a:ext cx="4176339" cy="3672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7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2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rgbClr val="58A6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73913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/>
          <p:nvPr/>
        </p:nvSpPr>
        <p:spPr bwMode="white">
          <a:xfrm>
            <a:off x="0" y="1"/>
            <a:ext cx="12192000" cy="6723063"/>
          </a:xfrm>
          <a:custGeom>
            <a:avLst/>
            <a:gdLst/>
            <a:ahLst/>
            <a:cxnLst/>
            <a:rect l="l" t="t" r="r" b="b"/>
            <a:pathLst>
              <a:path w="12192000" h="6723063">
                <a:moveTo>
                  <a:pt x="0" y="0"/>
                </a:moveTo>
                <a:lnTo>
                  <a:pt x="12192000" y="0"/>
                </a:lnTo>
                <a:lnTo>
                  <a:pt x="12192000" y="5840052"/>
                </a:lnTo>
                <a:lnTo>
                  <a:pt x="11926888" y="5891214"/>
                </a:lnTo>
                <a:lnTo>
                  <a:pt x="11653838" y="5942014"/>
                </a:lnTo>
                <a:lnTo>
                  <a:pt x="11515725" y="5967414"/>
                </a:lnTo>
                <a:lnTo>
                  <a:pt x="11379200" y="5992814"/>
                </a:lnTo>
                <a:lnTo>
                  <a:pt x="11102975" y="6040439"/>
                </a:lnTo>
                <a:lnTo>
                  <a:pt x="10826750" y="6088063"/>
                </a:lnTo>
                <a:lnTo>
                  <a:pt x="10687050" y="6110288"/>
                </a:lnTo>
                <a:lnTo>
                  <a:pt x="10548938" y="6132513"/>
                </a:lnTo>
                <a:lnTo>
                  <a:pt x="10271125" y="6176963"/>
                </a:lnTo>
                <a:lnTo>
                  <a:pt x="9991725" y="6218238"/>
                </a:lnTo>
                <a:lnTo>
                  <a:pt x="9712325" y="6259513"/>
                </a:lnTo>
                <a:lnTo>
                  <a:pt x="9571038" y="6278563"/>
                </a:lnTo>
                <a:lnTo>
                  <a:pt x="9431338" y="6297613"/>
                </a:lnTo>
                <a:lnTo>
                  <a:pt x="9150350" y="6334126"/>
                </a:lnTo>
                <a:lnTo>
                  <a:pt x="8867775" y="6372226"/>
                </a:lnTo>
                <a:lnTo>
                  <a:pt x="8583613" y="6405563"/>
                </a:lnTo>
                <a:lnTo>
                  <a:pt x="8440738" y="6421438"/>
                </a:lnTo>
                <a:lnTo>
                  <a:pt x="8297863" y="6437313"/>
                </a:lnTo>
                <a:lnTo>
                  <a:pt x="8154988" y="6453188"/>
                </a:lnTo>
                <a:lnTo>
                  <a:pt x="8012113" y="6467476"/>
                </a:lnTo>
                <a:lnTo>
                  <a:pt x="7869238" y="6483351"/>
                </a:lnTo>
                <a:lnTo>
                  <a:pt x="7726363" y="6497638"/>
                </a:lnTo>
                <a:lnTo>
                  <a:pt x="7440613" y="6524626"/>
                </a:lnTo>
                <a:lnTo>
                  <a:pt x="7153275" y="6550026"/>
                </a:lnTo>
                <a:lnTo>
                  <a:pt x="7008813" y="6561138"/>
                </a:lnTo>
                <a:lnTo>
                  <a:pt x="6864350" y="6573838"/>
                </a:lnTo>
                <a:lnTo>
                  <a:pt x="6575425" y="6594475"/>
                </a:lnTo>
                <a:lnTo>
                  <a:pt x="6284913" y="6615113"/>
                </a:lnTo>
                <a:lnTo>
                  <a:pt x="6140450" y="6624638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88" y="2494037"/>
            <a:ext cx="9648825" cy="1727052"/>
          </a:xfrm>
        </p:spPr>
        <p:txBody>
          <a:bodyPr anchor="ctr" anchorCtr="0"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4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669635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57A5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black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588" y="2494037"/>
            <a:ext cx="9648825" cy="1727052"/>
          </a:xfrm>
        </p:spPr>
        <p:txBody>
          <a:bodyPr anchor="ctr" anchorCtr="0"/>
          <a:lstStyle>
            <a:lvl1pPr algn="ctr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A5ACAF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A5ACAF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5ACAF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835703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8112125" cy="6723063"/>
          </a:xfrm>
          <a:custGeom>
            <a:avLst/>
            <a:gdLst/>
            <a:ahLst/>
            <a:cxnLst/>
            <a:rect l="l" t="t" r="r" b="b"/>
            <a:pathLst>
              <a:path w="8112125" h="6723063">
                <a:moveTo>
                  <a:pt x="0" y="0"/>
                </a:moveTo>
                <a:lnTo>
                  <a:pt x="8112125" y="0"/>
                </a:lnTo>
                <a:lnTo>
                  <a:pt x="8112125" y="6457475"/>
                </a:lnTo>
                <a:lnTo>
                  <a:pt x="8012113" y="6467476"/>
                </a:lnTo>
                <a:lnTo>
                  <a:pt x="7869238" y="6483351"/>
                </a:lnTo>
                <a:lnTo>
                  <a:pt x="7726363" y="6497638"/>
                </a:lnTo>
                <a:lnTo>
                  <a:pt x="7440613" y="6524626"/>
                </a:lnTo>
                <a:lnTo>
                  <a:pt x="7153275" y="6550026"/>
                </a:lnTo>
                <a:lnTo>
                  <a:pt x="7008813" y="6561138"/>
                </a:lnTo>
                <a:lnTo>
                  <a:pt x="6864350" y="6573838"/>
                </a:lnTo>
                <a:lnTo>
                  <a:pt x="6575425" y="6594475"/>
                </a:lnTo>
                <a:lnTo>
                  <a:pt x="6284913" y="6615113"/>
                </a:lnTo>
                <a:lnTo>
                  <a:pt x="6140450" y="6624638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6" name="Rectangle 15"/>
          <p:cNvSpPr/>
          <p:nvPr/>
        </p:nvSpPr>
        <p:spPr bwMode="white">
          <a:xfrm>
            <a:off x="8112125" y="1"/>
            <a:ext cx="4079875" cy="6457475"/>
          </a:xfrm>
          <a:custGeom>
            <a:avLst/>
            <a:gdLst/>
            <a:ahLst/>
            <a:cxnLst/>
            <a:rect l="l" t="t" r="r" b="b"/>
            <a:pathLst>
              <a:path w="4079875" h="6457475">
                <a:moveTo>
                  <a:pt x="0" y="0"/>
                </a:moveTo>
                <a:lnTo>
                  <a:pt x="4079875" y="0"/>
                </a:lnTo>
                <a:lnTo>
                  <a:pt x="4079875" y="5840052"/>
                </a:lnTo>
                <a:lnTo>
                  <a:pt x="3814763" y="5891214"/>
                </a:lnTo>
                <a:lnTo>
                  <a:pt x="3541713" y="5942014"/>
                </a:lnTo>
                <a:lnTo>
                  <a:pt x="3403600" y="5967414"/>
                </a:lnTo>
                <a:lnTo>
                  <a:pt x="3267075" y="5992814"/>
                </a:lnTo>
                <a:lnTo>
                  <a:pt x="2990850" y="6040439"/>
                </a:lnTo>
                <a:lnTo>
                  <a:pt x="2714625" y="6088063"/>
                </a:lnTo>
                <a:lnTo>
                  <a:pt x="2574925" y="6110288"/>
                </a:lnTo>
                <a:lnTo>
                  <a:pt x="2436813" y="6132513"/>
                </a:lnTo>
                <a:lnTo>
                  <a:pt x="2159000" y="6176963"/>
                </a:lnTo>
                <a:lnTo>
                  <a:pt x="1879600" y="6218238"/>
                </a:lnTo>
                <a:lnTo>
                  <a:pt x="1600200" y="6259513"/>
                </a:lnTo>
                <a:lnTo>
                  <a:pt x="1458913" y="6278563"/>
                </a:lnTo>
                <a:lnTo>
                  <a:pt x="1319213" y="6297613"/>
                </a:lnTo>
                <a:lnTo>
                  <a:pt x="1038225" y="6334126"/>
                </a:lnTo>
                <a:lnTo>
                  <a:pt x="755650" y="6372226"/>
                </a:lnTo>
                <a:lnTo>
                  <a:pt x="471488" y="6405563"/>
                </a:lnTo>
                <a:lnTo>
                  <a:pt x="328613" y="6421438"/>
                </a:lnTo>
                <a:lnTo>
                  <a:pt x="185738" y="6437313"/>
                </a:lnTo>
                <a:lnTo>
                  <a:pt x="42863" y="6453188"/>
                </a:lnTo>
                <a:lnTo>
                  <a:pt x="0" y="6457475"/>
                </a:lnTo>
                <a:close/>
              </a:path>
            </a:pathLst>
          </a:custGeom>
          <a:solidFill>
            <a:srgbClr val="58A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8832303" y="980728"/>
            <a:ext cx="2664371" cy="144021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9"/>
          </p:nvPr>
        </p:nvSpPr>
        <p:spPr>
          <a:xfrm>
            <a:off x="8832303" y="2492375"/>
            <a:ext cx="2664371" cy="3096865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 marL="357188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806450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1255713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1703388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2" name="t_confidentiality_fi"/>
          <p:cNvSpPr txBox="1"/>
          <p:nvPr userDrawn="1"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3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8800" y="486000"/>
            <a:ext cx="637200" cy="270000"/>
          </a:xfrm>
          <a:blipFill>
            <a:blip r:embed="rId2"/>
            <a:stretch>
              <a:fillRect/>
            </a:stretch>
          </a:blipFill>
          <a:effectLst/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00" baseline="0" dirty="0">
                <a:noFill/>
              </a:defRPr>
            </a:lvl1pPr>
          </a:lstStyle>
          <a:p>
            <a:pPr lvl="0"/>
            <a:r>
              <a:rPr lang="fi-FI" dirty="0"/>
              <a:t>Don’t insert here</a:t>
            </a:r>
          </a:p>
        </p:txBody>
      </p:sp>
    </p:spTree>
    <p:extLst>
      <p:ext uri="{BB962C8B-B14F-4D97-AF65-F5344CB8AC3E}">
        <p14:creationId xmlns:p14="http://schemas.microsoft.com/office/powerpoint/2010/main" val="3508140962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llinen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8112125" cy="6723063"/>
          </a:xfrm>
          <a:custGeom>
            <a:avLst/>
            <a:gdLst/>
            <a:ahLst/>
            <a:cxnLst/>
            <a:rect l="l" t="t" r="r" b="b"/>
            <a:pathLst>
              <a:path w="8112125" h="6723063">
                <a:moveTo>
                  <a:pt x="0" y="0"/>
                </a:moveTo>
                <a:lnTo>
                  <a:pt x="8112125" y="0"/>
                </a:lnTo>
                <a:lnTo>
                  <a:pt x="8112125" y="6457475"/>
                </a:lnTo>
                <a:lnTo>
                  <a:pt x="8012113" y="6467476"/>
                </a:lnTo>
                <a:lnTo>
                  <a:pt x="7869238" y="6483351"/>
                </a:lnTo>
                <a:lnTo>
                  <a:pt x="7726363" y="6497638"/>
                </a:lnTo>
                <a:lnTo>
                  <a:pt x="7440613" y="6524626"/>
                </a:lnTo>
                <a:lnTo>
                  <a:pt x="7153275" y="6550026"/>
                </a:lnTo>
                <a:lnTo>
                  <a:pt x="7008813" y="6561138"/>
                </a:lnTo>
                <a:lnTo>
                  <a:pt x="6864350" y="6573838"/>
                </a:lnTo>
                <a:lnTo>
                  <a:pt x="6575425" y="6594475"/>
                </a:lnTo>
                <a:lnTo>
                  <a:pt x="6284913" y="6615113"/>
                </a:lnTo>
                <a:lnTo>
                  <a:pt x="6140450" y="6624638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6" name="Rectangle 15"/>
          <p:cNvSpPr/>
          <p:nvPr/>
        </p:nvSpPr>
        <p:spPr bwMode="white">
          <a:xfrm>
            <a:off x="8112125" y="1"/>
            <a:ext cx="4079875" cy="6457475"/>
          </a:xfrm>
          <a:custGeom>
            <a:avLst/>
            <a:gdLst/>
            <a:ahLst/>
            <a:cxnLst/>
            <a:rect l="l" t="t" r="r" b="b"/>
            <a:pathLst>
              <a:path w="4079875" h="6457475">
                <a:moveTo>
                  <a:pt x="0" y="0"/>
                </a:moveTo>
                <a:lnTo>
                  <a:pt x="4079875" y="0"/>
                </a:lnTo>
                <a:lnTo>
                  <a:pt x="4079875" y="5840052"/>
                </a:lnTo>
                <a:lnTo>
                  <a:pt x="3814763" y="5891214"/>
                </a:lnTo>
                <a:lnTo>
                  <a:pt x="3541713" y="5942014"/>
                </a:lnTo>
                <a:lnTo>
                  <a:pt x="3403600" y="5967414"/>
                </a:lnTo>
                <a:lnTo>
                  <a:pt x="3267075" y="5992814"/>
                </a:lnTo>
                <a:lnTo>
                  <a:pt x="2990850" y="6040439"/>
                </a:lnTo>
                <a:lnTo>
                  <a:pt x="2714625" y="6088063"/>
                </a:lnTo>
                <a:lnTo>
                  <a:pt x="2574925" y="6110288"/>
                </a:lnTo>
                <a:lnTo>
                  <a:pt x="2436813" y="6132513"/>
                </a:lnTo>
                <a:lnTo>
                  <a:pt x="2159000" y="6176963"/>
                </a:lnTo>
                <a:lnTo>
                  <a:pt x="1879600" y="6218238"/>
                </a:lnTo>
                <a:lnTo>
                  <a:pt x="1600200" y="6259513"/>
                </a:lnTo>
                <a:lnTo>
                  <a:pt x="1458913" y="6278563"/>
                </a:lnTo>
                <a:lnTo>
                  <a:pt x="1319213" y="6297613"/>
                </a:lnTo>
                <a:lnTo>
                  <a:pt x="1038225" y="6334126"/>
                </a:lnTo>
                <a:lnTo>
                  <a:pt x="755650" y="6372226"/>
                </a:lnTo>
                <a:lnTo>
                  <a:pt x="471488" y="6405563"/>
                </a:lnTo>
                <a:lnTo>
                  <a:pt x="328613" y="6421438"/>
                </a:lnTo>
                <a:lnTo>
                  <a:pt x="185738" y="6437313"/>
                </a:lnTo>
                <a:lnTo>
                  <a:pt x="42863" y="6453188"/>
                </a:lnTo>
                <a:lnTo>
                  <a:pt x="0" y="6457475"/>
                </a:lnTo>
                <a:close/>
              </a:path>
            </a:pathLst>
          </a:custGeom>
          <a:solidFill>
            <a:srgbClr val="58A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8832303" y="980728"/>
            <a:ext cx="2664371" cy="144021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9"/>
          </p:nvPr>
        </p:nvSpPr>
        <p:spPr>
          <a:xfrm>
            <a:off x="8832303" y="2492375"/>
            <a:ext cx="2664371" cy="3096865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 marL="357188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806450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1255713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1703388" indent="-357188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3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8800" y="486000"/>
            <a:ext cx="637200" cy="270000"/>
          </a:xfrm>
          <a:blipFill>
            <a:blip r:embed="rId2"/>
            <a:stretch>
              <a:fillRect/>
            </a:stretch>
          </a:blipFill>
          <a:effectLst/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00" baseline="0" dirty="0">
                <a:noFill/>
              </a:defRPr>
            </a:lvl1pPr>
          </a:lstStyle>
          <a:p>
            <a:pPr lvl="0"/>
            <a:r>
              <a:rPr lang="fi-FI" dirty="0"/>
              <a:t>Don’t insert here</a:t>
            </a:r>
          </a:p>
        </p:txBody>
      </p:sp>
    </p:spTree>
    <p:extLst>
      <p:ext uri="{BB962C8B-B14F-4D97-AF65-F5344CB8AC3E}">
        <p14:creationId xmlns:p14="http://schemas.microsoft.com/office/powerpoint/2010/main" val="3144091000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white">
          <a:xfrm>
            <a:off x="6096000" y="1"/>
            <a:ext cx="6096000" cy="6627505"/>
          </a:xfrm>
          <a:custGeom>
            <a:avLst/>
            <a:gdLst/>
            <a:ahLst/>
            <a:cxnLst/>
            <a:rect l="l" t="t" r="r" b="b"/>
            <a:pathLst>
              <a:path w="6096000" h="6627505">
                <a:moveTo>
                  <a:pt x="0" y="0"/>
                </a:moveTo>
                <a:lnTo>
                  <a:pt x="6096000" y="0"/>
                </a:lnTo>
                <a:lnTo>
                  <a:pt x="6096000" y="5840052"/>
                </a:lnTo>
                <a:lnTo>
                  <a:pt x="5830888" y="5891214"/>
                </a:lnTo>
                <a:lnTo>
                  <a:pt x="5557838" y="5942014"/>
                </a:lnTo>
                <a:lnTo>
                  <a:pt x="5419725" y="5967414"/>
                </a:lnTo>
                <a:lnTo>
                  <a:pt x="5283200" y="5992814"/>
                </a:lnTo>
                <a:lnTo>
                  <a:pt x="5006975" y="6040439"/>
                </a:lnTo>
                <a:lnTo>
                  <a:pt x="4730750" y="6088063"/>
                </a:lnTo>
                <a:lnTo>
                  <a:pt x="4591050" y="6110288"/>
                </a:lnTo>
                <a:lnTo>
                  <a:pt x="4452938" y="6132513"/>
                </a:lnTo>
                <a:lnTo>
                  <a:pt x="4175125" y="6176963"/>
                </a:lnTo>
                <a:lnTo>
                  <a:pt x="3895725" y="6218238"/>
                </a:lnTo>
                <a:lnTo>
                  <a:pt x="3616325" y="6259513"/>
                </a:lnTo>
                <a:lnTo>
                  <a:pt x="3475038" y="6278563"/>
                </a:lnTo>
                <a:lnTo>
                  <a:pt x="3335338" y="6297613"/>
                </a:lnTo>
                <a:lnTo>
                  <a:pt x="3054350" y="6334126"/>
                </a:lnTo>
                <a:lnTo>
                  <a:pt x="2771775" y="6372226"/>
                </a:lnTo>
                <a:lnTo>
                  <a:pt x="2487613" y="6405563"/>
                </a:lnTo>
                <a:lnTo>
                  <a:pt x="2344738" y="6421438"/>
                </a:lnTo>
                <a:lnTo>
                  <a:pt x="2201863" y="6437313"/>
                </a:lnTo>
                <a:lnTo>
                  <a:pt x="2058988" y="6453188"/>
                </a:lnTo>
                <a:lnTo>
                  <a:pt x="1916113" y="6467476"/>
                </a:lnTo>
                <a:lnTo>
                  <a:pt x="1773238" y="6483351"/>
                </a:lnTo>
                <a:lnTo>
                  <a:pt x="1630363" y="6497638"/>
                </a:lnTo>
                <a:lnTo>
                  <a:pt x="1344613" y="6524626"/>
                </a:lnTo>
                <a:lnTo>
                  <a:pt x="1057275" y="6550026"/>
                </a:lnTo>
                <a:lnTo>
                  <a:pt x="912813" y="6561138"/>
                </a:lnTo>
                <a:lnTo>
                  <a:pt x="768350" y="6573838"/>
                </a:lnTo>
                <a:lnTo>
                  <a:pt x="479425" y="6594475"/>
                </a:lnTo>
                <a:lnTo>
                  <a:pt x="188913" y="6615113"/>
                </a:lnTo>
                <a:lnTo>
                  <a:pt x="44450" y="6624638"/>
                </a:lnTo>
                <a:lnTo>
                  <a:pt x="0" y="66275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6095999" cy="6723063"/>
          </a:xfrm>
          <a:custGeom>
            <a:avLst/>
            <a:gdLst/>
            <a:ahLst/>
            <a:cxnLst/>
            <a:rect l="l" t="t" r="r" b="b"/>
            <a:pathLst>
              <a:path w="6095999" h="6723063">
                <a:moveTo>
                  <a:pt x="0" y="0"/>
                </a:moveTo>
                <a:lnTo>
                  <a:pt x="6095999" y="0"/>
                </a:lnTo>
                <a:lnTo>
                  <a:pt x="6095999" y="6627506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840000" y="980728"/>
            <a:ext cx="4680594" cy="144021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20"/>
          </p:nvPr>
        </p:nvSpPr>
        <p:spPr>
          <a:xfrm>
            <a:off x="6840000" y="2492598"/>
            <a:ext cx="4679950" cy="316865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3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8800" y="486000"/>
            <a:ext cx="637200" cy="270000"/>
          </a:xfrm>
          <a:blipFill>
            <a:blip r:embed="rId2"/>
            <a:stretch>
              <a:fillRect/>
            </a:stretch>
          </a:blipFill>
          <a:effectLst/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00" baseline="0" dirty="0">
                <a:noFill/>
              </a:defRPr>
            </a:lvl1pPr>
          </a:lstStyle>
          <a:p>
            <a:pPr lvl="0"/>
            <a:r>
              <a:rPr lang="fi-FI" dirty="0"/>
              <a:t>Don’t insert here</a:t>
            </a:r>
          </a:p>
        </p:txBody>
      </p:sp>
    </p:spTree>
    <p:extLst>
      <p:ext uri="{BB962C8B-B14F-4D97-AF65-F5344CB8AC3E}">
        <p14:creationId xmlns:p14="http://schemas.microsoft.com/office/powerpoint/2010/main" val="1991576416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sisältö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white">
          <a:xfrm>
            <a:off x="6096000" y="1"/>
            <a:ext cx="6096000" cy="6627505"/>
          </a:xfrm>
          <a:custGeom>
            <a:avLst/>
            <a:gdLst/>
            <a:ahLst/>
            <a:cxnLst/>
            <a:rect l="l" t="t" r="r" b="b"/>
            <a:pathLst>
              <a:path w="6096000" h="6627505">
                <a:moveTo>
                  <a:pt x="0" y="0"/>
                </a:moveTo>
                <a:lnTo>
                  <a:pt x="6096000" y="0"/>
                </a:lnTo>
                <a:lnTo>
                  <a:pt x="6096000" y="5840052"/>
                </a:lnTo>
                <a:lnTo>
                  <a:pt x="5830888" y="5891214"/>
                </a:lnTo>
                <a:lnTo>
                  <a:pt x="5557838" y="5942014"/>
                </a:lnTo>
                <a:lnTo>
                  <a:pt x="5419725" y="5967414"/>
                </a:lnTo>
                <a:lnTo>
                  <a:pt x="5283200" y="5992814"/>
                </a:lnTo>
                <a:lnTo>
                  <a:pt x="5006975" y="6040439"/>
                </a:lnTo>
                <a:lnTo>
                  <a:pt x="4730750" y="6088063"/>
                </a:lnTo>
                <a:lnTo>
                  <a:pt x="4591050" y="6110288"/>
                </a:lnTo>
                <a:lnTo>
                  <a:pt x="4452938" y="6132513"/>
                </a:lnTo>
                <a:lnTo>
                  <a:pt x="4175125" y="6176963"/>
                </a:lnTo>
                <a:lnTo>
                  <a:pt x="3895725" y="6218238"/>
                </a:lnTo>
                <a:lnTo>
                  <a:pt x="3616325" y="6259513"/>
                </a:lnTo>
                <a:lnTo>
                  <a:pt x="3475038" y="6278563"/>
                </a:lnTo>
                <a:lnTo>
                  <a:pt x="3335338" y="6297613"/>
                </a:lnTo>
                <a:lnTo>
                  <a:pt x="3054350" y="6334126"/>
                </a:lnTo>
                <a:lnTo>
                  <a:pt x="2771775" y="6372226"/>
                </a:lnTo>
                <a:lnTo>
                  <a:pt x="2487613" y="6405563"/>
                </a:lnTo>
                <a:lnTo>
                  <a:pt x="2344738" y="6421438"/>
                </a:lnTo>
                <a:lnTo>
                  <a:pt x="2201863" y="6437313"/>
                </a:lnTo>
                <a:lnTo>
                  <a:pt x="2058988" y="6453188"/>
                </a:lnTo>
                <a:lnTo>
                  <a:pt x="1916113" y="6467476"/>
                </a:lnTo>
                <a:lnTo>
                  <a:pt x="1773238" y="6483351"/>
                </a:lnTo>
                <a:lnTo>
                  <a:pt x="1630363" y="6497638"/>
                </a:lnTo>
                <a:lnTo>
                  <a:pt x="1344613" y="6524626"/>
                </a:lnTo>
                <a:lnTo>
                  <a:pt x="1057275" y="6550026"/>
                </a:lnTo>
                <a:lnTo>
                  <a:pt x="912813" y="6561138"/>
                </a:lnTo>
                <a:lnTo>
                  <a:pt x="768350" y="6573838"/>
                </a:lnTo>
                <a:lnTo>
                  <a:pt x="479425" y="6594475"/>
                </a:lnTo>
                <a:lnTo>
                  <a:pt x="188913" y="6615113"/>
                </a:lnTo>
                <a:lnTo>
                  <a:pt x="44450" y="6624638"/>
                </a:lnTo>
                <a:lnTo>
                  <a:pt x="0" y="66275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6095999" cy="6723063"/>
          </a:xfrm>
          <a:custGeom>
            <a:avLst/>
            <a:gdLst/>
            <a:ahLst/>
            <a:cxnLst/>
            <a:rect l="l" t="t" r="r" b="b"/>
            <a:pathLst>
              <a:path w="6095999" h="6723063">
                <a:moveTo>
                  <a:pt x="0" y="0"/>
                </a:moveTo>
                <a:lnTo>
                  <a:pt x="6095999" y="0"/>
                </a:lnTo>
                <a:lnTo>
                  <a:pt x="6095999" y="6627506"/>
                </a:lnTo>
                <a:lnTo>
                  <a:pt x="5992813" y="6634163"/>
                </a:lnTo>
                <a:lnTo>
                  <a:pt x="5700713" y="6651625"/>
                </a:lnTo>
                <a:lnTo>
                  <a:pt x="5408613" y="6665913"/>
                </a:lnTo>
                <a:lnTo>
                  <a:pt x="5262563" y="6672263"/>
                </a:lnTo>
                <a:lnTo>
                  <a:pt x="5116513" y="6678613"/>
                </a:lnTo>
                <a:lnTo>
                  <a:pt x="4822825" y="6691313"/>
                </a:lnTo>
                <a:lnTo>
                  <a:pt x="4529138" y="6700838"/>
                </a:lnTo>
                <a:lnTo>
                  <a:pt x="4233863" y="6708775"/>
                </a:lnTo>
                <a:lnTo>
                  <a:pt x="3937000" y="6715125"/>
                </a:lnTo>
                <a:lnTo>
                  <a:pt x="3640137" y="6719888"/>
                </a:lnTo>
                <a:lnTo>
                  <a:pt x="3343275" y="6723063"/>
                </a:lnTo>
                <a:lnTo>
                  <a:pt x="3044825" y="6723063"/>
                </a:lnTo>
                <a:lnTo>
                  <a:pt x="2852737" y="6723063"/>
                </a:lnTo>
                <a:lnTo>
                  <a:pt x="2660650" y="6721475"/>
                </a:lnTo>
                <a:lnTo>
                  <a:pt x="2468562" y="6719888"/>
                </a:lnTo>
                <a:lnTo>
                  <a:pt x="2276475" y="6716713"/>
                </a:lnTo>
                <a:lnTo>
                  <a:pt x="2085975" y="6713538"/>
                </a:lnTo>
                <a:lnTo>
                  <a:pt x="1893887" y="6710363"/>
                </a:lnTo>
                <a:lnTo>
                  <a:pt x="1703387" y="6704013"/>
                </a:lnTo>
                <a:lnTo>
                  <a:pt x="1512887" y="6699250"/>
                </a:lnTo>
                <a:lnTo>
                  <a:pt x="1322387" y="6692900"/>
                </a:lnTo>
                <a:lnTo>
                  <a:pt x="1131887" y="6686550"/>
                </a:lnTo>
                <a:lnTo>
                  <a:pt x="941387" y="6678613"/>
                </a:lnTo>
                <a:lnTo>
                  <a:pt x="752475" y="6669088"/>
                </a:lnTo>
                <a:lnTo>
                  <a:pt x="563562" y="6659563"/>
                </a:lnTo>
                <a:lnTo>
                  <a:pt x="374649" y="6650038"/>
                </a:lnTo>
                <a:lnTo>
                  <a:pt x="187324" y="6638925"/>
                </a:lnTo>
                <a:lnTo>
                  <a:pt x="0" y="6627906"/>
                </a:lnTo>
                <a:close/>
              </a:path>
            </a:pathLst>
          </a:custGeo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840000" y="980728"/>
            <a:ext cx="4680594" cy="144021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13" name="Tekstin paikkamerkki 5"/>
          <p:cNvSpPr>
            <a:spLocks noGrp="1"/>
          </p:cNvSpPr>
          <p:nvPr>
            <p:ph type="body" sz="quarter" idx="21"/>
          </p:nvPr>
        </p:nvSpPr>
        <p:spPr>
          <a:xfrm>
            <a:off x="6840000" y="2492598"/>
            <a:ext cx="4679950" cy="316865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8800" y="486000"/>
            <a:ext cx="637200" cy="270000"/>
          </a:xfrm>
          <a:blipFill>
            <a:blip r:embed="rId2"/>
            <a:stretch>
              <a:fillRect/>
            </a:stretch>
          </a:blipFill>
          <a:effectLst/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00" baseline="0" dirty="0">
                <a:noFill/>
              </a:defRPr>
            </a:lvl1pPr>
          </a:lstStyle>
          <a:p>
            <a:pPr lvl="0"/>
            <a:r>
              <a:rPr lang="fi-FI" dirty="0"/>
              <a:t>Don’t insert here</a:t>
            </a:r>
          </a:p>
        </p:txBody>
      </p:sp>
    </p:spTree>
    <p:extLst>
      <p:ext uri="{BB962C8B-B14F-4D97-AF65-F5344CB8AC3E}">
        <p14:creationId xmlns:p14="http://schemas.microsoft.com/office/powerpoint/2010/main" val="3860103211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sisältö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sp>
        <p:nvSpPr>
          <p:cNvPr id="13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598800" y="980728"/>
            <a:ext cx="4896000" cy="8640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19" name="Tekstin paikkamerkki 5"/>
          <p:cNvSpPr>
            <a:spLocks noGrp="1"/>
          </p:cNvSpPr>
          <p:nvPr>
            <p:ph type="body" sz="quarter" idx="21"/>
          </p:nvPr>
        </p:nvSpPr>
        <p:spPr>
          <a:xfrm>
            <a:off x="6598800" y="1915200"/>
            <a:ext cx="4896000" cy="4320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8800" y="486000"/>
            <a:ext cx="637200" cy="270000"/>
          </a:xfrm>
          <a:blipFill>
            <a:blip r:embed="rId2"/>
            <a:stretch>
              <a:fillRect/>
            </a:stretch>
          </a:blipFill>
          <a:effectLst/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00" baseline="0" dirty="0">
                <a:noFill/>
              </a:defRPr>
            </a:lvl1pPr>
          </a:lstStyle>
          <a:p>
            <a:pPr lvl="0"/>
            <a:r>
              <a:rPr lang="fi-FI" dirty="0"/>
              <a:t>Don’t insert here</a:t>
            </a:r>
          </a:p>
        </p:txBody>
      </p:sp>
    </p:spTree>
    <p:extLst>
      <p:ext uri="{BB962C8B-B14F-4D97-AF65-F5344CB8AC3E}">
        <p14:creationId xmlns:p14="http://schemas.microsoft.com/office/powerpoint/2010/main" val="2784292023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sisältö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rgbClr val="A5ACAF"/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sp>
        <p:nvSpPr>
          <p:cNvPr id="17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598800" y="980728"/>
            <a:ext cx="4896000" cy="8640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13" name="Tekstin paikkamerkki 5"/>
          <p:cNvSpPr>
            <a:spLocks noGrp="1"/>
          </p:cNvSpPr>
          <p:nvPr>
            <p:ph type="body" sz="quarter" idx="21"/>
          </p:nvPr>
        </p:nvSpPr>
        <p:spPr>
          <a:xfrm>
            <a:off x="6598800" y="1915200"/>
            <a:ext cx="4896000" cy="4320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8800" y="486000"/>
            <a:ext cx="637200" cy="270000"/>
          </a:xfrm>
          <a:blipFill>
            <a:blip r:embed="rId2"/>
            <a:stretch>
              <a:fillRect/>
            </a:stretch>
          </a:blipFill>
          <a:effectLst/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00" baseline="0" dirty="0">
                <a:noFill/>
              </a:defRPr>
            </a:lvl1pPr>
          </a:lstStyle>
          <a:p>
            <a:pPr lvl="0"/>
            <a:r>
              <a:rPr lang="fi-FI" dirty="0"/>
              <a:t>Don’t insert here</a:t>
            </a:r>
          </a:p>
        </p:txBody>
      </p:sp>
    </p:spTree>
    <p:extLst>
      <p:ext uri="{BB962C8B-B14F-4D97-AF65-F5344CB8AC3E}">
        <p14:creationId xmlns:p14="http://schemas.microsoft.com/office/powerpoint/2010/main" val="127585344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ostus - valkoin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7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2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kstin paikkamerkki 2"/>
          <p:cNvSpPr>
            <a:spLocks noGrp="1"/>
          </p:cNvSpPr>
          <p:nvPr>
            <p:ph type="body" sz="quarter" idx="20"/>
          </p:nvPr>
        </p:nvSpPr>
        <p:spPr>
          <a:xfrm>
            <a:off x="6096000" y="3646800"/>
            <a:ext cx="6094800" cy="1656000"/>
          </a:xfrm>
          <a:solidFill>
            <a:srgbClr val="FFFFFF"/>
          </a:solidFill>
        </p:spPr>
        <p:txBody>
          <a:bodyPr lIns="180000" tIns="162000" rIns="180000" bIns="162000"/>
          <a:lstStyle>
            <a:lvl1pPr>
              <a:buClr>
                <a:schemeClr val="tx2"/>
              </a:buClr>
              <a:defRPr b="1"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903395330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 - valkoine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>
            <a:spLocks/>
          </p:cNvSpPr>
          <p:nvPr/>
        </p:nvSpPr>
        <p:spPr bwMode="white">
          <a:xfrm>
            <a:off x="-1588" y="5838826"/>
            <a:ext cx="12199938" cy="1019174"/>
          </a:xfrm>
          <a:custGeom>
            <a:avLst/>
            <a:gdLst>
              <a:gd name="T0" fmla="*/ 119 w 7685"/>
              <a:gd name="T1" fmla="*/ 504 h 642"/>
              <a:gd name="T2" fmla="*/ 356 w 7685"/>
              <a:gd name="T3" fmla="*/ 517 h 642"/>
              <a:gd name="T4" fmla="*/ 594 w 7685"/>
              <a:gd name="T5" fmla="*/ 529 h 642"/>
              <a:gd name="T6" fmla="*/ 834 w 7685"/>
              <a:gd name="T7" fmla="*/ 538 h 642"/>
              <a:gd name="T8" fmla="*/ 1074 w 7685"/>
              <a:gd name="T9" fmla="*/ 545 h 642"/>
              <a:gd name="T10" fmla="*/ 1315 w 7685"/>
              <a:gd name="T11" fmla="*/ 551 h 642"/>
              <a:gd name="T12" fmla="*/ 1556 w 7685"/>
              <a:gd name="T13" fmla="*/ 555 h 642"/>
              <a:gd name="T14" fmla="*/ 1798 w 7685"/>
              <a:gd name="T15" fmla="*/ 557 h 642"/>
              <a:gd name="T16" fmla="*/ 2107 w 7685"/>
              <a:gd name="T17" fmla="*/ 557 h 642"/>
              <a:gd name="T18" fmla="*/ 2481 w 7685"/>
              <a:gd name="T19" fmla="*/ 552 h 642"/>
              <a:gd name="T20" fmla="*/ 2854 w 7685"/>
              <a:gd name="T21" fmla="*/ 543 h 642"/>
              <a:gd name="T22" fmla="*/ 3224 w 7685"/>
              <a:gd name="T23" fmla="*/ 529 h 642"/>
              <a:gd name="T24" fmla="*/ 3408 w 7685"/>
              <a:gd name="T25" fmla="*/ 521 h 642"/>
              <a:gd name="T26" fmla="*/ 3776 w 7685"/>
              <a:gd name="T27" fmla="*/ 501 h 642"/>
              <a:gd name="T28" fmla="*/ 3960 w 7685"/>
              <a:gd name="T29" fmla="*/ 489 h 642"/>
              <a:gd name="T30" fmla="*/ 4325 w 7685"/>
              <a:gd name="T31" fmla="*/ 463 h 642"/>
              <a:gd name="T32" fmla="*/ 4507 w 7685"/>
              <a:gd name="T33" fmla="*/ 448 h 642"/>
              <a:gd name="T34" fmla="*/ 4868 w 7685"/>
              <a:gd name="T35" fmla="*/ 415 h 642"/>
              <a:gd name="T36" fmla="*/ 5048 w 7685"/>
              <a:gd name="T37" fmla="*/ 396 h 642"/>
              <a:gd name="T38" fmla="*/ 5228 w 7685"/>
              <a:gd name="T39" fmla="*/ 377 h 642"/>
              <a:gd name="T40" fmla="*/ 5408 w 7685"/>
              <a:gd name="T41" fmla="*/ 357 h 642"/>
              <a:gd name="T42" fmla="*/ 5765 w 7685"/>
              <a:gd name="T43" fmla="*/ 312 h 642"/>
              <a:gd name="T44" fmla="*/ 6030 w 7685"/>
              <a:gd name="T45" fmla="*/ 277 h 642"/>
              <a:gd name="T46" fmla="*/ 6295 w 7685"/>
              <a:gd name="T47" fmla="*/ 239 h 642"/>
              <a:gd name="T48" fmla="*/ 6646 w 7685"/>
              <a:gd name="T49" fmla="*/ 185 h 642"/>
              <a:gd name="T50" fmla="*/ 6821 w 7685"/>
              <a:gd name="T51" fmla="*/ 157 h 642"/>
              <a:gd name="T52" fmla="*/ 7169 w 7685"/>
              <a:gd name="T53" fmla="*/ 97 h 642"/>
              <a:gd name="T54" fmla="*/ 7342 w 7685"/>
              <a:gd name="T55" fmla="*/ 65 h 642"/>
              <a:gd name="T56" fmla="*/ 7685 w 7685"/>
              <a:gd name="T57" fmla="*/ 0 h 642"/>
              <a:gd name="T58" fmla="*/ 7205 w 7685"/>
              <a:gd name="T59" fmla="*/ 642 h 642"/>
              <a:gd name="T60" fmla="*/ 6244 w 7685"/>
              <a:gd name="T61" fmla="*/ 642 h 642"/>
              <a:gd name="T62" fmla="*/ 5283 w 7685"/>
              <a:gd name="T63" fmla="*/ 642 h 642"/>
              <a:gd name="T64" fmla="*/ 4323 w 7685"/>
              <a:gd name="T65" fmla="*/ 642 h 642"/>
              <a:gd name="T66" fmla="*/ 3362 w 7685"/>
              <a:gd name="T67" fmla="*/ 642 h 642"/>
              <a:gd name="T68" fmla="*/ 2402 w 7685"/>
              <a:gd name="T69" fmla="*/ 642 h 642"/>
              <a:gd name="T70" fmla="*/ 1441 w 7685"/>
              <a:gd name="T71" fmla="*/ 642 h 642"/>
              <a:gd name="T72" fmla="*/ 480 w 7685"/>
              <a:gd name="T73" fmla="*/ 642 h 642"/>
              <a:gd name="T74" fmla="*/ 0 w 7685"/>
              <a:gd name="T75" fmla="*/ 497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85" h="642">
                <a:moveTo>
                  <a:pt x="0" y="497"/>
                </a:moveTo>
                <a:lnTo>
                  <a:pt x="119" y="504"/>
                </a:lnTo>
                <a:lnTo>
                  <a:pt x="237" y="511"/>
                </a:lnTo>
                <a:lnTo>
                  <a:pt x="356" y="517"/>
                </a:lnTo>
                <a:lnTo>
                  <a:pt x="475" y="523"/>
                </a:lnTo>
                <a:lnTo>
                  <a:pt x="594" y="529"/>
                </a:lnTo>
                <a:lnTo>
                  <a:pt x="714" y="534"/>
                </a:lnTo>
                <a:lnTo>
                  <a:pt x="834" y="538"/>
                </a:lnTo>
                <a:lnTo>
                  <a:pt x="954" y="542"/>
                </a:lnTo>
                <a:lnTo>
                  <a:pt x="1074" y="545"/>
                </a:lnTo>
                <a:lnTo>
                  <a:pt x="1194" y="549"/>
                </a:lnTo>
                <a:lnTo>
                  <a:pt x="1315" y="551"/>
                </a:lnTo>
                <a:lnTo>
                  <a:pt x="1435" y="553"/>
                </a:lnTo>
                <a:lnTo>
                  <a:pt x="1556" y="555"/>
                </a:lnTo>
                <a:lnTo>
                  <a:pt x="1677" y="556"/>
                </a:lnTo>
                <a:lnTo>
                  <a:pt x="1798" y="557"/>
                </a:lnTo>
                <a:lnTo>
                  <a:pt x="1919" y="557"/>
                </a:lnTo>
                <a:lnTo>
                  <a:pt x="2107" y="557"/>
                </a:lnTo>
                <a:lnTo>
                  <a:pt x="2294" y="555"/>
                </a:lnTo>
                <a:lnTo>
                  <a:pt x="2481" y="552"/>
                </a:lnTo>
                <a:lnTo>
                  <a:pt x="2668" y="548"/>
                </a:lnTo>
                <a:lnTo>
                  <a:pt x="2854" y="543"/>
                </a:lnTo>
                <a:lnTo>
                  <a:pt x="3039" y="537"/>
                </a:lnTo>
                <a:lnTo>
                  <a:pt x="3224" y="529"/>
                </a:lnTo>
                <a:lnTo>
                  <a:pt x="3316" y="525"/>
                </a:lnTo>
                <a:lnTo>
                  <a:pt x="3408" y="521"/>
                </a:lnTo>
                <a:lnTo>
                  <a:pt x="3592" y="512"/>
                </a:lnTo>
                <a:lnTo>
                  <a:pt x="3776" y="501"/>
                </a:lnTo>
                <a:lnTo>
                  <a:pt x="3869" y="495"/>
                </a:lnTo>
                <a:lnTo>
                  <a:pt x="3960" y="489"/>
                </a:lnTo>
                <a:lnTo>
                  <a:pt x="4143" y="476"/>
                </a:lnTo>
                <a:lnTo>
                  <a:pt x="4325" y="463"/>
                </a:lnTo>
                <a:lnTo>
                  <a:pt x="4416" y="455"/>
                </a:lnTo>
                <a:lnTo>
                  <a:pt x="4507" y="448"/>
                </a:lnTo>
                <a:lnTo>
                  <a:pt x="4688" y="432"/>
                </a:lnTo>
                <a:lnTo>
                  <a:pt x="4868" y="415"/>
                </a:lnTo>
                <a:lnTo>
                  <a:pt x="4958" y="406"/>
                </a:lnTo>
                <a:lnTo>
                  <a:pt x="5048" y="396"/>
                </a:lnTo>
                <a:lnTo>
                  <a:pt x="5138" y="387"/>
                </a:lnTo>
                <a:lnTo>
                  <a:pt x="5228" y="377"/>
                </a:lnTo>
                <a:lnTo>
                  <a:pt x="5318" y="367"/>
                </a:lnTo>
                <a:lnTo>
                  <a:pt x="5408" y="357"/>
                </a:lnTo>
                <a:lnTo>
                  <a:pt x="5587" y="336"/>
                </a:lnTo>
                <a:lnTo>
                  <a:pt x="5765" y="312"/>
                </a:lnTo>
                <a:lnTo>
                  <a:pt x="5942" y="289"/>
                </a:lnTo>
                <a:lnTo>
                  <a:pt x="6030" y="277"/>
                </a:lnTo>
                <a:lnTo>
                  <a:pt x="6119" y="265"/>
                </a:lnTo>
                <a:lnTo>
                  <a:pt x="6295" y="239"/>
                </a:lnTo>
                <a:lnTo>
                  <a:pt x="6471" y="213"/>
                </a:lnTo>
                <a:lnTo>
                  <a:pt x="6646" y="185"/>
                </a:lnTo>
                <a:lnTo>
                  <a:pt x="6733" y="171"/>
                </a:lnTo>
                <a:lnTo>
                  <a:pt x="6821" y="157"/>
                </a:lnTo>
                <a:lnTo>
                  <a:pt x="6995" y="127"/>
                </a:lnTo>
                <a:lnTo>
                  <a:pt x="7169" y="97"/>
                </a:lnTo>
                <a:lnTo>
                  <a:pt x="7255" y="81"/>
                </a:lnTo>
                <a:lnTo>
                  <a:pt x="7342" y="65"/>
                </a:lnTo>
                <a:lnTo>
                  <a:pt x="7514" y="33"/>
                </a:lnTo>
                <a:lnTo>
                  <a:pt x="7685" y="0"/>
                </a:lnTo>
                <a:lnTo>
                  <a:pt x="7685" y="642"/>
                </a:lnTo>
                <a:lnTo>
                  <a:pt x="7205" y="642"/>
                </a:lnTo>
                <a:lnTo>
                  <a:pt x="6724" y="642"/>
                </a:lnTo>
                <a:lnTo>
                  <a:pt x="6244" y="642"/>
                </a:lnTo>
                <a:lnTo>
                  <a:pt x="5764" y="642"/>
                </a:lnTo>
                <a:lnTo>
                  <a:pt x="5283" y="642"/>
                </a:lnTo>
                <a:lnTo>
                  <a:pt x="4803" y="642"/>
                </a:lnTo>
                <a:lnTo>
                  <a:pt x="4323" y="642"/>
                </a:lnTo>
                <a:lnTo>
                  <a:pt x="3843" y="642"/>
                </a:lnTo>
                <a:lnTo>
                  <a:pt x="3362" y="642"/>
                </a:lnTo>
                <a:lnTo>
                  <a:pt x="2882" y="642"/>
                </a:lnTo>
                <a:lnTo>
                  <a:pt x="2402" y="642"/>
                </a:lnTo>
                <a:lnTo>
                  <a:pt x="1921" y="642"/>
                </a:lnTo>
                <a:lnTo>
                  <a:pt x="1441" y="642"/>
                </a:lnTo>
                <a:lnTo>
                  <a:pt x="961" y="642"/>
                </a:lnTo>
                <a:lnTo>
                  <a:pt x="480" y="642"/>
                </a:lnTo>
                <a:lnTo>
                  <a:pt x="0" y="642"/>
                </a:lnTo>
                <a:lnTo>
                  <a:pt x="0" y="4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440988" y="6421438"/>
            <a:ext cx="1462087" cy="142875"/>
          </a:xfrm>
          <a:custGeom>
            <a:avLst/>
            <a:gdLst>
              <a:gd name="T0" fmla="*/ 628 w 5524"/>
              <a:gd name="T1" fmla="*/ 184 h 540"/>
              <a:gd name="T2" fmla="*/ 488 w 5524"/>
              <a:gd name="T3" fmla="*/ 220 h 540"/>
              <a:gd name="T4" fmla="*/ 920 w 5524"/>
              <a:gd name="T5" fmla="*/ 478 h 540"/>
              <a:gd name="T6" fmla="*/ 737 w 5524"/>
              <a:gd name="T7" fmla="*/ 168 h 540"/>
              <a:gd name="T8" fmla="*/ 892 w 5524"/>
              <a:gd name="T9" fmla="*/ 537 h 540"/>
              <a:gd name="T10" fmla="*/ 1165 w 5524"/>
              <a:gd name="T11" fmla="*/ 165 h 540"/>
              <a:gd name="T12" fmla="*/ 977 w 5524"/>
              <a:gd name="T13" fmla="*/ 279 h 540"/>
              <a:gd name="T14" fmla="*/ 1045 w 5524"/>
              <a:gd name="T15" fmla="*/ 517 h 540"/>
              <a:gd name="T16" fmla="*/ 1175 w 5524"/>
              <a:gd name="T17" fmla="*/ 480 h 540"/>
              <a:gd name="T18" fmla="*/ 1045 w 5524"/>
              <a:gd name="T19" fmla="*/ 294 h 540"/>
              <a:gd name="T20" fmla="*/ 1178 w 5524"/>
              <a:gd name="T21" fmla="*/ 243 h 540"/>
              <a:gd name="T22" fmla="*/ 1401 w 5524"/>
              <a:gd name="T23" fmla="*/ 24 h 540"/>
              <a:gd name="T24" fmla="*/ 1370 w 5524"/>
              <a:gd name="T25" fmla="*/ 101 h 540"/>
              <a:gd name="T26" fmla="*/ 1705 w 5524"/>
              <a:gd name="T27" fmla="*/ 363 h 540"/>
              <a:gd name="T28" fmla="*/ 1596 w 5524"/>
              <a:gd name="T29" fmla="*/ 232 h 540"/>
              <a:gd name="T30" fmla="*/ 1622 w 5524"/>
              <a:gd name="T31" fmla="*/ 161 h 540"/>
              <a:gd name="T32" fmla="*/ 1540 w 5524"/>
              <a:gd name="T33" fmla="*/ 341 h 540"/>
              <a:gd name="T34" fmla="*/ 1631 w 5524"/>
              <a:gd name="T35" fmla="*/ 463 h 540"/>
              <a:gd name="T36" fmla="*/ 1567 w 5524"/>
              <a:gd name="T37" fmla="*/ 537 h 540"/>
              <a:gd name="T38" fmla="*/ 1727 w 5524"/>
              <a:gd name="T39" fmla="*/ 428 h 540"/>
              <a:gd name="T40" fmla="*/ 1941 w 5524"/>
              <a:gd name="T41" fmla="*/ 161 h 540"/>
              <a:gd name="T42" fmla="*/ 1786 w 5524"/>
              <a:gd name="T43" fmla="*/ 339 h 540"/>
              <a:gd name="T44" fmla="*/ 1893 w 5524"/>
              <a:gd name="T45" fmla="*/ 530 h 540"/>
              <a:gd name="T46" fmla="*/ 1942 w 5524"/>
              <a:gd name="T47" fmla="*/ 481 h 540"/>
              <a:gd name="T48" fmla="*/ 1873 w 5524"/>
              <a:gd name="T49" fmla="*/ 255 h 540"/>
              <a:gd name="T50" fmla="*/ 2007 w 5524"/>
              <a:gd name="T51" fmla="*/ 279 h 540"/>
              <a:gd name="T52" fmla="*/ 2765 w 5524"/>
              <a:gd name="T53" fmla="*/ 216 h 540"/>
              <a:gd name="T54" fmla="*/ 2594 w 5524"/>
              <a:gd name="T55" fmla="*/ 218 h 540"/>
              <a:gd name="T56" fmla="*/ 2591 w 5524"/>
              <a:gd name="T57" fmla="*/ 316 h 540"/>
              <a:gd name="T58" fmla="*/ 2522 w 5524"/>
              <a:gd name="T59" fmla="*/ 495 h 540"/>
              <a:gd name="T60" fmla="*/ 2699 w 5524"/>
              <a:gd name="T61" fmla="*/ 486 h 540"/>
              <a:gd name="T62" fmla="*/ 2583 w 5524"/>
              <a:gd name="T63" fmla="*/ 394 h 540"/>
              <a:gd name="T64" fmla="*/ 2606 w 5524"/>
              <a:gd name="T65" fmla="*/ 51 h 540"/>
              <a:gd name="T66" fmla="*/ 2594 w 5524"/>
              <a:gd name="T67" fmla="*/ 120 h 540"/>
              <a:gd name="T68" fmla="*/ 2715 w 5524"/>
              <a:gd name="T69" fmla="*/ 50 h 540"/>
              <a:gd name="T70" fmla="*/ 2731 w 5524"/>
              <a:gd name="T71" fmla="*/ 118 h 540"/>
              <a:gd name="T72" fmla="*/ 3486 w 5524"/>
              <a:gd name="T73" fmla="*/ 175 h 540"/>
              <a:gd name="T74" fmla="*/ 3237 w 5524"/>
              <a:gd name="T75" fmla="*/ 165 h 540"/>
              <a:gd name="T76" fmla="*/ 3197 w 5524"/>
              <a:gd name="T77" fmla="*/ 213 h 540"/>
              <a:gd name="T78" fmla="*/ 3391 w 5524"/>
              <a:gd name="T79" fmla="*/ 214 h 540"/>
              <a:gd name="T80" fmla="*/ 3888 w 5524"/>
              <a:gd name="T81" fmla="*/ 241 h 540"/>
              <a:gd name="T82" fmla="*/ 3654 w 5524"/>
              <a:gd name="T83" fmla="*/ 236 h 540"/>
              <a:gd name="T84" fmla="*/ 3776 w 5524"/>
              <a:gd name="T85" fmla="*/ 298 h 540"/>
              <a:gd name="T86" fmla="*/ 3617 w 5524"/>
              <a:gd name="T87" fmla="*/ 459 h 540"/>
              <a:gd name="T88" fmla="*/ 3854 w 5524"/>
              <a:gd name="T89" fmla="*/ 529 h 540"/>
              <a:gd name="T90" fmla="*/ 3692 w 5524"/>
              <a:gd name="T91" fmla="*/ 434 h 540"/>
              <a:gd name="T92" fmla="*/ 4120 w 5524"/>
              <a:gd name="T93" fmla="*/ 481 h 540"/>
              <a:gd name="T94" fmla="*/ 3998 w 5524"/>
              <a:gd name="T95" fmla="*/ 439 h 540"/>
              <a:gd name="T96" fmla="*/ 4137 w 5524"/>
              <a:gd name="T97" fmla="*/ 531 h 540"/>
              <a:gd name="T98" fmla="*/ 4803 w 5524"/>
              <a:gd name="T99" fmla="*/ 221 h 540"/>
              <a:gd name="T100" fmla="*/ 4605 w 5524"/>
              <a:gd name="T101" fmla="*/ 224 h 540"/>
              <a:gd name="T102" fmla="*/ 4660 w 5524"/>
              <a:gd name="T103" fmla="*/ 306 h 540"/>
              <a:gd name="T104" fmla="*/ 4543 w 5524"/>
              <a:gd name="T105" fmla="*/ 470 h 540"/>
              <a:gd name="T106" fmla="*/ 4791 w 5524"/>
              <a:gd name="T107" fmla="*/ 525 h 540"/>
              <a:gd name="T108" fmla="*/ 4613 w 5524"/>
              <a:gd name="T109" fmla="*/ 426 h 540"/>
              <a:gd name="T110" fmla="*/ 5170 w 5524"/>
              <a:gd name="T111" fmla="*/ 0 h 540"/>
              <a:gd name="T112" fmla="*/ 5417 w 5524"/>
              <a:gd name="T113" fmla="*/ 162 h 540"/>
              <a:gd name="T114" fmla="*/ 5422 w 5524"/>
              <a:gd name="T115" fmla="*/ 223 h 540"/>
              <a:gd name="T116" fmla="*/ 5260 w 5524"/>
              <a:gd name="T117" fmla="*/ 369 h 540"/>
              <a:gd name="T118" fmla="*/ 5327 w 5524"/>
              <a:gd name="T119" fmla="*/ 532 h 540"/>
              <a:gd name="T120" fmla="*/ 5372 w 5524"/>
              <a:gd name="T121" fmla="*/ 492 h 540"/>
              <a:gd name="T122" fmla="*/ 5373 w 5524"/>
              <a:gd name="T123" fmla="*/ 349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524" h="540">
                <a:moveTo>
                  <a:pt x="337" y="66"/>
                </a:moveTo>
                <a:lnTo>
                  <a:pt x="256" y="66"/>
                </a:lnTo>
                <a:lnTo>
                  <a:pt x="172" y="260"/>
                </a:lnTo>
                <a:lnTo>
                  <a:pt x="171" y="260"/>
                </a:lnTo>
                <a:lnTo>
                  <a:pt x="91" y="66"/>
                </a:lnTo>
                <a:lnTo>
                  <a:pt x="0" y="66"/>
                </a:lnTo>
                <a:lnTo>
                  <a:pt x="125" y="332"/>
                </a:lnTo>
                <a:lnTo>
                  <a:pt x="125" y="533"/>
                </a:lnTo>
                <a:lnTo>
                  <a:pt x="211" y="533"/>
                </a:lnTo>
                <a:lnTo>
                  <a:pt x="211" y="332"/>
                </a:lnTo>
                <a:lnTo>
                  <a:pt x="337" y="66"/>
                </a:lnTo>
                <a:close/>
                <a:moveTo>
                  <a:pt x="672" y="533"/>
                </a:moveTo>
                <a:lnTo>
                  <a:pt x="672" y="274"/>
                </a:lnTo>
                <a:lnTo>
                  <a:pt x="672" y="263"/>
                </a:lnTo>
                <a:lnTo>
                  <a:pt x="671" y="253"/>
                </a:lnTo>
                <a:lnTo>
                  <a:pt x="669" y="243"/>
                </a:lnTo>
                <a:lnTo>
                  <a:pt x="667" y="238"/>
                </a:lnTo>
                <a:lnTo>
                  <a:pt x="666" y="233"/>
                </a:lnTo>
                <a:lnTo>
                  <a:pt x="663" y="223"/>
                </a:lnTo>
                <a:lnTo>
                  <a:pt x="657" y="214"/>
                </a:lnTo>
                <a:lnTo>
                  <a:pt x="652" y="206"/>
                </a:lnTo>
                <a:lnTo>
                  <a:pt x="645" y="198"/>
                </a:lnTo>
                <a:lnTo>
                  <a:pt x="637" y="191"/>
                </a:lnTo>
                <a:lnTo>
                  <a:pt x="632" y="187"/>
                </a:lnTo>
                <a:lnTo>
                  <a:pt x="628" y="184"/>
                </a:lnTo>
                <a:lnTo>
                  <a:pt x="624" y="181"/>
                </a:lnTo>
                <a:lnTo>
                  <a:pt x="618" y="177"/>
                </a:lnTo>
                <a:lnTo>
                  <a:pt x="613" y="175"/>
                </a:lnTo>
                <a:lnTo>
                  <a:pt x="606" y="173"/>
                </a:lnTo>
                <a:lnTo>
                  <a:pt x="594" y="169"/>
                </a:lnTo>
                <a:lnTo>
                  <a:pt x="580" y="165"/>
                </a:lnTo>
                <a:lnTo>
                  <a:pt x="565" y="164"/>
                </a:lnTo>
                <a:lnTo>
                  <a:pt x="558" y="163"/>
                </a:lnTo>
                <a:lnTo>
                  <a:pt x="549" y="163"/>
                </a:lnTo>
                <a:lnTo>
                  <a:pt x="538" y="163"/>
                </a:lnTo>
                <a:lnTo>
                  <a:pt x="528" y="164"/>
                </a:lnTo>
                <a:lnTo>
                  <a:pt x="519" y="167"/>
                </a:lnTo>
                <a:lnTo>
                  <a:pt x="508" y="169"/>
                </a:lnTo>
                <a:lnTo>
                  <a:pt x="498" y="171"/>
                </a:lnTo>
                <a:lnTo>
                  <a:pt x="488" y="174"/>
                </a:lnTo>
                <a:lnTo>
                  <a:pt x="479" y="179"/>
                </a:lnTo>
                <a:lnTo>
                  <a:pt x="468" y="183"/>
                </a:lnTo>
                <a:lnTo>
                  <a:pt x="468" y="0"/>
                </a:lnTo>
                <a:lnTo>
                  <a:pt x="385" y="0"/>
                </a:lnTo>
                <a:lnTo>
                  <a:pt x="385" y="533"/>
                </a:lnTo>
                <a:lnTo>
                  <a:pt x="468" y="533"/>
                </a:lnTo>
                <a:lnTo>
                  <a:pt x="468" y="230"/>
                </a:lnTo>
                <a:lnTo>
                  <a:pt x="474" y="225"/>
                </a:lnTo>
                <a:lnTo>
                  <a:pt x="482" y="222"/>
                </a:lnTo>
                <a:lnTo>
                  <a:pt x="488" y="220"/>
                </a:lnTo>
                <a:lnTo>
                  <a:pt x="495" y="218"/>
                </a:lnTo>
                <a:lnTo>
                  <a:pt x="502" y="217"/>
                </a:lnTo>
                <a:lnTo>
                  <a:pt x="510" y="216"/>
                </a:lnTo>
                <a:lnTo>
                  <a:pt x="518" y="214"/>
                </a:lnTo>
                <a:lnTo>
                  <a:pt x="526" y="214"/>
                </a:lnTo>
                <a:lnTo>
                  <a:pt x="535" y="214"/>
                </a:lnTo>
                <a:lnTo>
                  <a:pt x="542" y="216"/>
                </a:lnTo>
                <a:lnTo>
                  <a:pt x="550" y="218"/>
                </a:lnTo>
                <a:lnTo>
                  <a:pt x="556" y="220"/>
                </a:lnTo>
                <a:lnTo>
                  <a:pt x="563" y="222"/>
                </a:lnTo>
                <a:lnTo>
                  <a:pt x="567" y="225"/>
                </a:lnTo>
                <a:lnTo>
                  <a:pt x="573" y="229"/>
                </a:lnTo>
                <a:lnTo>
                  <a:pt x="576" y="233"/>
                </a:lnTo>
                <a:lnTo>
                  <a:pt x="580" y="237"/>
                </a:lnTo>
                <a:lnTo>
                  <a:pt x="582" y="242"/>
                </a:lnTo>
                <a:lnTo>
                  <a:pt x="585" y="247"/>
                </a:lnTo>
                <a:lnTo>
                  <a:pt x="587" y="253"/>
                </a:lnTo>
                <a:lnTo>
                  <a:pt x="588" y="258"/>
                </a:lnTo>
                <a:lnTo>
                  <a:pt x="589" y="265"/>
                </a:lnTo>
                <a:lnTo>
                  <a:pt x="590" y="270"/>
                </a:lnTo>
                <a:lnTo>
                  <a:pt x="590" y="277"/>
                </a:lnTo>
                <a:lnTo>
                  <a:pt x="590" y="533"/>
                </a:lnTo>
                <a:lnTo>
                  <a:pt x="672" y="533"/>
                </a:lnTo>
                <a:close/>
                <a:moveTo>
                  <a:pt x="920" y="530"/>
                </a:moveTo>
                <a:lnTo>
                  <a:pt x="920" y="478"/>
                </a:lnTo>
                <a:lnTo>
                  <a:pt x="911" y="481"/>
                </a:lnTo>
                <a:lnTo>
                  <a:pt x="905" y="481"/>
                </a:lnTo>
                <a:lnTo>
                  <a:pt x="901" y="481"/>
                </a:lnTo>
                <a:lnTo>
                  <a:pt x="895" y="481"/>
                </a:lnTo>
                <a:lnTo>
                  <a:pt x="891" y="481"/>
                </a:lnTo>
                <a:lnTo>
                  <a:pt x="886" y="480"/>
                </a:lnTo>
                <a:lnTo>
                  <a:pt x="882" y="478"/>
                </a:lnTo>
                <a:lnTo>
                  <a:pt x="878" y="477"/>
                </a:lnTo>
                <a:lnTo>
                  <a:pt x="875" y="475"/>
                </a:lnTo>
                <a:lnTo>
                  <a:pt x="873" y="471"/>
                </a:lnTo>
                <a:lnTo>
                  <a:pt x="869" y="468"/>
                </a:lnTo>
                <a:lnTo>
                  <a:pt x="867" y="465"/>
                </a:lnTo>
                <a:lnTo>
                  <a:pt x="866" y="462"/>
                </a:lnTo>
                <a:lnTo>
                  <a:pt x="863" y="454"/>
                </a:lnTo>
                <a:lnTo>
                  <a:pt x="862" y="450"/>
                </a:lnTo>
                <a:lnTo>
                  <a:pt x="861" y="444"/>
                </a:lnTo>
                <a:lnTo>
                  <a:pt x="861" y="434"/>
                </a:lnTo>
                <a:lnTo>
                  <a:pt x="861" y="221"/>
                </a:lnTo>
                <a:lnTo>
                  <a:pt x="920" y="221"/>
                </a:lnTo>
                <a:lnTo>
                  <a:pt x="920" y="168"/>
                </a:lnTo>
                <a:lnTo>
                  <a:pt x="861" y="168"/>
                </a:lnTo>
                <a:lnTo>
                  <a:pt x="861" y="64"/>
                </a:lnTo>
                <a:lnTo>
                  <a:pt x="778" y="87"/>
                </a:lnTo>
                <a:lnTo>
                  <a:pt x="778" y="168"/>
                </a:lnTo>
                <a:lnTo>
                  <a:pt x="737" y="168"/>
                </a:lnTo>
                <a:lnTo>
                  <a:pt x="737" y="221"/>
                </a:lnTo>
                <a:lnTo>
                  <a:pt x="778" y="221"/>
                </a:lnTo>
                <a:lnTo>
                  <a:pt x="778" y="439"/>
                </a:lnTo>
                <a:lnTo>
                  <a:pt x="778" y="447"/>
                </a:lnTo>
                <a:lnTo>
                  <a:pt x="780" y="457"/>
                </a:lnTo>
                <a:lnTo>
                  <a:pt x="782" y="466"/>
                </a:lnTo>
                <a:lnTo>
                  <a:pt x="784" y="476"/>
                </a:lnTo>
                <a:lnTo>
                  <a:pt x="787" y="483"/>
                </a:lnTo>
                <a:lnTo>
                  <a:pt x="791" y="492"/>
                </a:lnTo>
                <a:lnTo>
                  <a:pt x="794" y="495"/>
                </a:lnTo>
                <a:lnTo>
                  <a:pt x="796" y="500"/>
                </a:lnTo>
                <a:lnTo>
                  <a:pt x="798" y="503"/>
                </a:lnTo>
                <a:lnTo>
                  <a:pt x="801" y="507"/>
                </a:lnTo>
                <a:lnTo>
                  <a:pt x="804" y="511"/>
                </a:lnTo>
                <a:lnTo>
                  <a:pt x="808" y="514"/>
                </a:lnTo>
                <a:lnTo>
                  <a:pt x="811" y="516"/>
                </a:lnTo>
                <a:lnTo>
                  <a:pt x="815" y="519"/>
                </a:lnTo>
                <a:lnTo>
                  <a:pt x="823" y="525"/>
                </a:lnTo>
                <a:lnTo>
                  <a:pt x="833" y="529"/>
                </a:lnTo>
                <a:lnTo>
                  <a:pt x="842" y="532"/>
                </a:lnTo>
                <a:lnTo>
                  <a:pt x="853" y="536"/>
                </a:lnTo>
                <a:lnTo>
                  <a:pt x="859" y="536"/>
                </a:lnTo>
                <a:lnTo>
                  <a:pt x="865" y="537"/>
                </a:lnTo>
                <a:lnTo>
                  <a:pt x="878" y="538"/>
                </a:lnTo>
                <a:lnTo>
                  <a:pt x="892" y="537"/>
                </a:lnTo>
                <a:lnTo>
                  <a:pt x="904" y="535"/>
                </a:lnTo>
                <a:lnTo>
                  <a:pt x="913" y="532"/>
                </a:lnTo>
                <a:lnTo>
                  <a:pt x="917" y="531"/>
                </a:lnTo>
                <a:lnTo>
                  <a:pt x="920" y="530"/>
                </a:lnTo>
                <a:close/>
                <a:moveTo>
                  <a:pt x="1270" y="348"/>
                </a:moveTo>
                <a:lnTo>
                  <a:pt x="1270" y="338"/>
                </a:lnTo>
                <a:lnTo>
                  <a:pt x="1269" y="317"/>
                </a:lnTo>
                <a:lnTo>
                  <a:pt x="1267" y="297"/>
                </a:lnTo>
                <a:lnTo>
                  <a:pt x="1266" y="287"/>
                </a:lnTo>
                <a:lnTo>
                  <a:pt x="1265" y="279"/>
                </a:lnTo>
                <a:lnTo>
                  <a:pt x="1262" y="270"/>
                </a:lnTo>
                <a:lnTo>
                  <a:pt x="1260" y="262"/>
                </a:lnTo>
                <a:lnTo>
                  <a:pt x="1255" y="246"/>
                </a:lnTo>
                <a:lnTo>
                  <a:pt x="1252" y="238"/>
                </a:lnTo>
                <a:lnTo>
                  <a:pt x="1248" y="232"/>
                </a:lnTo>
                <a:lnTo>
                  <a:pt x="1241" y="219"/>
                </a:lnTo>
                <a:lnTo>
                  <a:pt x="1232" y="207"/>
                </a:lnTo>
                <a:lnTo>
                  <a:pt x="1228" y="201"/>
                </a:lnTo>
                <a:lnTo>
                  <a:pt x="1222" y="196"/>
                </a:lnTo>
                <a:lnTo>
                  <a:pt x="1212" y="187"/>
                </a:lnTo>
                <a:lnTo>
                  <a:pt x="1200" y="179"/>
                </a:lnTo>
                <a:lnTo>
                  <a:pt x="1193" y="175"/>
                </a:lnTo>
                <a:lnTo>
                  <a:pt x="1187" y="172"/>
                </a:lnTo>
                <a:lnTo>
                  <a:pt x="1173" y="168"/>
                </a:lnTo>
                <a:lnTo>
                  <a:pt x="1165" y="165"/>
                </a:lnTo>
                <a:lnTo>
                  <a:pt x="1157" y="163"/>
                </a:lnTo>
                <a:lnTo>
                  <a:pt x="1150" y="162"/>
                </a:lnTo>
                <a:lnTo>
                  <a:pt x="1141" y="161"/>
                </a:lnTo>
                <a:lnTo>
                  <a:pt x="1124" y="161"/>
                </a:lnTo>
                <a:lnTo>
                  <a:pt x="1106" y="161"/>
                </a:lnTo>
                <a:lnTo>
                  <a:pt x="1098" y="162"/>
                </a:lnTo>
                <a:lnTo>
                  <a:pt x="1090" y="164"/>
                </a:lnTo>
                <a:lnTo>
                  <a:pt x="1082" y="165"/>
                </a:lnTo>
                <a:lnTo>
                  <a:pt x="1074" y="168"/>
                </a:lnTo>
                <a:lnTo>
                  <a:pt x="1059" y="173"/>
                </a:lnTo>
                <a:lnTo>
                  <a:pt x="1052" y="176"/>
                </a:lnTo>
                <a:lnTo>
                  <a:pt x="1046" y="181"/>
                </a:lnTo>
                <a:lnTo>
                  <a:pt x="1033" y="189"/>
                </a:lnTo>
                <a:lnTo>
                  <a:pt x="1026" y="194"/>
                </a:lnTo>
                <a:lnTo>
                  <a:pt x="1021" y="199"/>
                </a:lnTo>
                <a:lnTo>
                  <a:pt x="1016" y="205"/>
                </a:lnTo>
                <a:lnTo>
                  <a:pt x="1010" y="210"/>
                </a:lnTo>
                <a:lnTo>
                  <a:pt x="1006" y="217"/>
                </a:lnTo>
                <a:lnTo>
                  <a:pt x="1000" y="223"/>
                </a:lnTo>
                <a:lnTo>
                  <a:pt x="996" y="230"/>
                </a:lnTo>
                <a:lnTo>
                  <a:pt x="993" y="237"/>
                </a:lnTo>
                <a:lnTo>
                  <a:pt x="988" y="245"/>
                </a:lnTo>
                <a:lnTo>
                  <a:pt x="985" y="253"/>
                </a:lnTo>
                <a:lnTo>
                  <a:pt x="980" y="270"/>
                </a:lnTo>
                <a:lnTo>
                  <a:pt x="977" y="279"/>
                </a:lnTo>
                <a:lnTo>
                  <a:pt x="974" y="287"/>
                </a:lnTo>
                <a:lnTo>
                  <a:pt x="971" y="307"/>
                </a:lnTo>
                <a:lnTo>
                  <a:pt x="969" y="328"/>
                </a:lnTo>
                <a:lnTo>
                  <a:pt x="969" y="339"/>
                </a:lnTo>
                <a:lnTo>
                  <a:pt x="969" y="349"/>
                </a:lnTo>
                <a:lnTo>
                  <a:pt x="969" y="360"/>
                </a:lnTo>
                <a:lnTo>
                  <a:pt x="969" y="372"/>
                </a:lnTo>
                <a:lnTo>
                  <a:pt x="971" y="393"/>
                </a:lnTo>
                <a:lnTo>
                  <a:pt x="973" y="403"/>
                </a:lnTo>
                <a:lnTo>
                  <a:pt x="975" y="413"/>
                </a:lnTo>
                <a:lnTo>
                  <a:pt x="978" y="422"/>
                </a:lnTo>
                <a:lnTo>
                  <a:pt x="980" y="431"/>
                </a:lnTo>
                <a:lnTo>
                  <a:pt x="983" y="440"/>
                </a:lnTo>
                <a:lnTo>
                  <a:pt x="986" y="449"/>
                </a:lnTo>
                <a:lnTo>
                  <a:pt x="991" y="456"/>
                </a:lnTo>
                <a:lnTo>
                  <a:pt x="995" y="464"/>
                </a:lnTo>
                <a:lnTo>
                  <a:pt x="999" y="471"/>
                </a:lnTo>
                <a:lnTo>
                  <a:pt x="1004" y="478"/>
                </a:lnTo>
                <a:lnTo>
                  <a:pt x="1009" y="484"/>
                </a:lnTo>
                <a:lnTo>
                  <a:pt x="1014" y="491"/>
                </a:lnTo>
                <a:lnTo>
                  <a:pt x="1020" y="496"/>
                </a:lnTo>
                <a:lnTo>
                  <a:pt x="1025" y="502"/>
                </a:lnTo>
                <a:lnTo>
                  <a:pt x="1032" y="507"/>
                </a:lnTo>
                <a:lnTo>
                  <a:pt x="1038" y="513"/>
                </a:lnTo>
                <a:lnTo>
                  <a:pt x="1045" y="517"/>
                </a:lnTo>
                <a:lnTo>
                  <a:pt x="1052" y="520"/>
                </a:lnTo>
                <a:lnTo>
                  <a:pt x="1060" y="525"/>
                </a:lnTo>
                <a:lnTo>
                  <a:pt x="1068" y="528"/>
                </a:lnTo>
                <a:lnTo>
                  <a:pt x="1075" y="530"/>
                </a:lnTo>
                <a:lnTo>
                  <a:pt x="1084" y="533"/>
                </a:lnTo>
                <a:lnTo>
                  <a:pt x="1091" y="536"/>
                </a:lnTo>
                <a:lnTo>
                  <a:pt x="1100" y="537"/>
                </a:lnTo>
                <a:lnTo>
                  <a:pt x="1118" y="539"/>
                </a:lnTo>
                <a:lnTo>
                  <a:pt x="1137" y="540"/>
                </a:lnTo>
                <a:lnTo>
                  <a:pt x="1157" y="540"/>
                </a:lnTo>
                <a:lnTo>
                  <a:pt x="1167" y="539"/>
                </a:lnTo>
                <a:lnTo>
                  <a:pt x="1176" y="538"/>
                </a:lnTo>
                <a:lnTo>
                  <a:pt x="1193" y="536"/>
                </a:lnTo>
                <a:lnTo>
                  <a:pt x="1208" y="532"/>
                </a:lnTo>
                <a:lnTo>
                  <a:pt x="1222" y="528"/>
                </a:lnTo>
                <a:lnTo>
                  <a:pt x="1235" y="524"/>
                </a:lnTo>
                <a:lnTo>
                  <a:pt x="1247" y="519"/>
                </a:lnTo>
                <a:lnTo>
                  <a:pt x="1257" y="514"/>
                </a:lnTo>
                <a:lnTo>
                  <a:pt x="1238" y="462"/>
                </a:lnTo>
                <a:lnTo>
                  <a:pt x="1230" y="466"/>
                </a:lnTo>
                <a:lnTo>
                  <a:pt x="1221" y="469"/>
                </a:lnTo>
                <a:lnTo>
                  <a:pt x="1212" y="473"/>
                </a:lnTo>
                <a:lnTo>
                  <a:pt x="1201" y="476"/>
                </a:lnTo>
                <a:lnTo>
                  <a:pt x="1189" y="479"/>
                </a:lnTo>
                <a:lnTo>
                  <a:pt x="1175" y="480"/>
                </a:lnTo>
                <a:lnTo>
                  <a:pt x="1161" y="482"/>
                </a:lnTo>
                <a:lnTo>
                  <a:pt x="1145" y="482"/>
                </a:lnTo>
                <a:lnTo>
                  <a:pt x="1135" y="482"/>
                </a:lnTo>
                <a:lnTo>
                  <a:pt x="1125" y="481"/>
                </a:lnTo>
                <a:lnTo>
                  <a:pt x="1115" y="479"/>
                </a:lnTo>
                <a:lnTo>
                  <a:pt x="1106" y="476"/>
                </a:lnTo>
                <a:lnTo>
                  <a:pt x="1098" y="473"/>
                </a:lnTo>
                <a:lnTo>
                  <a:pt x="1090" y="468"/>
                </a:lnTo>
                <a:lnTo>
                  <a:pt x="1083" y="463"/>
                </a:lnTo>
                <a:lnTo>
                  <a:pt x="1076" y="457"/>
                </a:lnTo>
                <a:lnTo>
                  <a:pt x="1071" y="450"/>
                </a:lnTo>
                <a:lnTo>
                  <a:pt x="1065" y="442"/>
                </a:lnTo>
                <a:lnTo>
                  <a:pt x="1061" y="434"/>
                </a:lnTo>
                <a:lnTo>
                  <a:pt x="1057" y="425"/>
                </a:lnTo>
                <a:lnTo>
                  <a:pt x="1053" y="415"/>
                </a:lnTo>
                <a:lnTo>
                  <a:pt x="1050" y="404"/>
                </a:lnTo>
                <a:lnTo>
                  <a:pt x="1048" y="392"/>
                </a:lnTo>
                <a:lnTo>
                  <a:pt x="1047" y="380"/>
                </a:lnTo>
                <a:lnTo>
                  <a:pt x="1270" y="348"/>
                </a:lnTo>
                <a:close/>
                <a:moveTo>
                  <a:pt x="1193" y="316"/>
                </a:moveTo>
                <a:lnTo>
                  <a:pt x="1042" y="339"/>
                </a:lnTo>
                <a:lnTo>
                  <a:pt x="1043" y="322"/>
                </a:lnTo>
                <a:lnTo>
                  <a:pt x="1043" y="308"/>
                </a:lnTo>
                <a:lnTo>
                  <a:pt x="1044" y="300"/>
                </a:lnTo>
                <a:lnTo>
                  <a:pt x="1045" y="294"/>
                </a:lnTo>
                <a:lnTo>
                  <a:pt x="1047" y="282"/>
                </a:lnTo>
                <a:lnTo>
                  <a:pt x="1050" y="270"/>
                </a:lnTo>
                <a:lnTo>
                  <a:pt x="1053" y="260"/>
                </a:lnTo>
                <a:lnTo>
                  <a:pt x="1056" y="255"/>
                </a:lnTo>
                <a:lnTo>
                  <a:pt x="1058" y="250"/>
                </a:lnTo>
                <a:lnTo>
                  <a:pt x="1062" y="242"/>
                </a:lnTo>
                <a:lnTo>
                  <a:pt x="1065" y="238"/>
                </a:lnTo>
                <a:lnTo>
                  <a:pt x="1068" y="235"/>
                </a:lnTo>
                <a:lnTo>
                  <a:pt x="1074" y="229"/>
                </a:lnTo>
                <a:lnTo>
                  <a:pt x="1081" y="223"/>
                </a:lnTo>
                <a:lnTo>
                  <a:pt x="1088" y="219"/>
                </a:lnTo>
                <a:lnTo>
                  <a:pt x="1091" y="218"/>
                </a:lnTo>
                <a:lnTo>
                  <a:pt x="1096" y="216"/>
                </a:lnTo>
                <a:lnTo>
                  <a:pt x="1103" y="213"/>
                </a:lnTo>
                <a:lnTo>
                  <a:pt x="1112" y="212"/>
                </a:lnTo>
                <a:lnTo>
                  <a:pt x="1121" y="211"/>
                </a:lnTo>
                <a:lnTo>
                  <a:pt x="1129" y="212"/>
                </a:lnTo>
                <a:lnTo>
                  <a:pt x="1137" y="213"/>
                </a:lnTo>
                <a:lnTo>
                  <a:pt x="1144" y="214"/>
                </a:lnTo>
                <a:lnTo>
                  <a:pt x="1151" y="218"/>
                </a:lnTo>
                <a:lnTo>
                  <a:pt x="1157" y="221"/>
                </a:lnTo>
                <a:lnTo>
                  <a:pt x="1164" y="225"/>
                </a:lnTo>
                <a:lnTo>
                  <a:pt x="1169" y="230"/>
                </a:lnTo>
                <a:lnTo>
                  <a:pt x="1174" y="236"/>
                </a:lnTo>
                <a:lnTo>
                  <a:pt x="1178" y="243"/>
                </a:lnTo>
                <a:lnTo>
                  <a:pt x="1182" y="250"/>
                </a:lnTo>
                <a:lnTo>
                  <a:pt x="1186" y="259"/>
                </a:lnTo>
                <a:lnTo>
                  <a:pt x="1188" y="268"/>
                </a:lnTo>
                <a:lnTo>
                  <a:pt x="1190" y="279"/>
                </a:lnTo>
                <a:lnTo>
                  <a:pt x="1191" y="290"/>
                </a:lnTo>
                <a:lnTo>
                  <a:pt x="1192" y="296"/>
                </a:lnTo>
                <a:lnTo>
                  <a:pt x="1192" y="303"/>
                </a:lnTo>
                <a:lnTo>
                  <a:pt x="1193" y="316"/>
                </a:lnTo>
                <a:close/>
                <a:moveTo>
                  <a:pt x="1429" y="168"/>
                </a:moveTo>
                <a:lnTo>
                  <a:pt x="1347" y="168"/>
                </a:lnTo>
                <a:lnTo>
                  <a:pt x="1347" y="533"/>
                </a:lnTo>
                <a:lnTo>
                  <a:pt x="1429" y="533"/>
                </a:lnTo>
                <a:lnTo>
                  <a:pt x="1429" y="168"/>
                </a:lnTo>
                <a:close/>
                <a:moveTo>
                  <a:pt x="1432" y="64"/>
                </a:moveTo>
                <a:lnTo>
                  <a:pt x="1432" y="60"/>
                </a:lnTo>
                <a:lnTo>
                  <a:pt x="1432" y="56"/>
                </a:lnTo>
                <a:lnTo>
                  <a:pt x="1431" y="51"/>
                </a:lnTo>
                <a:lnTo>
                  <a:pt x="1429" y="48"/>
                </a:lnTo>
                <a:lnTo>
                  <a:pt x="1427" y="44"/>
                </a:lnTo>
                <a:lnTo>
                  <a:pt x="1425" y="40"/>
                </a:lnTo>
                <a:lnTo>
                  <a:pt x="1419" y="35"/>
                </a:lnTo>
                <a:lnTo>
                  <a:pt x="1416" y="32"/>
                </a:lnTo>
                <a:lnTo>
                  <a:pt x="1413" y="29"/>
                </a:lnTo>
                <a:lnTo>
                  <a:pt x="1405" y="25"/>
                </a:lnTo>
                <a:lnTo>
                  <a:pt x="1401" y="24"/>
                </a:lnTo>
                <a:lnTo>
                  <a:pt x="1397" y="23"/>
                </a:lnTo>
                <a:lnTo>
                  <a:pt x="1388" y="22"/>
                </a:lnTo>
                <a:lnTo>
                  <a:pt x="1378" y="23"/>
                </a:lnTo>
                <a:lnTo>
                  <a:pt x="1374" y="24"/>
                </a:lnTo>
                <a:lnTo>
                  <a:pt x="1370" y="25"/>
                </a:lnTo>
                <a:lnTo>
                  <a:pt x="1362" y="29"/>
                </a:lnTo>
                <a:lnTo>
                  <a:pt x="1359" y="32"/>
                </a:lnTo>
                <a:lnTo>
                  <a:pt x="1356" y="35"/>
                </a:lnTo>
                <a:lnTo>
                  <a:pt x="1352" y="37"/>
                </a:lnTo>
                <a:lnTo>
                  <a:pt x="1350" y="40"/>
                </a:lnTo>
                <a:lnTo>
                  <a:pt x="1348" y="44"/>
                </a:lnTo>
                <a:lnTo>
                  <a:pt x="1346" y="48"/>
                </a:lnTo>
                <a:lnTo>
                  <a:pt x="1345" y="51"/>
                </a:lnTo>
                <a:lnTo>
                  <a:pt x="1344" y="56"/>
                </a:lnTo>
                <a:lnTo>
                  <a:pt x="1343" y="60"/>
                </a:lnTo>
                <a:lnTo>
                  <a:pt x="1343" y="64"/>
                </a:lnTo>
                <a:lnTo>
                  <a:pt x="1344" y="72"/>
                </a:lnTo>
                <a:lnTo>
                  <a:pt x="1345" y="76"/>
                </a:lnTo>
                <a:lnTo>
                  <a:pt x="1346" y="79"/>
                </a:lnTo>
                <a:lnTo>
                  <a:pt x="1348" y="83"/>
                </a:lnTo>
                <a:lnTo>
                  <a:pt x="1350" y="86"/>
                </a:lnTo>
                <a:lnTo>
                  <a:pt x="1356" y="93"/>
                </a:lnTo>
                <a:lnTo>
                  <a:pt x="1359" y="95"/>
                </a:lnTo>
                <a:lnTo>
                  <a:pt x="1362" y="98"/>
                </a:lnTo>
                <a:lnTo>
                  <a:pt x="1370" y="101"/>
                </a:lnTo>
                <a:lnTo>
                  <a:pt x="1378" y="103"/>
                </a:lnTo>
                <a:lnTo>
                  <a:pt x="1388" y="105"/>
                </a:lnTo>
                <a:lnTo>
                  <a:pt x="1397" y="103"/>
                </a:lnTo>
                <a:lnTo>
                  <a:pt x="1401" y="102"/>
                </a:lnTo>
                <a:lnTo>
                  <a:pt x="1405" y="101"/>
                </a:lnTo>
                <a:lnTo>
                  <a:pt x="1410" y="99"/>
                </a:lnTo>
                <a:lnTo>
                  <a:pt x="1413" y="98"/>
                </a:lnTo>
                <a:lnTo>
                  <a:pt x="1416" y="95"/>
                </a:lnTo>
                <a:lnTo>
                  <a:pt x="1419" y="93"/>
                </a:lnTo>
                <a:lnTo>
                  <a:pt x="1425" y="86"/>
                </a:lnTo>
                <a:lnTo>
                  <a:pt x="1427" y="83"/>
                </a:lnTo>
                <a:lnTo>
                  <a:pt x="1429" y="79"/>
                </a:lnTo>
                <a:lnTo>
                  <a:pt x="1431" y="76"/>
                </a:lnTo>
                <a:lnTo>
                  <a:pt x="1432" y="72"/>
                </a:lnTo>
                <a:lnTo>
                  <a:pt x="1432" y="64"/>
                </a:lnTo>
                <a:close/>
                <a:moveTo>
                  <a:pt x="1727" y="428"/>
                </a:moveTo>
                <a:lnTo>
                  <a:pt x="1727" y="420"/>
                </a:lnTo>
                <a:lnTo>
                  <a:pt x="1726" y="413"/>
                </a:lnTo>
                <a:lnTo>
                  <a:pt x="1725" y="405"/>
                </a:lnTo>
                <a:lnTo>
                  <a:pt x="1724" y="397"/>
                </a:lnTo>
                <a:lnTo>
                  <a:pt x="1721" y="390"/>
                </a:lnTo>
                <a:lnTo>
                  <a:pt x="1718" y="383"/>
                </a:lnTo>
                <a:lnTo>
                  <a:pt x="1715" y="376"/>
                </a:lnTo>
                <a:lnTo>
                  <a:pt x="1710" y="369"/>
                </a:lnTo>
                <a:lnTo>
                  <a:pt x="1705" y="363"/>
                </a:lnTo>
                <a:lnTo>
                  <a:pt x="1699" y="356"/>
                </a:lnTo>
                <a:lnTo>
                  <a:pt x="1691" y="349"/>
                </a:lnTo>
                <a:lnTo>
                  <a:pt x="1684" y="343"/>
                </a:lnTo>
                <a:lnTo>
                  <a:pt x="1674" y="338"/>
                </a:lnTo>
                <a:lnTo>
                  <a:pt x="1664" y="331"/>
                </a:lnTo>
                <a:lnTo>
                  <a:pt x="1652" y="326"/>
                </a:lnTo>
                <a:lnTo>
                  <a:pt x="1640" y="320"/>
                </a:lnTo>
                <a:lnTo>
                  <a:pt x="1628" y="316"/>
                </a:lnTo>
                <a:lnTo>
                  <a:pt x="1619" y="310"/>
                </a:lnTo>
                <a:lnTo>
                  <a:pt x="1609" y="304"/>
                </a:lnTo>
                <a:lnTo>
                  <a:pt x="1605" y="300"/>
                </a:lnTo>
                <a:lnTo>
                  <a:pt x="1601" y="297"/>
                </a:lnTo>
                <a:lnTo>
                  <a:pt x="1598" y="294"/>
                </a:lnTo>
                <a:lnTo>
                  <a:pt x="1595" y="291"/>
                </a:lnTo>
                <a:lnTo>
                  <a:pt x="1593" y="286"/>
                </a:lnTo>
                <a:lnTo>
                  <a:pt x="1590" y="282"/>
                </a:lnTo>
                <a:lnTo>
                  <a:pt x="1588" y="278"/>
                </a:lnTo>
                <a:lnTo>
                  <a:pt x="1587" y="273"/>
                </a:lnTo>
                <a:lnTo>
                  <a:pt x="1586" y="268"/>
                </a:lnTo>
                <a:lnTo>
                  <a:pt x="1586" y="262"/>
                </a:lnTo>
                <a:lnTo>
                  <a:pt x="1587" y="253"/>
                </a:lnTo>
                <a:lnTo>
                  <a:pt x="1589" y="244"/>
                </a:lnTo>
                <a:lnTo>
                  <a:pt x="1592" y="240"/>
                </a:lnTo>
                <a:lnTo>
                  <a:pt x="1594" y="236"/>
                </a:lnTo>
                <a:lnTo>
                  <a:pt x="1596" y="232"/>
                </a:lnTo>
                <a:lnTo>
                  <a:pt x="1599" y="229"/>
                </a:lnTo>
                <a:lnTo>
                  <a:pt x="1602" y="225"/>
                </a:lnTo>
                <a:lnTo>
                  <a:pt x="1607" y="223"/>
                </a:lnTo>
                <a:lnTo>
                  <a:pt x="1615" y="218"/>
                </a:lnTo>
                <a:lnTo>
                  <a:pt x="1621" y="217"/>
                </a:lnTo>
                <a:lnTo>
                  <a:pt x="1626" y="216"/>
                </a:lnTo>
                <a:lnTo>
                  <a:pt x="1632" y="214"/>
                </a:lnTo>
                <a:lnTo>
                  <a:pt x="1638" y="214"/>
                </a:lnTo>
                <a:lnTo>
                  <a:pt x="1648" y="214"/>
                </a:lnTo>
                <a:lnTo>
                  <a:pt x="1657" y="217"/>
                </a:lnTo>
                <a:lnTo>
                  <a:pt x="1665" y="219"/>
                </a:lnTo>
                <a:lnTo>
                  <a:pt x="1673" y="221"/>
                </a:lnTo>
                <a:lnTo>
                  <a:pt x="1679" y="224"/>
                </a:lnTo>
                <a:lnTo>
                  <a:pt x="1686" y="228"/>
                </a:lnTo>
                <a:lnTo>
                  <a:pt x="1691" y="231"/>
                </a:lnTo>
                <a:lnTo>
                  <a:pt x="1695" y="235"/>
                </a:lnTo>
                <a:lnTo>
                  <a:pt x="1716" y="186"/>
                </a:lnTo>
                <a:lnTo>
                  <a:pt x="1707" y="181"/>
                </a:lnTo>
                <a:lnTo>
                  <a:pt x="1698" y="176"/>
                </a:lnTo>
                <a:lnTo>
                  <a:pt x="1687" y="172"/>
                </a:lnTo>
                <a:lnTo>
                  <a:pt x="1675" y="168"/>
                </a:lnTo>
                <a:lnTo>
                  <a:pt x="1663" y="164"/>
                </a:lnTo>
                <a:lnTo>
                  <a:pt x="1650" y="162"/>
                </a:lnTo>
                <a:lnTo>
                  <a:pt x="1637" y="161"/>
                </a:lnTo>
                <a:lnTo>
                  <a:pt x="1622" y="161"/>
                </a:lnTo>
                <a:lnTo>
                  <a:pt x="1609" y="161"/>
                </a:lnTo>
                <a:lnTo>
                  <a:pt x="1597" y="163"/>
                </a:lnTo>
                <a:lnTo>
                  <a:pt x="1585" y="165"/>
                </a:lnTo>
                <a:lnTo>
                  <a:pt x="1574" y="169"/>
                </a:lnTo>
                <a:lnTo>
                  <a:pt x="1564" y="173"/>
                </a:lnTo>
                <a:lnTo>
                  <a:pt x="1555" y="179"/>
                </a:lnTo>
                <a:lnTo>
                  <a:pt x="1546" y="185"/>
                </a:lnTo>
                <a:lnTo>
                  <a:pt x="1538" y="192"/>
                </a:lnTo>
                <a:lnTo>
                  <a:pt x="1531" y="199"/>
                </a:lnTo>
                <a:lnTo>
                  <a:pt x="1524" y="208"/>
                </a:lnTo>
                <a:lnTo>
                  <a:pt x="1519" y="217"/>
                </a:lnTo>
                <a:lnTo>
                  <a:pt x="1515" y="225"/>
                </a:lnTo>
                <a:lnTo>
                  <a:pt x="1511" y="235"/>
                </a:lnTo>
                <a:lnTo>
                  <a:pt x="1508" y="245"/>
                </a:lnTo>
                <a:lnTo>
                  <a:pt x="1507" y="256"/>
                </a:lnTo>
                <a:lnTo>
                  <a:pt x="1506" y="267"/>
                </a:lnTo>
                <a:lnTo>
                  <a:pt x="1507" y="281"/>
                </a:lnTo>
                <a:lnTo>
                  <a:pt x="1509" y="295"/>
                </a:lnTo>
                <a:lnTo>
                  <a:pt x="1511" y="302"/>
                </a:lnTo>
                <a:lnTo>
                  <a:pt x="1515" y="309"/>
                </a:lnTo>
                <a:lnTo>
                  <a:pt x="1518" y="316"/>
                </a:lnTo>
                <a:lnTo>
                  <a:pt x="1522" y="322"/>
                </a:lnTo>
                <a:lnTo>
                  <a:pt x="1527" y="329"/>
                </a:lnTo>
                <a:lnTo>
                  <a:pt x="1533" y="335"/>
                </a:lnTo>
                <a:lnTo>
                  <a:pt x="1540" y="341"/>
                </a:lnTo>
                <a:lnTo>
                  <a:pt x="1547" y="347"/>
                </a:lnTo>
                <a:lnTo>
                  <a:pt x="1556" y="353"/>
                </a:lnTo>
                <a:lnTo>
                  <a:pt x="1566" y="358"/>
                </a:lnTo>
                <a:lnTo>
                  <a:pt x="1577" y="364"/>
                </a:lnTo>
                <a:lnTo>
                  <a:pt x="1589" y="369"/>
                </a:lnTo>
                <a:lnTo>
                  <a:pt x="1602" y="375"/>
                </a:lnTo>
                <a:lnTo>
                  <a:pt x="1613" y="380"/>
                </a:lnTo>
                <a:lnTo>
                  <a:pt x="1623" y="386"/>
                </a:lnTo>
                <a:lnTo>
                  <a:pt x="1626" y="390"/>
                </a:lnTo>
                <a:lnTo>
                  <a:pt x="1629" y="393"/>
                </a:lnTo>
                <a:lnTo>
                  <a:pt x="1633" y="396"/>
                </a:lnTo>
                <a:lnTo>
                  <a:pt x="1636" y="401"/>
                </a:lnTo>
                <a:lnTo>
                  <a:pt x="1638" y="405"/>
                </a:lnTo>
                <a:lnTo>
                  <a:pt x="1639" y="409"/>
                </a:lnTo>
                <a:lnTo>
                  <a:pt x="1641" y="414"/>
                </a:lnTo>
                <a:lnTo>
                  <a:pt x="1642" y="418"/>
                </a:lnTo>
                <a:lnTo>
                  <a:pt x="1642" y="424"/>
                </a:lnTo>
                <a:lnTo>
                  <a:pt x="1642" y="429"/>
                </a:lnTo>
                <a:lnTo>
                  <a:pt x="1642" y="435"/>
                </a:lnTo>
                <a:lnTo>
                  <a:pt x="1641" y="440"/>
                </a:lnTo>
                <a:lnTo>
                  <a:pt x="1640" y="445"/>
                </a:lnTo>
                <a:lnTo>
                  <a:pt x="1639" y="450"/>
                </a:lnTo>
                <a:lnTo>
                  <a:pt x="1637" y="455"/>
                </a:lnTo>
                <a:lnTo>
                  <a:pt x="1634" y="459"/>
                </a:lnTo>
                <a:lnTo>
                  <a:pt x="1631" y="463"/>
                </a:lnTo>
                <a:lnTo>
                  <a:pt x="1627" y="466"/>
                </a:lnTo>
                <a:lnTo>
                  <a:pt x="1623" y="469"/>
                </a:lnTo>
                <a:lnTo>
                  <a:pt x="1620" y="473"/>
                </a:lnTo>
                <a:lnTo>
                  <a:pt x="1614" y="475"/>
                </a:lnTo>
                <a:lnTo>
                  <a:pt x="1610" y="477"/>
                </a:lnTo>
                <a:lnTo>
                  <a:pt x="1605" y="479"/>
                </a:lnTo>
                <a:lnTo>
                  <a:pt x="1599" y="480"/>
                </a:lnTo>
                <a:lnTo>
                  <a:pt x="1593" y="481"/>
                </a:lnTo>
                <a:lnTo>
                  <a:pt x="1586" y="481"/>
                </a:lnTo>
                <a:lnTo>
                  <a:pt x="1575" y="480"/>
                </a:lnTo>
                <a:lnTo>
                  <a:pt x="1566" y="479"/>
                </a:lnTo>
                <a:lnTo>
                  <a:pt x="1556" y="477"/>
                </a:lnTo>
                <a:lnTo>
                  <a:pt x="1546" y="475"/>
                </a:lnTo>
                <a:lnTo>
                  <a:pt x="1538" y="471"/>
                </a:lnTo>
                <a:lnTo>
                  <a:pt x="1531" y="468"/>
                </a:lnTo>
                <a:lnTo>
                  <a:pt x="1524" y="464"/>
                </a:lnTo>
                <a:lnTo>
                  <a:pt x="1519" y="459"/>
                </a:lnTo>
                <a:lnTo>
                  <a:pt x="1497" y="513"/>
                </a:lnTo>
                <a:lnTo>
                  <a:pt x="1506" y="518"/>
                </a:lnTo>
                <a:lnTo>
                  <a:pt x="1510" y="520"/>
                </a:lnTo>
                <a:lnTo>
                  <a:pt x="1516" y="524"/>
                </a:lnTo>
                <a:lnTo>
                  <a:pt x="1527" y="528"/>
                </a:lnTo>
                <a:lnTo>
                  <a:pt x="1540" y="531"/>
                </a:lnTo>
                <a:lnTo>
                  <a:pt x="1553" y="535"/>
                </a:lnTo>
                <a:lnTo>
                  <a:pt x="1567" y="537"/>
                </a:lnTo>
                <a:lnTo>
                  <a:pt x="1582" y="539"/>
                </a:lnTo>
                <a:lnTo>
                  <a:pt x="1597" y="539"/>
                </a:lnTo>
                <a:lnTo>
                  <a:pt x="1612" y="539"/>
                </a:lnTo>
                <a:lnTo>
                  <a:pt x="1619" y="538"/>
                </a:lnTo>
                <a:lnTo>
                  <a:pt x="1626" y="537"/>
                </a:lnTo>
                <a:lnTo>
                  <a:pt x="1639" y="535"/>
                </a:lnTo>
                <a:lnTo>
                  <a:pt x="1651" y="530"/>
                </a:lnTo>
                <a:lnTo>
                  <a:pt x="1658" y="528"/>
                </a:lnTo>
                <a:lnTo>
                  <a:pt x="1663" y="526"/>
                </a:lnTo>
                <a:lnTo>
                  <a:pt x="1668" y="523"/>
                </a:lnTo>
                <a:lnTo>
                  <a:pt x="1674" y="520"/>
                </a:lnTo>
                <a:lnTo>
                  <a:pt x="1678" y="517"/>
                </a:lnTo>
                <a:lnTo>
                  <a:pt x="1684" y="514"/>
                </a:lnTo>
                <a:lnTo>
                  <a:pt x="1692" y="506"/>
                </a:lnTo>
                <a:lnTo>
                  <a:pt x="1700" y="499"/>
                </a:lnTo>
                <a:lnTo>
                  <a:pt x="1707" y="490"/>
                </a:lnTo>
                <a:lnTo>
                  <a:pt x="1713" y="480"/>
                </a:lnTo>
                <a:lnTo>
                  <a:pt x="1716" y="476"/>
                </a:lnTo>
                <a:lnTo>
                  <a:pt x="1718" y="470"/>
                </a:lnTo>
                <a:lnTo>
                  <a:pt x="1721" y="461"/>
                </a:lnTo>
                <a:lnTo>
                  <a:pt x="1724" y="455"/>
                </a:lnTo>
                <a:lnTo>
                  <a:pt x="1725" y="450"/>
                </a:lnTo>
                <a:lnTo>
                  <a:pt x="1726" y="444"/>
                </a:lnTo>
                <a:lnTo>
                  <a:pt x="1727" y="439"/>
                </a:lnTo>
                <a:lnTo>
                  <a:pt x="1727" y="428"/>
                </a:lnTo>
                <a:close/>
                <a:moveTo>
                  <a:pt x="2086" y="348"/>
                </a:moveTo>
                <a:lnTo>
                  <a:pt x="2086" y="338"/>
                </a:lnTo>
                <a:lnTo>
                  <a:pt x="2086" y="317"/>
                </a:lnTo>
                <a:lnTo>
                  <a:pt x="2084" y="297"/>
                </a:lnTo>
                <a:lnTo>
                  <a:pt x="2083" y="287"/>
                </a:lnTo>
                <a:lnTo>
                  <a:pt x="2082" y="279"/>
                </a:lnTo>
                <a:lnTo>
                  <a:pt x="2080" y="270"/>
                </a:lnTo>
                <a:lnTo>
                  <a:pt x="2078" y="262"/>
                </a:lnTo>
                <a:lnTo>
                  <a:pt x="2072" y="246"/>
                </a:lnTo>
                <a:lnTo>
                  <a:pt x="2069" y="238"/>
                </a:lnTo>
                <a:lnTo>
                  <a:pt x="2066" y="232"/>
                </a:lnTo>
                <a:lnTo>
                  <a:pt x="2058" y="219"/>
                </a:lnTo>
                <a:lnTo>
                  <a:pt x="2050" y="207"/>
                </a:lnTo>
                <a:lnTo>
                  <a:pt x="2045" y="201"/>
                </a:lnTo>
                <a:lnTo>
                  <a:pt x="2040" y="196"/>
                </a:lnTo>
                <a:lnTo>
                  <a:pt x="2029" y="187"/>
                </a:lnTo>
                <a:lnTo>
                  <a:pt x="2017" y="179"/>
                </a:lnTo>
                <a:lnTo>
                  <a:pt x="2011" y="175"/>
                </a:lnTo>
                <a:lnTo>
                  <a:pt x="2004" y="172"/>
                </a:lnTo>
                <a:lnTo>
                  <a:pt x="1990" y="168"/>
                </a:lnTo>
                <a:lnTo>
                  <a:pt x="1982" y="165"/>
                </a:lnTo>
                <a:lnTo>
                  <a:pt x="1975" y="163"/>
                </a:lnTo>
                <a:lnTo>
                  <a:pt x="1967" y="162"/>
                </a:lnTo>
                <a:lnTo>
                  <a:pt x="1959" y="161"/>
                </a:lnTo>
                <a:lnTo>
                  <a:pt x="1941" y="161"/>
                </a:lnTo>
                <a:lnTo>
                  <a:pt x="1924" y="161"/>
                </a:lnTo>
                <a:lnTo>
                  <a:pt x="1915" y="162"/>
                </a:lnTo>
                <a:lnTo>
                  <a:pt x="1907" y="164"/>
                </a:lnTo>
                <a:lnTo>
                  <a:pt x="1899" y="165"/>
                </a:lnTo>
                <a:lnTo>
                  <a:pt x="1891" y="168"/>
                </a:lnTo>
                <a:lnTo>
                  <a:pt x="1876" y="173"/>
                </a:lnTo>
                <a:lnTo>
                  <a:pt x="1870" y="176"/>
                </a:lnTo>
                <a:lnTo>
                  <a:pt x="1863" y="181"/>
                </a:lnTo>
                <a:lnTo>
                  <a:pt x="1850" y="189"/>
                </a:lnTo>
                <a:lnTo>
                  <a:pt x="1844" y="194"/>
                </a:lnTo>
                <a:lnTo>
                  <a:pt x="1838" y="199"/>
                </a:lnTo>
                <a:lnTo>
                  <a:pt x="1833" y="205"/>
                </a:lnTo>
                <a:lnTo>
                  <a:pt x="1828" y="210"/>
                </a:lnTo>
                <a:lnTo>
                  <a:pt x="1823" y="217"/>
                </a:lnTo>
                <a:lnTo>
                  <a:pt x="1818" y="223"/>
                </a:lnTo>
                <a:lnTo>
                  <a:pt x="1813" y="230"/>
                </a:lnTo>
                <a:lnTo>
                  <a:pt x="1810" y="237"/>
                </a:lnTo>
                <a:lnTo>
                  <a:pt x="1806" y="245"/>
                </a:lnTo>
                <a:lnTo>
                  <a:pt x="1803" y="253"/>
                </a:lnTo>
                <a:lnTo>
                  <a:pt x="1796" y="270"/>
                </a:lnTo>
                <a:lnTo>
                  <a:pt x="1794" y="279"/>
                </a:lnTo>
                <a:lnTo>
                  <a:pt x="1792" y="287"/>
                </a:lnTo>
                <a:lnTo>
                  <a:pt x="1789" y="307"/>
                </a:lnTo>
                <a:lnTo>
                  <a:pt x="1786" y="328"/>
                </a:lnTo>
                <a:lnTo>
                  <a:pt x="1786" y="339"/>
                </a:lnTo>
                <a:lnTo>
                  <a:pt x="1785" y="349"/>
                </a:lnTo>
                <a:lnTo>
                  <a:pt x="1786" y="360"/>
                </a:lnTo>
                <a:lnTo>
                  <a:pt x="1786" y="372"/>
                </a:lnTo>
                <a:lnTo>
                  <a:pt x="1789" y="393"/>
                </a:lnTo>
                <a:lnTo>
                  <a:pt x="1791" y="403"/>
                </a:lnTo>
                <a:lnTo>
                  <a:pt x="1793" y="413"/>
                </a:lnTo>
                <a:lnTo>
                  <a:pt x="1795" y="422"/>
                </a:lnTo>
                <a:lnTo>
                  <a:pt x="1797" y="431"/>
                </a:lnTo>
                <a:lnTo>
                  <a:pt x="1800" y="440"/>
                </a:lnTo>
                <a:lnTo>
                  <a:pt x="1804" y="449"/>
                </a:lnTo>
                <a:lnTo>
                  <a:pt x="1808" y="456"/>
                </a:lnTo>
                <a:lnTo>
                  <a:pt x="1812" y="464"/>
                </a:lnTo>
                <a:lnTo>
                  <a:pt x="1817" y="471"/>
                </a:lnTo>
                <a:lnTo>
                  <a:pt x="1821" y="478"/>
                </a:lnTo>
                <a:lnTo>
                  <a:pt x="1826" y="484"/>
                </a:lnTo>
                <a:lnTo>
                  <a:pt x="1832" y="491"/>
                </a:lnTo>
                <a:lnTo>
                  <a:pt x="1837" y="496"/>
                </a:lnTo>
                <a:lnTo>
                  <a:pt x="1843" y="502"/>
                </a:lnTo>
                <a:lnTo>
                  <a:pt x="1849" y="507"/>
                </a:lnTo>
                <a:lnTo>
                  <a:pt x="1856" y="513"/>
                </a:lnTo>
                <a:lnTo>
                  <a:pt x="1862" y="517"/>
                </a:lnTo>
                <a:lnTo>
                  <a:pt x="1870" y="520"/>
                </a:lnTo>
                <a:lnTo>
                  <a:pt x="1877" y="525"/>
                </a:lnTo>
                <a:lnTo>
                  <a:pt x="1885" y="528"/>
                </a:lnTo>
                <a:lnTo>
                  <a:pt x="1893" y="530"/>
                </a:lnTo>
                <a:lnTo>
                  <a:pt x="1900" y="533"/>
                </a:lnTo>
                <a:lnTo>
                  <a:pt x="1909" y="536"/>
                </a:lnTo>
                <a:lnTo>
                  <a:pt x="1917" y="537"/>
                </a:lnTo>
                <a:lnTo>
                  <a:pt x="1936" y="539"/>
                </a:lnTo>
                <a:lnTo>
                  <a:pt x="1954" y="540"/>
                </a:lnTo>
                <a:lnTo>
                  <a:pt x="1975" y="540"/>
                </a:lnTo>
                <a:lnTo>
                  <a:pt x="1983" y="539"/>
                </a:lnTo>
                <a:lnTo>
                  <a:pt x="1993" y="538"/>
                </a:lnTo>
                <a:lnTo>
                  <a:pt x="2011" y="536"/>
                </a:lnTo>
                <a:lnTo>
                  <a:pt x="2026" y="532"/>
                </a:lnTo>
                <a:lnTo>
                  <a:pt x="2040" y="528"/>
                </a:lnTo>
                <a:lnTo>
                  <a:pt x="2053" y="524"/>
                </a:lnTo>
                <a:lnTo>
                  <a:pt x="2065" y="519"/>
                </a:lnTo>
                <a:lnTo>
                  <a:pt x="2074" y="514"/>
                </a:lnTo>
                <a:lnTo>
                  <a:pt x="2055" y="462"/>
                </a:lnTo>
                <a:lnTo>
                  <a:pt x="2047" y="466"/>
                </a:lnTo>
                <a:lnTo>
                  <a:pt x="2039" y="469"/>
                </a:lnTo>
                <a:lnTo>
                  <a:pt x="2029" y="473"/>
                </a:lnTo>
                <a:lnTo>
                  <a:pt x="2017" y="476"/>
                </a:lnTo>
                <a:lnTo>
                  <a:pt x="2005" y="479"/>
                </a:lnTo>
                <a:lnTo>
                  <a:pt x="1992" y="480"/>
                </a:lnTo>
                <a:lnTo>
                  <a:pt x="1978" y="482"/>
                </a:lnTo>
                <a:lnTo>
                  <a:pt x="1963" y="482"/>
                </a:lnTo>
                <a:lnTo>
                  <a:pt x="1952" y="482"/>
                </a:lnTo>
                <a:lnTo>
                  <a:pt x="1942" y="481"/>
                </a:lnTo>
                <a:lnTo>
                  <a:pt x="1933" y="479"/>
                </a:lnTo>
                <a:lnTo>
                  <a:pt x="1924" y="476"/>
                </a:lnTo>
                <a:lnTo>
                  <a:pt x="1915" y="473"/>
                </a:lnTo>
                <a:lnTo>
                  <a:pt x="1908" y="468"/>
                </a:lnTo>
                <a:lnTo>
                  <a:pt x="1900" y="463"/>
                </a:lnTo>
                <a:lnTo>
                  <a:pt x="1894" y="457"/>
                </a:lnTo>
                <a:lnTo>
                  <a:pt x="1888" y="450"/>
                </a:lnTo>
                <a:lnTo>
                  <a:pt x="1883" y="442"/>
                </a:lnTo>
                <a:lnTo>
                  <a:pt x="1878" y="434"/>
                </a:lnTo>
                <a:lnTo>
                  <a:pt x="1874" y="425"/>
                </a:lnTo>
                <a:lnTo>
                  <a:pt x="1871" y="415"/>
                </a:lnTo>
                <a:lnTo>
                  <a:pt x="1868" y="404"/>
                </a:lnTo>
                <a:lnTo>
                  <a:pt x="1865" y="392"/>
                </a:lnTo>
                <a:lnTo>
                  <a:pt x="1864" y="380"/>
                </a:lnTo>
                <a:lnTo>
                  <a:pt x="2086" y="348"/>
                </a:lnTo>
                <a:close/>
                <a:moveTo>
                  <a:pt x="2009" y="316"/>
                </a:moveTo>
                <a:lnTo>
                  <a:pt x="1859" y="339"/>
                </a:lnTo>
                <a:lnTo>
                  <a:pt x="1859" y="322"/>
                </a:lnTo>
                <a:lnTo>
                  <a:pt x="1860" y="308"/>
                </a:lnTo>
                <a:lnTo>
                  <a:pt x="1861" y="300"/>
                </a:lnTo>
                <a:lnTo>
                  <a:pt x="1861" y="294"/>
                </a:lnTo>
                <a:lnTo>
                  <a:pt x="1864" y="282"/>
                </a:lnTo>
                <a:lnTo>
                  <a:pt x="1867" y="270"/>
                </a:lnTo>
                <a:lnTo>
                  <a:pt x="1871" y="260"/>
                </a:lnTo>
                <a:lnTo>
                  <a:pt x="1873" y="255"/>
                </a:lnTo>
                <a:lnTo>
                  <a:pt x="1875" y="250"/>
                </a:lnTo>
                <a:lnTo>
                  <a:pt x="1880" y="242"/>
                </a:lnTo>
                <a:lnTo>
                  <a:pt x="1883" y="238"/>
                </a:lnTo>
                <a:lnTo>
                  <a:pt x="1885" y="235"/>
                </a:lnTo>
                <a:lnTo>
                  <a:pt x="1891" y="229"/>
                </a:lnTo>
                <a:lnTo>
                  <a:pt x="1898" y="223"/>
                </a:lnTo>
                <a:lnTo>
                  <a:pt x="1904" y="219"/>
                </a:lnTo>
                <a:lnTo>
                  <a:pt x="1909" y="218"/>
                </a:lnTo>
                <a:lnTo>
                  <a:pt x="1912" y="216"/>
                </a:lnTo>
                <a:lnTo>
                  <a:pt x="1921" y="213"/>
                </a:lnTo>
                <a:lnTo>
                  <a:pt x="1929" y="212"/>
                </a:lnTo>
                <a:lnTo>
                  <a:pt x="1938" y="211"/>
                </a:lnTo>
                <a:lnTo>
                  <a:pt x="1946" y="212"/>
                </a:lnTo>
                <a:lnTo>
                  <a:pt x="1954" y="213"/>
                </a:lnTo>
                <a:lnTo>
                  <a:pt x="1962" y="214"/>
                </a:lnTo>
                <a:lnTo>
                  <a:pt x="1968" y="218"/>
                </a:lnTo>
                <a:lnTo>
                  <a:pt x="1975" y="221"/>
                </a:lnTo>
                <a:lnTo>
                  <a:pt x="1980" y="225"/>
                </a:lnTo>
                <a:lnTo>
                  <a:pt x="1986" y="230"/>
                </a:lnTo>
                <a:lnTo>
                  <a:pt x="1991" y="236"/>
                </a:lnTo>
                <a:lnTo>
                  <a:pt x="1995" y="243"/>
                </a:lnTo>
                <a:lnTo>
                  <a:pt x="1999" y="250"/>
                </a:lnTo>
                <a:lnTo>
                  <a:pt x="2002" y="259"/>
                </a:lnTo>
                <a:lnTo>
                  <a:pt x="2005" y="268"/>
                </a:lnTo>
                <a:lnTo>
                  <a:pt x="2007" y="279"/>
                </a:lnTo>
                <a:lnTo>
                  <a:pt x="2008" y="290"/>
                </a:lnTo>
                <a:lnTo>
                  <a:pt x="2009" y="296"/>
                </a:lnTo>
                <a:lnTo>
                  <a:pt x="2009" y="303"/>
                </a:lnTo>
                <a:lnTo>
                  <a:pt x="2009" y="316"/>
                </a:lnTo>
                <a:close/>
                <a:moveTo>
                  <a:pt x="2247" y="0"/>
                </a:moveTo>
                <a:lnTo>
                  <a:pt x="2164" y="0"/>
                </a:lnTo>
                <a:lnTo>
                  <a:pt x="2164" y="533"/>
                </a:lnTo>
                <a:lnTo>
                  <a:pt x="2247" y="533"/>
                </a:lnTo>
                <a:lnTo>
                  <a:pt x="2247" y="0"/>
                </a:lnTo>
                <a:close/>
                <a:moveTo>
                  <a:pt x="2427" y="0"/>
                </a:moveTo>
                <a:lnTo>
                  <a:pt x="2345" y="0"/>
                </a:lnTo>
                <a:lnTo>
                  <a:pt x="2345" y="533"/>
                </a:lnTo>
                <a:lnTo>
                  <a:pt x="2427" y="533"/>
                </a:lnTo>
                <a:lnTo>
                  <a:pt x="2427" y="0"/>
                </a:lnTo>
                <a:close/>
                <a:moveTo>
                  <a:pt x="2781" y="514"/>
                </a:moveTo>
                <a:lnTo>
                  <a:pt x="2781" y="287"/>
                </a:lnTo>
                <a:lnTo>
                  <a:pt x="2781" y="279"/>
                </a:lnTo>
                <a:lnTo>
                  <a:pt x="2780" y="270"/>
                </a:lnTo>
                <a:lnTo>
                  <a:pt x="2778" y="255"/>
                </a:lnTo>
                <a:lnTo>
                  <a:pt x="2777" y="247"/>
                </a:lnTo>
                <a:lnTo>
                  <a:pt x="2775" y="241"/>
                </a:lnTo>
                <a:lnTo>
                  <a:pt x="2773" y="234"/>
                </a:lnTo>
                <a:lnTo>
                  <a:pt x="2771" y="228"/>
                </a:lnTo>
                <a:lnTo>
                  <a:pt x="2768" y="221"/>
                </a:lnTo>
                <a:lnTo>
                  <a:pt x="2765" y="216"/>
                </a:lnTo>
                <a:lnTo>
                  <a:pt x="2759" y="206"/>
                </a:lnTo>
                <a:lnTo>
                  <a:pt x="2751" y="196"/>
                </a:lnTo>
                <a:lnTo>
                  <a:pt x="2742" y="188"/>
                </a:lnTo>
                <a:lnTo>
                  <a:pt x="2733" y="182"/>
                </a:lnTo>
                <a:lnTo>
                  <a:pt x="2727" y="179"/>
                </a:lnTo>
                <a:lnTo>
                  <a:pt x="2722" y="175"/>
                </a:lnTo>
                <a:lnTo>
                  <a:pt x="2711" y="171"/>
                </a:lnTo>
                <a:lnTo>
                  <a:pt x="2699" y="168"/>
                </a:lnTo>
                <a:lnTo>
                  <a:pt x="2687" y="164"/>
                </a:lnTo>
                <a:lnTo>
                  <a:pt x="2674" y="162"/>
                </a:lnTo>
                <a:lnTo>
                  <a:pt x="2660" y="161"/>
                </a:lnTo>
                <a:lnTo>
                  <a:pt x="2647" y="161"/>
                </a:lnTo>
                <a:lnTo>
                  <a:pt x="2625" y="161"/>
                </a:lnTo>
                <a:lnTo>
                  <a:pt x="2606" y="163"/>
                </a:lnTo>
                <a:lnTo>
                  <a:pt x="2589" y="167"/>
                </a:lnTo>
                <a:lnTo>
                  <a:pt x="2571" y="170"/>
                </a:lnTo>
                <a:lnTo>
                  <a:pt x="2556" y="174"/>
                </a:lnTo>
                <a:lnTo>
                  <a:pt x="2543" y="180"/>
                </a:lnTo>
                <a:lnTo>
                  <a:pt x="2531" y="184"/>
                </a:lnTo>
                <a:lnTo>
                  <a:pt x="2522" y="188"/>
                </a:lnTo>
                <a:lnTo>
                  <a:pt x="2541" y="236"/>
                </a:lnTo>
                <a:lnTo>
                  <a:pt x="2559" y="228"/>
                </a:lnTo>
                <a:lnTo>
                  <a:pt x="2570" y="224"/>
                </a:lnTo>
                <a:lnTo>
                  <a:pt x="2582" y="221"/>
                </a:lnTo>
                <a:lnTo>
                  <a:pt x="2594" y="218"/>
                </a:lnTo>
                <a:lnTo>
                  <a:pt x="2606" y="216"/>
                </a:lnTo>
                <a:lnTo>
                  <a:pt x="2619" y="214"/>
                </a:lnTo>
                <a:lnTo>
                  <a:pt x="2632" y="213"/>
                </a:lnTo>
                <a:lnTo>
                  <a:pt x="2647" y="214"/>
                </a:lnTo>
                <a:lnTo>
                  <a:pt x="2655" y="216"/>
                </a:lnTo>
                <a:lnTo>
                  <a:pt x="2661" y="217"/>
                </a:lnTo>
                <a:lnTo>
                  <a:pt x="2668" y="218"/>
                </a:lnTo>
                <a:lnTo>
                  <a:pt x="2673" y="220"/>
                </a:lnTo>
                <a:lnTo>
                  <a:pt x="2679" y="223"/>
                </a:lnTo>
                <a:lnTo>
                  <a:pt x="2684" y="226"/>
                </a:lnTo>
                <a:lnTo>
                  <a:pt x="2688" y="230"/>
                </a:lnTo>
                <a:lnTo>
                  <a:pt x="2693" y="234"/>
                </a:lnTo>
                <a:lnTo>
                  <a:pt x="2696" y="240"/>
                </a:lnTo>
                <a:lnTo>
                  <a:pt x="2699" y="245"/>
                </a:lnTo>
                <a:lnTo>
                  <a:pt x="2701" y="250"/>
                </a:lnTo>
                <a:lnTo>
                  <a:pt x="2702" y="258"/>
                </a:lnTo>
                <a:lnTo>
                  <a:pt x="2703" y="266"/>
                </a:lnTo>
                <a:lnTo>
                  <a:pt x="2705" y="274"/>
                </a:lnTo>
                <a:lnTo>
                  <a:pt x="2705" y="294"/>
                </a:lnTo>
                <a:lnTo>
                  <a:pt x="2684" y="296"/>
                </a:lnTo>
                <a:lnTo>
                  <a:pt x="2663" y="298"/>
                </a:lnTo>
                <a:lnTo>
                  <a:pt x="2644" y="302"/>
                </a:lnTo>
                <a:lnTo>
                  <a:pt x="2625" y="306"/>
                </a:lnTo>
                <a:lnTo>
                  <a:pt x="2608" y="310"/>
                </a:lnTo>
                <a:lnTo>
                  <a:pt x="2591" y="316"/>
                </a:lnTo>
                <a:lnTo>
                  <a:pt x="2576" y="322"/>
                </a:lnTo>
                <a:lnTo>
                  <a:pt x="2562" y="329"/>
                </a:lnTo>
                <a:lnTo>
                  <a:pt x="2554" y="333"/>
                </a:lnTo>
                <a:lnTo>
                  <a:pt x="2548" y="338"/>
                </a:lnTo>
                <a:lnTo>
                  <a:pt x="2537" y="346"/>
                </a:lnTo>
                <a:lnTo>
                  <a:pt x="2531" y="352"/>
                </a:lnTo>
                <a:lnTo>
                  <a:pt x="2526" y="357"/>
                </a:lnTo>
                <a:lnTo>
                  <a:pt x="2522" y="363"/>
                </a:lnTo>
                <a:lnTo>
                  <a:pt x="2517" y="369"/>
                </a:lnTo>
                <a:lnTo>
                  <a:pt x="2514" y="375"/>
                </a:lnTo>
                <a:lnTo>
                  <a:pt x="2511" y="381"/>
                </a:lnTo>
                <a:lnTo>
                  <a:pt x="2507" y="389"/>
                </a:lnTo>
                <a:lnTo>
                  <a:pt x="2505" y="396"/>
                </a:lnTo>
                <a:lnTo>
                  <a:pt x="2503" y="404"/>
                </a:lnTo>
                <a:lnTo>
                  <a:pt x="2502" y="412"/>
                </a:lnTo>
                <a:lnTo>
                  <a:pt x="2501" y="420"/>
                </a:lnTo>
                <a:lnTo>
                  <a:pt x="2501" y="429"/>
                </a:lnTo>
                <a:lnTo>
                  <a:pt x="2502" y="442"/>
                </a:lnTo>
                <a:lnTo>
                  <a:pt x="2503" y="454"/>
                </a:lnTo>
                <a:lnTo>
                  <a:pt x="2504" y="459"/>
                </a:lnTo>
                <a:lnTo>
                  <a:pt x="2506" y="465"/>
                </a:lnTo>
                <a:lnTo>
                  <a:pt x="2509" y="470"/>
                </a:lnTo>
                <a:lnTo>
                  <a:pt x="2511" y="476"/>
                </a:lnTo>
                <a:lnTo>
                  <a:pt x="2515" y="486"/>
                </a:lnTo>
                <a:lnTo>
                  <a:pt x="2522" y="495"/>
                </a:lnTo>
                <a:lnTo>
                  <a:pt x="2529" y="503"/>
                </a:lnTo>
                <a:lnTo>
                  <a:pt x="2538" y="511"/>
                </a:lnTo>
                <a:lnTo>
                  <a:pt x="2548" y="517"/>
                </a:lnTo>
                <a:lnTo>
                  <a:pt x="2559" y="524"/>
                </a:lnTo>
                <a:lnTo>
                  <a:pt x="2565" y="526"/>
                </a:lnTo>
                <a:lnTo>
                  <a:pt x="2571" y="528"/>
                </a:lnTo>
                <a:lnTo>
                  <a:pt x="2578" y="530"/>
                </a:lnTo>
                <a:lnTo>
                  <a:pt x="2584" y="532"/>
                </a:lnTo>
                <a:lnTo>
                  <a:pt x="2592" y="535"/>
                </a:lnTo>
                <a:lnTo>
                  <a:pt x="2600" y="536"/>
                </a:lnTo>
                <a:lnTo>
                  <a:pt x="2615" y="538"/>
                </a:lnTo>
                <a:lnTo>
                  <a:pt x="2632" y="540"/>
                </a:lnTo>
                <a:lnTo>
                  <a:pt x="2649" y="540"/>
                </a:lnTo>
                <a:lnTo>
                  <a:pt x="2670" y="540"/>
                </a:lnTo>
                <a:lnTo>
                  <a:pt x="2690" y="538"/>
                </a:lnTo>
                <a:lnTo>
                  <a:pt x="2699" y="537"/>
                </a:lnTo>
                <a:lnTo>
                  <a:pt x="2709" y="536"/>
                </a:lnTo>
                <a:lnTo>
                  <a:pt x="2718" y="535"/>
                </a:lnTo>
                <a:lnTo>
                  <a:pt x="2726" y="532"/>
                </a:lnTo>
                <a:lnTo>
                  <a:pt x="2741" y="529"/>
                </a:lnTo>
                <a:lnTo>
                  <a:pt x="2757" y="525"/>
                </a:lnTo>
                <a:lnTo>
                  <a:pt x="2769" y="519"/>
                </a:lnTo>
                <a:lnTo>
                  <a:pt x="2781" y="514"/>
                </a:lnTo>
                <a:close/>
                <a:moveTo>
                  <a:pt x="2705" y="483"/>
                </a:moveTo>
                <a:lnTo>
                  <a:pt x="2699" y="486"/>
                </a:lnTo>
                <a:lnTo>
                  <a:pt x="2694" y="488"/>
                </a:lnTo>
                <a:lnTo>
                  <a:pt x="2688" y="490"/>
                </a:lnTo>
                <a:lnTo>
                  <a:pt x="2682" y="491"/>
                </a:lnTo>
                <a:lnTo>
                  <a:pt x="2669" y="493"/>
                </a:lnTo>
                <a:lnTo>
                  <a:pt x="2655" y="494"/>
                </a:lnTo>
                <a:lnTo>
                  <a:pt x="2646" y="493"/>
                </a:lnTo>
                <a:lnTo>
                  <a:pt x="2637" y="493"/>
                </a:lnTo>
                <a:lnTo>
                  <a:pt x="2630" y="492"/>
                </a:lnTo>
                <a:lnTo>
                  <a:pt x="2622" y="490"/>
                </a:lnTo>
                <a:lnTo>
                  <a:pt x="2616" y="488"/>
                </a:lnTo>
                <a:lnTo>
                  <a:pt x="2609" y="484"/>
                </a:lnTo>
                <a:lnTo>
                  <a:pt x="2604" y="481"/>
                </a:lnTo>
                <a:lnTo>
                  <a:pt x="2598" y="478"/>
                </a:lnTo>
                <a:lnTo>
                  <a:pt x="2594" y="474"/>
                </a:lnTo>
                <a:lnTo>
                  <a:pt x="2590" y="468"/>
                </a:lnTo>
                <a:lnTo>
                  <a:pt x="2587" y="463"/>
                </a:lnTo>
                <a:lnTo>
                  <a:pt x="2584" y="456"/>
                </a:lnTo>
                <a:lnTo>
                  <a:pt x="2581" y="450"/>
                </a:lnTo>
                <a:lnTo>
                  <a:pt x="2580" y="443"/>
                </a:lnTo>
                <a:lnTo>
                  <a:pt x="2579" y="434"/>
                </a:lnTo>
                <a:lnTo>
                  <a:pt x="2579" y="426"/>
                </a:lnTo>
                <a:lnTo>
                  <a:pt x="2579" y="414"/>
                </a:lnTo>
                <a:lnTo>
                  <a:pt x="2580" y="408"/>
                </a:lnTo>
                <a:lnTo>
                  <a:pt x="2581" y="404"/>
                </a:lnTo>
                <a:lnTo>
                  <a:pt x="2583" y="394"/>
                </a:lnTo>
                <a:lnTo>
                  <a:pt x="2588" y="384"/>
                </a:lnTo>
                <a:lnTo>
                  <a:pt x="2590" y="381"/>
                </a:lnTo>
                <a:lnTo>
                  <a:pt x="2592" y="377"/>
                </a:lnTo>
                <a:lnTo>
                  <a:pt x="2598" y="370"/>
                </a:lnTo>
                <a:lnTo>
                  <a:pt x="2605" y="364"/>
                </a:lnTo>
                <a:lnTo>
                  <a:pt x="2613" y="358"/>
                </a:lnTo>
                <a:lnTo>
                  <a:pt x="2621" y="354"/>
                </a:lnTo>
                <a:lnTo>
                  <a:pt x="2630" y="349"/>
                </a:lnTo>
                <a:lnTo>
                  <a:pt x="2641" y="345"/>
                </a:lnTo>
                <a:lnTo>
                  <a:pt x="2651" y="342"/>
                </a:lnTo>
                <a:lnTo>
                  <a:pt x="2663" y="340"/>
                </a:lnTo>
                <a:lnTo>
                  <a:pt x="2676" y="338"/>
                </a:lnTo>
                <a:lnTo>
                  <a:pt x="2690" y="335"/>
                </a:lnTo>
                <a:lnTo>
                  <a:pt x="2705" y="333"/>
                </a:lnTo>
                <a:lnTo>
                  <a:pt x="2705" y="483"/>
                </a:lnTo>
                <a:close/>
                <a:moveTo>
                  <a:pt x="2633" y="85"/>
                </a:moveTo>
                <a:lnTo>
                  <a:pt x="2632" y="81"/>
                </a:lnTo>
                <a:lnTo>
                  <a:pt x="2632" y="77"/>
                </a:lnTo>
                <a:lnTo>
                  <a:pt x="2630" y="71"/>
                </a:lnTo>
                <a:lnTo>
                  <a:pt x="2625" y="65"/>
                </a:lnTo>
                <a:lnTo>
                  <a:pt x="2621" y="60"/>
                </a:lnTo>
                <a:lnTo>
                  <a:pt x="2619" y="58"/>
                </a:lnTo>
                <a:lnTo>
                  <a:pt x="2616" y="56"/>
                </a:lnTo>
                <a:lnTo>
                  <a:pt x="2609" y="52"/>
                </a:lnTo>
                <a:lnTo>
                  <a:pt x="2606" y="51"/>
                </a:lnTo>
                <a:lnTo>
                  <a:pt x="2602" y="51"/>
                </a:lnTo>
                <a:lnTo>
                  <a:pt x="2594" y="50"/>
                </a:lnTo>
                <a:lnTo>
                  <a:pt x="2587" y="51"/>
                </a:lnTo>
                <a:lnTo>
                  <a:pt x="2579" y="52"/>
                </a:lnTo>
                <a:lnTo>
                  <a:pt x="2572" y="56"/>
                </a:lnTo>
                <a:lnTo>
                  <a:pt x="2570" y="58"/>
                </a:lnTo>
                <a:lnTo>
                  <a:pt x="2567" y="60"/>
                </a:lnTo>
                <a:lnTo>
                  <a:pt x="2563" y="65"/>
                </a:lnTo>
                <a:lnTo>
                  <a:pt x="2561" y="68"/>
                </a:lnTo>
                <a:lnTo>
                  <a:pt x="2558" y="71"/>
                </a:lnTo>
                <a:lnTo>
                  <a:pt x="2557" y="74"/>
                </a:lnTo>
                <a:lnTo>
                  <a:pt x="2556" y="77"/>
                </a:lnTo>
                <a:lnTo>
                  <a:pt x="2556" y="81"/>
                </a:lnTo>
                <a:lnTo>
                  <a:pt x="2556" y="85"/>
                </a:lnTo>
                <a:lnTo>
                  <a:pt x="2556" y="88"/>
                </a:lnTo>
                <a:lnTo>
                  <a:pt x="2556" y="91"/>
                </a:lnTo>
                <a:lnTo>
                  <a:pt x="2558" y="99"/>
                </a:lnTo>
                <a:lnTo>
                  <a:pt x="2563" y="105"/>
                </a:lnTo>
                <a:lnTo>
                  <a:pt x="2567" y="110"/>
                </a:lnTo>
                <a:lnTo>
                  <a:pt x="2570" y="112"/>
                </a:lnTo>
                <a:lnTo>
                  <a:pt x="2572" y="114"/>
                </a:lnTo>
                <a:lnTo>
                  <a:pt x="2579" y="118"/>
                </a:lnTo>
                <a:lnTo>
                  <a:pt x="2583" y="119"/>
                </a:lnTo>
                <a:lnTo>
                  <a:pt x="2587" y="120"/>
                </a:lnTo>
                <a:lnTo>
                  <a:pt x="2594" y="120"/>
                </a:lnTo>
                <a:lnTo>
                  <a:pt x="2602" y="120"/>
                </a:lnTo>
                <a:lnTo>
                  <a:pt x="2609" y="118"/>
                </a:lnTo>
                <a:lnTo>
                  <a:pt x="2613" y="115"/>
                </a:lnTo>
                <a:lnTo>
                  <a:pt x="2616" y="114"/>
                </a:lnTo>
                <a:lnTo>
                  <a:pt x="2619" y="112"/>
                </a:lnTo>
                <a:lnTo>
                  <a:pt x="2621" y="110"/>
                </a:lnTo>
                <a:lnTo>
                  <a:pt x="2625" y="105"/>
                </a:lnTo>
                <a:lnTo>
                  <a:pt x="2628" y="101"/>
                </a:lnTo>
                <a:lnTo>
                  <a:pt x="2630" y="99"/>
                </a:lnTo>
                <a:lnTo>
                  <a:pt x="2631" y="96"/>
                </a:lnTo>
                <a:lnTo>
                  <a:pt x="2632" y="91"/>
                </a:lnTo>
                <a:lnTo>
                  <a:pt x="2633" y="85"/>
                </a:lnTo>
                <a:close/>
                <a:moveTo>
                  <a:pt x="2754" y="85"/>
                </a:moveTo>
                <a:lnTo>
                  <a:pt x="2754" y="81"/>
                </a:lnTo>
                <a:lnTo>
                  <a:pt x="2753" y="77"/>
                </a:lnTo>
                <a:lnTo>
                  <a:pt x="2751" y="71"/>
                </a:lnTo>
                <a:lnTo>
                  <a:pt x="2748" y="65"/>
                </a:lnTo>
                <a:lnTo>
                  <a:pt x="2746" y="62"/>
                </a:lnTo>
                <a:lnTo>
                  <a:pt x="2742" y="60"/>
                </a:lnTo>
                <a:lnTo>
                  <a:pt x="2740" y="58"/>
                </a:lnTo>
                <a:lnTo>
                  <a:pt x="2737" y="56"/>
                </a:lnTo>
                <a:lnTo>
                  <a:pt x="2731" y="52"/>
                </a:lnTo>
                <a:lnTo>
                  <a:pt x="2727" y="51"/>
                </a:lnTo>
                <a:lnTo>
                  <a:pt x="2723" y="51"/>
                </a:lnTo>
                <a:lnTo>
                  <a:pt x="2715" y="50"/>
                </a:lnTo>
                <a:lnTo>
                  <a:pt x="2708" y="51"/>
                </a:lnTo>
                <a:lnTo>
                  <a:pt x="2701" y="52"/>
                </a:lnTo>
                <a:lnTo>
                  <a:pt x="2695" y="56"/>
                </a:lnTo>
                <a:lnTo>
                  <a:pt x="2692" y="58"/>
                </a:lnTo>
                <a:lnTo>
                  <a:pt x="2688" y="60"/>
                </a:lnTo>
                <a:lnTo>
                  <a:pt x="2684" y="65"/>
                </a:lnTo>
                <a:lnTo>
                  <a:pt x="2682" y="68"/>
                </a:lnTo>
                <a:lnTo>
                  <a:pt x="2681" y="71"/>
                </a:lnTo>
                <a:lnTo>
                  <a:pt x="2679" y="74"/>
                </a:lnTo>
                <a:lnTo>
                  <a:pt x="2677" y="77"/>
                </a:lnTo>
                <a:lnTo>
                  <a:pt x="2677" y="81"/>
                </a:lnTo>
                <a:lnTo>
                  <a:pt x="2677" y="85"/>
                </a:lnTo>
                <a:lnTo>
                  <a:pt x="2677" y="88"/>
                </a:lnTo>
                <a:lnTo>
                  <a:pt x="2677" y="91"/>
                </a:lnTo>
                <a:lnTo>
                  <a:pt x="2681" y="99"/>
                </a:lnTo>
                <a:lnTo>
                  <a:pt x="2684" y="105"/>
                </a:lnTo>
                <a:lnTo>
                  <a:pt x="2688" y="110"/>
                </a:lnTo>
                <a:lnTo>
                  <a:pt x="2692" y="112"/>
                </a:lnTo>
                <a:lnTo>
                  <a:pt x="2695" y="114"/>
                </a:lnTo>
                <a:lnTo>
                  <a:pt x="2701" y="118"/>
                </a:lnTo>
                <a:lnTo>
                  <a:pt x="2705" y="119"/>
                </a:lnTo>
                <a:lnTo>
                  <a:pt x="2708" y="120"/>
                </a:lnTo>
                <a:lnTo>
                  <a:pt x="2715" y="120"/>
                </a:lnTo>
                <a:lnTo>
                  <a:pt x="2723" y="120"/>
                </a:lnTo>
                <a:lnTo>
                  <a:pt x="2731" y="118"/>
                </a:lnTo>
                <a:lnTo>
                  <a:pt x="2734" y="115"/>
                </a:lnTo>
                <a:lnTo>
                  <a:pt x="2737" y="114"/>
                </a:lnTo>
                <a:lnTo>
                  <a:pt x="2740" y="112"/>
                </a:lnTo>
                <a:lnTo>
                  <a:pt x="2742" y="110"/>
                </a:lnTo>
                <a:lnTo>
                  <a:pt x="2748" y="105"/>
                </a:lnTo>
                <a:lnTo>
                  <a:pt x="2749" y="101"/>
                </a:lnTo>
                <a:lnTo>
                  <a:pt x="2751" y="99"/>
                </a:lnTo>
                <a:lnTo>
                  <a:pt x="2752" y="96"/>
                </a:lnTo>
                <a:lnTo>
                  <a:pt x="2753" y="91"/>
                </a:lnTo>
                <a:lnTo>
                  <a:pt x="2754" y="85"/>
                </a:lnTo>
                <a:close/>
                <a:moveTo>
                  <a:pt x="3544" y="533"/>
                </a:moveTo>
                <a:lnTo>
                  <a:pt x="3544" y="272"/>
                </a:lnTo>
                <a:lnTo>
                  <a:pt x="3544" y="262"/>
                </a:lnTo>
                <a:lnTo>
                  <a:pt x="3541" y="251"/>
                </a:lnTo>
                <a:lnTo>
                  <a:pt x="3539" y="241"/>
                </a:lnTo>
                <a:lnTo>
                  <a:pt x="3538" y="236"/>
                </a:lnTo>
                <a:lnTo>
                  <a:pt x="3536" y="231"/>
                </a:lnTo>
                <a:lnTo>
                  <a:pt x="3532" y="221"/>
                </a:lnTo>
                <a:lnTo>
                  <a:pt x="3527" y="212"/>
                </a:lnTo>
                <a:lnTo>
                  <a:pt x="3521" y="204"/>
                </a:lnTo>
                <a:lnTo>
                  <a:pt x="3513" y="195"/>
                </a:lnTo>
                <a:lnTo>
                  <a:pt x="3510" y="192"/>
                </a:lnTo>
                <a:lnTo>
                  <a:pt x="3506" y="187"/>
                </a:lnTo>
                <a:lnTo>
                  <a:pt x="3496" y="181"/>
                </a:lnTo>
                <a:lnTo>
                  <a:pt x="3486" y="175"/>
                </a:lnTo>
                <a:lnTo>
                  <a:pt x="3481" y="172"/>
                </a:lnTo>
                <a:lnTo>
                  <a:pt x="3474" y="170"/>
                </a:lnTo>
                <a:lnTo>
                  <a:pt x="3462" y="167"/>
                </a:lnTo>
                <a:lnTo>
                  <a:pt x="3449" y="163"/>
                </a:lnTo>
                <a:lnTo>
                  <a:pt x="3434" y="161"/>
                </a:lnTo>
                <a:lnTo>
                  <a:pt x="3427" y="161"/>
                </a:lnTo>
                <a:lnTo>
                  <a:pt x="3419" y="161"/>
                </a:lnTo>
                <a:lnTo>
                  <a:pt x="3408" y="161"/>
                </a:lnTo>
                <a:lnTo>
                  <a:pt x="3399" y="161"/>
                </a:lnTo>
                <a:lnTo>
                  <a:pt x="3381" y="164"/>
                </a:lnTo>
                <a:lnTo>
                  <a:pt x="3364" y="168"/>
                </a:lnTo>
                <a:lnTo>
                  <a:pt x="3356" y="170"/>
                </a:lnTo>
                <a:lnTo>
                  <a:pt x="3349" y="172"/>
                </a:lnTo>
                <a:lnTo>
                  <a:pt x="3335" y="179"/>
                </a:lnTo>
                <a:lnTo>
                  <a:pt x="3323" y="185"/>
                </a:lnTo>
                <a:lnTo>
                  <a:pt x="3312" y="193"/>
                </a:lnTo>
                <a:lnTo>
                  <a:pt x="3302" y="200"/>
                </a:lnTo>
                <a:lnTo>
                  <a:pt x="3294" y="193"/>
                </a:lnTo>
                <a:lnTo>
                  <a:pt x="3289" y="188"/>
                </a:lnTo>
                <a:lnTo>
                  <a:pt x="3284" y="185"/>
                </a:lnTo>
                <a:lnTo>
                  <a:pt x="3273" y="177"/>
                </a:lnTo>
                <a:lnTo>
                  <a:pt x="3260" y="172"/>
                </a:lnTo>
                <a:lnTo>
                  <a:pt x="3252" y="170"/>
                </a:lnTo>
                <a:lnTo>
                  <a:pt x="3245" y="168"/>
                </a:lnTo>
                <a:lnTo>
                  <a:pt x="3237" y="165"/>
                </a:lnTo>
                <a:lnTo>
                  <a:pt x="3229" y="163"/>
                </a:lnTo>
                <a:lnTo>
                  <a:pt x="3219" y="162"/>
                </a:lnTo>
                <a:lnTo>
                  <a:pt x="3214" y="162"/>
                </a:lnTo>
                <a:lnTo>
                  <a:pt x="3209" y="161"/>
                </a:lnTo>
                <a:lnTo>
                  <a:pt x="3199" y="161"/>
                </a:lnTo>
                <a:lnTo>
                  <a:pt x="3188" y="161"/>
                </a:lnTo>
                <a:lnTo>
                  <a:pt x="3167" y="161"/>
                </a:lnTo>
                <a:lnTo>
                  <a:pt x="3147" y="162"/>
                </a:lnTo>
                <a:lnTo>
                  <a:pt x="3129" y="164"/>
                </a:lnTo>
                <a:lnTo>
                  <a:pt x="3112" y="168"/>
                </a:lnTo>
                <a:lnTo>
                  <a:pt x="3095" y="171"/>
                </a:lnTo>
                <a:lnTo>
                  <a:pt x="3080" y="175"/>
                </a:lnTo>
                <a:lnTo>
                  <a:pt x="3066" y="181"/>
                </a:lnTo>
                <a:lnTo>
                  <a:pt x="3052" y="187"/>
                </a:lnTo>
                <a:lnTo>
                  <a:pt x="3052" y="533"/>
                </a:lnTo>
                <a:lnTo>
                  <a:pt x="3134" y="533"/>
                </a:lnTo>
                <a:lnTo>
                  <a:pt x="3134" y="223"/>
                </a:lnTo>
                <a:lnTo>
                  <a:pt x="3141" y="221"/>
                </a:lnTo>
                <a:lnTo>
                  <a:pt x="3146" y="219"/>
                </a:lnTo>
                <a:lnTo>
                  <a:pt x="3153" y="217"/>
                </a:lnTo>
                <a:lnTo>
                  <a:pt x="3158" y="216"/>
                </a:lnTo>
                <a:lnTo>
                  <a:pt x="3172" y="213"/>
                </a:lnTo>
                <a:lnTo>
                  <a:pt x="3180" y="213"/>
                </a:lnTo>
                <a:lnTo>
                  <a:pt x="3188" y="213"/>
                </a:lnTo>
                <a:lnTo>
                  <a:pt x="3197" y="213"/>
                </a:lnTo>
                <a:lnTo>
                  <a:pt x="3205" y="214"/>
                </a:lnTo>
                <a:lnTo>
                  <a:pt x="3211" y="216"/>
                </a:lnTo>
                <a:lnTo>
                  <a:pt x="3218" y="218"/>
                </a:lnTo>
                <a:lnTo>
                  <a:pt x="3224" y="220"/>
                </a:lnTo>
                <a:lnTo>
                  <a:pt x="3230" y="222"/>
                </a:lnTo>
                <a:lnTo>
                  <a:pt x="3235" y="225"/>
                </a:lnTo>
                <a:lnTo>
                  <a:pt x="3239" y="229"/>
                </a:lnTo>
                <a:lnTo>
                  <a:pt x="3244" y="233"/>
                </a:lnTo>
                <a:lnTo>
                  <a:pt x="3247" y="237"/>
                </a:lnTo>
                <a:lnTo>
                  <a:pt x="3250" y="242"/>
                </a:lnTo>
                <a:lnTo>
                  <a:pt x="3252" y="247"/>
                </a:lnTo>
                <a:lnTo>
                  <a:pt x="3255" y="253"/>
                </a:lnTo>
                <a:lnTo>
                  <a:pt x="3256" y="259"/>
                </a:lnTo>
                <a:lnTo>
                  <a:pt x="3257" y="265"/>
                </a:lnTo>
                <a:lnTo>
                  <a:pt x="3257" y="271"/>
                </a:lnTo>
                <a:lnTo>
                  <a:pt x="3257" y="533"/>
                </a:lnTo>
                <a:lnTo>
                  <a:pt x="3339" y="533"/>
                </a:lnTo>
                <a:lnTo>
                  <a:pt x="3339" y="238"/>
                </a:lnTo>
                <a:lnTo>
                  <a:pt x="3345" y="233"/>
                </a:lnTo>
                <a:lnTo>
                  <a:pt x="3352" y="228"/>
                </a:lnTo>
                <a:lnTo>
                  <a:pt x="3360" y="223"/>
                </a:lnTo>
                <a:lnTo>
                  <a:pt x="3366" y="220"/>
                </a:lnTo>
                <a:lnTo>
                  <a:pt x="3374" y="217"/>
                </a:lnTo>
                <a:lnTo>
                  <a:pt x="3382" y="216"/>
                </a:lnTo>
                <a:lnTo>
                  <a:pt x="3391" y="214"/>
                </a:lnTo>
                <a:lnTo>
                  <a:pt x="3400" y="213"/>
                </a:lnTo>
                <a:lnTo>
                  <a:pt x="3408" y="214"/>
                </a:lnTo>
                <a:lnTo>
                  <a:pt x="3415" y="214"/>
                </a:lnTo>
                <a:lnTo>
                  <a:pt x="3422" y="217"/>
                </a:lnTo>
                <a:lnTo>
                  <a:pt x="3428" y="219"/>
                </a:lnTo>
                <a:lnTo>
                  <a:pt x="3433" y="221"/>
                </a:lnTo>
                <a:lnTo>
                  <a:pt x="3439" y="224"/>
                </a:lnTo>
                <a:lnTo>
                  <a:pt x="3443" y="228"/>
                </a:lnTo>
                <a:lnTo>
                  <a:pt x="3447" y="232"/>
                </a:lnTo>
                <a:lnTo>
                  <a:pt x="3451" y="236"/>
                </a:lnTo>
                <a:lnTo>
                  <a:pt x="3454" y="241"/>
                </a:lnTo>
                <a:lnTo>
                  <a:pt x="3456" y="245"/>
                </a:lnTo>
                <a:lnTo>
                  <a:pt x="3458" y="250"/>
                </a:lnTo>
                <a:lnTo>
                  <a:pt x="3460" y="261"/>
                </a:lnTo>
                <a:lnTo>
                  <a:pt x="3461" y="268"/>
                </a:lnTo>
                <a:lnTo>
                  <a:pt x="3461" y="273"/>
                </a:lnTo>
                <a:lnTo>
                  <a:pt x="3461" y="533"/>
                </a:lnTo>
                <a:lnTo>
                  <a:pt x="3544" y="533"/>
                </a:lnTo>
                <a:close/>
                <a:moveTo>
                  <a:pt x="3894" y="514"/>
                </a:moveTo>
                <a:lnTo>
                  <a:pt x="3894" y="287"/>
                </a:lnTo>
                <a:lnTo>
                  <a:pt x="3893" y="279"/>
                </a:lnTo>
                <a:lnTo>
                  <a:pt x="3893" y="270"/>
                </a:lnTo>
                <a:lnTo>
                  <a:pt x="3891" y="255"/>
                </a:lnTo>
                <a:lnTo>
                  <a:pt x="3890" y="247"/>
                </a:lnTo>
                <a:lnTo>
                  <a:pt x="3888" y="241"/>
                </a:lnTo>
                <a:lnTo>
                  <a:pt x="3886" y="234"/>
                </a:lnTo>
                <a:lnTo>
                  <a:pt x="3884" y="228"/>
                </a:lnTo>
                <a:lnTo>
                  <a:pt x="3880" y="221"/>
                </a:lnTo>
                <a:lnTo>
                  <a:pt x="3878" y="216"/>
                </a:lnTo>
                <a:lnTo>
                  <a:pt x="3872" y="206"/>
                </a:lnTo>
                <a:lnTo>
                  <a:pt x="3863" y="196"/>
                </a:lnTo>
                <a:lnTo>
                  <a:pt x="3854" y="188"/>
                </a:lnTo>
                <a:lnTo>
                  <a:pt x="3846" y="182"/>
                </a:lnTo>
                <a:lnTo>
                  <a:pt x="3840" y="179"/>
                </a:lnTo>
                <a:lnTo>
                  <a:pt x="3835" y="175"/>
                </a:lnTo>
                <a:lnTo>
                  <a:pt x="3824" y="171"/>
                </a:lnTo>
                <a:lnTo>
                  <a:pt x="3812" y="168"/>
                </a:lnTo>
                <a:lnTo>
                  <a:pt x="3800" y="164"/>
                </a:lnTo>
                <a:lnTo>
                  <a:pt x="3787" y="162"/>
                </a:lnTo>
                <a:lnTo>
                  <a:pt x="3773" y="161"/>
                </a:lnTo>
                <a:lnTo>
                  <a:pt x="3759" y="161"/>
                </a:lnTo>
                <a:lnTo>
                  <a:pt x="3738" y="161"/>
                </a:lnTo>
                <a:lnTo>
                  <a:pt x="3719" y="163"/>
                </a:lnTo>
                <a:lnTo>
                  <a:pt x="3702" y="167"/>
                </a:lnTo>
                <a:lnTo>
                  <a:pt x="3684" y="170"/>
                </a:lnTo>
                <a:lnTo>
                  <a:pt x="3669" y="174"/>
                </a:lnTo>
                <a:lnTo>
                  <a:pt x="3656" y="180"/>
                </a:lnTo>
                <a:lnTo>
                  <a:pt x="3644" y="184"/>
                </a:lnTo>
                <a:lnTo>
                  <a:pt x="3635" y="188"/>
                </a:lnTo>
                <a:lnTo>
                  <a:pt x="3654" y="236"/>
                </a:lnTo>
                <a:lnTo>
                  <a:pt x="3672" y="228"/>
                </a:lnTo>
                <a:lnTo>
                  <a:pt x="3683" y="224"/>
                </a:lnTo>
                <a:lnTo>
                  <a:pt x="3694" y="221"/>
                </a:lnTo>
                <a:lnTo>
                  <a:pt x="3706" y="218"/>
                </a:lnTo>
                <a:lnTo>
                  <a:pt x="3719" y="216"/>
                </a:lnTo>
                <a:lnTo>
                  <a:pt x="3732" y="214"/>
                </a:lnTo>
                <a:lnTo>
                  <a:pt x="3745" y="213"/>
                </a:lnTo>
                <a:lnTo>
                  <a:pt x="3760" y="214"/>
                </a:lnTo>
                <a:lnTo>
                  <a:pt x="3768" y="216"/>
                </a:lnTo>
                <a:lnTo>
                  <a:pt x="3774" y="217"/>
                </a:lnTo>
                <a:lnTo>
                  <a:pt x="3781" y="218"/>
                </a:lnTo>
                <a:lnTo>
                  <a:pt x="3786" y="220"/>
                </a:lnTo>
                <a:lnTo>
                  <a:pt x="3792" y="223"/>
                </a:lnTo>
                <a:lnTo>
                  <a:pt x="3797" y="226"/>
                </a:lnTo>
                <a:lnTo>
                  <a:pt x="3801" y="230"/>
                </a:lnTo>
                <a:lnTo>
                  <a:pt x="3806" y="234"/>
                </a:lnTo>
                <a:lnTo>
                  <a:pt x="3809" y="240"/>
                </a:lnTo>
                <a:lnTo>
                  <a:pt x="3812" y="245"/>
                </a:lnTo>
                <a:lnTo>
                  <a:pt x="3814" y="250"/>
                </a:lnTo>
                <a:lnTo>
                  <a:pt x="3815" y="258"/>
                </a:lnTo>
                <a:lnTo>
                  <a:pt x="3816" y="266"/>
                </a:lnTo>
                <a:lnTo>
                  <a:pt x="3816" y="274"/>
                </a:lnTo>
                <a:lnTo>
                  <a:pt x="3816" y="294"/>
                </a:lnTo>
                <a:lnTo>
                  <a:pt x="3797" y="296"/>
                </a:lnTo>
                <a:lnTo>
                  <a:pt x="3776" y="298"/>
                </a:lnTo>
                <a:lnTo>
                  <a:pt x="3757" y="302"/>
                </a:lnTo>
                <a:lnTo>
                  <a:pt x="3738" y="306"/>
                </a:lnTo>
                <a:lnTo>
                  <a:pt x="3721" y="310"/>
                </a:lnTo>
                <a:lnTo>
                  <a:pt x="3704" y="316"/>
                </a:lnTo>
                <a:lnTo>
                  <a:pt x="3689" y="322"/>
                </a:lnTo>
                <a:lnTo>
                  <a:pt x="3681" y="326"/>
                </a:lnTo>
                <a:lnTo>
                  <a:pt x="3674" y="329"/>
                </a:lnTo>
                <a:lnTo>
                  <a:pt x="3667" y="333"/>
                </a:lnTo>
                <a:lnTo>
                  <a:pt x="3661" y="338"/>
                </a:lnTo>
                <a:lnTo>
                  <a:pt x="3649" y="346"/>
                </a:lnTo>
                <a:lnTo>
                  <a:pt x="3643" y="352"/>
                </a:lnTo>
                <a:lnTo>
                  <a:pt x="3639" y="357"/>
                </a:lnTo>
                <a:lnTo>
                  <a:pt x="3635" y="363"/>
                </a:lnTo>
                <a:lnTo>
                  <a:pt x="3630" y="369"/>
                </a:lnTo>
                <a:lnTo>
                  <a:pt x="3627" y="375"/>
                </a:lnTo>
                <a:lnTo>
                  <a:pt x="3624" y="381"/>
                </a:lnTo>
                <a:lnTo>
                  <a:pt x="3620" y="389"/>
                </a:lnTo>
                <a:lnTo>
                  <a:pt x="3618" y="396"/>
                </a:lnTo>
                <a:lnTo>
                  <a:pt x="3616" y="404"/>
                </a:lnTo>
                <a:lnTo>
                  <a:pt x="3615" y="412"/>
                </a:lnTo>
                <a:lnTo>
                  <a:pt x="3614" y="420"/>
                </a:lnTo>
                <a:lnTo>
                  <a:pt x="3614" y="429"/>
                </a:lnTo>
                <a:lnTo>
                  <a:pt x="3614" y="442"/>
                </a:lnTo>
                <a:lnTo>
                  <a:pt x="3616" y="454"/>
                </a:lnTo>
                <a:lnTo>
                  <a:pt x="3617" y="459"/>
                </a:lnTo>
                <a:lnTo>
                  <a:pt x="3619" y="465"/>
                </a:lnTo>
                <a:lnTo>
                  <a:pt x="3620" y="470"/>
                </a:lnTo>
                <a:lnTo>
                  <a:pt x="3623" y="476"/>
                </a:lnTo>
                <a:lnTo>
                  <a:pt x="3628" y="486"/>
                </a:lnTo>
                <a:lnTo>
                  <a:pt x="3635" y="495"/>
                </a:lnTo>
                <a:lnTo>
                  <a:pt x="3642" y="503"/>
                </a:lnTo>
                <a:lnTo>
                  <a:pt x="3651" y="511"/>
                </a:lnTo>
                <a:lnTo>
                  <a:pt x="3661" y="517"/>
                </a:lnTo>
                <a:lnTo>
                  <a:pt x="3671" y="524"/>
                </a:lnTo>
                <a:lnTo>
                  <a:pt x="3678" y="526"/>
                </a:lnTo>
                <a:lnTo>
                  <a:pt x="3684" y="528"/>
                </a:lnTo>
                <a:lnTo>
                  <a:pt x="3691" y="530"/>
                </a:lnTo>
                <a:lnTo>
                  <a:pt x="3697" y="532"/>
                </a:lnTo>
                <a:lnTo>
                  <a:pt x="3705" y="535"/>
                </a:lnTo>
                <a:lnTo>
                  <a:pt x="3711" y="536"/>
                </a:lnTo>
                <a:lnTo>
                  <a:pt x="3728" y="538"/>
                </a:lnTo>
                <a:lnTo>
                  <a:pt x="3744" y="540"/>
                </a:lnTo>
                <a:lnTo>
                  <a:pt x="3762" y="540"/>
                </a:lnTo>
                <a:lnTo>
                  <a:pt x="3783" y="540"/>
                </a:lnTo>
                <a:lnTo>
                  <a:pt x="3802" y="538"/>
                </a:lnTo>
                <a:lnTo>
                  <a:pt x="3812" y="537"/>
                </a:lnTo>
                <a:lnTo>
                  <a:pt x="3821" y="536"/>
                </a:lnTo>
                <a:lnTo>
                  <a:pt x="3831" y="535"/>
                </a:lnTo>
                <a:lnTo>
                  <a:pt x="3838" y="532"/>
                </a:lnTo>
                <a:lnTo>
                  <a:pt x="3854" y="529"/>
                </a:lnTo>
                <a:lnTo>
                  <a:pt x="3869" y="525"/>
                </a:lnTo>
                <a:lnTo>
                  <a:pt x="3882" y="519"/>
                </a:lnTo>
                <a:lnTo>
                  <a:pt x="3894" y="514"/>
                </a:lnTo>
                <a:close/>
                <a:moveTo>
                  <a:pt x="3816" y="483"/>
                </a:moveTo>
                <a:lnTo>
                  <a:pt x="3812" y="486"/>
                </a:lnTo>
                <a:lnTo>
                  <a:pt x="3807" y="488"/>
                </a:lnTo>
                <a:lnTo>
                  <a:pt x="3801" y="490"/>
                </a:lnTo>
                <a:lnTo>
                  <a:pt x="3795" y="491"/>
                </a:lnTo>
                <a:lnTo>
                  <a:pt x="3782" y="493"/>
                </a:lnTo>
                <a:lnTo>
                  <a:pt x="3768" y="494"/>
                </a:lnTo>
                <a:lnTo>
                  <a:pt x="3759" y="493"/>
                </a:lnTo>
                <a:lnTo>
                  <a:pt x="3750" y="493"/>
                </a:lnTo>
                <a:lnTo>
                  <a:pt x="3743" y="492"/>
                </a:lnTo>
                <a:lnTo>
                  <a:pt x="3735" y="490"/>
                </a:lnTo>
                <a:lnTo>
                  <a:pt x="3729" y="488"/>
                </a:lnTo>
                <a:lnTo>
                  <a:pt x="3722" y="484"/>
                </a:lnTo>
                <a:lnTo>
                  <a:pt x="3717" y="481"/>
                </a:lnTo>
                <a:lnTo>
                  <a:pt x="3711" y="478"/>
                </a:lnTo>
                <a:lnTo>
                  <a:pt x="3707" y="474"/>
                </a:lnTo>
                <a:lnTo>
                  <a:pt x="3703" y="468"/>
                </a:lnTo>
                <a:lnTo>
                  <a:pt x="3700" y="463"/>
                </a:lnTo>
                <a:lnTo>
                  <a:pt x="3696" y="456"/>
                </a:lnTo>
                <a:lnTo>
                  <a:pt x="3694" y="450"/>
                </a:lnTo>
                <a:lnTo>
                  <a:pt x="3693" y="443"/>
                </a:lnTo>
                <a:lnTo>
                  <a:pt x="3692" y="434"/>
                </a:lnTo>
                <a:lnTo>
                  <a:pt x="3692" y="426"/>
                </a:lnTo>
                <a:lnTo>
                  <a:pt x="3692" y="414"/>
                </a:lnTo>
                <a:lnTo>
                  <a:pt x="3693" y="408"/>
                </a:lnTo>
                <a:lnTo>
                  <a:pt x="3694" y="404"/>
                </a:lnTo>
                <a:lnTo>
                  <a:pt x="3696" y="394"/>
                </a:lnTo>
                <a:lnTo>
                  <a:pt x="3701" y="384"/>
                </a:lnTo>
                <a:lnTo>
                  <a:pt x="3703" y="381"/>
                </a:lnTo>
                <a:lnTo>
                  <a:pt x="3705" y="377"/>
                </a:lnTo>
                <a:lnTo>
                  <a:pt x="3710" y="370"/>
                </a:lnTo>
                <a:lnTo>
                  <a:pt x="3718" y="364"/>
                </a:lnTo>
                <a:lnTo>
                  <a:pt x="3726" y="358"/>
                </a:lnTo>
                <a:lnTo>
                  <a:pt x="3734" y="354"/>
                </a:lnTo>
                <a:lnTo>
                  <a:pt x="3743" y="349"/>
                </a:lnTo>
                <a:lnTo>
                  <a:pt x="3754" y="345"/>
                </a:lnTo>
                <a:lnTo>
                  <a:pt x="3764" y="342"/>
                </a:lnTo>
                <a:lnTo>
                  <a:pt x="3776" y="340"/>
                </a:lnTo>
                <a:lnTo>
                  <a:pt x="3789" y="338"/>
                </a:lnTo>
                <a:lnTo>
                  <a:pt x="3802" y="335"/>
                </a:lnTo>
                <a:lnTo>
                  <a:pt x="3816" y="333"/>
                </a:lnTo>
                <a:lnTo>
                  <a:pt x="3816" y="483"/>
                </a:lnTo>
                <a:close/>
                <a:moveTo>
                  <a:pt x="4139" y="530"/>
                </a:moveTo>
                <a:lnTo>
                  <a:pt x="4139" y="478"/>
                </a:lnTo>
                <a:lnTo>
                  <a:pt x="4130" y="481"/>
                </a:lnTo>
                <a:lnTo>
                  <a:pt x="4125" y="481"/>
                </a:lnTo>
                <a:lnTo>
                  <a:pt x="4120" y="481"/>
                </a:lnTo>
                <a:lnTo>
                  <a:pt x="4115" y="481"/>
                </a:lnTo>
                <a:lnTo>
                  <a:pt x="4110" y="481"/>
                </a:lnTo>
                <a:lnTo>
                  <a:pt x="4106" y="480"/>
                </a:lnTo>
                <a:lnTo>
                  <a:pt x="4102" y="478"/>
                </a:lnTo>
                <a:lnTo>
                  <a:pt x="4098" y="477"/>
                </a:lnTo>
                <a:lnTo>
                  <a:pt x="4095" y="475"/>
                </a:lnTo>
                <a:lnTo>
                  <a:pt x="4093" y="471"/>
                </a:lnTo>
                <a:lnTo>
                  <a:pt x="4089" y="468"/>
                </a:lnTo>
                <a:lnTo>
                  <a:pt x="4087" y="465"/>
                </a:lnTo>
                <a:lnTo>
                  <a:pt x="4085" y="462"/>
                </a:lnTo>
                <a:lnTo>
                  <a:pt x="4083" y="454"/>
                </a:lnTo>
                <a:lnTo>
                  <a:pt x="4082" y="450"/>
                </a:lnTo>
                <a:lnTo>
                  <a:pt x="4081" y="444"/>
                </a:lnTo>
                <a:lnTo>
                  <a:pt x="4081" y="434"/>
                </a:lnTo>
                <a:lnTo>
                  <a:pt x="4081" y="221"/>
                </a:lnTo>
                <a:lnTo>
                  <a:pt x="4139" y="221"/>
                </a:lnTo>
                <a:lnTo>
                  <a:pt x="4139" y="168"/>
                </a:lnTo>
                <a:lnTo>
                  <a:pt x="4081" y="168"/>
                </a:lnTo>
                <a:lnTo>
                  <a:pt x="4081" y="64"/>
                </a:lnTo>
                <a:lnTo>
                  <a:pt x="3998" y="87"/>
                </a:lnTo>
                <a:lnTo>
                  <a:pt x="3998" y="168"/>
                </a:lnTo>
                <a:lnTo>
                  <a:pt x="3957" y="168"/>
                </a:lnTo>
                <a:lnTo>
                  <a:pt x="3957" y="221"/>
                </a:lnTo>
                <a:lnTo>
                  <a:pt x="3998" y="221"/>
                </a:lnTo>
                <a:lnTo>
                  <a:pt x="3998" y="439"/>
                </a:lnTo>
                <a:lnTo>
                  <a:pt x="3998" y="447"/>
                </a:lnTo>
                <a:lnTo>
                  <a:pt x="3999" y="457"/>
                </a:lnTo>
                <a:lnTo>
                  <a:pt x="4001" y="466"/>
                </a:lnTo>
                <a:lnTo>
                  <a:pt x="4004" y="476"/>
                </a:lnTo>
                <a:lnTo>
                  <a:pt x="4007" y="483"/>
                </a:lnTo>
                <a:lnTo>
                  <a:pt x="4010" y="492"/>
                </a:lnTo>
                <a:lnTo>
                  <a:pt x="4012" y="495"/>
                </a:lnTo>
                <a:lnTo>
                  <a:pt x="4016" y="500"/>
                </a:lnTo>
                <a:lnTo>
                  <a:pt x="4018" y="503"/>
                </a:lnTo>
                <a:lnTo>
                  <a:pt x="4021" y="507"/>
                </a:lnTo>
                <a:lnTo>
                  <a:pt x="4024" y="511"/>
                </a:lnTo>
                <a:lnTo>
                  <a:pt x="4028" y="514"/>
                </a:lnTo>
                <a:lnTo>
                  <a:pt x="4031" y="516"/>
                </a:lnTo>
                <a:lnTo>
                  <a:pt x="4035" y="519"/>
                </a:lnTo>
                <a:lnTo>
                  <a:pt x="4043" y="525"/>
                </a:lnTo>
                <a:lnTo>
                  <a:pt x="4051" y="529"/>
                </a:lnTo>
                <a:lnTo>
                  <a:pt x="4062" y="532"/>
                </a:lnTo>
                <a:lnTo>
                  <a:pt x="4073" y="536"/>
                </a:lnTo>
                <a:lnTo>
                  <a:pt x="4078" y="536"/>
                </a:lnTo>
                <a:lnTo>
                  <a:pt x="4085" y="537"/>
                </a:lnTo>
                <a:lnTo>
                  <a:pt x="4098" y="538"/>
                </a:lnTo>
                <a:lnTo>
                  <a:pt x="4111" y="537"/>
                </a:lnTo>
                <a:lnTo>
                  <a:pt x="4123" y="535"/>
                </a:lnTo>
                <a:lnTo>
                  <a:pt x="4133" y="532"/>
                </a:lnTo>
                <a:lnTo>
                  <a:pt x="4137" y="531"/>
                </a:lnTo>
                <a:lnTo>
                  <a:pt x="4139" y="530"/>
                </a:lnTo>
                <a:close/>
                <a:moveTo>
                  <a:pt x="4508" y="533"/>
                </a:moveTo>
                <a:lnTo>
                  <a:pt x="4368" y="335"/>
                </a:lnTo>
                <a:lnTo>
                  <a:pt x="4493" y="168"/>
                </a:lnTo>
                <a:lnTo>
                  <a:pt x="4410" y="168"/>
                </a:lnTo>
                <a:lnTo>
                  <a:pt x="4294" y="333"/>
                </a:lnTo>
                <a:lnTo>
                  <a:pt x="4293" y="333"/>
                </a:lnTo>
                <a:lnTo>
                  <a:pt x="4293" y="0"/>
                </a:lnTo>
                <a:lnTo>
                  <a:pt x="4212" y="0"/>
                </a:lnTo>
                <a:lnTo>
                  <a:pt x="4212" y="533"/>
                </a:lnTo>
                <a:lnTo>
                  <a:pt x="4293" y="533"/>
                </a:lnTo>
                <a:lnTo>
                  <a:pt x="4293" y="347"/>
                </a:lnTo>
                <a:lnTo>
                  <a:pt x="4294" y="347"/>
                </a:lnTo>
                <a:lnTo>
                  <a:pt x="4415" y="533"/>
                </a:lnTo>
                <a:lnTo>
                  <a:pt x="4508" y="533"/>
                </a:lnTo>
                <a:close/>
                <a:moveTo>
                  <a:pt x="4816" y="514"/>
                </a:moveTo>
                <a:lnTo>
                  <a:pt x="4816" y="287"/>
                </a:lnTo>
                <a:lnTo>
                  <a:pt x="4816" y="279"/>
                </a:lnTo>
                <a:lnTo>
                  <a:pt x="4815" y="270"/>
                </a:lnTo>
                <a:lnTo>
                  <a:pt x="4813" y="255"/>
                </a:lnTo>
                <a:lnTo>
                  <a:pt x="4811" y="247"/>
                </a:lnTo>
                <a:lnTo>
                  <a:pt x="4809" y="241"/>
                </a:lnTo>
                <a:lnTo>
                  <a:pt x="4808" y="234"/>
                </a:lnTo>
                <a:lnTo>
                  <a:pt x="4805" y="228"/>
                </a:lnTo>
                <a:lnTo>
                  <a:pt x="4803" y="221"/>
                </a:lnTo>
                <a:lnTo>
                  <a:pt x="4800" y="216"/>
                </a:lnTo>
                <a:lnTo>
                  <a:pt x="4793" y="206"/>
                </a:lnTo>
                <a:lnTo>
                  <a:pt x="4785" y="196"/>
                </a:lnTo>
                <a:lnTo>
                  <a:pt x="4777" y="188"/>
                </a:lnTo>
                <a:lnTo>
                  <a:pt x="4767" y="182"/>
                </a:lnTo>
                <a:lnTo>
                  <a:pt x="4762" y="179"/>
                </a:lnTo>
                <a:lnTo>
                  <a:pt x="4757" y="175"/>
                </a:lnTo>
                <a:lnTo>
                  <a:pt x="4745" y="171"/>
                </a:lnTo>
                <a:lnTo>
                  <a:pt x="4735" y="168"/>
                </a:lnTo>
                <a:lnTo>
                  <a:pt x="4722" y="164"/>
                </a:lnTo>
                <a:lnTo>
                  <a:pt x="4709" y="162"/>
                </a:lnTo>
                <a:lnTo>
                  <a:pt x="4696" y="161"/>
                </a:lnTo>
                <a:lnTo>
                  <a:pt x="4682" y="161"/>
                </a:lnTo>
                <a:lnTo>
                  <a:pt x="4671" y="161"/>
                </a:lnTo>
                <a:lnTo>
                  <a:pt x="4661" y="161"/>
                </a:lnTo>
                <a:lnTo>
                  <a:pt x="4641" y="163"/>
                </a:lnTo>
                <a:lnTo>
                  <a:pt x="4623" y="167"/>
                </a:lnTo>
                <a:lnTo>
                  <a:pt x="4607" y="170"/>
                </a:lnTo>
                <a:lnTo>
                  <a:pt x="4592" y="174"/>
                </a:lnTo>
                <a:lnTo>
                  <a:pt x="4578" y="180"/>
                </a:lnTo>
                <a:lnTo>
                  <a:pt x="4567" y="184"/>
                </a:lnTo>
                <a:lnTo>
                  <a:pt x="4557" y="188"/>
                </a:lnTo>
                <a:lnTo>
                  <a:pt x="4575" y="236"/>
                </a:lnTo>
                <a:lnTo>
                  <a:pt x="4594" y="228"/>
                </a:lnTo>
                <a:lnTo>
                  <a:pt x="4605" y="224"/>
                </a:lnTo>
                <a:lnTo>
                  <a:pt x="4617" y="221"/>
                </a:lnTo>
                <a:lnTo>
                  <a:pt x="4628" y="218"/>
                </a:lnTo>
                <a:lnTo>
                  <a:pt x="4640" y="216"/>
                </a:lnTo>
                <a:lnTo>
                  <a:pt x="4653" y="214"/>
                </a:lnTo>
                <a:lnTo>
                  <a:pt x="4666" y="213"/>
                </a:lnTo>
                <a:lnTo>
                  <a:pt x="4682" y="214"/>
                </a:lnTo>
                <a:lnTo>
                  <a:pt x="4689" y="216"/>
                </a:lnTo>
                <a:lnTo>
                  <a:pt x="4696" y="217"/>
                </a:lnTo>
                <a:lnTo>
                  <a:pt x="4702" y="218"/>
                </a:lnTo>
                <a:lnTo>
                  <a:pt x="4709" y="220"/>
                </a:lnTo>
                <a:lnTo>
                  <a:pt x="4714" y="223"/>
                </a:lnTo>
                <a:lnTo>
                  <a:pt x="4718" y="226"/>
                </a:lnTo>
                <a:lnTo>
                  <a:pt x="4723" y="230"/>
                </a:lnTo>
                <a:lnTo>
                  <a:pt x="4727" y="234"/>
                </a:lnTo>
                <a:lnTo>
                  <a:pt x="4730" y="240"/>
                </a:lnTo>
                <a:lnTo>
                  <a:pt x="4733" y="245"/>
                </a:lnTo>
                <a:lnTo>
                  <a:pt x="4736" y="250"/>
                </a:lnTo>
                <a:lnTo>
                  <a:pt x="4738" y="258"/>
                </a:lnTo>
                <a:lnTo>
                  <a:pt x="4739" y="266"/>
                </a:lnTo>
                <a:lnTo>
                  <a:pt x="4739" y="274"/>
                </a:lnTo>
                <a:lnTo>
                  <a:pt x="4739" y="294"/>
                </a:lnTo>
                <a:lnTo>
                  <a:pt x="4718" y="296"/>
                </a:lnTo>
                <a:lnTo>
                  <a:pt x="4698" y="298"/>
                </a:lnTo>
                <a:lnTo>
                  <a:pt x="4679" y="302"/>
                </a:lnTo>
                <a:lnTo>
                  <a:pt x="4660" y="306"/>
                </a:lnTo>
                <a:lnTo>
                  <a:pt x="4643" y="310"/>
                </a:lnTo>
                <a:lnTo>
                  <a:pt x="4626" y="316"/>
                </a:lnTo>
                <a:lnTo>
                  <a:pt x="4610" y="322"/>
                </a:lnTo>
                <a:lnTo>
                  <a:pt x="4602" y="326"/>
                </a:lnTo>
                <a:lnTo>
                  <a:pt x="4596" y="329"/>
                </a:lnTo>
                <a:lnTo>
                  <a:pt x="4589" y="333"/>
                </a:lnTo>
                <a:lnTo>
                  <a:pt x="4583" y="338"/>
                </a:lnTo>
                <a:lnTo>
                  <a:pt x="4571" y="346"/>
                </a:lnTo>
                <a:lnTo>
                  <a:pt x="4566" y="352"/>
                </a:lnTo>
                <a:lnTo>
                  <a:pt x="4560" y="357"/>
                </a:lnTo>
                <a:lnTo>
                  <a:pt x="4556" y="363"/>
                </a:lnTo>
                <a:lnTo>
                  <a:pt x="4552" y="369"/>
                </a:lnTo>
                <a:lnTo>
                  <a:pt x="4548" y="375"/>
                </a:lnTo>
                <a:lnTo>
                  <a:pt x="4545" y="381"/>
                </a:lnTo>
                <a:lnTo>
                  <a:pt x="4542" y="389"/>
                </a:lnTo>
                <a:lnTo>
                  <a:pt x="4540" y="396"/>
                </a:lnTo>
                <a:lnTo>
                  <a:pt x="4539" y="404"/>
                </a:lnTo>
                <a:lnTo>
                  <a:pt x="4536" y="412"/>
                </a:lnTo>
                <a:lnTo>
                  <a:pt x="4536" y="420"/>
                </a:lnTo>
                <a:lnTo>
                  <a:pt x="4535" y="429"/>
                </a:lnTo>
                <a:lnTo>
                  <a:pt x="4536" y="442"/>
                </a:lnTo>
                <a:lnTo>
                  <a:pt x="4538" y="454"/>
                </a:lnTo>
                <a:lnTo>
                  <a:pt x="4540" y="459"/>
                </a:lnTo>
                <a:lnTo>
                  <a:pt x="4541" y="465"/>
                </a:lnTo>
                <a:lnTo>
                  <a:pt x="4543" y="470"/>
                </a:lnTo>
                <a:lnTo>
                  <a:pt x="4545" y="476"/>
                </a:lnTo>
                <a:lnTo>
                  <a:pt x="4551" y="486"/>
                </a:lnTo>
                <a:lnTo>
                  <a:pt x="4553" y="491"/>
                </a:lnTo>
                <a:lnTo>
                  <a:pt x="4557" y="495"/>
                </a:lnTo>
                <a:lnTo>
                  <a:pt x="4565" y="503"/>
                </a:lnTo>
                <a:lnTo>
                  <a:pt x="4573" y="511"/>
                </a:lnTo>
                <a:lnTo>
                  <a:pt x="4583" y="517"/>
                </a:lnTo>
                <a:lnTo>
                  <a:pt x="4594" y="524"/>
                </a:lnTo>
                <a:lnTo>
                  <a:pt x="4599" y="526"/>
                </a:lnTo>
                <a:lnTo>
                  <a:pt x="4606" y="528"/>
                </a:lnTo>
                <a:lnTo>
                  <a:pt x="4612" y="530"/>
                </a:lnTo>
                <a:lnTo>
                  <a:pt x="4619" y="532"/>
                </a:lnTo>
                <a:lnTo>
                  <a:pt x="4626" y="535"/>
                </a:lnTo>
                <a:lnTo>
                  <a:pt x="4634" y="536"/>
                </a:lnTo>
                <a:lnTo>
                  <a:pt x="4649" y="538"/>
                </a:lnTo>
                <a:lnTo>
                  <a:pt x="4666" y="540"/>
                </a:lnTo>
                <a:lnTo>
                  <a:pt x="4684" y="540"/>
                </a:lnTo>
                <a:lnTo>
                  <a:pt x="4705" y="540"/>
                </a:lnTo>
                <a:lnTo>
                  <a:pt x="4725" y="538"/>
                </a:lnTo>
                <a:lnTo>
                  <a:pt x="4733" y="537"/>
                </a:lnTo>
                <a:lnTo>
                  <a:pt x="4743" y="536"/>
                </a:lnTo>
                <a:lnTo>
                  <a:pt x="4752" y="535"/>
                </a:lnTo>
                <a:lnTo>
                  <a:pt x="4761" y="532"/>
                </a:lnTo>
                <a:lnTo>
                  <a:pt x="4777" y="529"/>
                </a:lnTo>
                <a:lnTo>
                  <a:pt x="4791" y="525"/>
                </a:lnTo>
                <a:lnTo>
                  <a:pt x="4804" y="519"/>
                </a:lnTo>
                <a:lnTo>
                  <a:pt x="4816" y="514"/>
                </a:lnTo>
                <a:close/>
                <a:moveTo>
                  <a:pt x="4739" y="483"/>
                </a:moveTo>
                <a:lnTo>
                  <a:pt x="4733" y="486"/>
                </a:lnTo>
                <a:lnTo>
                  <a:pt x="4728" y="488"/>
                </a:lnTo>
                <a:lnTo>
                  <a:pt x="4723" y="490"/>
                </a:lnTo>
                <a:lnTo>
                  <a:pt x="4716" y="491"/>
                </a:lnTo>
                <a:lnTo>
                  <a:pt x="4703" y="493"/>
                </a:lnTo>
                <a:lnTo>
                  <a:pt x="4689" y="494"/>
                </a:lnTo>
                <a:lnTo>
                  <a:pt x="4680" y="493"/>
                </a:lnTo>
                <a:lnTo>
                  <a:pt x="4673" y="493"/>
                </a:lnTo>
                <a:lnTo>
                  <a:pt x="4664" y="492"/>
                </a:lnTo>
                <a:lnTo>
                  <a:pt x="4658" y="490"/>
                </a:lnTo>
                <a:lnTo>
                  <a:pt x="4650" y="488"/>
                </a:lnTo>
                <a:lnTo>
                  <a:pt x="4645" y="484"/>
                </a:lnTo>
                <a:lnTo>
                  <a:pt x="4638" y="481"/>
                </a:lnTo>
                <a:lnTo>
                  <a:pt x="4634" y="478"/>
                </a:lnTo>
                <a:lnTo>
                  <a:pt x="4628" y="474"/>
                </a:lnTo>
                <a:lnTo>
                  <a:pt x="4625" y="468"/>
                </a:lnTo>
                <a:lnTo>
                  <a:pt x="4621" y="463"/>
                </a:lnTo>
                <a:lnTo>
                  <a:pt x="4619" y="456"/>
                </a:lnTo>
                <a:lnTo>
                  <a:pt x="4617" y="450"/>
                </a:lnTo>
                <a:lnTo>
                  <a:pt x="4614" y="443"/>
                </a:lnTo>
                <a:lnTo>
                  <a:pt x="4613" y="434"/>
                </a:lnTo>
                <a:lnTo>
                  <a:pt x="4613" y="426"/>
                </a:lnTo>
                <a:lnTo>
                  <a:pt x="4614" y="414"/>
                </a:lnTo>
                <a:lnTo>
                  <a:pt x="4614" y="408"/>
                </a:lnTo>
                <a:lnTo>
                  <a:pt x="4615" y="404"/>
                </a:lnTo>
                <a:lnTo>
                  <a:pt x="4619" y="394"/>
                </a:lnTo>
                <a:lnTo>
                  <a:pt x="4622" y="384"/>
                </a:lnTo>
                <a:lnTo>
                  <a:pt x="4624" y="381"/>
                </a:lnTo>
                <a:lnTo>
                  <a:pt x="4626" y="377"/>
                </a:lnTo>
                <a:lnTo>
                  <a:pt x="4633" y="370"/>
                </a:lnTo>
                <a:lnTo>
                  <a:pt x="4639" y="364"/>
                </a:lnTo>
                <a:lnTo>
                  <a:pt x="4647" y="358"/>
                </a:lnTo>
                <a:lnTo>
                  <a:pt x="4656" y="354"/>
                </a:lnTo>
                <a:lnTo>
                  <a:pt x="4665" y="349"/>
                </a:lnTo>
                <a:lnTo>
                  <a:pt x="4675" y="345"/>
                </a:lnTo>
                <a:lnTo>
                  <a:pt x="4687" y="342"/>
                </a:lnTo>
                <a:lnTo>
                  <a:pt x="4699" y="340"/>
                </a:lnTo>
                <a:lnTo>
                  <a:pt x="4711" y="338"/>
                </a:lnTo>
                <a:lnTo>
                  <a:pt x="4725" y="335"/>
                </a:lnTo>
                <a:lnTo>
                  <a:pt x="4739" y="333"/>
                </a:lnTo>
                <a:lnTo>
                  <a:pt x="4739" y="483"/>
                </a:lnTo>
                <a:close/>
                <a:moveTo>
                  <a:pt x="4989" y="0"/>
                </a:moveTo>
                <a:lnTo>
                  <a:pt x="4907" y="0"/>
                </a:lnTo>
                <a:lnTo>
                  <a:pt x="4907" y="533"/>
                </a:lnTo>
                <a:lnTo>
                  <a:pt x="4989" y="533"/>
                </a:lnTo>
                <a:lnTo>
                  <a:pt x="4989" y="0"/>
                </a:lnTo>
                <a:close/>
                <a:moveTo>
                  <a:pt x="5170" y="0"/>
                </a:moveTo>
                <a:lnTo>
                  <a:pt x="5088" y="0"/>
                </a:lnTo>
                <a:lnTo>
                  <a:pt x="5088" y="533"/>
                </a:lnTo>
                <a:lnTo>
                  <a:pt x="5170" y="533"/>
                </a:lnTo>
                <a:lnTo>
                  <a:pt x="5170" y="0"/>
                </a:lnTo>
                <a:close/>
                <a:moveTo>
                  <a:pt x="5524" y="514"/>
                </a:moveTo>
                <a:lnTo>
                  <a:pt x="5524" y="287"/>
                </a:lnTo>
                <a:lnTo>
                  <a:pt x="5524" y="279"/>
                </a:lnTo>
                <a:lnTo>
                  <a:pt x="5523" y="270"/>
                </a:lnTo>
                <a:lnTo>
                  <a:pt x="5521" y="255"/>
                </a:lnTo>
                <a:lnTo>
                  <a:pt x="5520" y="247"/>
                </a:lnTo>
                <a:lnTo>
                  <a:pt x="5517" y="241"/>
                </a:lnTo>
                <a:lnTo>
                  <a:pt x="5515" y="234"/>
                </a:lnTo>
                <a:lnTo>
                  <a:pt x="5513" y="228"/>
                </a:lnTo>
                <a:lnTo>
                  <a:pt x="5511" y="221"/>
                </a:lnTo>
                <a:lnTo>
                  <a:pt x="5508" y="216"/>
                </a:lnTo>
                <a:lnTo>
                  <a:pt x="5501" y="206"/>
                </a:lnTo>
                <a:lnTo>
                  <a:pt x="5494" y="196"/>
                </a:lnTo>
                <a:lnTo>
                  <a:pt x="5485" y="188"/>
                </a:lnTo>
                <a:lnTo>
                  <a:pt x="5475" y="182"/>
                </a:lnTo>
                <a:lnTo>
                  <a:pt x="5470" y="179"/>
                </a:lnTo>
                <a:lnTo>
                  <a:pt x="5464" y="175"/>
                </a:lnTo>
                <a:lnTo>
                  <a:pt x="5453" y="171"/>
                </a:lnTo>
                <a:lnTo>
                  <a:pt x="5442" y="168"/>
                </a:lnTo>
                <a:lnTo>
                  <a:pt x="5430" y="164"/>
                </a:lnTo>
                <a:lnTo>
                  <a:pt x="5417" y="162"/>
                </a:lnTo>
                <a:lnTo>
                  <a:pt x="5404" y="161"/>
                </a:lnTo>
                <a:lnTo>
                  <a:pt x="5390" y="161"/>
                </a:lnTo>
                <a:lnTo>
                  <a:pt x="5379" y="161"/>
                </a:lnTo>
                <a:lnTo>
                  <a:pt x="5369" y="161"/>
                </a:lnTo>
                <a:lnTo>
                  <a:pt x="5348" y="163"/>
                </a:lnTo>
                <a:lnTo>
                  <a:pt x="5331" y="167"/>
                </a:lnTo>
                <a:lnTo>
                  <a:pt x="5314" y="170"/>
                </a:lnTo>
                <a:lnTo>
                  <a:pt x="5300" y="174"/>
                </a:lnTo>
                <a:lnTo>
                  <a:pt x="5286" y="180"/>
                </a:lnTo>
                <a:lnTo>
                  <a:pt x="5274" y="184"/>
                </a:lnTo>
                <a:lnTo>
                  <a:pt x="5264" y="188"/>
                </a:lnTo>
                <a:lnTo>
                  <a:pt x="5283" y="236"/>
                </a:lnTo>
                <a:lnTo>
                  <a:pt x="5302" y="228"/>
                </a:lnTo>
                <a:lnTo>
                  <a:pt x="5313" y="224"/>
                </a:lnTo>
                <a:lnTo>
                  <a:pt x="5325" y="221"/>
                </a:lnTo>
                <a:lnTo>
                  <a:pt x="5337" y="218"/>
                </a:lnTo>
                <a:lnTo>
                  <a:pt x="5348" y="216"/>
                </a:lnTo>
                <a:lnTo>
                  <a:pt x="5361" y="214"/>
                </a:lnTo>
                <a:lnTo>
                  <a:pt x="5374" y="213"/>
                </a:lnTo>
                <a:lnTo>
                  <a:pt x="5390" y="214"/>
                </a:lnTo>
                <a:lnTo>
                  <a:pt x="5397" y="216"/>
                </a:lnTo>
                <a:lnTo>
                  <a:pt x="5404" y="217"/>
                </a:lnTo>
                <a:lnTo>
                  <a:pt x="5410" y="218"/>
                </a:lnTo>
                <a:lnTo>
                  <a:pt x="5416" y="220"/>
                </a:lnTo>
                <a:lnTo>
                  <a:pt x="5422" y="223"/>
                </a:lnTo>
                <a:lnTo>
                  <a:pt x="5426" y="226"/>
                </a:lnTo>
                <a:lnTo>
                  <a:pt x="5431" y="230"/>
                </a:lnTo>
                <a:lnTo>
                  <a:pt x="5435" y="234"/>
                </a:lnTo>
                <a:lnTo>
                  <a:pt x="5438" y="240"/>
                </a:lnTo>
                <a:lnTo>
                  <a:pt x="5442" y="245"/>
                </a:lnTo>
                <a:lnTo>
                  <a:pt x="5444" y="250"/>
                </a:lnTo>
                <a:lnTo>
                  <a:pt x="5445" y="258"/>
                </a:lnTo>
                <a:lnTo>
                  <a:pt x="5446" y="266"/>
                </a:lnTo>
                <a:lnTo>
                  <a:pt x="5447" y="274"/>
                </a:lnTo>
                <a:lnTo>
                  <a:pt x="5447" y="294"/>
                </a:lnTo>
                <a:lnTo>
                  <a:pt x="5426" y="296"/>
                </a:lnTo>
                <a:lnTo>
                  <a:pt x="5406" y="298"/>
                </a:lnTo>
                <a:lnTo>
                  <a:pt x="5386" y="302"/>
                </a:lnTo>
                <a:lnTo>
                  <a:pt x="5368" y="306"/>
                </a:lnTo>
                <a:lnTo>
                  <a:pt x="5351" y="310"/>
                </a:lnTo>
                <a:lnTo>
                  <a:pt x="5333" y="316"/>
                </a:lnTo>
                <a:lnTo>
                  <a:pt x="5318" y="322"/>
                </a:lnTo>
                <a:lnTo>
                  <a:pt x="5304" y="329"/>
                </a:lnTo>
                <a:lnTo>
                  <a:pt x="5296" y="333"/>
                </a:lnTo>
                <a:lnTo>
                  <a:pt x="5290" y="338"/>
                </a:lnTo>
                <a:lnTo>
                  <a:pt x="5279" y="346"/>
                </a:lnTo>
                <a:lnTo>
                  <a:pt x="5274" y="352"/>
                </a:lnTo>
                <a:lnTo>
                  <a:pt x="5268" y="357"/>
                </a:lnTo>
                <a:lnTo>
                  <a:pt x="5264" y="363"/>
                </a:lnTo>
                <a:lnTo>
                  <a:pt x="5260" y="369"/>
                </a:lnTo>
                <a:lnTo>
                  <a:pt x="5256" y="375"/>
                </a:lnTo>
                <a:lnTo>
                  <a:pt x="5253" y="381"/>
                </a:lnTo>
                <a:lnTo>
                  <a:pt x="5250" y="389"/>
                </a:lnTo>
                <a:lnTo>
                  <a:pt x="5248" y="396"/>
                </a:lnTo>
                <a:lnTo>
                  <a:pt x="5246" y="404"/>
                </a:lnTo>
                <a:lnTo>
                  <a:pt x="5245" y="412"/>
                </a:lnTo>
                <a:lnTo>
                  <a:pt x="5243" y="420"/>
                </a:lnTo>
                <a:lnTo>
                  <a:pt x="5243" y="429"/>
                </a:lnTo>
                <a:lnTo>
                  <a:pt x="5245" y="442"/>
                </a:lnTo>
                <a:lnTo>
                  <a:pt x="5246" y="454"/>
                </a:lnTo>
                <a:lnTo>
                  <a:pt x="5247" y="459"/>
                </a:lnTo>
                <a:lnTo>
                  <a:pt x="5249" y="465"/>
                </a:lnTo>
                <a:lnTo>
                  <a:pt x="5251" y="470"/>
                </a:lnTo>
                <a:lnTo>
                  <a:pt x="5253" y="476"/>
                </a:lnTo>
                <a:lnTo>
                  <a:pt x="5259" y="486"/>
                </a:lnTo>
                <a:lnTo>
                  <a:pt x="5261" y="491"/>
                </a:lnTo>
                <a:lnTo>
                  <a:pt x="5264" y="495"/>
                </a:lnTo>
                <a:lnTo>
                  <a:pt x="5272" y="503"/>
                </a:lnTo>
                <a:lnTo>
                  <a:pt x="5280" y="511"/>
                </a:lnTo>
                <a:lnTo>
                  <a:pt x="5290" y="517"/>
                </a:lnTo>
                <a:lnTo>
                  <a:pt x="5302" y="524"/>
                </a:lnTo>
                <a:lnTo>
                  <a:pt x="5307" y="526"/>
                </a:lnTo>
                <a:lnTo>
                  <a:pt x="5314" y="528"/>
                </a:lnTo>
                <a:lnTo>
                  <a:pt x="5320" y="530"/>
                </a:lnTo>
                <a:lnTo>
                  <a:pt x="5327" y="532"/>
                </a:lnTo>
                <a:lnTo>
                  <a:pt x="5334" y="535"/>
                </a:lnTo>
                <a:lnTo>
                  <a:pt x="5342" y="536"/>
                </a:lnTo>
                <a:lnTo>
                  <a:pt x="5357" y="538"/>
                </a:lnTo>
                <a:lnTo>
                  <a:pt x="5374" y="540"/>
                </a:lnTo>
                <a:lnTo>
                  <a:pt x="5392" y="540"/>
                </a:lnTo>
                <a:lnTo>
                  <a:pt x="5412" y="540"/>
                </a:lnTo>
                <a:lnTo>
                  <a:pt x="5433" y="538"/>
                </a:lnTo>
                <a:lnTo>
                  <a:pt x="5442" y="537"/>
                </a:lnTo>
                <a:lnTo>
                  <a:pt x="5451" y="536"/>
                </a:lnTo>
                <a:lnTo>
                  <a:pt x="5460" y="535"/>
                </a:lnTo>
                <a:lnTo>
                  <a:pt x="5469" y="532"/>
                </a:lnTo>
                <a:lnTo>
                  <a:pt x="5484" y="529"/>
                </a:lnTo>
                <a:lnTo>
                  <a:pt x="5499" y="525"/>
                </a:lnTo>
                <a:lnTo>
                  <a:pt x="5512" y="519"/>
                </a:lnTo>
                <a:lnTo>
                  <a:pt x="5524" y="514"/>
                </a:lnTo>
                <a:close/>
                <a:moveTo>
                  <a:pt x="5447" y="483"/>
                </a:moveTo>
                <a:lnTo>
                  <a:pt x="5442" y="486"/>
                </a:lnTo>
                <a:lnTo>
                  <a:pt x="5436" y="488"/>
                </a:lnTo>
                <a:lnTo>
                  <a:pt x="5431" y="490"/>
                </a:lnTo>
                <a:lnTo>
                  <a:pt x="5424" y="491"/>
                </a:lnTo>
                <a:lnTo>
                  <a:pt x="5411" y="493"/>
                </a:lnTo>
                <a:lnTo>
                  <a:pt x="5397" y="494"/>
                </a:lnTo>
                <a:lnTo>
                  <a:pt x="5388" y="493"/>
                </a:lnTo>
                <a:lnTo>
                  <a:pt x="5381" y="493"/>
                </a:lnTo>
                <a:lnTo>
                  <a:pt x="5372" y="492"/>
                </a:lnTo>
                <a:lnTo>
                  <a:pt x="5366" y="490"/>
                </a:lnTo>
                <a:lnTo>
                  <a:pt x="5358" y="488"/>
                </a:lnTo>
                <a:lnTo>
                  <a:pt x="5353" y="484"/>
                </a:lnTo>
                <a:lnTo>
                  <a:pt x="5346" y="481"/>
                </a:lnTo>
                <a:lnTo>
                  <a:pt x="5341" y="478"/>
                </a:lnTo>
                <a:lnTo>
                  <a:pt x="5337" y="474"/>
                </a:lnTo>
                <a:lnTo>
                  <a:pt x="5332" y="468"/>
                </a:lnTo>
                <a:lnTo>
                  <a:pt x="5329" y="463"/>
                </a:lnTo>
                <a:lnTo>
                  <a:pt x="5327" y="456"/>
                </a:lnTo>
                <a:lnTo>
                  <a:pt x="5325" y="450"/>
                </a:lnTo>
                <a:lnTo>
                  <a:pt x="5322" y="443"/>
                </a:lnTo>
                <a:lnTo>
                  <a:pt x="5321" y="434"/>
                </a:lnTo>
                <a:lnTo>
                  <a:pt x="5321" y="426"/>
                </a:lnTo>
                <a:lnTo>
                  <a:pt x="5321" y="414"/>
                </a:lnTo>
                <a:lnTo>
                  <a:pt x="5322" y="408"/>
                </a:lnTo>
                <a:lnTo>
                  <a:pt x="5324" y="404"/>
                </a:lnTo>
                <a:lnTo>
                  <a:pt x="5326" y="394"/>
                </a:lnTo>
                <a:lnTo>
                  <a:pt x="5330" y="384"/>
                </a:lnTo>
                <a:lnTo>
                  <a:pt x="5332" y="381"/>
                </a:lnTo>
                <a:lnTo>
                  <a:pt x="5334" y="377"/>
                </a:lnTo>
                <a:lnTo>
                  <a:pt x="5341" y="370"/>
                </a:lnTo>
                <a:lnTo>
                  <a:pt x="5347" y="364"/>
                </a:lnTo>
                <a:lnTo>
                  <a:pt x="5355" y="358"/>
                </a:lnTo>
                <a:lnTo>
                  <a:pt x="5364" y="354"/>
                </a:lnTo>
                <a:lnTo>
                  <a:pt x="5373" y="349"/>
                </a:lnTo>
                <a:lnTo>
                  <a:pt x="5383" y="345"/>
                </a:lnTo>
                <a:lnTo>
                  <a:pt x="5394" y="342"/>
                </a:lnTo>
                <a:lnTo>
                  <a:pt x="5406" y="340"/>
                </a:lnTo>
                <a:lnTo>
                  <a:pt x="5419" y="338"/>
                </a:lnTo>
                <a:lnTo>
                  <a:pt x="5433" y="335"/>
                </a:lnTo>
                <a:lnTo>
                  <a:pt x="5447" y="333"/>
                </a:lnTo>
                <a:lnTo>
                  <a:pt x="5447" y="48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383E46"/>
                </a:solidFill>
              </a:rPr>
              <a:t>Julkinen</a:t>
            </a:r>
            <a:endParaRPr lang="fi-FI" b="1" cap="none" baseline="0" dirty="0">
              <a:solidFill>
                <a:srgbClr val="383E46"/>
              </a:solidFill>
            </a:endParaRPr>
          </a:p>
        </p:txBody>
      </p:sp>
      <p:sp>
        <p:nvSpPr>
          <p:cNvPr id="11" name="Tekstin paikkamerkki 2"/>
          <p:cNvSpPr>
            <a:spLocks noGrp="1"/>
          </p:cNvSpPr>
          <p:nvPr>
            <p:ph type="body" sz="quarter" idx="20"/>
          </p:nvPr>
        </p:nvSpPr>
        <p:spPr>
          <a:xfrm>
            <a:off x="6096000" y="3646800"/>
            <a:ext cx="6094800" cy="1656000"/>
          </a:xfrm>
          <a:solidFill>
            <a:srgbClr val="FFFFFF"/>
          </a:solidFill>
        </p:spPr>
        <p:txBody>
          <a:bodyPr lIns="180000" tIns="162000" rIns="180000" bIns="162000"/>
          <a:lstStyle>
            <a:lvl1pPr>
              <a:buClr>
                <a:schemeClr val="tx2"/>
              </a:buClr>
              <a:defRPr b="1"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73117927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ostus - vihre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FFFFFF"/>
                </a:solidFill>
              </a:rPr>
              <a:t>Julkinen</a:t>
            </a:r>
            <a:endParaRPr lang="fi-FI" b="1" cap="none" baseline="0" dirty="0">
              <a:solidFill>
                <a:srgbClr val="FFFFFF"/>
              </a:solidFill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kstin paikkamerkki 2"/>
          <p:cNvSpPr>
            <a:spLocks noGrp="1"/>
          </p:cNvSpPr>
          <p:nvPr>
            <p:ph type="body" sz="quarter" idx="20"/>
          </p:nvPr>
        </p:nvSpPr>
        <p:spPr>
          <a:xfrm>
            <a:off x="6096000" y="3646800"/>
            <a:ext cx="6094800" cy="1656000"/>
          </a:xfrm>
          <a:solidFill>
            <a:schemeClr val="accent1"/>
          </a:solidFill>
        </p:spPr>
        <p:txBody>
          <a:bodyPr lIns="180000" tIns="162000" rIns="180000" bIns="162000"/>
          <a:lstStyle>
            <a:lvl1pPr>
              <a:buClr>
                <a:schemeClr val="bg1"/>
              </a:buClr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54221928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 - vihreä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383E46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383E46"/>
                </a:solidFill>
              </a:rPr>
              <a:t>Julkinen</a:t>
            </a:r>
            <a:endParaRPr lang="fi-FI" b="1" cap="none" baseline="0" dirty="0">
              <a:solidFill>
                <a:srgbClr val="383E46"/>
              </a:solidFill>
            </a:endParaRPr>
          </a:p>
        </p:txBody>
      </p:sp>
      <p:sp>
        <p:nvSpPr>
          <p:cNvPr id="12" name="Tekstin paikkamerkki 2"/>
          <p:cNvSpPr>
            <a:spLocks noGrp="1"/>
          </p:cNvSpPr>
          <p:nvPr>
            <p:ph type="body" sz="quarter" idx="20"/>
          </p:nvPr>
        </p:nvSpPr>
        <p:spPr>
          <a:xfrm>
            <a:off x="6096000" y="3646800"/>
            <a:ext cx="6094800" cy="1656000"/>
          </a:xfrm>
          <a:solidFill>
            <a:schemeClr val="accent1"/>
          </a:solidFill>
        </p:spPr>
        <p:txBody>
          <a:bodyPr lIns="180000" tIns="162000" rIns="180000" bIns="162000"/>
          <a:lstStyle>
            <a:lvl1pPr>
              <a:buClr>
                <a:schemeClr val="bg1"/>
              </a:buClr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83706187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3588952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R_Landscape_Illustration_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786" b="36280"/>
          <a:stretch/>
        </p:blipFill>
        <p:spPr>
          <a:xfrm>
            <a:off x="0" y="1844824"/>
            <a:ext cx="12192000" cy="5013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5381377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1369127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R_Landscape_Illustration_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786" b="36280"/>
          <a:stretch/>
        </p:blipFill>
        <p:spPr>
          <a:xfrm>
            <a:off x="0" y="1844824"/>
            <a:ext cx="12192000" cy="501317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fld id="{91F41438-8B13-4405-8327-E0328497F1E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400549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1587" y="1556792"/>
            <a:ext cx="9648949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1588" y="2492895"/>
            <a:ext cx="9648825" cy="36729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  <a:p>
            <a:pPr lvl="8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03512" y="6381328"/>
            <a:ext cx="1080000" cy="1432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rgbClr val="A5ACAF"/>
                </a:solidFill>
              </a:defRPr>
            </a:lvl1pPr>
          </a:lstStyle>
          <a:p>
            <a:r>
              <a:rPr lang="fi-FI"/>
              <a:t>12.9.2018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55490" y="6381328"/>
            <a:ext cx="4068000" cy="1440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 b="0">
                <a:solidFill>
                  <a:srgbClr val="A5ACAF"/>
                </a:solidFill>
              </a:defRPr>
            </a:lvl1pPr>
          </a:lstStyle>
          <a:p>
            <a:r>
              <a:rPr lang="fi-FI"/>
              <a:t>Marika Nordman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588" y="6381327"/>
            <a:ext cx="432048" cy="1432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rgbClr val="A5ACAF"/>
                </a:solidFill>
              </a:defRPr>
            </a:lvl1pPr>
          </a:lstStyle>
          <a:p>
            <a:fld id="{91F41438-8B13-4405-8327-E0328497F1ED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_confidentiality_fi"/>
          <p:cNvSpPr txBox="1"/>
          <p:nvPr/>
        </p:nvSpPr>
        <p:spPr>
          <a:xfrm>
            <a:off x="7740279" y="332656"/>
            <a:ext cx="3971326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algn="r">
              <a:defRPr sz="9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 b="1" cap="none" baseline="0">
                <a:solidFill>
                  <a:srgbClr val="A5ACAF"/>
                </a:solidFill>
              </a:rPr>
              <a:t>Julkinen</a:t>
            </a:r>
            <a:endParaRPr lang="fi-FI" b="1" cap="none" baseline="0" dirty="0">
              <a:solidFill>
                <a:srgbClr val="A5ACAF"/>
              </a:solidFill>
            </a:endParaRPr>
          </a:p>
        </p:txBody>
      </p:sp>
      <p:sp>
        <p:nvSpPr>
          <p:cNvPr id="13" name="Freeform 6"/>
          <p:cNvSpPr>
            <a:spLocks/>
          </p:cNvSpPr>
          <p:nvPr userDrawn="1"/>
        </p:nvSpPr>
        <p:spPr bwMode="auto">
          <a:xfrm>
            <a:off x="479425" y="487363"/>
            <a:ext cx="638175" cy="271463"/>
          </a:xfrm>
          <a:custGeom>
            <a:avLst/>
            <a:gdLst>
              <a:gd name="T0" fmla="*/ 2015 w 2412"/>
              <a:gd name="T1" fmla="*/ 1024 h 1027"/>
              <a:gd name="T2" fmla="*/ 1947 w 2412"/>
              <a:gd name="T3" fmla="*/ 1007 h 1027"/>
              <a:gd name="T4" fmla="*/ 1884 w 2412"/>
              <a:gd name="T5" fmla="*/ 967 h 1027"/>
              <a:gd name="T6" fmla="*/ 1835 w 2412"/>
              <a:gd name="T7" fmla="*/ 910 h 1027"/>
              <a:gd name="T8" fmla="*/ 1781 w 2412"/>
              <a:gd name="T9" fmla="*/ 827 h 1027"/>
              <a:gd name="T10" fmla="*/ 1739 w 2412"/>
              <a:gd name="T11" fmla="*/ 786 h 1027"/>
              <a:gd name="T12" fmla="*/ 1696 w 2412"/>
              <a:gd name="T13" fmla="*/ 765 h 1027"/>
              <a:gd name="T14" fmla="*/ 1638 w 2412"/>
              <a:gd name="T15" fmla="*/ 754 h 1027"/>
              <a:gd name="T16" fmla="*/ 1432 w 2412"/>
              <a:gd name="T17" fmla="*/ 572 h 1027"/>
              <a:gd name="T18" fmla="*/ 1481 w 2412"/>
              <a:gd name="T19" fmla="*/ 520 h 1027"/>
              <a:gd name="T20" fmla="*/ 1525 w 2412"/>
              <a:gd name="T21" fmla="*/ 492 h 1027"/>
              <a:gd name="T22" fmla="*/ 1582 w 2412"/>
              <a:gd name="T23" fmla="*/ 472 h 1027"/>
              <a:gd name="T24" fmla="*/ 1642 w 2412"/>
              <a:gd name="T25" fmla="*/ 465 h 1027"/>
              <a:gd name="T26" fmla="*/ 2011 w 2412"/>
              <a:gd name="T27" fmla="*/ 462 h 1027"/>
              <a:gd name="T28" fmla="*/ 2047 w 2412"/>
              <a:gd name="T29" fmla="*/ 445 h 1027"/>
              <a:gd name="T30" fmla="*/ 2075 w 2412"/>
              <a:gd name="T31" fmla="*/ 409 h 1027"/>
              <a:gd name="T32" fmla="*/ 2081 w 2412"/>
              <a:gd name="T33" fmla="*/ 377 h 1027"/>
              <a:gd name="T34" fmla="*/ 2077 w 2412"/>
              <a:gd name="T35" fmla="*/ 348 h 1027"/>
              <a:gd name="T36" fmla="*/ 2054 w 2412"/>
              <a:gd name="T37" fmla="*/ 312 h 1027"/>
              <a:gd name="T38" fmla="*/ 2018 w 2412"/>
              <a:gd name="T39" fmla="*/ 292 h 1027"/>
              <a:gd name="T40" fmla="*/ 1550 w 2412"/>
              <a:gd name="T41" fmla="*/ 287 h 1027"/>
              <a:gd name="T42" fmla="*/ 1485 w 2412"/>
              <a:gd name="T43" fmla="*/ 293 h 1027"/>
              <a:gd name="T44" fmla="*/ 1424 w 2412"/>
              <a:gd name="T45" fmla="*/ 313 h 1027"/>
              <a:gd name="T46" fmla="*/ 1371 w 2412"/>
              <a:gd name="T47" fmla="*/ 347 h 1027"/>
              <a:gd name="T48" fmla="*/ 1326 w 2412"/>
              <a:gd name="T49" fmla="*/ 398 h 1027"/>
              <a:gd name="T50" fmla="*/ 988 w 2412"/>
              <a:gd name="T51" fmla="*/ 927 h 1027"/>
              <a:gd name="T52" fmla="*/ 941 w 2412"/>
              <a:gd name="T53" fmla="*/ 975 h 1027"/>
              <a:gd name="T54" fmla="*/ 886 w 2412"/>
              <a:gd name="T55" fmla="*/ 1008 h 1027"/>
              <a:gd name="T56" fmla="*/ 814 w 2412"/>
              <a:gd name="T57" fmla="*/ 1025 h 1027"/>
              <a:gd name="T58" fmla="*/ 746 w 2412"/>
              <a:gd name="T59" fmla="*/ 1023 h 1027"/>
              <a:gd name="T60" fmla="*/ 678 w 2412"/>
              <a:gd name="T61" fmla="*/ 999 h 1027"/>
              <a:gd name="T62" fmla="*/ 625 w 2412"/>
              <a:gd name="T63" fmla="*/ 962 h 1027"/>
              <a:gd name="T64" fmla="*/ 570 w 2412"/>
              <a:gd name="T65" fmla="*/ 897 h 1027"/>
              <a:gd name="T66" fmla="*/ 275 w 2412"/>
              <a:gd name="T67" fmla="*/ 2 h 1027"/>
              <a:gd name="T68" fmla="*/ 346 w 2412"/>
              <a:gd name="T69" fmla="*/ 20 h 1027"/>
              <a:gd name="T70" fmla="*/ 410 w 2412"/>
              <a:gd name="T71" fmla="*/ 58 h 1027"/>
              <a:gd name="T72" fmla="*/ 439 w 2412"/>
              <a:gd name="T73" fmla="*/ 87 h 1027"/>
              <a:gd name="T74" fmla="*/ 788 w 2412"/>
              <a:gd name="T75" fmla="*/ 629 h 1027"/>
              <a:gd name="T76" fmla="*/ 1142 w 2412"/>
              <a:gd name="T77" fmla="*/ 80 h 1027"/>
              <a:gd name="T78" fmla="*/ 1191 w 2412"/>
              <a:gd name="T79" fmla="*/ 40 h 1027"/>
              <a:gd name="T80" fmla="*/ 1257 w 2412"/>
              <a:gd name="T81" fmla="*/ 11 h 1027"/>
              <a:gd name="T82" fmla="*/ 1319 w 2412"/>
              <a:gd name="T83" fmla="*/ 1 h 1027"/>
              <a:gd name="T84" fmla="*/ 2079 w 2412"/>
              <a:gd name="T85" fmla="*/ 2 h 1027"/>
              <a:gd name="T86" fmla="*/ 2151 w 2412"/>
              <a:gd name="T87" fmla="*/ 17 h 1027"/>
              <a:gd name="T88" fmla="*/ 2210 w 2412"/>
              <a:gd name="T89" fmla="*/ 41 h 1027"/>
              <a:gd name="T90" fmla="*/ 2248 w 2412"/>
              <a:gd name="T91" fmla="*/ 64 h 1027"/>
              <a:gd name="T92" fmla="*/ 2303 w 2412"/>
              <a:gd name="T93" fmla="*/ 110 h 1027"/>
              <a:gd name="T94" fmla="*/ 2349 w 2412"/>
              <a:gd name="T95" fmla="*/ 166 h 1027"/>
              <a:gd name="T96" fmla="*/ 2390 w 2412"/>
              <a:gd name="T97" fmla="*/ 247 h 1027"/>
              <a:gd name="T98" fmla="*/ 2409 w 2412"/>
              <a:gd name="T99" fmla="*/ 328 h 1027"/>
              <a:gd name="T100" fmla="*/ 2412 w 2412"/>
              <a:gd name="T101" fmla="*/ 394 h 1027"/>
              <a:gd name="T102" fmla="*/ 2401 w 2412"/>
              <a:gd name="T103" fmla="*/ 472 h 1027"/>
              <a:gd name="T104" fmla="*/ 2375 w 2412"/>
              <a:gd name="T105" fmla="*/ 544 h 1027"/>
              <a:gd name="T106" fmla="*/ 2336 w 2412"/>
              <a:gd name="T107" fmla="*/ 608 h 1027"/>
              <a:gd name="T108" fmla="*/ 2286 w 2412"/>
              <a:gd name="T109" fmla="*/ 664 h 1027"/>
              <a:gd name="T110" fmla="*/ 2225 w 2412"/>
              <a:gd name="T111" fmla="*/ 707 h 1027"/>
              <a:gd name="T112" fmla="*/ 2156 w 2412"/>
              <a:gd name="T113" fmla="*/ 737 h 1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2" h="1027">
                <a:moveTo>
                  <a:pt x="2062" y="1027"/>
                </a:moveTo>
                <a:lnTo>
                  <a:pt x="2050" y="1027"/>
                </a:lnTo>
                <a:lnTo>
                  <a:pt x="2038" y="1026"/>
                </a:lnTo>
                <a:lnTo>
                  <a:pt x="2026" y="1025"/>
                </a:lnTo>
                <a:lnTo>
                  <a:pt x="2015" y="1024"/>
                </a:lnTo>
                <a:lnTo>
                  <a:pt x="2004" y="1022"/>
                </a:lnTo>
                <a:lnTo>
                  <a:pt x="1994" y="1020"/>
                </a:lnTo>
                <a:lnTo>
                  <a:pt x="1974" y="1016"/>
                </a:lnTo>
                <a:lnTo>
                  <a:pt x="1956" y="1010"/>
                </a:lnTo>
                <a:lnTo>
                  <a:pt x="1947" y="1007"/>
                </a:lnTo>
                <a:lnTo>
                  <a:pt x="1939" y="1003"/>
                </a:lnTo>
                <a:lnTo>
                  <a:pt x="1923" y="995"/>
                </a:lnTo>
                <a:lnTo>
                  <a:pt x="1909" y="987"/>
                </a:lnTo>
                <a:lnTo>
                  <a:pt x="1896" y="977"/>
                </a:lnTo>
                <a:lnTo>
                  <a:pt x="1884" y="967"/>
                </a:lnTo>
                <a:lnTo>
                  <a:pt x="1872" y="957"/>
                </a:lnTo>
                <a:lnTo>
                  <a:pt x="1862" y="946"/>
                </a:lnTo>
                <a:lnTo>
                  <a:pt x="1852" y="935"/>
                </a:lnTo>
                <a:lnTo>
                  <a:pt x="1844" y="923"/>
                </a:lnTo>
                <a:lnTo>
                  <a:pt x="1835" y="910"/>
                </a:lnTo>
                <a:lnTo>
                  <a:pt x="1828" y="899"/>
                </a:lnTo>
                <a:lnTo>
                  <a:pt x="1804" y="861"/>
                </a:lnTo>
                <a:lnTo>
                  <a:pt x="1796" y="849"/>
                </a:lnTo>
                <a:lnTo>
                  <a:pt x="1789" y="838"/>
                </a:lnTo>
                <a:lnTo>
                  <a:pt x="1781" y="827"/>
                </a:lnTo>
                <a:lnTo>
                  <a:pt x="1772" y="817"/>
                </a:lnTo>
                <a:lnTo>
                  <a:pt x="1764" y="807"/>
                </a:lnTo>
                <a:lnTo>
                  <a:pt x="1754" y="798"/>
                </a:lnTo>
                <a:lnTo>
                  <a:pt x="1745" y="790"/>
                </a:lnTo>
                <a:lnTo>
                  <a:pt x="1739" y="786"/>
                </a:lnTo>
                <a:lnTo>
                  <a:pt x="1734" y="782"/>
                </a:lnTo>
                <a:lnTo>
                  <a:pt x="1728" y="779"/>
                </a:lnTo>
                <a:lnTo>
                  <a:pt x="1722" y="776"/>
                </a:lnTo>
                <a:lnTo>
                  <a:pt x="1710" y="770"/>
                </a:lnTo>
                <a:lnTo>
                  <a:pt x="1696" y="765"/>
                </a:lnTo>
                <a:lnTo>
                  <a:pt x="1681" y="760"/>
                </a:lnTo>
                <a:lnTo>
                  <a:pt x="1673" y="758"/>
                </a:lnTo>
                <a:lnTo>
                  <a:pt x="1665" y="757"/>
                </a:lnTo>
                <a:lnTo>
                  <a:pt x="1648" y="754"/>
                </a:lnTo>
                <a:lnTo>
                  <a:pt x="1638" y="754"/>
                </a:lnTo>
                <a:lnTo>
                  <a:pt x="1628" y="753"/>
                </a:lnTo>
                <a:lnTo>
                  <a:pt x="1608" y="753"/>
                </a:lnTo>
                <a:lnTo>
                  <a:pt x="1317" y="753"/>
                </a:lnTo>
                <a:lnTo>
                  <a:pt x="1419" y="590"/>
                </a:lnTo>
                <a:lnTo>
                  <a:pt x="1432" y="572"/>
                </a:lnTo>
                <a:lnTo>
                  <a:pt x="1440" y="561"/>
                </a:lnTo>
                <a:lnTo>
                  <a:pt x="1448" y="551"/>
                </a:lnTo>
                <a:lnTo>
                  <a:pt x="1458" y="541"/>
                </a:lnTo>
                <a:lnTo>
                  <a:pt x="1469" y="530"/>
                </a:lnTo>
                <a:lnTo>
                  <a:pt x="1481" y="520"/>
                </a:lnTo>
                <a:lnTo>
                  <a:pt x="1487" y="515"/>
                </a:lnTo>
                <a:lnTo>
                  <a:pt x="1494" y="510"/>
                </a:lnTo>
                <a:lnTo>
                  <a:pt x="1509" y="501"/>
                </a:lnTo>
                <a:lnTo>
                  <a:pt x="1516" y="496"/>
                </a:lnTo>
                <a:lnTo>
                  <a:pt x="1525" y="492"/>
                </a:lnTo>
                <a:lnTo>
                  <a:pt x="1533" y="488"/>
                </a:lnTo>
                <a:lnTo>
                  <a:pt x="1542" y="485"/>
                </a:lnTo>
                <a:lnTo>
                  <a:pt x="1551" y="481"/>
                </a:lnTo>
                <a:lnTo>
                  <a:pt x="1561" y="478"/>
                </a:lnTo>
                <a:lnTo>
                  <a:pt x="1582" y="472"/>
                </a:lnTo>
                <a:lnTo>
                  <a:pt x="1593" y="470"/>
                </a:lnTo>
                <a:lnTo>
                  <a:pt x="1604" y="468"/>
                </a:lnTo>
                <a:lnTo>
                  <a:pt x="1616" y="467"/>
                </a:lnTo>
                <a:lnTo>
                  <a:pt x="1629" y="466"/>
                </a:lnTo>
                <a:lnTo>
                  <a:pt x="1642" y="465"/>
                </a:lnTo>
                <a:lnTo>
                  <a:pt x="1655" y="465"/>
                </a:lnTo>
                <a:lnTo>
                  <a:pt x="1992" y="465"/>
                </a:lnTo>
                <a:lnTo>
                  <a:pt x="1998" y="465"/>
                </a:lnTo>
                <a:lnTo>
                  <a:pt x="2004" y="464"/>
                </a:lnTo>
                <a:lnTo>
                  <a:pt x="2011" y="462"/>
                </a:lnTo>
                <a:lnTo>
                  <a:pt x="2018" y="460"/>
                </a:lnTo>
                <a:lnTo>
                  <a:pt x="2026" y="457"/>
                </a:lnTo>
                <a:lnTo>
                  <a:pt x="2033" y="454"/>
                </a:lnTo>
                <a:lnTo>
                  <a:pt x="2040" y="450"/>
                </a:lnTo>
                <a:lnTo>
                  <a:pt x="2047" y="445"/>
                </a:lnTo>
                <a:lnTo>
                  <a:pt x="2054" y="439"/>
                </a:lnTo>
                <a:lnTo>
                  <a:pt x="2060" y="433"/>
                </a:lnTo>
                <a:lnTo>
                  <a:pt x="2066" y="426"/>
                </a:lnTo>
                <a:lnTo>
                  <a:pt x="2071" y="418"/>
                </a:lnTo>
                <a:lnTo>
                  <a:pt x="2075" y="409"/>
                </a:lnTo>
                <a:lnTo>
                  <a:pt x="2077" y="404"/>
                </a:lnTo>
                <a:lnTo>
                  <a:pt x="2078" y="399"/>
                </a:lnTo>
                <a:lnTo>
                  <a:pt x="2080" y="389"/>
                </a:lnTo>
                <a:lnTo>
                  <a:pt x="2081" y="383"/>
                </a:lnTo>
                <a:lnTo>
                  <a:pt x="2081" y="377"/>
                </a:lnTo>
                <a:lnTo>
                  <a:pt x="2081" y="371"/>
                </a:lnTo>
                <a:lnTo>
                  <a:pt x="2080" y="364"/>
                </a:lnTo>
                <a:lnTo>
                  <a:pt x="2079" y="359"/>
                </a:lnTo>
                <a:lnTo>
                  <a:pt x="2078" y="353"/>
                </a:lnTo>
                <a:lnTo>
                  <a:pt x="2077" y="348"/>
                </a:lnTo>
                <a:lnTo>
                  <a:pt x="2075" y="343"/>
                </a:lnTo>
                <a:lnTo>
                  <a:pt x="2071" y="334"/>
                </a:lnTo>
                <a:lnTo>
                  <a:pt x="2066" y="326"/>
                </a:lnTo>
                <a:lnTo>
                  <a:pt x="2060" y="319"/>
                </a:lnTo>
                <a:lnTo>
                  <a:pt x="2054" y="312"/>
                </a:lnTo>
                <a:lnTo>
                  <a:pt x="2047" y="307"/>
                </a:lnTo>
                <a:lnTo>
                  <a:pt x="2040" y="302"/>
                </a:lnTo>
                <a:lnTo>
                  <a:pt x="2033" y="298"/>
                </a:lnTo>
                <a:lnTo>
                  <a:pt x="2025" y="294"/>
                </a:lnTo>
                <a:lnTo>
                  <a:pt x="2018" y="292"/>
                </a:lnTo>
                <a:lnTo>
                  <a:pt x="2011" y="290"/>
                </a:lnTo>
                <a:lnTo>
                  <a:pt x="2004" y="288"/>
                </a:lnTo>
                <a:lnTo>
                  <a:pt x="1998" y="288"/>
                </a:lnTo>
                <a:lnTo>
                  <a:pt x="1992" y="287"/>
                </a:lnTo>
                <a:lnTo>
                  <a:pt x="1550" y="287"/>
                </a:lnTo>
                <a:lnTo>
                  <a:pt x="1536" y="288"/>
                </a:lnTo>
                <a:lnTo>
                  <a:pt x="1522" y="288"/>
                </a:lnTo>
                <a:lnTo>
                  <a:pt x="1509" y="290"/>
                </a:lnTo>
                <a:lnTo>
                  <a:pt x="1497" y="291"/>
                </a:lnTo>
                <a:lnTo>
                  <a:pt x="1485" y="293"/>
                </a:lnTo>
                <a:lnTo>
                  <a:pt x="1474" y="296"/>
                </a:lnTo>
                <a:lnTo>
                  <a:pt x="1463" y="299"/>
                </a:lnTo>
                <a:lnTo>
                  <a:pt x="1452" y="302"/>
                </a:lnTo>
                <a:lnTo>
                  <a:pt x="1433" y="309"/>
                </a:lnTo>
                <a:lnTo>
                  <a:pt x="1424" y="313"/>
                </a:lnTo>
                <a:lnTo>
                  <a:pt x="1415" y="318"/>
                </a:lnTo>
                <a:lnTo>
                  <a:pt x="1407" y="322"/>
                </a:lnTo>
                <a:lnTo>
                  <a:pt x="1399" y="327"/>
                </a:lnTo>
                <a:lnTo>
                  <a:pt x="1384" y="337"/>
                </a:lnTo>
                <a:lnTo>
                  <a:pt x="1371" y="347"/>
                </a:lnTo>
                <a:lnTo>
                  <a:pt x="1360" y="357"/>
                </a:lnTo>
                <a:lnTo>
                  <a:pt x="1349" y="368"/>
                </a:lnTo>
                <a:lnTo>
                  <a:pt x="1340" y="379"/>
                </a:lnTo>
                <a:lnTo>
                  <a:pt x="1333" y="389"/>
                </a:lnTo>
                <a:lnTo>
                  <a:pt x="1326" y="398"/>
                </a:lnTo>
                <a:lnTo>
                  <a:pt x="1315" y="414"/>
                </a:lnTo>
                <a:lnTo>
                  <a:pt x="1008" y="897"/>
                </a:lnTo>
                <a:lnTo>
                  <a:pt x="998" y="912"/>
                </a:lnTo>
                <a:lnTo>
                  <a:pt x="993" y="921"/>
                </a:lnTo>
                <a:lnTo>
                  <a:pt x="988" y="927"/>
                </a:lnTo>
                <a:lnTo>
                  <a:pt x="977" y="941"/>
                </a:lnTo>
                <a:lnTo>
                  <a:pt x="965" y="953"/>
                </a:lnTo>
                <a:lnTo>
                  <a:pt x="953" y="964"/>
                </a:lnTo>
                <a:lnTo>
                  <a:pt x="947" y="970"/>
                </a:lnTo>
                <a:lnTo>
                  <a:pt x="941" y="975"/>
                </a:lnTo>
                <a:lnTo>
                  <a:pt x="928" y="985"/>
                </a:lnTo>
                <a:lnTo>
                  <a:pt x="914" y="993"/>
                </a:lnTo>
                <a:lnTo>
                  <a:pt x="900" y="1001"/>
                </a:lnTo>
                <a:lnTo>
                  <a:pt x="893" y="1004"/>
                </a:lnTo>
                <a:lnTo>
                  <a:pt x="886" y="1008"/>
                </a:lnTo>
                <a:lnTo>
                  <a:pt x="871" y="1013"/>
                </a:lnTo>
                <a:lnTo>
                  <a:pt x="855" y="1018"/>
                </a:lnTo>
                <a:lnTo>
                  <a:pt x="839" y="1022"/>
                </a:lnTo>
                <a:lnTo>
                  <a:pt x="822" y="1025"/>
                </a:lnTo>
                <a:lnTo>
                  <a:pt x="814" y="1025"/>
                </a:lnTo>
                <a:lnTo>
                  <a:pt x="806" y="1026"/>
                </a:lnTo>
                <a:lnTo>
                  <a:pt x="788" y="1027"/>
                </a:lnTo>
                <a:lnTo>
                  <a:pt x="771" y="1026"/>
                </a:lnTo>
                <a:lnTo>
                  <a:pt x="755" y="1024"/>
                </a:lnTo>
                <a:lnTo>
                  <a:pt x="746" y="1023"/>
                </a:lnTo>
                <a:lnTo>
                  <a:pt x="738" y="1021"/>
                </a:lnTo>
                <a:lnTo>
                  <a:pt x="723" y="1017"/>
                </a:lnTo>
                <a:lnTo>
                  <a:pt x="707" y="1012"/>
                </a:lnTo>
                <a:lnTo>
                  <a:pt x="692" y="1006"/>
                </a:lnTo>
                <a:lnTo>
                  <a:pt x="678" y="999"/>
                </a:lnTo>
                <a:lnTo>
                  <a:pt x="664" y="991"/>
                </a:lnTo>
                <a:lnTo>
                  <a:pt x="650" y="982"/>
                </a:lnTo>
                <a:lnTo>
                  <a:pt x="644" y="977"/>
                </a:lnTo>
                <a:lnTo>
                  <a:pt x="637" y="972"/>
                </a:lnTo>
                <a:lnTo>
                  <a:pt x="625" y="962"/>
                </a:lnTo>
                <a:lnTo>
                  <a:pt x="613" y="950"/>
                </a:lnTo>
                <a:lnTo>
                  <a:pt x="601" y="938"/>
                </a:lnTo>
                <a:lnTo>
                  <a:pt x="591" y="926"/>
                </a:lnTo>
                <a:lnTo>
                  <a:pt x="580" y="911"/>
                </a:lnTo>
                <a:lnTo>
                  <a:pt x="570" y="897"/>
                </a:lnTo>
                <a:lnTo>
                  <a:pt x="285" y="449"/>
                </a:lnTo>
                <a:lnTo>
                  <a:pt x="0" y="0"/>
                </a:lnTo>
                <a:lnTo>
                  <a:pt x="233" y="0"/>
                </a:lnTo>
                <a:lnTo>
                  <a:pt x="254" y="1"/>
                </a:lnTo>
                <a:lnTo>
                  <a:pt x="275" y="2"/>
                </a:lnTo>
                <a:lnTo>
                  <a:pt x="294" y="5"/>
                </a:lnTo>
                <a:lnTo>
                  <a:pt x="312" y="9"/>
                </a:lnTo>
                <a:lnTo>
                  <a:pt x="330" y="14"/>
                </a:lnTo>
                <a:lnTo>
                  <a:pt x="338" y="17"/>
                </a:lnTo>
                <a:lnTo>
                  <a:pt x="346" y="20"/>
                </a:lnTo>
                <a:lnTo>
                  <a:pt x="362" y="27"/>
                </a:lnTo>
                <a:lnTo>
                  <a:pt x="377" y="35"/>
                </a:lnTo>
                <a:lnTo>
                  <a:pt x="391" y="44"/>
                </a:lnTo>
                <a:lnTo>
                  <a:pt x="404" y="53"/>
                </a:lnTo>
                <a:lnTo>
                  <a:pt x="410" y="58"/>
                </a:lnTo>
                <a:lnTo>
                  <a:pt x="416" y="64"/>
                </a:lnTo>
                <a:lnTo>
                  <a:pt x="422" y="69"/>
                </a:lnTo>
                <a:lnTo>
                  <a:pt x="428" y="75"/>
                </a:lnTo>
                <a:lnTo>
                  <a:pt x="434" y="81"/>
                </a:lnTo>
                <a:lnTo>
                  <a:pt x="439" y="87"/>
                </a:lnTo>
                <a:lnTo>
                  <a:pt x="450" y="100"/>
                </a:lnTo>
                <a:lnTo>
                  <a:pt x="455" y="107"/>
                </a:lnTo>
                <a:lnTo>
                  <a:pt x="459" y="114"/>
                </a:lnTo>
                <a:lnTo>
                  <a:pt x="469" y="127"/>
                </a:lnTo>
                <a:lnTo>
                  <a:pt x="788" y="629"/>
                </a:lnTo>
                <a:lnTo>
                  <a:pt x="1107" y="128"/>
                </a:lnTo>
                <a:lnTo>
                  <a:pt x="1115" y="116"/>
                </a:lnTo>
                <a:lnTo>
                  <a:pt x="1123" y="104"/>
                </a:lnTo>
                <a:lnTo>
                  <a:pt x="1132" y="92"/>
                </a:lnTo>
                <a:lnTo>
                  <a:pt x="1142" y="80"/>
                </a:lnTo>
                <a:lnTo>
                  <a:pt x="1153" y="69"/>
                </a:lnTo>
                <a:lnTo>
                  <a:pt x="1165" y="59"/>
                </a:lnTo>
                <a:lnTo>
                  <a:pt x="1171" y="54"/>
                </a:lnTo>
                <a:lnTo>
                  <a:pt x="1177" y="49"/>
                </a:lnTo>
                <a:lnTo>
                  <a:pt x="1191" y="40"/>
                </a:lnTo>
                <a:lnTo>
                  <a:pt x="1206" y="31"/>
                </a:lnTo>
                <a:lnTo>
                  <a:pt x="1222" y="23"/>
                </a:lnTo>
                <a:lnTo>
                  <a:pt x="1230" y="20"/>
                </a:lnTo>
                <a:lnTo>
                  <a:pt x="1239" y="17"/>
                </a:lnTo>
                <a:lnTo>
                  <a:pt x="1257" y="11"/>
                </a:lnTo>
                <a:lnTo>
                  <a:pt x="1267" y="9"/>
                </a:lnTo>
                <a:lnTo>
                  <a:pt x="1276" y="6"/>
                </a:lnTo>
                <a:lnTo>
                  <a:pt x="1297" y="3"/>
                </a:lnTo>
                <a:lnTo>
                  <a:pt x="1308" y="2"/>
                </a:lnTo>
                <a:lnTo>
                  <a:pt x="1319" y="1"/>
                </a:lnTo>
                <a:lnTo>
                  <a:pt x="1331" y="0"/>
                </a:lnTo>
                <a:lnTo>
                  <a:pt x="1343" y="0"/>
                </a:lnTo>
                <a:lnTo>
                  <a:pt x="2041" y="0"/>
                </a:lnTo>
                <a:lnTo>
                  <a:pt x="2060" y="1"/>
                </a:lnTo>
                <a:lnTo>
                  <a:pt x="2079" y="2"/>
                </a:lnTo>
                <a:lnTo>
                  <a:pt x="2097" y="4"/>
                </a:lnTo>
                <a:lnTo>
                  <a:pt x="2116" y="8"/>
                </a:lnTo>
                <a:lnTo>
                  <a:pt x="2125" y="10"/>
                </a:lnTo>
                <a:lnTo>
                  <a:pt x="2134" y="12"/>
                </a:lnTo>
                <a:lnTo>
                  <a:pt x="2151" y="17"/>
                </a:lnTo>
                <a:lnTo>
                  <a:pt x="2168" y="23"/>
                </a:lnTo>
                <a:lnTo>
                  <a:pt x="2177" y="26"/>
                </a:lnTo>
                <a:lnTo>
                  <a:pt x="2185" y="29"/>
                </a:lnTo>
                <a:lnTo>
                  <a:pt x="2202" y="37"/>
                </a:lnTo>
                <a:lnTo>
                  <a:pt x="2210" y="41"/>
                </a:lnTo>
                <a:lnTo>
                  <a:pt x="2218" y="45"/>
                </a:lnTo>
                <a:lnTo>
                  <a:pt x="2226" y="49"/>
                </a:lnTo>
                <a:lnTo>
                  <a:pt x="2233" y="54"/>
                </a:lnTo>
                <a:lnTo>
                  <a:pt x="2241" y="59"/>
                </a:lnTo>
                <a:lnTo>
                  <a:pt x="2248" y="64"/>
                </a:lnTo>
                <a:lnTo>
                  <a:pt x="2256" y="69"/>
                </a:lnTo>
                <a:lnTo>
                  <a:pt x="2263" y="74"/>
                </a:lnTo>
                <a:lnTo>
                  <a:pt x="2277" y="85"/>
                </a:lnTo>
                <a:lnTo>
                  <a:pt x="2290" y="98"/>
                </a:lnTo>
                <a:lnTo>
                  <a:pt x="2303" y="110"/>
                </a:lnTo>
                <a:lnTo>
                  <a:pt x="2316" y="123"/>
                </a:lnTo>
                <a:lnTo>
                  <a:pt x="2327" y="137"/>
                </a:lnTo>
                <a:lnTo>
                  <a:pt x="2333" y="144"/>
                </a:lnTo>
                <a:lnTo>
                  <a:pt x="2338" y="151"/>
                </a:lnTo>
                <a:lnTo>
                  <a:pt x="2349" y="166"/>
                </a:lnTo>
                <a:lnTo>
                  <a:pt x="2358" y="181"/>
                </a:lnTo>
                <a:lnTo>
                  <a:pt x="2367" y="197"/>
                </a:lnTo>
                <a:lnTo>
                  <a:pt x="2375" y="213"/>
                </a:lnTo>
                <a:lnTo>
                  <a:pt x="2383" y="229"/>
                </a:lnTo>
                <a:lnTo>
                  <a:pt x="2390" y="247"/>
                </a:lnTo>
                <a:lnTo>
                  <a:pt x="2395" y="264"/>
                </a:lnTo>
                <a:lnTo>
                  <a:pt x="2400" y="282"/>
                </a:lnTo>
                <a:lnTo>
                  <a:pt x="2405" y="300"/>
                </a:lnTo>
                <a:lnTo>
                  <a:pt x="2408" y="319"/>
                </a:lnTo>
                <a:lnTo>
                  <a:pt x="2409" y="328"/>
                </a:lnTo>
                <a:lnTo>
                  <a:pt x="2410" y="338"/>
                </a:lnTo>
                <a:lnTo>
                  <a:pt x="2411" y="347"/>
                </a:lnTo>
                <a:lnTo>
                  <a:pt x="2412" y="357"/>
                </a:lnTo>
                <a:lnTo>
                  <a:pt x="2412" y="377"/>
                </a:lnTo>
                <a:lnTo>
                  <a:pt x="2412" y="394"/>
                </a:lnTo>
                <a:lnTo>
                  <a:pt x="2411" y="410"/>
                </a:lnTo>
                <a:lnTo>
                  <a:pt x="2409" y="426"/>
                </a:lnTo>
                <a:lnTo>
                  <a:pt x="2407" y="441"/>
                </a:lnTo>
                <a:lnTo>
                  <a:pt x="2404" y="457"/>
                </a:lnTo>
                <a:lnTo>
                  <a:pt x="2401" y="472"/>
                </a:lnTo>
                <a:lnTo>
                  <a:pt x="2397" y="487"/>
                </a:lnTo>
                <a:lnTo>
                  <a:pt x="2392" y="502"/>
                </a:lnTo>
                <a:lnTo>
                  <a:pt x="2387" y="516"/>
                </a:lnTo>
                <a:lnTo>
                  <a:pt x="2381" y="530"/>
                </a:lnTo>
                <a:lnTo>
                  <a:pt x="2375" y="544"/>
                </a:lnTo>
                <a:lnTo>
                  <a:pt x="2368" y="558"/>
                </a:lnTo>
                <a:lnTo>
                  <a:pt x="2361" y="571"/>
                </a:lnTo>
                <a:lnTo>
                  <a:pt x="2353" y="584"/>
                </a:lnTo>
                <a:lnTo>
                  <a:pt x="2345" y="596"/>
                </a:lnTo>
                <a:lnTo>
                  <a:pt x="2336" y="608"/>
                </a:lnTo>
                <a:lnTo>
                  <a:pt x="2327" y="620"/>
                </a:lnTo>
                <a:lnTo>
                  <a:pt x="2317" y="631"/>
                </a:lnTo>
                <a:lnTo>
                  <a:pt x="2307" y="643"/>
                </a:lnTo>
                <a:lnTo>
                  <a:pt x="2297" y="654"/>
                </a:lnTo>
                <a:lnTo>
                  <a:pt x="2286" y="664"/>
                </a:lnTo>
                <a:lnTo>
                  <a:pt x="2275" y="673"/>
                </a:lnTo>
                <a:lnTo>
                  <a:pt x="2263" y="682"/>
                </a:lnTo>
                <a:lnTo>
                  <a:pt x="2251" y="691"/>
                </a:lnTo>
                <a:lnTo>
                  <a:pt x="2238" y="699"/>
                </a:lnTo>
                <a:lnTo>
                  <a:pt x="2225" y="707"/>
                </a:lnTo>
                <a:lnTo>
                  <a:pt x="2212" y="714"/>
                </a:lnTo>
                <a:lnTo>
                  <a:pt x="2199" y="720"/>
                </a:lnTo>
                <a:lnTo>
                  <a:pt x="2185" y="726"/>
                </a:lnTo>
                <a:lnTo>
                  <a:pt x="2171" y="732"/>
                </a:lnTo>
                <a:lnTo>
                  <a:pt x="2156" y="737"/>
                </a:lnTo>
                <a:lnTo>
                  <a:pt x="2142" y="741"/>
                </a:lnTo>
                <a:lnTo>
                  <a:pt x="2128" y="745"/>
                </a:lnTo>
                <a:lnTo>
                  <a:pt x="2306" y="1027"/>
                </a:lnTo>
                <a:lnTo>
                  <a:pt x="2062" y="1027"/>
                </a:lnTo>
                <a:close/>
              </a:path>
            </a:pathLst>
          </a:custGeom>
          <a:solidFill>
            <a:srgbClr val="58A6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33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69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70" r:id="rId9"/>
    <p:sldLayoutId id="2147484049" r:id="rId10"/>
    <p:sldLayoutId id="2147484071" r:id="rId11"/>
    <p:sldLayoutId id="2147484051" r:id="rId12"/>
    <p:sldLayoutId id="2147484072" r:id="rId13"/>
    <p:sldLayoutId id="2147484052" r:id="rId14"/>
    <p:sldLayoutId id="2147484053" r:id="rId15"/>
    <p:sldLayoutId id="2147484054" r:id="rId16"/>
    <p:sldLayoutId id="2147484055" r:id="rId17"/>
    <p:sldLayoutId id="2147484056" r:id="rId18"/>
    <p:sldLayoutId id="2147484057" r:id="rId19"/>
    <p:sldLayoutId id="2147484058" r:id="rId20"/>
    <p:sldLayoutId id="2147484059" r:id="rId21"/>
    <p:sldLayoutId id="2147484060" r:id="rId22"/>
    <p:sldLayoutId id="2147484061" r:id="rId23"/>
    <p:sldLayoutId id="2147484062" r:id="rId24"/>
    <p:sldLayoutId id="2147484063" r:id="rId25"/>
    <p:sldLayoutId id="2147484064" r:id="rId26"/>
    <p:sldLayoutId id="2147484065" r:id="rId27"/>
    <p:sldLayoutId id="2147484066" r:id="rId28"/>
    <p:sldLayoutId id="2147484067" r:id="rId29"/>
    <p:sldLayoutId id="2147484073" r:id="rId30"/>
    <p:sldLayoutId id="2147484068" r:id="rId31"/>
    <p:sldLayoutId id="2147484074" r:id="rId32"/>
  </p:sldLayoutIdLst>
  <p:transition spd="med"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728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6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304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592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VR Digitaaliset palvelut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9E84694-BD06-437A-91AE-DBB5A01C2E4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12.9.2018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785661E-7961-4F15-82A8-7749E8B3E1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Marika Nordman</a:t>
            </a:r>
          </a:p>
        </p:txBody>
      </p:sp>
    </p:spTree>
    <p:extLst>
      <p:ext uri="{BB962C8B-B14F-4D97-AF65-F5344CB8AC3E}">
        <p14:creationId xmlns:p14="http://schemas.microsoft.com/office/powerpoint/2010/main" val="351074577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1948AE-26AD-4C1D-A197-2BDB6073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VR Verkkokauppa, www.vr.fi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3869C8-EE46-4136-8AF8-1C0CD1FE1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Kertaliput: Perusliput ja Säästöliput istuma- ja makuupaikoilla</a:t>
            </a:r>
          </a:p>
          <a:p>
            <a:r>
              <a:rPr lang="fi-FI" dirty="0"/>
              <a:t>Lisäpalvelut: Peruutusturva, paikat Ekstra-luokkaan ja </a:t>
            </a:r>
            <a:r>
              <a:rPr lang="fi-FI" dirty="0" err="1"/>
              <a:t>DuettoPlus</a:t>
            </a:r>
            <a:r>
              <a:rPr lang="fi-FI" dirty="0"/>
              <a:t>-ravintolavaunun yläkertaan, lemmikki- ja polkupyörämaksut lipun oston yhteydessä</a:t>
            </a:r>
          </a:p>
          <a:p>
            <a:r>
              <a:rPr lang="fi-FI" dirty="0"/>
              <a:t>Kausi- ja sarjaliput sekä sarjalipun maksuttomat paikanvaraukset</a:t>
            </a:r>
          </a:p>
          <a:p>
            <a:r>
              <a:rPr lang="fi-FI" dirty="0"/>
              <a:t>Saattajaliput: maksuton saattaja lipun yhteydessä</a:t>
            </a:r>
          </a:p>
          <a:p>
            <a:r>
              <a:rPr lang="fi-FI" dirty="0"/>
              <a:t>Autopaketit</a:t>
            </a:r>
          </a:p>
          <a:p>
            <a:r>
              <a:rPr lang="fi-FI" dirty="0"/>
              <a:t>Suomi-Venäjä junaliikenteen liput</a:t>
            </a:r>
          </a:p>
          <a:p>
            <a:r>
              <a:rPr lang="fi-FI" dirty="0"/>
              <a:t>Sivusto suomen-, ruotsin- ja englanninkielisenä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6060975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0C2A8D-1E1E-4366-B4A7-92FAF00EF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7" y="1268214"/>
            <a:ext cx="9648949" cy="288578"/>
          </a:xfrm>
        </p:spPr>
        <p:txBody>
          <a:bodyPr/>
          <a:lstStyle/>
          <a:p>
            <a:r>
              <a:rPr lang="fi-FI" dirty="0"/>
              <a:t>VR Mobiili</a:t>
            </a:r>
            <a:br>
              <a:rPr lang="fi-FI" dirty="0"/>
            </a:b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7A701A-C6B6-4110-9DAF-15DE887B1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588" y="1628801"/>
            <a:ext cx="9648825" cy="4032448"/>
          </a:xfrm>
        </p:spPr>
        <p:txBody>
          <a:bodyPr/>
          <a:lstStyle/>
          <a:p>
            <a:r>
              <a:rPr lang="fi-FI" dirty="0"/>
              <a:t>VR Mobiili -sovelluksen saa ladattua älypuhelimen sovelluskaupasta:</a:t>
            </a:r>
            <a:endParaRPr lang="fi" dirty="0"/>
          </a:p>
          <a:p>
            <a:r>
              <a:rPr lang="fi-FI" dirty="0"/>
              <a:t>Android-puhelimiin (esim. Samsung): Google Play -kaupasta</a:t>
            </a:r>
          </a:p>
          <a:p>
            <a:r>
              <a:rPr lang="fi-FI" dirty="0"/>
              <a:t>iOS-puhelimiin (Apple iPhone): Apple </a:t>
            </a:r>
            <a:r>
              <a:rPr lang="fi-FI" dirty="0" err="1"/>
              <a:t>App</a:t>
            </a:r>
            <a:r>
              <a:rPr lang="fi-FI" dirty="0"/>
              <a:t> </a:t>
            </a:r>
            <a:r>
              <a:rPr lang="fi-FI" dirty="0" err="1"/>
              <a:t>Storesta</a:t>
            </a:r>
            <a:endParaRPr lang="fi-FI" dirty="0"/>
          </a:p>
          <a:p>
            <a:r>
              <a:rPr lang="fi-FI" dirty="0"/>
              <a:t>Sovelluksessa Veturi-kortti</a:t>
            </a:r>
          </a:p>
          <a:p>
            <a:endParaRPr lang="fi" dirty="0"/>
          </a:p>
          <a:p>
            <a:r>
              <a:rPr lang="fi-FI" dirty="0"/>
              <a:t>Kertaliput: Perusliput ja Säästöliput istumapaikoilla</a:t>
            </a:r>
          </a:p>
          <a:p>
            <a:r>
              <a:rPr lang="fi-FI" dirty="0"/>
              <a:t>Lisäpalvelut: Peruutusturva, paikat Ekstra-luokkaan ja </a:t>
            </a:r>
            <a:r>
              <a:rPr lang="fi-FI" dirty="0" err="1"/>
              <a:t>DuettoPlus</a:t>
            </a:r>
            <a:r>
              <a:rPr lang="fi-FI" dirty="0"/>
              <a:t>-ravintolavaunun yläkertaan, lemmikki- ja polkupyörämaksut lipun oston yhteydessä</a:t>
            </a:r>
          </a:p>
          <a:p>
            <a:r>
              <a:rPr lang="fi-FI" dirty="0"/>
              <a:t>Saattajaliput: maksuton saattaja lipun yhteydessä</a:t>
            </a:r>
          </a:p>
          <a:p>
            <a:r>
              <a:rPr lang="fi-FI" dirty="0"/>
              <a:t>Sarjalipun maksuttomat paikanvaraukset</a:t>
            </a:r>
          </a:p>
          <a:p>
            <a:r>
              <a:rPr lang="fi-FI" dirty="0"/>
              <a:t>Lähiliikenteen kertalippu</a:t>
            </a:r>
            <a:endParaRPr lang="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884816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6D7429-9C05-4E54-907E-4AC42DE15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Lähiliikenteen junaliput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63E13E-5398-4674-91CF-3AC3CB901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VR Lähijunat- sovellus (iOS ja Android –puhelimet)</a:t>
            </a:r>
          </a:p>
          <a:p>
            <a:r>
              <a:rPr lang="fi-FI" dirty="0"/>
              <a:t>beta.vr.fi- verkkokauppa </a:t>
            </a:r>
          </a:p>
          <a:p>
            <a:endParaRPr lang="fi-FI" dirty="0"/>
          </a:p>
          <a:p>
            <a:r>
              <a:rPr lang="fi-FI" dirty="0"/>
              <a:t>Kummastakin myyntikanavasta voi ostaa lähiliikenteen kerta-, sarja- ja kausilippuja 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79817081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09DE0602-D91C-4435-853D-9E4DE463F998}"/>
              </a:ext>
            </a:extLst>
          </p:cNvPr>
          <p:cNvSpPr/>
          <p:nvPr/>
        </p:nvSpPr>
        <p:spPr>
          <a:xfrm>
            <a:off x="407368" y="474345"/>
            <a:ext cx="1123324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i-FI" sz="1600" dirty="0"/>
          </a:p>
          <a:p>
            <a:endParaRPr lang="fi-FI" sz="2000" dirty="0"/>
          </a:p>
          <a:p>
            <a:pPr algn="ctr"/>
            <a:endParaRPr lang="fi-FI" sz="2000" b="1" dirty="0">
              <a:solidFill>
                <a:schemeClr val="accent1"/>
              </a:solidFill>
            </a:endParaRPr>
          </a:p>
          <a:p>
            <a:pPr algn="ctr"/>
            <a:r>
              <a:rPr lang="fi-FI" sz="2000" b="1" dirty="0">
                <a:solidFill>
                  <a:schemeClr val="accent1"/>
                </a:solidFill>
              </a:rPr>
              <a:t>VR Asiakastuki</a:t>
            </a:r>
          </a:p>
          <a:p>
            <a:pPr algn="ctr"/>
            <a:r>
              <a:rPr lang="fi-FI" sz="2000" dirty="0"/>
              <a:t>p. 0800 166 888</a:t>
            </a:r>
          </a:p>
          <a:p>
            <a:pPr algn="ctr"/>
            <a:r>
              <a:rPr lang="it-IT" sz="2000" dirty="0"/>
              <a:t>Avoinna ma–su klo 5–22</a:t>
            </a:r>
          </a:p>
          <a:p>
            <a:pPr algn="ctr"/>
            <a:r>
              <a:rPr lang="fi-FI" sz="2000" dirty="0"/>
              <a:t>Numero on maksuton</a:t>
            </a:r>
          </a:p>
          <a:p>
            <a:pPr algn="ctr"/>
            <a:endParaRPr lang="fi-FI" sz="2000" dirty="0"/>
          </a:p>
          <a:p>
            <a:pPr algn="ctr"/>
            <a:endParaRPr lang="fi-FI" sz="2000" dirty="0"/>
          </a:p>
          <a:p>
            <a:pPr algn="ctr"/>
            <a:r>
              <a:rPr lang="fi-FI" sz="2000" dirty="0"/>
              <a:t>Junaliikenteeseen liittyvissä kysymyksissä autetaan myös Facebookissa /VR Matkalla ja Twitterissä @</a:t>
            </a:r>
            <a:r>
              <a:rPr lang="fi-FI" sz="2000" dirty="0" err="1"/>
              <a:t>VRmatkalla</a:t>
            </a:r>
            <a:r>
              <a:rPr lang="fi-FI" sz="2000" dirty="0"/>
              <a:t>, ma-pe klo 7–21, la klo 8–20 ja su klo 9–20.</a:t>
            </a:r>
          </a:p>
          <a:p>
            <a:endParaRPr lang="fi" sz="1600" dirty="0"/>
          </a:p>
          <a:p>
            <a:endParaRPr lang="fi" sz="1600" dirty="0"/>
          </a:p>
        </p:txBody>
      </p:sp>
    </p:spTree>
    <p:extLst>
      <p:ext uri="{BB962C8B-B14F-4D97-AF65-F5344CB8AC3E}">
        <p14:creationId xmlns:p14="http://schemas.microsoft.com/office/powerpoint/2010/main" val="391981681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VR">
  <a:themeElements>
    <a:clrScheme name="VR-Yhtymä Oy">
      <a:dk1>
        <a:sysClr val="windowText" lastClr="000000"/>
      </a:dk1>
      <a:lt1>
        <a:sysClr val="window" lastClr="FFFFFF"/>
      </a:lt1>
      <a:dk2>
        <a:srgbClr val="383E46"/>
      </a:dk2>
      <a:lt2>
        <a:srgbClr val="E4E4E6"/>
      </a:lt2>
      <a:accent1>
        <a:srgbClr val="58A618"/>
      </a:accent1>
      <a:accent2>
        <a:srgbClr val="37424A"/>
      </a:accent2>
      <a:accent3>
        <a:srgbClr val="A7DE79"/>
      </a:accent3>
      <a:accent4>
        <a:srgbClr val="A5ACAF"/>
      </a:accent4>
      <a:accent5>
        <a:srgbClr val="3C7E05"/>
      </a:accent5>
      <a:accent6>
        <a:srgbClr val="E4E4E6"/>
      </a:accent6>
      <a:hlink>
        <a:srgbClr val="58A618"/>
      </a:hlink>
      <a:folHlink>
        <a:srgbClr val="37424A"/>
      </a:folHlink>
    </a:clrScheme>
    <a:fontScheme name="VR grou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54000" tIns="36000" rIns="54000" bIns="36000" rtlCol="0">
        <a:spAutoFit/>
      </a:bodyPr>
      <a:lstStyle>
        <a:defPPr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01 VR PowerPoint-malli 16_9.potx" id="{83867324-8D6D-4A0F-85AE-023D75AD9490}" vid="{8E12F0B8-12AC-4B89-9A71-F1805DC42EF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</TotalTime>
  <Words>185</Words>
  <Application>Microsoft Office PowerPoint</Application>
  <PresentationFormat>Laajakuva</PresentationFormat>
  <Paragraphs>37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Verdana</vt:lpstr>
      <vt:lpstr>VR</vt:lpstr>
      <vt:lpstr>VR Digitaaliset palvelut</vt:lpstr>
      <vt:lpstr>VR Verkkokauppa, www.vr.fi</vt:lpstr>
      <vt:lpstr>VR Mobiili  </vt:lpstr>
      <vt:lpstr>Lähiliikenteen junaliput</vt:lpstr>
      <vt:lpstr>PowerPoint-esitys</vt:lpstr>
    </vt:vector>
  </TitlesOfParts>
  <Company>VR-Yhtymä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 PowerPoint-malli</dc:title>
  <dc:creator>Anna Perttilä\Sovelto</dc:creator>
  <cp:lastModifiedBy>Ilmola Maarit</cp:lastModifiedBy>
  <cp:revision>132</cp:revision>
  <dcterms:created xsi:type="dcterms:W3CDTF">2012-09-24T07:38:44Z</dcterms:created>
  <dcterms:modified xsi:type="dcterms:W3CDTF">2018-09-14T11:49:22Z</dcterms:modified>
</cp:coreProperties>
</file>