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570" y="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4098" name="AutoShape 2"/>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4099" name="Rectangle 3"/>
          <p:cNvSpPr>
            <a:spLocks noGrp="1" noRot="1" noChangeAspect="1" noChangeArrowheads="1"/>
          </p:cNvSpPr>
          <p:nvPr>
            <p:ph type="sldImg"/>
          </p:nvPr>
        </p:nvSpPr>
        <p:spPr bwMode="auto">
          <a:xfrm>
            <a:off x="1106488" y="812800"/>
            <a:ext cx="5340350" cy="400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0" name="Rectangle 4"/>
          <p:cNvSpPr>
            <a:spLocks noGrp="1" noChangeArrowheads="1"/>
          </p:cNvSpPr>
          <p:nvPr>
            <p:ph type="body"/>
          </p:nvPr>
        </p:nvSpPr>
        <p:spPr bwMode="auto">
          <a:xfrm>
            <a:off x="755650" y="5078413"/>
            <a:ext cx="6043613" cy="480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i-FI" altLang="fi-FI" smtClean="0"/>
          </a:p>
        </p:txBody>
      </p:sp>
      <p:sp>
        <p:nvSpPr>
          <p:cNvPr id="4101" name="Rectangle 5"/>
          <p:cNvSpPr>
            <a:spLocks noGrp="1" noChangeArrowheads="1"/>
          </p:cNvSpPr>
          <p:nvPr>
            <p:ph type="hdr"/>
          </p:nvPr>
        </p:nvSpPr>
        <p:spPr bwMode="auto">
          <a:xfrm>
            <a:off x="0" y="0"/>
            <a:ext cx="32766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4102" name="Rectangle 6"/>
          <p:cNvSpPr>
            <a:spLocks noGrp="1" noChangeArrowheads="1"/>
          </p:cNvSpPr>
          <p:nvPr>
            <p:ph type="dt"/>
          </p:nvPr>
        </p:nvSpPr>
        <p:spPr bwMode="auto">
          <a:xfrm>
            <a:off x="4278313" y="0"/>
            <a:ext cx="32766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4103" name="Rectangle 7"/>
          <p:cNvSpPr>
            <a:spLocks noGrp="1" noChangeArrowheads="1"/>
          </p:cNvSpPr>
          <p:nvPr>
            <p:ph type="ftr"/>
          </p:nvPr>
        </p:nvSpPr>
        <p:spPr bwMode="auto">
          <a:xfrm>
            <a:off x="0" y="10156825"/>
            <a:ext cx="32766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i-FI" altLang="fi-FI"/>
          </a:p>
        </p:txBody>
      </p:sp>
      <p:sp>
        <p:nvSpPr>
          <p:cNvPr id="4104" name="Rectangle 8"/>
          <p:cNvSpPr>
            <a:spLocks noGrp="1" noChangeArrowheads="1"/>
          </p:cNvSpPr>
          <p:nvPr>
            <p:ph type="sldNum"/>
          </p:nvPr>
        </p:nvSpPr>
        <p:spPr bwMode="auto">
          <a:xfrm>
            <a:off x="4278313" y="10156825"/>
            <a:ext cx="32766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buClrTx/>
              <a:buFontTx/>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87FC8D70-148D-4795-A58F-64CDBF0DC9DD}" type="slidenum">
              <a:rPr lang="fi-FI" altLang="fi-FI"/>
              <a:pPr/>
              <a:t>‹#›</a:t>
            </a:fld>
            <a:endParaRPr lang="fi-FI" altLang="fi-FI"/>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0A4E13F-606B-4D30-B1BC-94B255198AA1}" type="slidenum">
              <a:rPr lang="fi-FI" altLang="fi-FI"/>
              <a:pPr/>
              <a:t>1</a:t>
            </a:fld>
            <a:endParaRPr lang="fi-FI" altLang="fi-FI"/>
          </a:p>
        </p:txBody>
      </p:sp>
      <p:sp>
        <p:nvSpPr>
          <p:cNvPr id="1638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AF393B8F-CE48-40E8-87C9-D5579D8600D2}" type="slidenum">
              <a:rPr lang="fi-FI" altLang="fi-FI"/>
              <a:pPr/>
              <a:t>2</a:t>
            </a:fld>
            <a:endParaRPr lang="fi-FI" altLang="fi-FI"/>
          </a:p>
        </p:txBody>
      </p:sp>
      <p:sp>
        <p:nvSpPr>
          <p:cNvPr id="174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D9F5B707-CF6B-4C75-8950-E8FC39003049}" type="slidenum">
              <a:rPr lang="fi-FI" altLang="fi-FI"/>
              <a:pPr/>
              <a:t>3</a:t>
            </a:fld>
            <a:endParaRPr lang="fi-FI" altLang="fi-FI"/>
          </a:p>
        </p:txBody>
      </p:sp>
      <p:sp>
        <p:nvSpPr>
          <p:cNvPr id="1843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BA67D2D-BD6F-4484-8336-EE27BAA30BA3}" type="slidenum">
              <a:rPr lang="fi-FI" altLang="fi-FI"/>
              <a:pPr/>
              <a:t>4</a:t>
            </a:fld>
            <a:endParaRPr lang="fi-FI" altLang="fi-FI"/>
          </a:p>
        </p:txBody>
      </p:sp>
      <p:sp>
        <p:nvSpPr>
          <p:cNvPr id="1945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6A4A0D82-505F-4E2E-906C-DD23A42DE71A}" type="slidenum">
              <a:rPr lang="fi-FI" altLang="fi-FI"/>
              <a:pPr/>
              <a:t>5</a:t>
            </a:fld>
            <a:endParaRPr lang="fi-FI" altLang="fi-FI"/>
          </a:p>
        </p:txBody>
      </p:sp>
      <p:sp>
        <p:nvSpPr>
          <p:cNvPr id="20481"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18C95065-BCDD-48C0-B7DA-28A926ACCC39}" type="slidenum">
              <a:rPr lang="fi-FI" altLang="fi-FI"/>
              <a:pPr/>
              <a:t>6</a:t>
            </a:fld>
            <a:endParaRPr lang="fi-FI" altLang="fi-FI"/>
          </a:p>
        </p:txBody>
      </p:sp>
      <p:sp>
        <p:nvSpPr>
          <p:cNvPr id="21505"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7B2DFD41-ED3F-4877-9544-9FDDDAA7F1C4}" type="slidenum">
              <a:rPr lang="fi-FI" altLang="fi-FI"/>
              <a:pPr/>
              <a:t>7</a:t>
            </a:fld>
            <a:endParaRPr lang="fi-FI" altLang="fi-FI"/>
          </a:p>
        </p:txBody>
      </p:sp>
      <p:sp>
        <p:nvSpPr>
          <p:cNvPr id="22529"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3CB51710-DB0A-48AB-B80D-3BA15D72C304}" type="slidenum">
              <a:rPr lang="fi-FI" altLang="fi-FI"/>
              <a:pPr/>
              <a:t>8</a:t>
            </a:fld>
            <a:endParaRPr lang="fi-FI" altLang="fi-FI"/>
          </a:p>
        </p:txBody>
      </p:sp>
      <p:sp>
        <p:nvSpPr>
          <p:cNvPr id="23553"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1E34C528-6331-4ED9-A4E1-D40E465741D0}" type="slidenum">
              <a:rPr lang="fi-FI" altLang="fi-FI"/>
              <a:pPr/>
              <a:t>9</a:t>
            </a:fld>
            <a:endParaRPr lang="fi-FI" altLang="fi-FI"/>
          </a:p>
        </p:txBody>
      </p:sp>
      <p:sp>
        <p:nvSpPr>
          <p:cNvPr id="24577"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2240C471-E2D1-49C9-A647-9C46D4774A80}" type="slidenum">
              <a:rPr lang="fi-FI" altLang="fi-FI"/>
              <a:pPr/>
              <a:t>10</a:t>
            </a:fld>
            <a:endParaRPr lang="fi-FI" altLang="fi-FI"/>
          </a:p>
        </p:txBody>
      </p:sp>
      <p:sp>
        <p:nvSpPr>
          <p:cNvPr id="25601" name="Rectangle 1"/>
          <p:cNvSpPr txBox="1">
            <a:spLocks noGrp="1" noRot="1" noChangeAspect="1" noChangeArrowheads="1"/>
          </p:cNvSpPr>
          <p:nvPr>
            <p:ph type="sldImg"/>
          </p:nvPr>
        </p:nvSpPr>
        <p:spPr bwMode="auto">
          <a:xfrm>
            <a:off x="1106488" y="812800"/>
            <a:ext cx="5341937" cy="40052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755650" y="5078413"/>
            <a:ext cx="6045200" cy="48085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1BF56EC2-326E-4315-99A3-434CCFAAA194}" type="slidenum">
              <a:rPr lang="fi-FI" altLang="fi-FI"/>
              <a:pPr/>
              <a:t>11</a:t>
            </a:fld>
            <a:endParaRPr lang="fi-FI" altLang="fi-FI"/>
          </a:p>
        </p:txBody>
      </p:sp>
      <p:sp>
        <p:nvSpPr>
          <p:cNvPr id="26625" name="Rectangle 1"/>
          <p:cNvSpPr txBox="1">
            <a:spLocks noGrp="1" noRot="1" noChangeAspect="1" noChangeArrowheads="1"/>
          </p:cNvSpPr>
          <p:nvPr>
            <p:ph type="sldImg"/>
          </p:nvPr>
        </p:nvSpPr>
        <p:spPr bwMode="auto">
          <a:xfrm>
            <a:off x="1106488" y="812800"/>
            <a:ext cx="5343525" cy="4006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755650" y="5078413"/>
            <a:ext cx="6046788" cy="4810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ltLang="fi-F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260475" y="1236663"/>
            <a:ext cx="7559675" cy="2632075"/>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9AF92B76-181C-45A8-970A-43AE60A69ABE}" type="slidenum">
              <a:rPr lang="fi-FI" altLang="fi-FI"/>
              <a:pPr/>
              <a:t>‹#›</a:t>
            </a:fld>
            <a:endParaRPr lang="fi-FI" altLang="fi-FI"/>
          </a:p>
        </p:txBody>
      </p:sp>
    </p:spTree>
    <p:extLst>
      <p:ext uri="{BB962C8B-B14F-4D97-AF65-F5344CB8AC3E}">
        <p14:creationId xmlns:p14="http://schemas.microsoft.com/office/powerpoint/2010/main" val="1408451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14456951-8485-4169-9D96-DEEA8564153B}" type="slidenum">
              <a:rPr lang="fi-FI" altLang="fi-FI"/>
              <a:pPr/>
              <a:t>‹#›</a:t>
            </a:fld>
            <a:endParaRPr lang="fi-FI" altLang="fi-FI"/>
          </a:p>
        </p:txBody>
      </p:sp>
    </p:spTree>
    <p:extLst>
      <p:ext uri="{BB962C8B-B14F-4D97-AF65-F5344CB8AC3E}">
        <p14:creationId xmlns:p14="http://schemas.microsoft.com/office/powerpoint/2010/main" val="1589521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687388" y="1884363"/>
            <a:ext cx="8694737" cy="31448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smtClean="0"/>
              <a:t>Muokkaa tekstin perustyylejä</a:t>
            </a:r>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51A4CB85-73F4-4D6F-AE54-101995B88C4F}" type="slidenum">
              <a:rPr lang="fi-FI" altLang="fi-FI"/>
              <a:pPr/>
              <a:t>‹#›</a:t>
            </a:fld>
            <a:endParaRPr lang="fi-FI" altLang="fi-FI"/>
          </a:p>
        </p:txBody>
      </p:sp>
    </p:spTree>
    <p:extLst>
      <p:ext uri="{BB962C8B-B14F-4D97-AF65-F5344CB8AC3E}">
        <p14:creationId xmlns:p14="http://schemas.microsoft.com/office/powerpoint/2010/main" val="4002609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503238" y="1768475"/>
            <a:ext cx="4457700" cy="4986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5113338" y="1768475"/>
            <a:ext cx="4457700" cy="4986338"/>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1924BB7A-0145-4E39-BC22-99D698842C99}" type="slidenum">
              <a:rPr lang="fi-FI" altLang="fi-FI"/>
              <a:pPr/>
              <a:t>‹#›</a:t>
            </a:fld>
            <a:endParaRPr lang="fi-FI" altLang="fi-FI"/>
          </a:p>
        </p:txBody>
      </p:sp>
    </p:spTree>
    <p:extLst>
      <p:ext uri="{BB962C8B-B14F-4D97-AF65-F5344CB8AC3E}">
        <p14:creationId xmlns:p14="http://schemas.microsoft.com/office/powerpoint/2010/main" val="2999543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93738" y="403225"/>
            <a:ext cx="8694737" cy="1460500"/>
          </a:xfrm>
        </p:spPr>
        <p:txBody>
          <a:bodyPr/>
          <a:lstStyle/>
          <a:p>
            <a:r>
              <a:rPr lang="fi-FI" smtClean="0"/>
              <a:t>Muokkaa perustyyl. napsautt.</a:t>
            </a:r>
            <a:endParaRPr lang="fi-FI"/>
          </a:p>
        </p:txBody>
      </p:sp>
      <p:sp>
        <p:nvSpPr>
          <p:cNvPr id="3" name="Tekstin paikkamerkki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693738" y="2760663"/>
            <a:ext cx="426561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5103813" y="2760663"/>
            <a:ext cx="428466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p:txBody>
          <a:bodyPr/>
          <a:lstStyle>
            <a:lvl1pPr>
              <a:defRPr/>
            </a:lvl1pPr>
          </a:lstStyle>
          <a:p>
            <a:endParaRPr lang="fi-FI" altLang="fi-FI"/>
          </a:p>
        </p:txBody>
      </p:sp>
      <p:sp>
        <p:nvSpPr>
          <p:cNvPr id="8" name="Alatunnisteen paikkamerkki 7"/>
          <p:cNvSpPr>
            <a:spLocks noGrp="1"/>
          </p:cNvSpPr>
          <p:nvPr>
            <p:ph type="ftr" idx="11"/>
          </p:nvPr>
        </p:nvSpPr>
        <p:spPr/>
        <p:txBody>
          <a:bodyPr/>
          <a:lstStyle>
            <a:lvl1pPr>
              <a:defRPr/>
            </a:lvl1pPr>
          </a:lstStyle>
          <a:p>
            <a:endParaRPr lang="fi-FI" altLang="fi-FI"/>
          </a:p>
        </p:txBody>
      </p:sp>
      <p:sp>
        <p:nvSpPr>
          <p:cNvPr id="9" name="Dian numeron paikkamerkki 8"/>
          <p:cNvSpPr>
            <a:spLocks noGrp="1"/>
          </p:cNvSpPr>
          <p:nvPr>
            <p:ph type="sldNum" idx="12"/>
          </p:nvPr>
        </p:nvSpPr>
        <p:spPr/>
        <p:txBody>
          <a:bodyPr/>
          <a:lstStyle>
            <a:lvl1pPr>
              <a:defRPr/>
            </a:lvl1pPr>
          </a:lstStyle>
          <a:p>
            <a:fld id="{A04D82F9-D115-4A9B-A5C1-1146A9A1335A}" type="slidenum">
              <a:rPr lang="fi-FI" altLang="fi-FI"/>
              <a:pPr/>
              <a:t>‹#›</a:t>
            </a:fld>
            <a:endParaRPr lang="fi-FI" altLang="fi-FI"/>
          </a:p>
        </p:txBody>
      </p:sp>
    </p:spTree>
    <p:extLst>
      <p:ext uri="{BB962C8B-B14F-4D97-AF65-F5344CB8AC3E}">
        <p14:creationId xmlns:p14="http://schemas.microsoft.com/office/powerpoint/2010/main" val="23049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idx="10"/>
          </p:nvPr>
        </p:nvSpPr>
        <p:spPr/>
        <p:txBody>
          <a:bodyPr/>
          <a:lstStyle>
            <a:lvl1pPr>
              <a:defRPr/>
            </a:lvl1pPr>
          </a:lstStyle>
          <a:p>
            <a:endParaRPr lang="fi-FI" altLang="fi-FI"/>
          </a:p>
        </p:txBody>
      </p:sp>
      <p:sp>
        <p:nvSpPr>
          <p:cNvPr id="4" name="Alatunnisteen paikkamerkki 3"/>
          <p:cNvSpPr>
            <a:spLocks noGrp="1"/>
          </p:cNvSpPr>
          <p:nvPr>
            <p:ph type="ftr" idx="11"/>
          </p:nvPr>
        </p:nvSpPr>
        <p:spPr/>
        <p:txBody>
          <a:bodyPr/>
          <a:lstStyle>
            <a:lvl1pPr>
              <a:defRPr/>
            </a:lvl1pPr>
          </a:lstStyle>
          <a:p>
            <a:endParaRPr lang="fi-FI" altLang="fi-FI"/>
          </a:p>
        </p:txBody>
      </p:sp>
      <p:sp>
        <p:nvSpPr>
          <p:cNvPr id="5" name="Dian numeron paikkamerkki 4"/>
          <p:cNvSpPr>
            <a:spLocks noGrp="1"/>
          </p:cNvSpPr>
          <p:nvPr>
            <p:ph type="sldNum" idx="12"/>
          </p:nvPr>
        </p:nvSpPr>
        <p:spPr/>
        <p:txBody>
          <a:bodyPr/>
          <a:lstStyle>
            <a:lvl1pPr>
              <a:defRPr/>
            </a:lvl1pPr>
          </a:lstStyle>
          <a:p>
            <a:fld id="{81BE72DE-ACE4-4A4E-9047-891A132EAA63}" type="slidenum">
              <a:rPr lang="fi-FI" altLang="fi-FI"/>
              <a:pPr/>
              <a:t>‹#›</a:t>
            </a:fld>
            <a:endParaRPr lang="fi-FI" altLang="fi-FI"/>
          </a:p>
        </p:txBody>
      </p:sp>
    </p:spTree>
    <p:extLst>
      <p:ext uri="{BB962C8B-B14F-4D97-AF65-F5344CB8AC3E}">
        <p14:creationId xmlns:p14="http://schemas.microsoft.com/office/powerpoint/2010/main" val="3170638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idx="10"/>
          </p:nvPr>
        </p:nvSpPr>
        <p:spPr/>
        <p:txBody>
          <a:bodyPr/>
          <a:lstStyle>
            <a:lvl1pPr>
              <a:defRPr/>
            </a:lvl1pPr>
          </a:lstStyle>
          <a:p>
            <a:endParaRPr lang="fi-FI" altLang="fi-FI"/>
          </a:p>
        </p:txBody>
      </p:sp>
      <p:sp>
        <p:nvSpPr>
          <p:cNvPr id="3" name="Alatunnisteen paikkamerkki 2"/>
          <p:cNvSpPr>
            <a:spLocks noGrp="1"/>
          </p:cNvSpPr>
          <p:nvPr>
            <p:ph type="ftr" idx="11"/>
          </p:nvPr>
        </p:nvSpPr>
        <p:spPr/>
        <p:txBody>
          <a:bodyPr/>
          <a:lstStyle>
            <a:lvl1pPr>
              <a:defRPr/>
            </a:lvl1pPr>
          </a:lstStyle>
          <a:p>
            <a:endParaRPr lang="fi-FI" altLang="fi-FI"/>
          </a:p>
        </p:txBody>
      </p:sp>
      <p:sp>
        <p:nvSpPr>
          <p:cNvPr id="4" name="Dian numeron paikkamerkki 3"/>
          <p:cNvSpPr>
            <a:spLocks noGrp="1"/>
          </p:cNvSpPr>
          <p:nvPr>
            <p:ph type="sldNum" idx="12"/>
          </p:nvPr>
        </p:nvSpPr>
        <p:spPr/>
        <p:txBody>
          <a:bodyPr/>
          <a:lstStyle>
            <a:lvl1pPr>
              <a:defRPr/>
            </a:lvl1pPr>
          </a:lstStyle>
          <a:p>
            <a:fld id="{69949561-41EB-447F-A8D2-BD78C4E29D1E}" type="slidenum">
              <a:rPr lang="fi-FI" altLang="fi-FI"/>
              <a:pPr/>
              <a:t>‹#›</a:t>
            </a:fld>
            <a:endParaRPr lang="fi-FI" altLang="fi-FI"/>
          </a:p>
        </p:txBody>
      </p:sp>
    </p:spTree>
    <p:extLst>
      <p:ext uri="{BB962C8B-B14F-4D97-AF65-F5344CB8AC3E}">
        <p14:creationId xmlns:p14="http://schemas.microsoft.com/office/powerpoint/2010/main" val="148174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0AE8DEE7-FE25-472A-AF0E-1DE4DCE91144}" type="slidenum">
              <a:rPr lang="fi-FI" altLang="fi-FI"/>
              <a:pPr/>
              <a:t>‹#›</a:t>
            </a:fld>
            <a:endParaRPr lang="fi-FI" altLang="fi-FI"/>
          </a:p>
        </p:txBody>
      </p:sp>
    </p:spTree>
    <p:extLst>
      <p:ext uri="{BB962C8B-B14F-4D97-AF65-F5344CB8AC3E}">
        <p14:creationId xmlns:p14="http://schemas.microsoft.com/office/powerpoint/2010/main" val="3960392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B9715738-ADA5-4ADA-B377-B6109504C7C0}" type="slidenum">
              <a:rPr lang="fi-FI" altLang="fi-FI"/>
              <a:pPr/>
              <a:t>‹#›</a:t>
            </a:fld>
            <a:endParaRPr lang="fi-FI" altLang="fi-FI"/>
          </a:p>
        </p:txBody>
      </p:sp>
    </p:spTree>
    <p:extLst>
      <p:ext uri="{BB962C8B-B14F-4D97-AF65-F5344CB8AC3E}">
        <p14:creationId xmlns:p14="http://schemas.microsoft.com/office/powerpoint/2010/main" val="219906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A159D75D-6AE8-4E31-904F-FC78E6D93A88}" type="slidenum">
              <a:rPr lang="fi-FI" altLang="fi-FI"/>
              <a:pPr/>
              <a:t>‹#›</a:t>
            </a:fld>
            <a:endParaRPr lang="fi-FI" altLang="fi-FI"/>
          </a:p>
        </p:txBody>
      </p:sp>
    </p:spTree>
    <p:extLst>
      <p:ext uri="{BB962C8B-B14F-4D97-AF65-F5344CB8AC3E}">
        <p14:creationId xmlns:p14="http://schemas.microsoft.com/office/powerpoint/2010/main" val="74997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304088" y="301625"/>
            <a:ext cx="2266950" cy="6453188"/>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503238" y="301625"/>
            <a:ext cx="6648450" cy="6453188"/>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9E944F2B-2603-4DF3-80CA-7257BEE30692}" type="slidenum">
              <a:rPr lang="fi-FI" altLang="fi-FI"/>
              <a:pPr/>
              <a:t>‹#›</a:t>
            </a:fld>
            <a:endParaRPr lang="fi-FI" altLang="fi-FI"/>
          </a:p>
        </p:txBody>
      </p:sp>
    </p:spTree>
    <p:extLst>
      <p:ext uri="{BB962C8B-B14F-4D97-AF65-F5344CB8AC3E}">
        <p14:creationId xmlns:p14="http://schemas.microsoft.com/office/powerpoint/2010/main" val="597698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260475" y="1236663"/>
            <a:ext cx="7559675" cy="2632075"/>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20D0BE8B-3D3B-443E-A298-4675D88A23C5}" type="slidenum">
              <a:rPr lang="fi-FI" altLang="fi-FI"/>
              <a:pPr/>
              <a:t>‹#›</a:t>
            </a:fld>
            <a:endParaRPr lang="fi-FI" altLang="fi-FI"/>
          </a:p>
        </p:txBody>
      </p:sp>
    </p:spTree>
    <p:extLst>
      <p:ext uri="{BB962C8B-B14F-4D97-AF65-F5344CB8AC3E}">
        <p14:creationId xmlns:p14="http://schemas.microsoft.com/office/powerpoint/2010/main" val="29501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0FF7EED2-B801-49B4-B986-ED99CF07C3BF}" type="slidenum">
              <a:rPr lang="fi-FI" altLang="fi-FI"/>
              <a:pPr/>
              <a:t>‹#›</a:t>
            </a:fld>
            <a:endParaRPr lang="fi-FI" altLang="fi-FI"/>
          </a:p>
        </p:txBody>
      </p:sp>
    </p:spTree>
    <p:extLst>
      <p:ext uri="{BB962C8B-B14F-4D97-AF65-F5344CB8AC3E}">
        <p14:creationId xmlns:p14="http://schemas.microsoft.com/office/powerpoint/2010/main" val="3889562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687388" y="1884363"/>
            <a:ext cx="8694737" cy="31448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smtClean="0"/>
              <a:t>Muokkaa tekstin perustyylejä</a:t>
            </a:r>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6B59523E-079A-432F-BEF9-ABACA4897FE6}" type="slidenum">
              <a:rPr lang="fi-FI" altLang="fi-FI"/>
              <a:pPr/>
              <a:t>‹#›</a:t>
            </a:fld>
            <a:endParaRPr lang="fi-FI" altLang="fi-FI"/>
          </a:p>
        </p:txBody>
      </p:sp>
    </p:spTree>
    <p:extLst>
      <p:ext uri="{BB962C8B-B14F-4D97-AF65-F5344CB8AC3E}">
        <p14:creationId xmlns:p14="http://schemas.microsoft.com/office/powerpoint/2010/main" val="1699654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900113" y="2052638"/>
            <a:ext cx="4062412"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5114925" y="2052638"/>
            <a:ext cx="4062413"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B4961C34-F2CA-4CA2-AC18-30C75ABB817D}" type="slidenum">
              <a:rPr lang="fi-FI" altLang="fi-FI"/>
              <a:pPr/>
              <a:t>‹#›</a:t>
            </a:fld>
            <a:endParaRPr lang="fi-FI" altLang="fi-FI"/>
          </a:p>
        </p:txBody>
      </p:sp>
    </p:spTree>
    <p:extLst>
      <p:ext uri="{BB962C8B-B14F-4D97-AF65-F5344CB8AC3E}">
        <p14:creationId xmlns:p14="http://schemas.microsoft.com/office/powerpoint/2010/main" val="1139304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93738" y="403225"/>
            <a:ext cx="8694737" cy="1460500"/>
          </a:xfrm>
        </p:spPr>
        <p:txBody>
          <a:bodyPr/>
          <a:lstStyle/>
          <a:p>
            <a:r>
              <a:rPr lang="fi-FI" smtClean="0"/>
              <a:t>Muokkaa perustyyl. napsautt.</a:t>
            </a:r>
            <a:endParaRPr lang="fi-FI"/>
          </a:p>
        </p:txBody>
      </p:sp>
      <p:sp>
        <p:nvSpPr>
          <p:cNvPr id="3" name="Tekstin paikkamerkki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693738" y="2760663"/>
            <a:ext cx="426561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5103813" y="2760663"/>
            <a:ext cx="428466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p:txBody>
          <a:bodyPr/>
          <a:lstStyle>
            <a:lvl1pPr>
              <a:defRPr/>
            </a:lvl1pPr>
          </a:lstStyle>
          <a:p>
            <a:endParaRPr lang="fi-FI" altLang="fi-FI"/>
          </a:p>
        </p:txBody>
      </p:sp>
      <p:sp>
        <p:nvSpPr>
          <p:cNvPr id="8" name="Alatunnisteen paikkamerkki 7"/>
          <p:cNvSpPr>
            <a:spLocks noGrp="1"/>
          </p:cNvSpPr>
          <p:nvPr>
            <p:ph type="ftr" idx="11"/>
          </p:nvPr>
        </p:nvSpPr>
        <p:spPr/>
        <p:txBody>
          <a:bodyPr/>
          <a:lstStyle>
            <a:lvl1pPr>
              <a:defRPr/>
            </a:lvl1pPr>
          </a:lstStyle>
          <a:p>
            <a:endParaRPr lang="fi-FI" altLang="fi-FI"/>
          </a:p>
        </p:txBody>
      </p:sp>
      <p:sp>
        <p:nvSpPr>
          <p:cNvPr id="9" name="Dian numeron paikkamerkki 8"/>
          <p:cNvSpPr>
            <a:spLocks noGrp="1"/>
          </p:cNvSpPr>
          <p:nvPr>
            <p:ph type="sldNum" idx="12"/>
          </p:nvPr>
        </p:nvSpPr>
        <p:spPr/>
        <p:txBody>
          <a:bodyPr/>
          <a:lstStyle>
            <a:lvl1pPr>
              <a:defRPr/>
            </a:lvl1pPr>
          </a:lstStyle>
          <a:p>
            <a:fld id="{51FC5F0F-F400-472E-B41D-89C4D0AC3AD1}" type="slidenum">
              <a:rPr lang="fi-FI" altLang="fi-FI"/>
              <a:pPr/>
              <a:t>‹#›</a:t>
            </a:fld>
            <a:endParaRPr lang="fi-FI" altLang="fi-FI"/>
          </a:p>
        </p:txBody>
      </p:sp>
    </p:spTree>
    <p:extLst>
      <p:ext uri="{BB962C8B-B14F-4D97-AF65-F5344CB8AC3E}">
        <p14:creationId xmlns:p14="http://schemas.microsoft.com/office/powerpoint/2010/main" val="1497787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idx="10"/>
          </p:nvPr>
        </p:nvSpPr>
        <p:spPr/>
        <p:txBody>
          <a:bodyPr/>
          <a:lstStyle>
            <a:lvl1pPr>
              <a:defRPr/>
            </a:lvl1pPr>
          </a:lstStyle>
          <a:p>
            <a:endParaRPr lang="fi-FI" altLang="fi-FI"/>
          </a:p>
        </p:txBody>
      </p:sp>
      <p:sp>
        <p:nvSpPr>
          <p:cNvPr id="4" name="Alatunnisteen paikkamerkki 3"/>
          <p:cNvSpPr>
            <a:spLocks noGrp="1"/>
          </p:cNvSpPr>
          <p:nvPr>
            <p:ph type="ftr" idx="11"/>
          </p:nvPr>
        </p:nvSpPr>
        <p:spPr/>
        <p:txBody>
          <a:bodyPr/>
          <a:lstStyle>
            <a:lvl1pPr>
              <a:defRPr/>
            </a:lvl1pPr>
          </a:lstStyle>
          <a:p>
            <a:endParaRPr lang="fi-FI" altLang="fi-FI"/>
          </a:p>
        </p:txBody>
      </p:sp>
      <p:sp>
        <p:nvSpPr>
          <p:cNvPr id="5" name="Dian numeron paikkamerkki 4"/>
          <p:cNvSpPr>
            <a:spLocks noGrp="1"/>
          </p:cNvSpPr>
          <p:nvPr>
            <p:ph type="sldNum" idx="12"/>
          </p:nvPr>
        </p:nvSpPr>
        <p:spPr/>
        <p:txBody>
          <a:bodyPr/>
          <a:lstStyle>
            <a:lvl1pPr>
              <a:defRPr/>
            </a:lvl1pPr>
          </a:lstStyle>
          <a:p>
            <a:fld id="{EEDAC882-189A-4D0E-AB23-98068B6CD6A3}" type="slidenum">
              <a:rPr lang="fi-FI" altLang="fi-FI"/>
              <a:pPr/>
              <a:t>‹#›</a:t>
            </a:fld>
            <a:endParaRPr lang="fi-FI" altLang="fi-FI"/>
          </a:p>
        </p:txBody>
      </p:sp>
    </p:spTree>
    <p:extLst>
      <p:ext uri="{BB962C8B-B14F-4D97-AF65-F5344CB8AC3E}">
        <p14:creationId xmlns:p14="http://schemas.microsoft.com/office/powerpoint/2010/main" val="2860026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idx="10"/>
          </p:nvPr>
        </p:nvSpPr>
        <p:spPr/>
        <p:txBody>
          <a:bodyPr/>
          <a:lstStyle>
            <a:lvl1pPr>
              <a:defRPr/>
            </a:lvl1pPr>
          </a:lstStyle>
          <a:p>
            <a:endParaRPr lang="fi-FI" altLang="fi-FI"/>
          </a:p>
        </p:txBody>
      </p:sp>
      <p:sp>
        <p:nvSpPr>
          <p:cNvPr id="3" name="Alatunnisteen paikkamerkki 2"/>
          <p:cNvSpPr>
            <a:spLocks noGrp="1"/>
          </p:cNvSpPr>
          <p:nvPr>
            <p:ph type="ftr" idx="11"/>
          </p:nvPr>
        </p:nvSpPr>
        <p:spPr/>
        <p:txBody>
          <a:bodyPr/>
          <a:lstStyle>
            <a:lvl1pPr>
              <a:defRPr/>
            </a:lvl1pPr>
          </a:lstStyle>
          <a:p>
            <a:endParaRPr lang="fi-FI" altLang="fi-FI"/>
          </a:p>
        </p:txBody>
      </p:sp>
      <p:sp>
        <p:nvSpPr>
          <p:cNvPr id="4" name="Dian numeron paikkamerkki 3"/>
          <p:cNvSpPr>
            <a:spLocks noGrp="1"/>
          </p:cNvSpPr>
          <p:nvPr>
            <p:ph type="sldNum" idx="12"/>
          </p:nvPr>
        </p:nvSpPr>
        <p:spPr/>
        <p:txBody>
          <a:bodyPr/>
          <a:lstStyle>
            <a:lvl1pPr>
              <a:defRPr/>
            </a:lvl1pPr>
          </a:lstStyle>
          <a:p>
            <a:fld id="{D78E595A-2088-4337-89BD-00EF482C1019}" type="slidenum">
              <a:rPr lang="fi-FI" altLang="fi-FI"/>
              <a:pPr/>
              <a:t>‹#›</a:t>
            </a:fld>
            <a:endParaRPr lang="fi-FI" altLang="fi-FI"/>
          </a:p>
        </p:txBody>
      </p:sp>
    </p:spTree>
    <p:extLst>
      <p:ext uri="{BB962C8B-B14F-4D97-AF65-F5344CB8AC3E}">
        <p14:creationId xmlns:p14="http://schemas.microsoft.com/office/powerpoint/2010/main" val="2391290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18C6EAB1-7AE5-4AA2-9280-6F5578C6FAA7}" type="slidenum">
              <a:rPr lang="fi-FI" altLang="fi-FI"/>
              <a:pPr/>
              <a:t>‹#›</a:t>
            </a:fld>
            <a:endParaRPr lang="fi-FI" altLang="fi-FI"/>
          </a:p>
        </p:txBody>
      </p:sp>
    </p:spTree>
    <p:extLst>
      <p:ext uri="{BB962C8B-B14F-4D97-AF65-F5344CB8AC3E}">
        <p14:creationId xmlns:p14="http://schemas.microsoft.com/office/powerpoint/2010/main" val="3767517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D1227816-1DF3-4CDF-BE52-93E9BFA3CD16}" type="slidenum">
              <a:rPr lang="fi-FI" altLang="fi-FI"/>
              <a:pPr/>
              <a:t>‹#›</a:t>
            </a:fld>
            <a:endParaRPr lang="fi-FI" altLang="fi-FI"/>
          </a:p>
        </p:txBody>
      </p:sp>
    </p:spTree>
    <p:extLst>
      <p:ext uri="{BB962C8B-B14F-4D97-AF65-F5344CB8AC3E}">
        <p14:creationId xmlns:p14="http://schemas.microsoft.com/office/powerpoint/2010/main" val="343245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E4527567-5F2F-429C-A8EF-33318E6BCA3E}" type="slidenum">
              <a:rPr lang="fi-FI" altLang="fi-FI"/>
              <a:pPr/>
              <a:t>‹#›</a:t>
            </a:fld>
            <a:endParaRPr lang="fi-FI" altLang="fi-FI"/>
          </a:p>
        </p:txBody>
      </p:sp>
    </p:spTree>
    <p:extLst>
      <p:ext uri="{BB962C8B-B14F-4D97-AF65-F5344CB8AC3E}">
        <p14:creationId xmlns:p14="http://schemas.microsoft.com/office/powerpoint/2010/main" val="1023220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199313" y="582613"/>
            <a:ext cx="2159000" cy="5554662"/>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720725" y="582613"/>
            <a:ext cx="6326188" cy="5554662"/>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03709743-7C67-4AE6-B885-EFDF94899F21}" type="slidenum">
              <a:rPr lang="fi-FI" altLang="fi-FI"/>
              <a:pPr/>
              <a:t>‹#›</a:t>
            </a:fld>
            <a:endParaRPr lang="fi-FI" altLang="fi-FI"/>
          </a:p>
        </p:txBody>
      </p:sp>
    </p:spTree>
    <p:extLst>
      <p:ext uri="{BB962C8B-B14F-4D97-AF65-F5344CB8AC3E}">
        <p14:creationId xmlns:p14="http://schemas.microsoft.com/office/powerpoint/2010/main" val="3409951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Otsikko ja neljä sisältökohdetta">
    <p:spTree>
      <p:nvGrpSpPr>
        <p:cNvPr id="1" name=""/>
        <p:cNvGrpSpPr/>
        <p:nvPr/>
      </p:nvGrpSpPr>
      <p:grpSpPr>
        <a:xfrm>
          <a:off x="0" y="0"/>
          <a:ext cx="0" cy="0"/>
          <a:chOff x="0" y="0"/>
          <a:chExt cx="0" cy="0"/>
        </a:xfrm>
      </p:grpSpPr>
      <p:sp>
        <p:nvSpPr>
          <p:cNvPr id="2" name="Otsikko 1"/>
          <p:cNvSpPr>
            <a:spLocks noGrp="1"/>
          </p:cNvSpPr>
          <p:nvPr>
            <p:ph type="title" sz="quarter"/>
          </p:nvPr>
        </p:nvSpPr>
        <p:spPr>
          <a:xfrm>
            <a:off x="720725" y="582613"/>
            <a:ext cx="8637588" cy="1271587"/>
          </a:xfrm>
        </p:spPr>
        <p:txBody>
          <a:bodyPr/>
          <a:lstStyle/>
          <a:p>
            <a:r>
              <a:rPr lang="fi-FI" smtClean="0"/>
              <a:t>Muokkaa perustyyl. napsautt.</a:t>
            </a:r>
            <a:endParaRPr lang="fi-FI"/>
          </a:p>
        </p:txBody>
      </p:sp>
      <p:sp>
        <p:nvSpPr>
          <p:cNvPr id="3" name="Sisällön paikkamerkki 2"/>
          <p:cNvSpPr>
            <a:spLocks noGrp="1"/>
          </p:cNvSpPr>
          <p:nvPr>
            <p:ph sz="quarter" idx="1"/>
          </p:nvPr>
        </p:nvSpPr>
        <p:spPr>
          <a:xfrm>
            <a:off x="900113" y="2052638"/>
            <a:ext cx="4062412"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quarter" idx="2"/>
          </p:nvPr>
        </p:nvSpPr>
        <p:spPr>
          <a:xfrm>
            <a:off x="5114925" y="2052638"/>
            <a:ext cx="4062413"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Sisällön paikkamerkki 4"/>
          <p:cNvSpPr>
            <a:spLocks noGrp="1"/>
          </p:cNvSpPr>
          <p:nvPr>
            <p:ph sz="quarter" idx="3"/>
          </p:nvPr>
        </p:nvSpPr>
        <p:spPr>
          <a:xfrm>
            <a:off x="900113" y="4170363"/>
            <a:ext cx="4062412"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Sisällön paikkamerkki 5"/>
          <p:cNvSpPr>
            <a:spLocks noGrp="1"/>
          </p:cNvSpPr>
          <p:nvPr>
            <p:ph sz="quarter" idx="4"/>
          </p:nvPr>
        </p:nvSpPr>
        <p:spPr>
          <a:xfrm>
            <a:off x="5114925" y="4170363"/>
            <a:ext cx="4062413"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a:xfrm>
            <a:off x="792163" y="6419850"/>
            <a:ext cx="2344737" cy="517525"/>
          </a:xfrm>
        </p:spPr>
        <p:txBody>
          <a:bodyPr/>
          <a:lstStyle>
            <a:lvl1pPr>
              <a:defRPr/>
            </a:lvl1pPr>
          </a:lstStyle>
          <a:p>
            <a:endParaRPr lang="fi-FI" altLang="fi-FI"/>
          </a:p>
        </p:txBody>
      </p:sp>
      <p:sp>
        <p:nvSpPr>
          <p:cNvPr id="8" name="Alatunnisteen paikkamerkki 7"/>
          <p:cNvSpPr>
            <a:spLocks noGrp="1"/>
          </p:cNvSpPr>
          <p:nvPr>
            <p:ph type="ftr" idx="11"/>
          </p:nvPr>
        </p:nvSpPr>
        <p:spPr>
          <a:xfrm>
            <a:off x="3482975" y="6419850"/>
            <a:ext cx="3192463" cy="517525"/>
          </a:xfrm>
        </p:spPr>
        <p:txBody>
          <a:bodyPr/>
          <a:lstStyle>
            <a:lvl1pPr>
              <a:defRPr/>
            </a:lvl1pPr>
          </a:lstStyle>
          <a:p>
            <a:endParaRPr lang="fi-FI" altLang="fi-FI"/>
          </a:p>
        </p:txBody>
      </p:sp>
      <p:sp>
        <p:nvSpPr>
          <p:cNvPr id="9" name="Dian numeron paikkamerkki 8"/>
          <p:cNvSpPr>
            <a:spLocks noGrp="1"/>
          </p:cNvSpPr>
          <p:nvPr>
            <p:ph type="sldNum" idx="12"/>
          </p:nvPr>
        </p:nvSpPr>
        <p:spPr>
          <a:xfrm>
            <a:off x="7011988" y="6419850"/>
            <a:ext cx="2344737" cy="517525"/>
          </a:xfrm>
        </p:spPr>
        <p:txBody>
          <a:bodyPr/>
          <a:lstStyle>
            <a:lvl1pPr>
              <a:defRPr/>
            </a:lvl1pPr>
          </a:lstStyle>
          <a:p>
            <a:fld id="{FBA20D3A-C718-4B1A-B06A-689B22A668AD}" type="slidenum">
              <a:rPr lang="fi-FI" altLang="fi-FI"/>
              <a:pPr/>
              <a:t>‹#›</a:t>
            </a:fld>
            <a:endParaRPr lang="fi-FI" altLang="fi-FI"/>
          </a:p>
        </p:txBody>
      </p:sp>
    </p:spTree>
    <p:extLst>
      <p:ext uri="{BB962C8B-B14F-4D97-AF65-F5344CB8AC3E}">
        <p14:creationId xmlns:p14="http://schemas.microsoft.com/office/powerpoint/2010/main" val="1311532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260475" y="1236663"/>
            <a:ext cx="7559675" cy="2632075"/>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0B1C3263-CB6D-44B4-8D22-0E58D55A8B46}" type="slidenum">
              <a:rPr lang="fi-FI" altLang="fi-FI"/>
              <a:pPr/>
              <a:t>‹#›</a:t>
            </a:fld>
            <a:endParaRPr lang="fi-FI" altLang="fi-FI"/>
          </a:p>
        </p:txBody>
      </p:sp>
    </p:spTree>
    <p:extLst>
      <p:ext uri="{BB962C8B-B14F-4D97-AF65-F5344CB8AC3E}">
        <p14:creationId xmlns:p14="http://schemas.microsoft.com/office/powerpoint/2010/main" val="2259402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D315587C-02A8-473E-A0AB-63107D603F05}" type="slidenum">
              <a:rPr lang="fi-FI" altLang="fi-FI"/>
              <a:pPr/>
              <a:t>‹#›</a:t>
            </a:fld>
            <a:endParaRPr lang="fi-FI" altLang="fi-FI"/>
          </a:p>
        </p:txBody>
      </p:sp>
    </p:spTree>
    <p:extLst>
      <p:ext uri="{BB962C8B-B14F-4D97-AF65-F5344CB8AC3E}">
        <p14:creationId xmlns:p14="http://schemas.microsoft.com/office/powerpoint/2010/main" val="3158267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687388" y="1884363"/>
            <a:ext cx="8694737" cy="31448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smtClean="0"/>
              <a:t>Muokkaa tekstin perustyylejä</a:t>
            </a:r>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BC6AB7FC-D563-46A6-8D52-71D511020A99}" type="slidenum">
              <a:rPr lang="fi-FI" altLang="fi-FI"/>
              <a:pPr/>
              <a:t>‹#›</a:t>
            </a:fld>
            <a:endParaRPr lang="fi-FI" altLang="fi-FI"/>
          </a:p>
        </p:txBody>
      </p:sp>
    </p:spTree>
    <p:extLst>
      <p:ext uri="{BB962C8B-B14F-4D97-AF65-F5344CB8AC3E}">
        <p14:creationId xmlns:p14="http://schemas.microsoft.com/office/powerpoint/2010/main" val="2473780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900113" y="2052638"/>
            <a:ext cx="4060825"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5113338" y="2052638"/>
            <a:ext cx="4062412" cy="4084637"/>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B69889F8-AD9C-4A34-90FB-36C6B91C4D1A}" type="slidenum">
              <a:rPr lang="fi-FI" altLang="fi-FI"/>
              <a:pPr/>
              <a:t>‹#›</a:t>
            </a:fld>
            <a:endParaRPr lang="fi-FI" altLang="fi-FI"/>
          </a:p>
        </p:txBody>
      </p:sp>
    </p:spTree>
    <p:extLst>
      <p:ext uri="{BB962C8B-B14F-4D97-AF65-F5344CB8AC3E}">
        <p14:creationId xmlns:p14="http://schemas.microsoft.com/office/powerpoint/2010/main" val="6347543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93738" y="403225"/>
            <a:ext cx="8694737" cy="1460500"/>
          </a:xfrm>
        </p:spPr>
        <p:txBody>
          <a:bodyPr/>
          <a:lstStyle/>
          <a:p>
            <a:r>
              <a:rPr lang="fi-FI" smtClean="0"/>
              <a:t>Muokkaa perustyyl. napsautt.</a:t>
            </a:r>
            <a:endParaRPr lang="fi-FI"/>
          </a:p>
        </p:txBody>
      </p:sp>
      <p:sp>
        <p:nvSpPr>
          <p:cNvPr id="3" name="Tekstin paikkamerkki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Sisällön paikkamerkki 3"/>
          <p:cNvSpPr>
            <a:spLocks noGrp="1"/>
          </p:cNvSpPr>
          <p:nvPr>
            <p:ph sz="half" idx="2"/>
          </p:nvPr>
        </p:nvSpPr>
        <p:spPr>
          <a:xfrm>
            <a:off x="693738" y="2760663"/>
            <a:ext cx="426561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Sisällön paikkamerkki 5"/>
          <p:cNvSpPr>
            <a:spLocks noGrp="1"/>
          </p:cNvSpPr>
          <p:nvPr>
            <p:ph sz="quarter" idx="4"/>
          </p:nvPr>
        </p:nvSpPr>
        <p:spPr>
          <a:xfrm>
            <a:off x="5103813" y="2760663"/>
            <a:ext cx="4284662" cy="40624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p:txBody>
          <a:bodyPr/>
          <a:lstStyle>
            <a:lvl1pPr>
              <a:defRPr/>
            </a:lvl1pPr>
          </a:lstStyle>
          <a:p>
            <a:endParaRPr lang="fi-FI" altLang="fi-FI"/>
          </a:p>
        </p:txBody>
      </p:sp>
      <p:sp>
        <p:nvSpPr>
          <p:cNvPr id="8" name="Alatunnisteen paikkamerkki 7"/>
          <p:cNvSpPr>
            <a:spLocks noGrp="1"/>
          </p:cNvSpPr>
          <p:nvPr>
            <p:ph type="ftr" idx="11"/>
          </p:nvPr>
        </p:nvSpPr>
        <p:spPr/>
        <p:txBody>
          <a:bodyPr/>
          <a:lstStyle>
            <a:lvl1pPr>
              <a:defRPr/>
            </a:lvl1pPr>
          </a:lstStyle>
          <a:p>
            <a:endParaRPr lang="fi-FI" altLang="fi-FI"/>
          </a:p>
        </p:txBody>
      </p:sp>
      <p:sp>
        <p:nvSpPr>
          <p:cNvPr id="9" name="Dian numeron paikkamerkki 8"/>
          <p:cNvSpPr>
            <a:spLocks noGrp="1"/>
          </p:cNvSpPr>
          <p:nvPr>
            <p:ph type="sldNum" idx="12"/>
          </p:nvPr>
        </p:nvSpPr>
        <p:spPr/>
        <p:txBody>
          <a:bodyPr/>
          <a:lstStyle>
            <a:lvl1pPr>
              <a:defRPr/>
            </a:lvl1pPr>
          </a:lstStyle>
          <a:p>
            <a:fld id="{221FA072-EDE8-4F5A-A5C0-CBCFE5ABE868}" type="slidenum">
              <a:rPr lang="fi-FI" altLang="fi-FI"/>
              <a:pPr/>
              <a:t>‹#›</a:t>
            </a:fld>
            <a:endParaRPr lang="fi-FI" altLang="fi-FI"/>
          </a:p>
        </p:txBody>
      </p:sp>
    </p:spTree>
    <p:extLst>
      <p:ext uri="{BB962C8B-B14F-4D97-AF65-F5344CB8AC3E}">
        <p14:creationId xmlns:p14="http://schemas.microsoft.com/office/powerpoint/2010/main" val="1431420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idx="10"/>
          </p:nvPr>
        </p:nvSpPr>
        <p:spPr/>
        <p:txBody>
          <a:bodyPr/>
          <a:lstStyle>
            <a:lvl1pPr>
              <a:defRPr/>
            </a:lvl1pPr>
          </a:lstStyle>
          <a:p>
            <a:endParaRPr lang="fi-FI" altLang="fi-FI"/>
          </a:p>
        </p:txBody>
      </p:sp>
      <p:sp>
        <p:nvSpPr>
          <p:cNvPr id="4" name="Alatunnisteen paikkamerkki 3"/>
          <p:cNvSpPr>
            <a:spLocks noGrp="1"/>
          </p:cNvSpPr>
          <p:nvPr>
            <p:ph type="ftr" idx="11"/>
          </p:nvPr>
        </p:nvSpPr>
        <p:spPr/>
        <p:txBody>
          <a:bodyPr/>
          <a:lstStyle>
            <a:lvl1pPr>
              <a:defRPr/>
            </a:lvl1pPr>
          </a:lstStyle>
          <a:p>
            <a:endParaRPr lang="fi-FI" altLang="fi-FI"/>
          </a:p>
        </p:txBody>
      </p:sp>
      <p:sp>
        <p:nvSpPr>
          <p:cNvPr id="5" name="Dian numeron paikkamerkki 4"/>
          <p:cNvSpPr>
            <a:spLocks noGrp="1"/>
          </p:cNvSpPr>
          <p:nvPr>
            <p:ph type="sldNum" idx="12"/>
          </p:nvPr>
        </p:nvSpPr>
        <p:spPr/>
        <p:txBody>
          <a:bodyPr/>
          <a:lstStyle>
            <a:lvl1pPr>
              <a:defRPr/>
            </a:lvl1pPr>
          </a:lstStyle>
          <a:p>
            <a:fld id="{658FD0D6-6ECD-4DE2-BAC0-86D7BEDCEDE5}" type="slidenum">
              <a:rPr lang="fi-FI" altLang="fi-FI"/>
              <a:pPr/>
              <a:t>‹#›</a:t>
            </a:fld>
            <a:endParaRPr lang="fi-FI" altLang="fi-FI"/>
          </a:p>
        </p:txBody>
      </p:sp>
    </p:spTree>
    <p:extLst>
      <p:ext uri="{BB962C8B-B14F-4D97-AF65-F5344CB8AC3E}">
        <p14:creationId xmlns:p14="http://schemas.microsoft.com/office/powerpoint/2010/main" val="12828719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idx="10"/>
          </p:nvPr>
        </p:nvSpPr>
        <p:spPr/>
        <p:txBody>
          <a:bodyPr/>
          <a:lstStyle>
            <a:lvl1pPr>
              <a:defRPr/>
            </a:lvl1pPr>
          </a:lstStyle>
          <a:p>
            <a:endParaRPr lang="fi-FI" altLang="fi-FI"/>
          </a:p>
        </p:txBody>
      </p:sp>
      <p:sp>
        <p:nvSpPr>
          <p:cNvPr id="3" name="Alatunnisteen paikkamerkki 2"/>
          <p:cNvSpPr>
            <a:spLocks noGrp="1"/>
          </p:cNvSpPr>
          <p:nvPr>
            <p:ph type="ftr" idx="11"/>
          </p:nvPr>
        </p:nvSpPr>
        <p:spPr/>
        <p:txBody>
          <a:bodyPr/>
          <a:lstStyle>
            <a:lvl1pPr>
              <a:defRPr/>
            </a:lvl1pPr>
          </a:lstStyle>
          <a:p>
            <a:endParaRPr lang="fi-FI" altLang="fi-FI"/>
          </a:p>
        </p:txBody>
      </p:sp>
      <p:sp>
        <p:nvSpPr>
          <p:cNvPr id="4" name="Dian numeron paikkamerkki 3"/>
          <p:cNvSpPr>
            <a:spLocks noGrp="1"/>
          </p:cNvSpPr>
          <p:nvPr>
            <p:ph type="sldNum" idx="12"/>
          </p:nvPr>
        </p:nvSpPr>
        <p:spPr/>
        <p:txBody>
          <a:bodyPr/>
          <a:lstStyle>
            <a:lvl1pPr>
              <a:defRPr/>
            </a:lvl1pPr>
          </a:lstStyle>
          <a:p>
            <a:fld id="{23481208-2DA2-424A-B09C-19229FAA3685}" type="slidenum">
              <a:rPr lang="fi-FI" altLang="fi-FI"/>
              <a:pPr/>
              <a:t>‹#›</a:t>
            </a:fld>
            <a:endParaRPr lang="fi-FI" altLang="fi-FI"/>
          </a:p>
        </p:txBody>
      </p:sp>
    </p:spTree>
    <p:extLst>
      <p:ext uri="{BB962C8B-B14F-4D97-AF65-F5344CB8AC3E}">
        <p14:creationId xmlns:p14="http://schemas.microsoft.com/office/powerpoint/2010/main" val="482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2A9E929C-E3D7-4B40-94B2-577498E9ED07}" type="slidenum">
              <a:rPr lang="fi-FI" altLang="fi-FI"/>
              <a:pPr/>
              <a:t>‹#›</a:t>
            </a:fld>
            <a:endParaRPr lang="fi-FI" altLang="fi-FI"/>
          </a:p>
        </p:txBody>
      </p:sp>
    </p:spTree>
    <p:extLst>
      <p:ext uri="{BB962C8B-B14F-4D97-AF65-F5344CB8AC3E}">
        <p14:creationId xmlns:p14="http://schemas.microsoft.com/office/powerpoint/2010/main" val="243004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93738" y="503238"/>
            <a:ext cx="3251200" cy="17653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a:t>
            </a:r>
          </a:p>
        </p:txBody>
      </p:sp>
      <p:sp>
        <p:nvSpPr>
          <p:cNvPr id="5" name="Päivämäärän paikkamerkki 4"/>
          <p:cNvSpPr>
            <a:spLocks noGrp="1"/>
          </p:cNvSpPr>
          <p:nvPr>
            <p:ph type="dt" idx="10"/>
          </p:nvPr>
        </p:nvSpPr>
        <p:spPr/>
        <p:txBody>
          <a:bodyPr/>
          <a:lstStyle>
            <a:lvl1pPr>
              <a:defRPr/>
            </a:lvl1pPr>
          </a:lstStyle>
          <a:p>
            <a:endParaRPr lang="fi-FI" altLang="fi-FI"/>
          </a:p>
        </p:txBody>
      </p:sp>
      <p:sp>
        <p:nvSpPr>
          <p:cNvPr id="6" name="Alatunnisteen paikkamerkki 5"/>
          <p:cNvSpPr>
            <a:spLocks noGrp="1"/>
          </p:cNvSpPr>
          <p:nvPr>
            <p:ph type="ftr" idx="11"/>
          </p:nvPr>
        </p:nvSpPr>
        <p:spPr/>
        <p:txBody>
          <a:bodyPr/>
          <a:lstStyle>
            <a:lvl1pPr>
              <a:defRPr/>
            </a:lvl1pPr>
          </a:lstStyle>
          <a:p>
            <a:endParaRPr lang="fi-FI" altLang="fi-FI"/>
          </a:p>
        </p:txBody>
      </p:sp>
      <p:sp>
        <p:nvSpPr>
          <p:cNvPr id="7" name="Dian numeron paikkamerkki 6"/>
          <p:cNvSpPr>
            <a:spLocks noGrp="1"/>
          </p:cNvSpPr>
          <p:nvPr>
            <p:ph type="sldNum" idx="12"/>
          </p:nvPr>
        </p:nvSpPr>
        <p:spPr/>
        <p:txBody>
          <a:bodyPr/>
          <a:lstStyle>
            <a:lvl1pPr>
              <a:defRPr/>
            </a:lvl1pPr>
          </a:lstStyle>
          <a:p>
            <a:fld id="{805436EB-C09C-493A-86E9-393E0BD773F4}" type="slidenum">
              <a:rPr lang="fi-FI" altLang="fi-FI"/>
              <a:pPr/>
              <a:t>‹#›</a:t>
            </a:fld>
            <a:endParaRPr lang="fi-FI" altLang="fi-FI"/>
          </a:p>
        </p:txBody>
      </p:sp>
    </p:spTree>
    <p:extLst>
      <p:ext uri="{BB962C8B-B14F-4D97-AF65-F5344CB8AC3E}">
        <p14:creationId xmlns:p14="http://schemas.microsoft.com/office/powerpoint/2010/main" val="20304773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CA2098B5-016B-4095-B805-B14AECAD6048}" type="slidenum">
              <a:rPr lang="fi-FI" altLang="fi-FI"/>
              <a:pPr/>
              <a:t>‹#›</a:t>
            </a:fld>
            <a:endParaRPr lang="fi-FI" altLang="fi-FI"/>
          </a:p>
        </p:txBody>
      </p:sp>
    </p:spTree>
    <p:extLst>
      <p:ext uri="{BB962C8B-B14F-4D97-AF65-F5344CB8AC3E}">
        <p14:creationId xmlns:p14="http://schemas.microsoft.com/office/powerpoint/2010/main" val="20346286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197725" y="581025"/>
            <a:ext cx="2159000" cy="5556250"/>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720725" y="581025"/>
            <a:ext cx="6324600" cy="5556250"/>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idx="10"/>
          </p:nvPr>
        </p:nvSpPr>
        <p:spPr/>
        <p:txBody>
          <a:bodyPr/>
          <a:lstStyle>
            <a:lvl1pPr>
              <a:defRPr/>
            </a:lvl1pPr>
          </a:lstStyle>
          <a:p>
            <a:endParaRPr lang="fi-FI" altLang="fi-FI"/>
          </a:p>
        </p:txBody>
      </p:sp>
      <p:sp>
        <p:nvSpPr>
          <p:cNvPr id="5" name="Alatunnisteen paikkamerkki 4"/>
          <p:cNvSpPr>
            <a:spLocks noGrp="1"/>
          </p:cNvSpPr>
          <p:nvPr>
            <p:ph type="ftr" idx="11"/>
          </p:nvPr>
        </p:nvSpPr>
        <p:spPr/>
        <p:txBody>
          <a:bodyPr/>
          <a:lstStyle>
            <a:lvl1pPr>
              <a:defRPr/>
            </a:lvl1pPr>
          </a:lstStyle>
          <a:p>
            <a:endParaRPr lang="fi-FI" altLang="fi-FI"/>
          </a:p>
        </p:txBody>
      </p:sp>
      <p:sp>
        <p:nvSpPr>
          <p:cNvPr id="6" name="Dian numeron paikkamerkki 5"/>
          <p:cNvSpPr>
            <a:spLocks noGrp="1"/>
          </p:cNvSpPr>
          <p:nvPr>
            <p:ph type="sldNum" idx="12"/>
          </p:nvPr>
        </p:nvSpPr>
        <p:spPr/>
        <p:txBody>
          <a:bodyPr/>
          <a:lstStyle>
            <a:lvl1pPr>
              <a:defRPr/>
            </a:lvl1pPr>
          </a:lstStyle>
          <a:p>
            <a:fld id="{530E22DC-BAE9-4B4C-AD2E-D0FBFAA541D4}" type="slidenum">
              <a:rPr lang="fi-FI" altLang="fi-FI"/>
              <a:pPr/>
              <a:t>‹#›</a:t>
            </a:fld>
            <a:endParaRPr lang="fi-FI" altLang="fi-FI"/>
          </a:p>
        </p:txBody>
      </p:sp>
    </p:spTree>
    <p:extLst>
      <p:ext uri="{BB962C8B-B14F-4D97-AF65-F5344CB8AC3E}">
        <p14:creationId xmlns:p14="http://schemas.microsoft.com/office/powerpoint/2010/main" val="18344203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Otsikko ja neljä sisältökohdetta">
    <p:spTree>
      <p:nvGrpSpPr>
        <p:cNvPr id="1" name=""/>
        <p:cNvGrpSpPr/>
        <p:nvPr/>
      </p:nvGrpSpPr>
      <p:grpSpPr>
        <a:xfrm>
          <a:off x="0" y="0"/>
          <a:ext cx="0" cy="0"/>
          <a:chOff x="0" y="0"/>
          <a:chExt cx="0" cy="0"/>
        </a:xfrm>
      </p:grpSpPr>
      <p:sp>
        <p:nvSpPr>
          <p:cNvPr id="2" name="Otsikko 1"/>
          <p:cNvSpPr>
            <a:spLocks noGrp="1"/>
          </p:cNvSpPr>
          <p:nvPr>
            <p:ph type="title" sz="quarter"/>
          </p:nvPr>
        </p:nvSpPr>
        <p:spPr>
          <a:xfrm>
            <a:off x="720725" y="581025"/>
            <a:ext cx="8636000" cy="1271588"/>
          </a:xfrm>
        </p:spPr>
        <p:txBody>
          <a:bodyPr/>
          <a:lstStyle/>
          <a:p>
            <a:r>
              <a:rPr lang="fi-FI" smtClean="0"/>
              <a:t>Muokkaa perustyyl. napsautt.</a:t>
            </a:r>
            <a:endParaRPr lang="fi-FI"/>
          </a:p>
        </p:txBody>
      </p:sp>
      <p:sp>
        <p:nvSpPr>
          <p:cNvPr id="3" name="Sisällön paikkamerkki 2"/>
          <p:cNvSpPr>
            <a:spLocks noGrp="1"/>
          </p:cNvSpPr>
          <p:nvPr>
            <p:ph sz="quarter" idx="1"/>
          </p:nvPr>
        </p:nvSpPr>
        <p:spPr>
          <a:xfrm>
            <a:off x="900113" y="2052638"/>
            <a:ext cx="4060825"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quarter" idx="2"/>
          </p:nvPr>
        </p:nvSpPr>
        <p:spPr>
          <a:xfrm>
            <a:off x="5113338" y="2052638"/>
            <a:ext cx="4062412" cy="1965325"/>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Sisällön paikkamerkki 4"/>
          <p:cNvSpPr>
            <a:spLocks noGrp="1"/>
          </p:cNvSpPr>
          <p:nvPr>
            <p:ph sz="quarter" idx="3"/>
          </p:nvPr>
        </p:nvSpPr>
        <p:spPr>
          <a:xfrm>
            <a:off x="900113" y="4170363"/>
            <a:ext cx="4060825"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Sisällön paikkamerkki 5"/>
          <p:cNvSpPr>
            <a:spLocks noGrp="1"/>
          </p:cNvSpPr>
          <p:nvPr>
            <p:ph sz="quarter" idx="4"/>
          </p:nvPr>
        </p:nvSpPr>
        <p:spPr>
          <a:xfrm>
            <a:off x="5113338" y="4170363"/>
            <a:ext cx="4062412" cy="196691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idx="10"/>
          </p:nvPr>
        </p:nvSpPr>
        <p:spPr>
          <a:xfrm>
            <a:off x="792163" y="6419850"/>
            <a:ext cx="2343150" cy="515938"/>
          </a:xfrm>
        </p:spPr>
        <p:txBody>
          <a:bodyPr/>
          <a:lstStyle>
            <a:lvl1pPr>
              <a:defRPr/>
            </a:lvl1pPr>
          </a:lstStyle>
          <a:p>
            <a:endParaRPr lang="fi-FI" altLang="fi-FI"/>
          </a:p>
        </p:txBody>
      </p:sp>
      <p:sp>
        <p:nvSpPr>
          <p:cNvPr id="8" name="Alatunnisteen paikkamerkki 7"/>
          <p:cNvSpPr>
            <a:spLocks noGrp="1"/>
          </p:cNvSpPr>
          <p:nvPr>
            <p:ph type="ftr" idx="11"/>
          </p:nvPr>
        </p:nvSpPr>
        <p:spPr>
          <a:xfrm>
            <a:off x="3482975" y="6419850"/>
            <a:ext cx="3190875" cy="515938"/>
          </a:xfrm>
        </p:spPr>
        <p:txBody>
          <a:bodyPr/>
          <a:lstStyle>
            <a:lvl1pPr>
              <a:defRPr/>
            </a:lvl1pPr>
          </a:lstStyle>
          <a:p>
            <a:endParaRPr lang="fi-FI" altLang="fi-FI"/>
          </a:p>
        </p:txBody>
      </p:sp>
      <p:sp>
        <p:nvSpPr>
          <p:cNvPr id="9" name="Dian numeron paikkamerkki 8"/>
          <p:cNvSpPr>
            <a:spLocks noGrp="1"/>
          </p:cNvSpPr>
          <p:nvPr>
            <p:ph type="sldNum" idx="12"/>
          </p:nvPr>
        </p:nvSpPr>
        <p:spPr>
          <a:xfrm>
            <a:off x="7011988" y="6419850"/>
            <a:ext cx="2343150" cy="515938"/>
          </a:xfrm>
        </p:spPr>
        <p:txBody>
          <a:bodyPr/>
          <a:lstStyle>
            <a:lvl1pPr>
              <a:defRPr/>
            </a:lvl1pPr>
          </a:lstStyle>
          <a:p>
            <a:fld id="{A19530B6-6104-495A-A313-8D82938B6653}" type="slidenum">
              <a:rPr lang="fi-FI" altLang="fi-FI"/>
              <a:pPr/>
              <a:t>‹#›</a:t>
            </a:fld>
            <a:endParaRPr lang="fi-FI" altLang="fi-FI"/>
          </a:p>
        </p:txBody>
      </p:sp>
    </p:spTree>
    <p:extLst>
      <p:ext uri="{BB962C8B-B14F-4D97-AF65-F5344CB8AC3E}">
        <p14:creationId xmlns:p14="http://schemas.microsoft.com/office/powerpoint/2010/main" val="317766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7800" cy="125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i-FI" smtClean="0"/>
              <a:t>Muokkaa otsikon tekstimuotoa napsauttamalla</a:t>
            </a:r>
          </a:p>
        </p:txBody>
      </p:sp>
      <p:sp>
        <p:nvSpPr>
          <p:cNvPr id="1026" name="Rectangle 2"/>
          <p:cNvSpPr>
            <a:spLocks noGrp="1" noChangeArrowheads="1"/>
          </p:cNvSpPr>
          <p:nvPr>
            <p:ph type="body" idx="1"/>
          </p:nvPr>
        </p:nvSpPr>
        <p:spPr bwMode="auto">
          <a:xfrm>
            <a:off x="503238" y="1768475"/>
            <a:ext cx="9067800" cy="498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fi-FI" smtClean="0"/>
              <a:t>Muokkaa jäsennyksen tekstimuotoa napsauttamalla</a:t>
            </a:r>
          </a:p>
          <a:p>
            <a:pPr lvl="1"/>
            <a:r>
              <a:rPr lang="en-GB" altLang="fi-FI" smtClean="0"/>
              <a:t>Toinen jäsennystaso</a:t>
            </a:r>
          </a:p>
          <a:p>
            <a:pPr lvl="2"/>
            <a:r>
              <a:rPr lang="en-GB" altLang="fi-FI" smtClean="0"/>
              <a:t>Kolmas jäsennystaso</a:t>
            </a:r>
          </a:p>
          <a:p>
            <a:pPr lvl="3"/>
            <a:r>
              <a:rPr lang="en-GB" altLang="fi-FI" smtClean="0"/>
              <a:t>Neljäs jäsennystaso</a:t>
            </a:r>
          </a:p>
          <a:p>
            <a:pPr lvl="4"/>
            <a:r>
              <a:rPr lang="en-GB" altLang="fi-FI" smtClean="0"/>
              <a:t>Viides jäsennystaso</a:t>
            </a:r>
          </a:p>
          <a:p>
            <a:pPr lvl="4"/>
            <a:r>
              <a:rPr lang="en-GB" altLang="fi-FI" smtClean="0"/>
              <a:t>Kuudes jäsennystaso</a:t>
            </a:r>
          </a:p>
          <a:p>
            <a:pPr lvl="4"/>
            <a:r>
              <a:rPr lang="en-GB" altLang="fi-FI" smtClean="0"/>
              <a:t>Seitsemäs jäsennystaso</a:t>
            </a:r>
          </a:p>
          <a:p>
            <a:pPr lvl="4"/>
            <a:r>
              <a:rPr lang="en-GB" altLang="fi-FI" smtClean="0"/>
              <a:t>Kahdeksas jäsennystaso</a:t>
            </a:r>
          </a:p>
          <a:p>
            <a:pPr lvl="4"/>
            <a:r>
              <a:rPr lang="en-GB" altLang="fi-FI" smtClean="0"/>
              <a:t>Yhdeksäs jäsennystaso</a:t>
            </a:r>
          </a:p>
        </p:txBody>
      </p:sp>
      <p:sp>
        <p:nvSpPr>
          <p:cNvPr id="1027" name="Rectangle 3"/>
          <p:cNvSpPr>
            <a:spLocks noGrp="1" noChangeArrowheads="1"/>
          </p:cNvSpPr>
          <p:nvPr>
            <p:ph type="dt"/>
          </p:nvPr>
        </p:nvSpPr>
        <p:spPr bwMode="auto">
          <a:xfrm>
            <a:off x="503238" y="6886575"/>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fi-FI" altLang="fi-FI"/>
          </a:p>
        </p:txBody>
      </p:sp>
      <p:sp>
        <p:nvSpPr>
          <p:cNvPr id="1028" name="Rectangle 4"/>
          <p:cNvSpPr>
            <a:spLocks noGrp="1" noChangeArrowheads="1"/>
          </p:cNvSpPr>
          <p:nvPr>
            <p:ph type="ftr"/>
          </p:nvPr>
        </p:nvSpPr>
        <p:spPr bwMode="auto">
          <a:xfrm>
            <a:off x="3448050" y="6886575"/>
            <a:ext cx="31924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endParaRPr lang="fi-FI" altLang="fi-FI"/>
          </a:p>
        </p:txBody>
      </p:sp>
      <p:sp>
        <p:nvSpPr>
          <p:cNvPr id="1029" name="Rectangle 5"/>
          <p:cNvSpPr>
            <a:spLocks noGrp="1" noChangeArrowheads="1"/>
          </p:cNvSpPr>
          <p:nvPr>
            <p:ph type="sldNum"/>
          </p:nvPr>
        </p:nvSpPr>
        <p:spPr bwMode="auto">
          <a:xfrm>
            <a:off x="7227888" y="6886575"/>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fld id="{75468FF8-656A-4790-B25F-27769F9B2991}" type="slidenum">
              <a:rPr lang="fi-FI" altLang="fi-FI"/>
              <a:pPr/>
              <a:t>‹#›</a:t>
            </a:fld>
            <a:endParaRPr lang="fi-FI" altLang="fi-FI"/>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720725" y="582613"/>
            <a:ext cx="8637588" cy="127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i-FI" smtClean="0"/>
              <a:t>Muokkaa otsikon tekstimuotoa napsauttamalla</a:t>
            </a:r>
          </a:p>
        </p:txBody>
      </p:sp>
      <p:sp>
        <p:nvSpPr>
          <p:cNvPr id="2050" name="Rectangle 2"/>
          <p:cNvSpPr>
            <a:spLocks noGrp="1" noChangeArrowheads="1"/>
          </p:cNvSpPr>
          <p:nvPr>
            <p:ph type="body" idx="1"/>
          </p:nvPr>
        </p:nvSpPr>
        <p:spPr bwMode="auto">
          <a:xfrm>
            <a:off x="900113" y="2052638"/>
            <a:ext cx="8277225" cy="408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fi-FI" smtClean="0"/>
              <a:t>Muokkaa jäsennyksen tekstimuotoa napsauttamalla</a:t>
            </a:r>
          </a:p>
          <a:p>
            <a:pPr lvl="1"/>
            <a:r>
              <a:rPr lang="en-GB" altLang="fi-FI" smtClean="0"/>
              <a:t>Toinen jäsennystaso</a:t>
            </a:r>
          </a:p>
          <a:p>
            <a:pPr lvl="2"/>
            <a:r>
              <a:rPr lang="en-GB" altLang="fi-FI" smtClean="0"/>
              <a:t>Kolmas jäsennystaso</a:t>
            </a:r>
          </a:p>
          <a:p>
            <a:pPr lvl="3"/>
            <a:r>
              <a:rPr lang="en-GB" altLang="fi-FI" smtClean="0"/>
              <a:t>Neljäs jäsennystaso</a:t>
            </a:r>
          </a:p>
          <a:p>
            <a:pPr lvl="4"/>
            <a:r>
              <a:rPr lang="en-GB" altLang="fi-FI" smtClean="0"/>
              <a:t>Viides jäsennystaso</a:t>
            </a:r>
          </a:p>
          <a:p>
            <a:pPr lvl="4"/>
            <a:r>
              <a:rPr lang="en-GB" altLang="fi-FI" smtClean="0"/>
              <a:t>Kuudes jäsennystaso</a:t>
            </a:r>
          </a:p>
          <a:p>
            <a:pPr lvl="4"/>
            <a:r>
              <a:rPr lang="en-GB" altLang="fi-FI" smtClean="0"/>
              <a:t>Seitsemäs jäsennystaso</a:t>
            </a:r>
          </a:p>
          <a:p>
            <a:pPr lvl="4"/>
            <a:r>
              <a:rPr lang="en-GB" altLang="fi-FI" smtClean="0"/>
              <a:t>Kahdeksas jäsennystaso</a:t>
            </a:r>
          </a:p>
          <a:p>
            <a:pPr lvl="4"/>
            <a:r>
              <a:rPr lang="en-GB" altLang="fi-FI" smtClean="0"/>
              <a:t>Yhdeksäs jäsennystaso</a:t>
            </a:r>
          </a:p>
        </p:txBody>
      </p:sp>
      <p:sp>
        <p:nvSpPr>
          <p:cNvPr id="2051" name="Rectangle 3"/>
          <p:cNvSpPr>
            <a:spLocks noGrp="1" noChangeArrowheads="1"/>
          </p:cNvSpPr>
          <p:nvPr>
            <p:ph type="dt"/>
          </p:nvPr>
        </p:nvSpPr>
        <p:spPr bwMode="auto">
          <a:xfrm>
            <a:off x="792163" y="6419850"/>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endParaRPr lang="fi-FI" altLang="fi-FI"/>
          </a:p>
        </p:txBody>
      </p:sp>
      <p:sp>
        <p:nvSpPr>
          <p:cNvPr id="2052" name="Rectangle 4"/>
          <p:cNvSpPr>
            <a:spLocks noGrp="1" noChangeArrowheads="1"/>
          </p:cNvSpPr>
          <p:nvPr>
            <p:ph type="ftr"/>
          </p:nvPr>
        </p:nvSpPr>
        <p:spPr bwMode="auto">
          <a:xfrm>
            <a:off x="3482975" y="6419850"/>
            <a:ext cx="31924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buClrTx/>
              <a:buFontTx/>
              <a:buNone/>
              <a:tabLst>
                <a:tab pos="723900" algn="l"/>
                <a:tab pos="1447800" algn="l"/>
                <a:tab pos="2171700" algn="l"/>
                <a:tab pos="2895600" algn="l"/>
              </a:tabLst>
              <a:defRPr sz="1400">
                <a:solidFill>
                  <a:srgbClr val="000000"/>
                </a:solidFill>
                <a:latin typeface="+mn-lt"/>
                <a:cs typeface="Lucida Sans Unicode" panose="020B0602030504020204" pitchFamily="34" charset="0"/>
              </a:defRPr>
            </a:lvl1pPr>
          </a:lstStyle>
          <a:p>
            <a:endParaRPr lang="fi-FI" altLang="fi-FI"/>
          </a:p>
        </p:txBody>
      </p:sp>
      <p:sp>
        <p:nvSpPr>
          <p:cNvPr id="2053" name="Rectangle 5"/>
          <p:cNvSpPr>
            <a:spLocks noGrp="1" noChangeArrowheads="1"/>
          </p:cNvSpPr>
          <p:nvPr>
            <p:ph type="sldNum"/>
          </p:nvPr>
        </p:nvSpPr>
        <p:spPr bwMode="auto">
          <a:xfrm>
            <a:off x="7011988" y="6419850"/>
            <a:ext cx="23447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fld id="{63C93EC7-F346-4007-A0B5-8F20E6E84B0F}" type="slidenum">
              <a:rPr lang="fi-FI" altLang="fi-FI"/>
              <a:pPr/>
              <a:t>‹#›</a:t>
            </a:fld>
            <a:endParaRPr lang="fi-FI" altLang="fi-FI"/>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85" r:id="rId12"/>
  </p:sldLayoutIdLst>
  <p:txStyles>
    <p:titleStyle>
      <a:lvl1pPr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kern="1200">
          <a:solidFill>
            <a:srgbClr val="996633"/>
          </a:solidFill>
          <a:latin typeface="+mj-lt"/>
          <a:ea typeface="+mj-ea"/>
          <a:cs typeface="+mj-cs"/>
        </a:defRPr>
      </a:lvl1pPr>
      <a:lvl2pPr marL="742950" indent="-28575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2pPr>
      <a:lvl3pPr marL="1143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3pPr>
      <a:lvl4pPr marL="1600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4pPr>
      <a:lvl5pPr marL="20574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6pPr>
      <a:lvl7pPr marL="29718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7pPr>
      <a:lvl8pPr marL="3429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8pPr>
      <a:lvl9pPr marL="3886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9pPr>
    </p:titleStyle>
    <p:bodyStyle>
      <a:lvl1pPr marL="342900" indent="-342900" algn="l" defTabSz="449263"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720725" y="581025"/>
            <a:ext cx="8636000" cy="127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i-FI" smtClean="0"/>
              <a:t>Muokkaa otsikon tekstimuotoa napsauttamalla</a:t>
            </a:r>
          </a:p>
        </p:txBody>
      </p:sp>
      <p:sp>
        <p:nvSpPr>
          <p:cNvPr id="3074" name="Rectangle 2"/>
          <p:cNvSpPr>
            <a:spLocks noGrp="1" noChangeArrowheads="1"/>
          </p:cNvSpPr>
          <p:nvPr>
            <p:ph type="body" idx="1"/>
          </p:nvPr>
        </p:nvSpPr>
        <p:spPr bwMode="auto">
          <a:xfrm>
            <a:off x="900113" y="2052638"/>
            <a:ext cx="8275637" cy="408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0160" rIns="0" bIns="0" numCol="1" anchor="t" anchorCtr="0" compatLnSpc="1">
            <a:prstTxWarp prst="textNoShape">
              <a:avLst/>
            </a:prstTxWarp>
          </a:bodyPr>
          <a:lstStyle/>
          <a:p>
            <a:pPr lvl="0"/>
            <a:r>
              <a:rPr lang="en-GB" altLang="fi-FI" smtClean="0"/>
              <a:t>Muokkaa jäsennyksen tekstimuotoa napsauttamalla</a:t>
            </a:r>
          </a:p>
          <a:p>
            <a:pPr lvl="1"/>
            <a:r>
              <a:rPr lang="en-GB" altLang="fi-FI" smtClean="0"/>
              <a:t>Toinen jäsennystaso</a:t>
            </a:r>
          </a:p>
          <a:p>
            <a:pPr lvl="2"/>
            <a:r>
              <a:rPr lang="en-GB" altLang="fi-FI" smtClean="0"/>
              <a:t>Kolmas jäsennystaso</a:t>
            </a:r>
          </a:p>
          <a:p>
            <a:pPr lvl="3"/>
            <a:r>
              <a:rPr lang="en-GB" altLang="fi-FI" smtClean="0"/>
              <a:t>Neljäs jäsennystaso</a:t>
            </a:r>
          </a:p>
          <a:p>
            <a:pPr lvl="4"/>
            <a:r>
              <a:rPr lang="en-GB" altLang="fi-FI" smtClean="0"/>
              <a:t>Viides jäsennystaso</a:t>
            </a:r>
          </a:p>
          <a:p>
            <a:pPr lvl="4"/>
            <a:r>
              <a:rPr lang="en-GB" altLang="fi-FI" smtClean="0"/>
              <a:t>Kuudes jäsennystaso</a:t>
            </a:r>
          </a:p>
          <a:p>
            <a:pPr lvl="4"/>
            <a:r>
              <a:rPr lang="en-GB" altLang="fi-FI" smtClean="0"/>
              <a:t>Seitsemäs jäsennystaso</a:t>
            </a:r>
          </a:p>
          <a:p>
            <a:pPr lvl="4"/>
            <a:r>
              <a:rPr lang="en-GB" altLang="fi-FI" smtClean="0"/>
              <a:t>Kahdeksas jäsennystaso</a:t>
            </a:r>
          </a:p>
          <a:p>
            <a:pPr lvl="4"/>
            <a:r>
              <a:rPr lang="en-GB" altLang="fi-FI" smtClean="0"/>
              <a:t>Yhdeksäs jäsennystaso</a:t>
            </a:r>
          </a:p>
        </p:txBody>
      </p:sp>
      <p:sp>
        <p:nvSpPr>
          <p:cNvPr id="3075" name="Rectangle 3"/>
          <p:cNvSpPr>
            <a:spLocks noGrp="1" noChangeArrowheads="1"/>
          </p:cNvSpPr>
          <p:nvPr>
            <p:ph type="dt"/>
          </p:nvPr>
        </p:nvSpPr>
        <p:spPr bwMode="auto">
          <a:xfrm>
            <a:off x="792163" y="6419850"/>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endParaRPr lang="fi-FI" altLang="fi-FI"/>
          </a:p>
        </p:txBody>
      </p:sp>
      <p:sp>
        <p:nvSpPr>
          <p:cNvPr id="3076" name="Rectangle 4"/>
          <p:cNvSpPr>
            <a:spLocks noGrp="1" noChangeArrowheads="1"/>
          </p:cNvSpPr>
          <p:nvPr>
            <p:ph type="ftr"/>
          </p:nvPr>
        </p:nvSpPr>
        <p:spPr bwMode="auto">
          <a:xfrm>
            <a:off x="3482975" y="6419850"/>
            <a:ext cx="3190875"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5000"/>
              </a:lnSpc>
              <a:buClrTx/>
              <a:buFontTx/>
              <a:buNone/>
              <a:tabLst>
                <a:tab pos="723900" algn="l"/>
                <a:tab pos="1447800" algn="l"/>
                <a:tab pos="2171700" algn="l"/>
                <a:tab pos="2895600" algn="l"/>
              </a:tabLst>
              <a:defRPr sz="1400">
                <a:solidFill>
                  <a:srgbClr val="000000"/>
                </a:solidFill>
                <a:latin typeface="+mn-lt"/>
                <a:cs typeface="Lucida Sans Unicode" panose="020B0602030504020204" pitchFamily="34" charset="0"/>
              </a:defRPr>
            </a:lvl1pPr>
          </a:lstStyle>
          <a:p>
            <a:endParaRPr lang="fi-FI" altLang="fi-FI"/>
          </a:p>
        </p:txBody>
      </p:sp>
      <p:sp>
        <p:nvSpPr>
          <p:cNvPr id="3077" name="Rectangle 5"/>
          <p:cNvSpPr>
            <a:spLocks noGrp="1" noChangeArrowheads="1"/>
          </p:cNvSpPr>
          <p:nvPr>
            <p:ph type="sldNum"/>
          </p:nvPr>
        </p:nvSpPr>
        <p:spPr bwMode="auto">
          <a:xfrm>
            <a:off x="7011988" y="6419850"/>
            <a:ext cx="2343150"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buClrTx/>
              <a:buFontTx/>
              <a:buNone/>
              <a:tabLst>
                <a:tab pos="723900" algn="l"/>
                <a:tab pos="1447800" algn="l"/>
                <a:tab pos="2171700" algn="l"/>
              </a:tabLst>
              <a:defRPr sz="1400">
                <a:solidFill>
                  <a:srgbClr val="000000"/>
                </a:solidFill>
                <a:latin typeface="+mn-lt"/>
                <a:cs typeface="Lucida Sans Unicode" panose="020B0602030504020204" pitchFamily="34" charset="0"/>
              </a:defRPr>
            </a:lvl1pPr>
          </a:lstStyle>
          <a:p>
            <a:fld id="{909938AF-1665-49D5-BD69-21520ECE95F3}" type="slidenum">
              <a:rPr lang="fi-FI" altLang="fi-FI"/>
              <a:pPr/>
              <a:t>‹#›</a:t>
            </a:fld>
            <a:endParaRPr lang="fi-FI" altLang="fi-FI"/>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kern="1200">
          <a:solidFill>
            <a:srgbClr val="996633"/>
          </a:solidFill>
          <a:latin typeface="+mj-lt"/>
          <a:ea typeface="+mj-ea"/>
          <a:cs typeface="+mj-cs"/>
        </a:defRPr>
      </a:lvl1pPr>
      <a:lvl2pPr marL="742950" indent="-28575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2pPr>
      <a:lvl3pPr marL="1143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3pPr>
      <a:lvl4pPr marL="1600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4pPr>
      <a:lvl5pPr marL="20574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5pPr>
      <a:lvl6pPr marL="25146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6pPr>
      <a:lvl7pPr marL="29718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7pPr>
      <a:lvl8pPr marL="34290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8pPr>
      <a:lvl9pPr marL="3886200" indent="-228600" algn="ctr" defTabSz="449263" rtl="0" fontAlgn="base" hangingPunct="0">
        <a:lnSpc>
          <a:spcPct val="95000"/>
        </a:lnSpc>
        <a:spcBef>
          <a:spcPct val="0"/>
        </a:spcBef>
        <a:spcAft>
          <a:spcPct val="0"/>
        </a:spcAft>
        <a:buClr>
          <a:srgbClr val="000000"/>
        </a:buClr>
        <a:buSzPct val="100000"/>
        <a:buFont typeface="Times New Roman" panose="02020603050405020304" pitchFamily="18" charset="0"/>
        <a:defRPr sz="4400" b="1" i="1">
          <a:solidFill>
            <a:srgbClr val="996633"/>
          </a:solidFill>
          <a:latin typeface="Times New Roman" panose="02020603050405020304" pitchFamily="18" charset="0"/>
          <a:ea typeface="Arial Unicode MS" panose="020B0604020202020204" pitchFamily="34" charset="-128"/>
          <a:cs typeface="Arial Unicode MS" panose="020B0604020202020204" pitchFamily="34" charset="-128"/>
        </a:defRPr>
      </a:lvl9pPr>
    </p:titleStyle>
    <p:bodyStyle>
      <a:lvl1pPr marL="342900" indent="-342900" algn="l" defTabSz="449263" rtl="0" fontAlgn="base" hangingPunct="0">
        <a:lnSpc>
          <a:spcPct val="95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5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5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5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5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hyperlink" Target="mailto:riikkamaria.korhonen@hotmail.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720725" y="582613"/>
            <a:ext cx="8639175" cy="1273175"/>
          </a:xfrm>
          <a:ln/>
        </p:spPr>
        <p:txBody>
          <a:bodyPr/>
          <a:lstStyle/>
          <a:p>
            <a:pPr algn="r">
              <a:lnSpc>
                <a:spcPct val="102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dirty="0" err="1">
                <a:latin typeface="Calibri" panose="020F0502020204030204" pitchFamily="34" charset="0"/>
              </a:rPr>
              <a:t>Sanataiteen</a:t>
            </a:r>
            <a:r>
              <a:rPr lang="en-US" altLang="fi-FI" sz="1400" dirty="0">
                <a:latin typeface="Calibri" panose="020F0502020204030204" pitchFamily="34" charset="0"/>
              </a:rPr>
              <a:t> </a:t>
            </a:r>
            <a:r>
              <a:rPr lang="en-US" altLang="fi-FI" sz="1400" dirty="0" err="1">
                <a:latin typeface="Calibri" panose="020F0502020204030204" pitchFamily="34" charset="0"/>
              </a:rPr>
              <a:t>hyödyntäminen</a:t>
            </a:r>
            <a:r>
              <a:rPr lang="en-US" altLang="fi-FI" sz="1400" dirty="0">
                <a:latin typeface="Calibri" panose="020F0502020204030204" pitchFamily="34" charset="0"/>
              </a:rPr>
              <a:t> </a:t>
            </a:r>
            <a:r>
              <a:rPr lang="en-US" altLang="fi-FI" sz="1400" dirty="0" err="1">
                <a:latin typeface="Calibri" panose="020F0502020204030204" pitchFamily="34" charset="0"/>
              </a:rPr>
              <a:t>lasten</a:t>
            </a:r>
            <a:r>
              <a:rPr lang="en-US" altLang="fi-FI" sz="1400" dirty="0">
                <a:latin typeface="Calibri" panose="020F0502020204030204" pitchFamily="34" charset="0"/>
              </a:rPr>
              <a:t> ja </a:t>
            </a:r>
            <a:r>
              <a:rPr lang="en-US" altLang="fi-FI" sz="1400" dirty="0" err="1">
                <a:latin typeface="Calibri" panose="020F0502020204030204" pitchFamily="34" charset="0"/>
              </a:rPr>
              <a:t>nuorten</a:t>
            </a:r>
            <a:r>
              <a:rPr lang="en-US" altLang="fi-FI" sz="1400" dirty="0">
                <a:latin typeface="Calibri" panose="020F0502020204030204" pitchFamily="34" charset="0"/>
              </a:rPr>
              <a:t> </a:t>
            </a:r>
            <a:r>
              <a:rPr lang="en-US" altLang="fi-FI" sz="1400" dirty="0" err="1">
                <a:latin typeface="Calibri" panose="020F0502020204030204" pitchFamily="34" charset="0"/>
              </a:rPr>
              <a:t>kirjastotyössä</a:t>
            </a:r>
            <a:r>
              <a:rPr lang="en-US" altLang="fi-FI" sz="1400" dirty="0">
                <a:latin typeface="Calibri" panose="020F0502020204030204" pitchFamily="34" charset="0"/>
              </a:rPr>
              <a:t/>
            </a:r>
            <a:br>
              <a:rPr lang="en-US" altLang="fi-FI" sz="1400" dirty="0">
                <a:latin typeface="Calibri" panose="020F0502020204030204" pitchFamily="34" charset="0"/>
              </a:rPr>
            </a:br>
            <a:r>
              <a:rPr lang="en-US" altLang="fi-FI" sz="1400" dirty="0" err="1">
                <a:latin typeface="Calibri" panose="020F0502020204030204" pitchFamily="34" charset="0"/>
              </a:rPr>
              <a:t>Riikkamaria</a:t>
            </a:r>
            <a:r>
              <a:rPr lang="en-US" altLang="fi-FI" sz="1400" dirty="0">
                <a:latin typeface="Calibri" panose="020F0502020204030204" pitchFamily="34" charset="0"/>
              </a:rPr>
              <a:t> Korhonen</a:t>
            </a:r>
          </a:p>
        </p:txBody>
      </p:sp>
      <p:sp>
        <p:nvSpPr>
          <p:cNvPr id="5122" name="Text Box 2"/>
          <p:cNvSpPr txBox="1">
            <a:spLocks noChangeArrowheads="1"/>
          </p:cNvSpPr>
          <p:nvPr/>
        </p:nvSpPr>
        <p:spPr bwMode="auto">
          <a:xfrm>
            <a:off x="900112" y="1800225"/>
            <a:ext cx="7884615"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2600" b="1" dirty="0" smtClean="0">
                <a:latin typeface="Calibri;sans-serif" pitchFamily="32" charset="0"/>
                <a:ea typeface="Arial Unicode MS" panose="020B0604020202020204" pitchFamily="34" charset="-128"/>
                <a:cs typeface="Arial Unicode MS" panose="020B0604020202020204" pitchFamily="34" charset="-128"/>
              </a:rPr>
              <a:t>5–6-luokkalaisten </a:t>
            </a:r>
            <a:r>
              <a:rPr lang="en-US" altLang="fi-FI" sz="2600" b="1" dirty="0" err="1" smtClean="0">
                <a:latin typeface="Calibri;sans-serif" pitchFamily="32" charset="0"/>
                <a:ea typeface="Arial Unicode MS" panose="020B0604020202020204" pitchFamily="34" charset="-128"/>
                <a:cs typeface="Arial Unicode MS" panose="020B0604020202020204" pitchFamily="34" charset="-128"/>
              </a:rPr>
              <a:t>kirjallisuustyöpaja</a:t>
            </a:r>
            <a:endParaRPr lang="en-US" altLang="fi-FI" sz="2600" b="1" dirty="0">
              <a:latin typeface="Calibri;sans-serif" pitchFamily="32" charset="0"/>
              <a:ea typeface="Arial Unicode MS" panose="020B0604020202020204" pitchFamily="34" charset="-128"/>
              <a:cs typeface="Arial Unicode MS" panose="020B0604020202020204" pitchFamily="34" charset="-128"/>
            </a:endParaRPr>
          </a:p>
          <a:p>
            <a:pPr>
              <a:lnSpc>
                <a:spcPct val="95000"/>
              </a:lnSpc>
              <a:spcAft>
                <a:spcPts val="1425"/>
              </a:spcAft>
              <a:buClrTx/>
              <a:buFontTx/>
              <a:buNone/>
            </a:pPr>
            <a:r>
              <a:rPr lang="en-US" altLang="fi-FI" sz="1600" i="1" dirty="0" err="1">
                <a:latin typeface="Calibri;sans-serif" pitchFamily="32" charset="0"/>
                <a:ea typeface="Arial Unicode MS" panose="020B0604020202020204" pitchFamily="34" charset="-128"/>
                <a:cs typeface="Arial Unicode MS" panose="020B0604020202020204" pitchFamily="34" charset="-128"/>
              </a:rPr>
              <a:t>Maistiaisia</a:t>
            </a:r>
            <a:r>
              <a:rPr lang="en-US" altLang="fi-FI" sz="1600" i="1" dirty="0">
                <a:latin typeface="Calibri;sans-serif" pitchFamily="32" charset="0"/>
                <a:ea typeface="Arial Unicode MS" panose="020B0604020202020204" pitchFamily="34" charset="-128"/>
                <a:cs typeface="Arial Unicode MS" panose="020B0604020202020204" pitchFamily="34" charset="-128"/>
              </a:rPr>
              <a:t> </a:t>
            </a:r>
            <a:r>
              <a:rPr lang="en-US" altLang="fi-FI" sz="1600" i="1" dirty="0" err="1">
                <a:latin typeface="Calibri;sans-serif" pitchFamily="32" charset="0"/>
                <a:ea typeface="Arial Unicode MS" panose="020B0604020202020204" pitchFamily="34" charset="-128"/>
                <a:cs typeface="Arial Unicode MS" panose="020B0604020202020204" pitchFamily="34" charset="-128"/>
              </a:rPr>
              <a:t>eri</a:t>
            </a:r>
            <a:r>
              <a:rPr lang="en-US" altLang="fi-FI" sz="1600" i="1" dirty="0">
                <a:latin typeface="Calibri;sans-serif" pitchFamily="32" charset="0"/>
                <a:ea typeface="Arial Unicode MS" panose="020B0604020202020204" pitchFamily="34" charset="-128"/>
                <a:cs typeface="Arial Unicode MS" panose="020B0604020202020204" pitchFamily="34" charset="-128"/>
              </a:rPr>
              <a:t> </a:t>
            </a:r>
            <a:r>
              <a:rPr lang="en-US" altLang="fi-FI" sz="1600" i="1" dirty="0" err="1">
                <a:latin typeface="Calibri;sans-serif" pitchFamily="32" charset="0"/>
                <a:ea typeface="Arial Unicode MS" panose="020B0604020202020204" pitchFamily="34" charset="-128"/>
                <a:cs typeface="Arial Unicode MS" panose="020B0604020202020204" pitchFamily="34" charset="-128"/>
              </a:rPr>
              <a:t>kirjallisuuden</a:t>
            </a:r>
            <a:r>
              <a:rPr lang="en-US" altLang="fi-FI" sz="1600" i="1" dirty="0">
                <a:latin typeface="Calibri;sans-serif" pitchFamily="32" charset="0"/>
                <a:ea typeface="Arial Unicode MS" panose="020B0604020202020204" pitchFamily="34" charset="-128"/>
                <a:cs typeface="Arial Unicode MS" panose="020B0604020202020204" pitchFamily="34" charset="-128"/>
              </a:rPr>
              <a:t> </a:t>
            </a:r>
            <a:r>
              <a:rPr lang="en-US" altLang="fi-FI" sz="1600" i="1" dirty="0" err="1">
                <a:latin typeface="Calibri;sans-serif" pitchFamily="32" charset="0"/>
                <a:ea typeface="Arial Unicode MS" panose="020B0604020202020204" pitchFamily="34" charset="-128"/>
                <a:cs typeface="Arial Unicode MS" panose="020B0604020202020204" pitchFamily="34" charset="-128"/>
              </a:rPr>
              <a:t>lajeista</a:t>
            </a:r>
            <a:r>
              <a:rPr lang="en-US" altLang="fi-FI" sz="1600" i="1" dirty="0">
                <a:latin typeface="Calibri;sans-serif" pitchFamily="32" charset="0"/>
                <a:ea typeface="Arial Unicode MS" panose="020B0604020202020204" pitchFamily="34" charset="-128"/>
                <a:cs typeface="Arial Unicode MS" panose="020B0604020202020204" pitchFamily="34" charset="-128"/>
              </a:rPr>
              <a:t> ja </a:t>
            </a:r>
            <a:r>
              <a:rPr lang="en-US" altLang="fi-FI" sz="1600" i="1" dirty="0" err="1">
                <a:latin typeface="Calibri;sans-serif" pitchFamily="32" charset="0"/>
                <a:ea typeface="Arial Unicode MS" panose="020B0604020202020204" pitchFamily="34" charset="-128"/>
                <a:cs typeface="Arial Unicode MS" panose="020B0604020202020204" pitchFamily="34" charset="-128"/>
              </a:rPr>
              <a:t>sanataiteesta</a:t>
            </a:r>
            <a:r>
              <a:rPr lang="en-US" altLang="fi-FI" sz="1600" i="1" dirty="0">
                <a:latin typeface="Calibri;sans-serif" pitchFamily="32" charset="0"/>
                <a:ea typeface="Arial Unicode MS" panose="020B0604020202020204" pitchFamily="34" charset="-128"/>
                <a:cs typeface="Arial Unicode MS" panose="020B0604020202020204" pitchFamily="34" charset="-128"/>
              </a:rPr>
              <a:t>. </a:t>
            </a:r>
          </a:p>
        </p:txBody>
      </p:sp>
      <p:sp>
        <p:nvSpPr>
          <p:cNvPr id="5123" name="Text Box 3"/>
          <p:cNvSpPr txBox="1">
            <a:spLocks noChangeArrowheads="1"/>
          </p:cNvSpPr>
          <p:nvPr/>
        </p:nvSpPr>
        <p:spPr bwMode="auto">
          <a:xfrm>
            <a:off x="900113" y="3059113"/>
            <a:ext cx="8280400" cy="6480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PEDAGOGINEN AJATUS</a:t>
            </a:r>
            <a:r>
              <a:rPr lang="fi-FI" altLang="fi-FI" sz="1600" dirty="0" smtClean="0">
                <a:solidFill>
                  <a:srgbClr val="FF00FF"/>
                </a:solidFill>
                <a:latin typeface="Calibri;sans-serif" pitchFamily="32" charset="0"/>
                <a:ea typeface="Arial Unicode MS" panose="020B0604020202020204" pitchFamily="34" charset="-128"/>
                <a:cs typeface="Arial Unicode MS" panose="020B0604020202020204" pitchFamily="34" charset="-128"/>
              </a:rPr>
              <a:t> </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oppilaat nähdään aktiivisina toimijoina</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ohjaajan heittäytymisellä suuri merkitys tunnelman rentoutumiseen ja yhteisen sävelen löytämiseen </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ohjaajan kannattaa olla reilusti oma itsensä ja ohjata työpajaa oman persoonan kautta </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työpajaa suunniteltaessa, mieti miksi jokin asia tehdään, mikä tarkoitus sillä on</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 työpajan aikana oivaltavaista huomioista ja kommenteista sekä hyvästä ja sujuvasta käytöksestä kannattaa antaa positiivista palautetta</a:t>
            </a:r>
          </a:p>
          <a:p>
            <a:pPr>
              <a:lnSpc>
                <a:spcPct val="102000"/>
              </a:lnSpc>
              <a:spcAft>
                <a:spcPts val="1425"/>
              </a:spcAft>
              <a:buClrTx/>
              <a:buFontTx/>
              <a:buNone/>
            </a:pPr>
            <a:endParaRPr lang="fi-FI" altLang="fi-FI" sz="1600" dirty="0" smtClean="0">
              <a:latin typeface="Calibri;sans-serif" pitchFamily="32"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endParaRPr lang="fi-FI" altLang="fi-FI" sz="1600" dirty="0" smtClean="0">
              <a:latin typeface="Calibri;sans-serif" pitchFamily="32"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endParaRPr lang="fi-FI" altLang="fi-FI" sz="1600" dirty="0">
              <a:latin typeface="Calibri;sans-serif" pitchFamily="32" charset="0"/>
              <a:ea typeface="Arial Unicode MS" panose="020B0604020202020204" pitchFamily="34" charset="-128"/>
              <a:cs typeface="Arial Unicode MS" panose="020B0604020202020204" pitchFamily="34" charset="-128"/>
            </a:endParaRPr>
          </a:p>
        </p:txBody>
      </p:sp>
      <p:sp>
        <p:nvSpPr>
          <p:cNvPr id="5124" name="Text Box 4"/>
          <p:cNvSpPr txBox="1">
            <a:spLocks noChangeArrowheads="1"/>
          </p:cNvSpPr>
          <p:nvPr/>
        </p:nvSpPr>
        <p:spPr bwMode="auto">
          <a:xfrm>
            <a:off x="5141913" y="20526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720725" y="588963"/>
            <a:ext cx="8640763" cy="669925"/>
          </a:xfrm>
          <a:ln/>
        </p:spPr>
        <p:txBody>
          <a:bodyPr/>
          <a:lstStyle/>
          <a:p>
            <a:pPr algn="r">
              <a:lnSpc>
                <a:spcPct val="104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6146" name="Text Box 2"/>
          <p:cNvSpPr txBox="1">
            <a:spLocks noChangeArrowheads="1"/>
          </p:cNvSpPr>
          <p:nvPr/>
        </p:nvSpPr>
        <p:spPr bwMode="auto">
          <a:xfrm>
            <a:off x="900111" y="1319584"/>
            <a:ext cx="7668591" cy="1406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4000"/>
              </a:lnSpc>
              <a:spcAft>
                <a:spcPts val="1425"/>
              </a:spcAft>
              <a:buClrTx/>
              <a:buFontTx/>
              <a:buNone/>
            </a:pPr>
            <a:r>
              <a:rPr lang="fi-FI" altLang="fi-FI" i="1" dirty="0" smtClean="0">
                <a:latin typeface="Calibri" panose="020F0502020204030204" pitchFamily="34" charset="0"/>
                <a:ea typeface="Arial Unicode MS" panose="020B0604020202020204" pitchFamily="34" charset="-128"/>
                <a:cs typeface="Arial Unicode MS" panose="020B0604020202020204" pitchFamily="34" charset="-128"/>
              </a:rPr>
              <a:t>Kirjallisuustyöpajaesimerkki 5</a:t>
            </a:r>
            <a:r>
              <a:rPr lang="fi-FI" dirty="0" smtClean="0"/>
              <a:t>–</a:t>
            </a:r>
            <a:r>
              <a:rPr lang="fi-FI" altLang="fi-FI" i="1" dirty="0" smtClean="0">
                <a:latin typeface="Calibri" panose="020F0502020204030204" pitchFamily="34" charset="0"/>
                <a:ea typeface="Arial Unicode MS" panose="020B0604020202020204" pitchFamily="34" charset="-128"/>
                <a:cs typeface="Arial Unicode MS" panose="020B0604020202020204" pitchFamily="34" charset="-128"/>
              </a:rPr>
              <a:t>6-luokkalaisille</a:t>
            </a:r>
            <a:endParaRPr lang="fi-FI" altLang="fi-FI" i="1"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99000"/>
              </a:lnSpc>
              <a:spcAft>
                <a:spcPts val="1425"/>
              </a:spcAft>
              <a:buClrTx/>
              <a:buFontTx/>
              <a:buNone/>
            </a:pPr>
            <a:r>
              <a:rPr lang="en-US" altLang="fi-FI" sz="3200" b="1" dirty="0">
                <a:latin typeface="Charlemagne Std" pitchFamily="48" charset="0"/>
                <a:ea typeface="Arial Unicode MS" panose="020B0604020202020204" pitchFamily="34" charset="-128"/>
                <a:cs typeface="Arial Unicode MS" panose="020B0604020202020204" pitchFamily="34" charset="-128"/>
              </a:rPr>
              <a:t>SANKARIN TARINA</a:t>
            </a:r>
          </a:p>
          <a:p>
            <a:pPr>
              <a:lnSpc>
                <a:spcPct val="104000"/>
              </a:lnSpc>
              <a:spcAft>
                <a:spcPts val="1425"/>
              </a:spcAft>
              <a:buClrTx/>
              <a:buFontTx/>
              <a:buNone/>
            </a:pPr>
            <a:endParaRPr lang="en-US" altLang="fi-FI" sz="3200" b="1" dirty="0">
              <a:latin typeface="Charlemagne Std" pitchFamily="48" charset="0"/>
              <a:ea typeface="Arial Unicode MS" panose="020B0604020202020204" pitchFamily="34" charset="-128"/>
              <a:cs typeface="Arial Unicode MS" panose="020B0604020202020204" pitchFamily="34" charset="-128"/>
            </a:endParaRPr>
          </a:p>
        </p:txBody>
      </p:sp>
      <p:sp>
        <p:nvSpPr>
          <p:cNvPr id="6147" name="Text Box 3"/>
          <p:cNvSpPr txBox="1">
            <a:spLocks noChangeArrowheads="1"/>
          </p:cNvSpPr>
          <p:nvPr/>
        </p:nvSpPr>
        <p:spPr bwMode="auto">
          <a:xfrm>
            <a:off x="900113" y="3858771"/>
            <a:ext cx="8388672" cy="31297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TOTEUTUKSEEN KAKSI VAIHTOEHTOA</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3-osaisena: </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a) Kirjastovierailu, jossa oppilaat valitsevat ennakkolukemiston</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b) Sankarityöpaja, jossa kirjastossa luodaan omat sankarit </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c) Todellisuuden sankarit, jossa syvennytään todellisiin sankareihin ja siihen, mikä tekee heistä sankarin sekä esitellään omat sankarihahmot</a:t>
            </a:r>
          </a:p>
          <a:p>
            <a:pPr>
              <a:lnSpc>
                <a:spcPct val="102000"/>
              </a:lnSpc>
              <a:buClrTx/>
              <a:buFontTx/>
              <a:buNone/>
            </a:pP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2-osaisena: </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a) Laajempi ennakkotehtävä, joka sisältää myös todellisuuden sankarit. Sankari-teemaa on pitänyt käsitellä jo koulussa, ennen kirjastossa tapahtuvaa sankarityöpajaa.  </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b) Sankarityöpaja, jossa kirjastossa luodaan omat sankarit. Sankareiden esittely jää opettajalle kouluun.</a:t>
            </a:r>
          </a:p>
        </p:txBody>
      </p:sp>
      <p:sp>
        <p:nvSpPr>
          <p:cNvPr id="6148" name="Text Box 4"/>
          <p:cNvSpPr txBox="1">
            <a:spLocks noChangeArrowheads="1"/>
          </p:cNvSpPr>
          <p:nvPr/>
        </p:nvSpPr>
        <p:spPr bwMode="auto">
          <a:xfrm>
            <a:off x="900113" y="2391550"/>
            <a:ext cx="8280400" cy="1601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4000"/>
              </a:lnSpc>
              <a:spcAft>
                <a:spcPts val="1425"/>
              </a:spcAft>
              <a:buClrTx/>
              <a:buFontTx/>
              <a:buNone/>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IDEA</a:t>
            </a:r>
          </a:p>
          <a:p>
            <a:pPr>
              <a:lnSpc>
                <a:spcPct val="102000"/>
              </a:lnSpc>
              <a:spcAft>
                <a:spcPts val="1425"/>
              </a:spcAft>
              <a:buClrTx/>
              <a:buFontTx/>
              <a:buNone/>
            </a:pPr>
            <a:r>
              <a:rPr lang="fi-FI" altLang="fi-FI" sz="1600" dirty="0" smtClean="0">
                <a:latin typeface="Calibri;sans-serif" pitchFamily="32" charset="0"/>
                <a:ea typeface="Arial Unicode MS" panose="020B0604020202020204" pitchFamily="34" charset="-128"/>
                <a:cs typeface="Arial Unicode MS" panose="020B0604020202020204" pitchFamily="34" charset="-128"/>
              </a:rPr>
              <a:t>Työpajakokonaisuus on 3-osainen. A-osio tarjoaa mahdollisuuden perehtyä itseään kiinnostavaan sankaruuskirjallisuuteen. Sen lukemisto toimii myös lämmittelynä aiheeseen, jota syvennetään mielikuvitusta käyttäen B-osioissa. C-osassa tarkastellaan sankaruutta tietokirjan pohjalta.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2000"/>
              </a:lnSpc>
              <a:spcAft>
                <a:spcPts val="1425"/>
              </a:spcAft>
              <a:buClrTx/>
              <a:buFontTx/>
              <a:buNone/>
            </a:pP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720725" y="588963"/>
            <a:ext cx="8640763" cy="669925"/>
          </a:xfrm>
          <a:ln/>
        </p:spPr>
        <p:txBody>
          <a:bodyPr/>
          <a:lstStyle/>
          <a:p>
            <a:pPr algn="r">
              <a:lnSpc>
                <a:spcPct val="104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7170" name="Text Box 2"/>
          <p:cNvSpPr txBox="1">
            <a:spLocks noChangeArrowheads="1"/>
          </p:cNvSpPr>
          <p:nvPr/>
        </p:nvSpPr>
        <p:spPr bwMode="auto">
          <a:xfrm>
            <a:off x="900113" y="1260475"/>
            <a:ext cx="792003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A-osa</a:t>
            </a:r>
          </a:p>
          <a:p>
            <a:pPr>
              <a:lnSpc>
                <a:spcPct val="102000"/>
              </a:lnSpc>
              <a:spcAft>
                <a:spcPts val="1425"/>
              </a:spcAft>
              <a:buClrTx/>
              <a:buFontTx/>
              <a:buNone/>
            </a:pPr>
            <a:r>
              <a:rPr lang="en-US" altLang="fi-FI" b="1">
                <a:latin typeface="Calibri" panose="020F0502020204030204" pitchFamily="34" charset="0"/>
                <a:ea typeface="Arial Unicode MS" panose="020B0604020202020204" pitchFamily="34" charset="-128"/>
                <a:cs typeface="Arial Unicode MS" panose="020B0604020202020204" pitchFamily="34" charset="-128"/>
              </a:rPr>
              <a:t>Sankarit eri kirjallisuuden lajeissa</a:t>
            </a:r>
            <a:r>
              <a:rPr lang="en-US" altLang="fi-FI">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2000"/>
              </a:lnSpc>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Työpajan ohjaaja on yhteydessä etukäteen opettajaan ja kertoo työpajan rakenteen. Sovitaan milloin luokka tulee kirjastoon etsimään sankarikirjoja, vierailun kesto (45 min). Ennen kirjastoon saapumista oppilaat tutustuvat eri kirjallisuuden lajeihin. Jokainen miettii minkä tyyliseen kirjaan haluaa tutustua.</a:t>
            </a:r>
          </a:p>
        </p:txBody>
      </p:sp>
      <p:sp>
        <p:nvSpPr>
          <p:cNvPr id="7171" name="Text Box 3"/>
          <p:cNvSpPr txBox="1">
            <a:spLocks noChangeArrowheads="1"/>
          </p:cNvSpPr>
          <p:nvPr/>
        </p:nvSpPr>
        <p:spPr bwMode="auto">
          <a:xfrm>
            <a:off x="900113" y="3362325"/>
            <a:ext cx="4040187" cy="365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ENNAKKOLUKEMISTO</a:t>
            </a:r>
          </a:p>
          <a:p>
            <a:pPr>
              <a:lnSpc>
                <a:spcPct val="102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Itkonen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Jukka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Laulavat</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lenkkitossut</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Ohlsson</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Kristina: Lasilapset</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Part</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Michael: Cristiano Ronaldo: kasvu voittajaksi</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Percy</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Jackson</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Salamavaras		</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Tome</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Piko ja </a:t>
            </a:r>
            <a:r>
              <a:rPr lang="fi-FI" altLang="fi-FI" sz="1600" dirty="0" err="1">
                <a:latin typeface="Calibri" panose="020F0502020204030204" pitchFamily="34" charset="0"/>
                <a:ea typeface="Arial Unicode MS" panose="020B0604020202020204" pitchFamily="34" charset="-128"/>
                <a:cs typeface="Arial Unicode MS" panose="020B0604020202020204" pitchFamily="34" charset="-128"/>
              </a:rPr>
              <a:t>Fantasio</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Musta säde</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 Havukainen, Aino: Tatu ja Patu supersankareina</a:t>
            </a:r>
          </a:p>
          <a:p>
            <a:pPr>
              <a:lnSpc>
                <a:spcPct val="102000"/>
              </a:lnSpc>
              <a:buClrTx/>
              <a:buFontTx/>
              <a:buNone/>
            </a:pP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-Sankaritarinoita tytöille (ja kaikille muille) – kirja käsitellään työpajakokonaisuuden viimeisessä vaiheessa, mutta jos työpaja tehdään lyhyempänä kirja on hyvä olla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mukana </a:t>
            </a:r>
            <a:r>
              <a:rPr lang="fi-FI" altLang="fi-FI" sz="1600" dirty="0">
                <a:latin typeface="Calibri" panose="020F0502020204030204" pitchFamily="34" charset="0"/>
                <a:ea typeface="Arial Unicode MS" panose="020B0604020202020204" pitchFamily="34" charset="-128"/>
                <a:cs typeface="Arial Unicode MS" panose="020B0604020202020204" pitchFamily="34" charset="-128"/>
              </a:rPr>
              <a:t>tässä ennakkolukemistossa</a:t>
            </a:r>
          </a:p>
        </p:txBody>
      </p:sp>
      <p:sp>
        <p:nvSpPr>
          <p:cNvPr id="7172" name="Text Box 4"/>
          <p:cNvSpPr txBox="1">
            <a:spLocks noChangeArrowheads="1"/>
          </p:cNvSpPr>
          <p:nvPr/>
        </p:nvSpPr>
        <p:spPr bwMode="auto">
          <a:xfrm>
            <a:off x="5040313" y="3332163"/>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POHDI KIRJAN POHJALTA</a:t>
            </a:r>
          </a:p>
          <a:p>
            <a:pPr>
              <a:lnSpc>
                <a:spcPct val="102000"/>
              </a:lnSpc>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2000"/>
              </a:lnSpc>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Millainen sankari on?</a:t>
            </a:r>
          </a:p>
          <a:p>
            <a:pPr>
              <a:lnSpc>
                <a:spcPct val="102000"/>
              </a:lnSpc>
              <a:buClrTx/>
              <a:buFontTx/>
              <a:buNone/>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Millaisesta sankaruudesta kirjassa kerrotaan?</a:t>
            </a:r>
          </a:p>
          <a:p>
            <a:pPr>
              <a:lnSpc>
                <a:spcPct val="102000"/>
              </a:lnSpc>
              <a:buClrTx/>
              <a:buFontTx/>
              <a:buNone/>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Mitä sankaruus on?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720725" y="588963"/>
            <a:ext cx="8640763" cy="490537"/>
          </a:xfrm>
          <a:ln/>
        </p:spPr>
        <p:txBody>
          <a:bodyPr/>
          <a:lstStyle/>
          <a:p>
            <a:pPr algn="r">
              <a:lnSpc>
                <a:spcPct val="104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8194" name="Text Box 2"/>
          <p:cNvSpPr txBox="1">
            <a:spLocks noChangeArrowheads="1"/>
          </p:cNvSpPr>
          <p:nvPr/>
        </p:nvSpPr>
        <p:spPr bwMode="auto">
          <a:xfrm>
            <a:off x="900113" y="1171575"/>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B-</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osa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r>
              <a:rPr lang="en-US" altLang="fi-FI" b="1" dirty="0" err="1">
                <a:latin typeface="Calibri" panose="020F0502020204030204" pitchFamily="34" charset="0"/>
                <a:ea typeface="Arial Unicode MS" panose="020B0604020202020204" pitchFamily="34" charset="-128"/>
                <a:cs typeface="Arial Unicode MS" panose="020B0604020202020204" pitchFamily="34" charset="-128"/>
              </a:rPr>
              <a:t>Sankarityöpaja</a:t>
            </a:r>
            <a:r>
              <a:rPr lang="en-US" altLang="fi-FI" sz="1600" b="1"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a:t>
            </a:r>
            <a:r>
              <a:rPr lang="en-US" altLang="fi-FI" sz="1600" dirty="0" smtClean="0">
                <a:latin typeface="Calibri" panose="020F0502020204030204" pitchFamily="34" charset="0"/>
                <a:ea typeface="Arial Unicode MS" panose="020B0604020202020204" pitchFamily="34" charset="-128"/>
                <a:cs typeface="Arial Unicode MS" panose="020B0604020202020204" pitchFamily="34" charset="-128"/>
              </a:rPr>
              <a:t>75–90 </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min)</a:t>
            </a:r>
          </a:p>
          <a:p>
            <a:pPr>
              <a:lnSpc>
                <a:spcPct val="102000"/>
              </a:lnSpc>
              <a:buClrTx/>
              <a:buFontTx/>
              <a:buNone/>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Pohjautuu</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Steve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Behlingin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teokseen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2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Marvel: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t>
            </a:r>
            <a:r>
              <a:rPr lang="en-US"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upersankarin</a:t>
            </a:r>
            <a:r>
              <a:rPr lang="en-US"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käsikirja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8195" name="Text Box 3"/>
          <p:cNvSpPr txBox="1">
            <a:spLocks noChangeArrowheads="1"/>
          </p:cNvSpPr>
          <p:nvPr/>
        </p:nvSpPr>
        <p:spPr bwMode="auto">
          <a:xfrm>
            <a:off x="5141913" y="2052638"/>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8196" name="Text Box 4"/>
          <p:cNvSpPr txBox="1">
            <a:spLocks noChangeArrowheads="1"/>
          </p:cNvSpPr>
          <p:nvPr/>
        </p:nvSpPr>
        <p:spPr bwMode="auto">
          <a:xfrm>
            <a:off x="4959350" y="2984500"/>
            <a:ext cx="4040188" cy="259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1pPr>
            <a:lvl2pPr>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2pPr>
            <a:lvl3pPr>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3pPr>
            <a:lvl4pPr>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4pPr>
            <a:lvl5pPr>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722313" algn="l"/>
                <a:tab pos="1446213" algn="l"/>
                <a:tab pos="2170113" algn="l"/>
                <a:tab pos="2894013" algn="l"/>
                <a:tab pos="36179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ALOITUS</a:t>
            </a:r>
          </a:p>
          <a:p>
            <a:pPr>
              <a:lnSpc>
                <a:spcPct val="102000"/>
              </a:lnSpc>
              <a:spcAft>
                <a:spcPts val="1425"/>
              </a:spcAft>
              <a:buClrTx/>
              <a:buFontTx/>
              <a:buNone/>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Istuudutaan paikoillen (tuolit ympyrän muodossa), myös ohjaaja ja opettaja (läsnäolo työpajassa välttämätön) mukana.		</a:t>
            </a:r>
          </a:p>
          <a:p>
            <a:pPr>
              <a:lnSpc>
                <a:spcPct val="102000"/>
              </a:lnSpc>
              <a:spcAft>
                <a:spcPts val="1425"/>
              </a:spcAft>
              <a:buClrTx/>
              <a:buFontTx/>
              <a:buNone/>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Ohjaaja esittäytyy, kertoo mitä tapahtuu, miten toimitaan ja miten edetään. </a:t>
            </a:r>
          </a:p>
          <a:p>
            <a:pPr>
              <a:lnSpc>
                <a:spcPct val="102000"/>
              </a:lnSpc>
              <a:spcAft>
                <a:spcPts val="1425"/>
              </a:spcAft>
              <a:buClrTx/>
              <a:buFontTx/>
              <a:buNone/>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Muistuttaa, että lämmittelyharjoituksessa ei ole oikeita tai vääriä vastauksia ja toiminnassa  säilytetään </a:t>
            </a:r>
            <a:r>
              <a:rPr lang="en-US" altLang="fi-FI" sz="1600">
                <a:latin typeface="Calibri;sans-serif" pitchFamily="32" charset="0"/>
                <a:ea typeface="Arial Unicode MS" panose="020B0604020202020204" pitchFamily="34" charset="-128"/>
                <a:cs typeface="Arial Unicode MS" panose="020B0604020202020204" pitchFamily="34" charset="-128"/>
              </a:rPr>
              <a:t>kunnioituksen ilmapiiri.</a:t>
            </a:r>
          </a:p>
        </p:txBody>
      </p:sp>
      <p:sp>
        <p:nvSpPr>
          <p:cNvPr id="8197" name="Text Box 5"/>
          <p:cNvSpPr txBox="1">
            <a:spLocks noChangeArrowheads="1"/>
          </p:cNvSpPr>
          <p:nvPr/>
        </p:nvSpPr>
        <p:spPr bwMode="auto">
          <a:xfrm>
            <a:off x="900113" y="2970213"/>
            <a:ext cx="4040187" cy="188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VALMISTELU</a:t>
            </a: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henkilökortti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tai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syntytarina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pohja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kirjoitusvälineet</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värikynät</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piirustuspaperia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nitoja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buClrTx/>
              <a:buFontTx/>
              <a:buNone/>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smtClean="0">
                <a:latin typeface="Calibri" panose="020F0502020204030204" pitchFamily="34" charset="0"/>
                <a:ea typeface="Arial Unicode MS" panose="020B0604020202020204" pitchFamily="34" charset="-128"/>
                <a:cs typeface="Arial Unicode MS" panose="020B0604020202020204" pitchFamily="34" charset="-128"/>
              </a:rPr>
              <a:t>sankarikirjallisuutta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8198" name="Text Box 6"/>
          <p:cNvSpPr txBox="1">
            <a:spLocks noChangeArrowheads="1"/>
          </p:cNvSpPr>
          <p:nvPr/>
        </p:nvSpPr>
        <p:spPr bwMode="auto">
          <a:xfrm>
            <a:off x="114300" y="7974013"/>
            <a:ext cx="9852025" cy="187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9pPr>
          </a:lstStyle>
          <a:p>
            <a:pPr>
              <a:lnSpc>
                <a:spcPct val="102000"/>
              </a:lnSpc>
              <a:spcAft>
                <a:spcPts val="1425"/>
              </a:spcAft>
              <a:buClrTx/>
              <a:buFontTx/>
              <a:buNone/>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2000"/>
              </a:lnSpc>
              <a:spcAft>
                <a:spcPts val="1425"/>
              </a:spcAft>
              <a:buClrTx/>
              <a:buFontTx/>
              <a:buNone/>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720725" y="582613"/>
            <a:ext cx="8639175" cy="496887"/>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9218" name="Text Box 2"/>
          <p:cNvSpPr txBox="1">
            <a:spLocks noChangeArrowheads="1"/>
          </p:cNvSpPr>
          <p:nvPr/>
        </p:nvSpPr>
        <p:spPr bwMode="auto">
          <a:xfrm>
            <a:off x="900113" y="1800225"/>
            <a:ext cx="7920037" cy="352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LÄMMITTELY</a:t>
            </a:r>
          </a:p>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Sanajono: Mitä sankaruus on? </a:t>
            </a:r>
          </a:p>
          <a:p>
            <a:pPr>
              <a:lnSpc>
                <a:spcPct val="100000"/>
              </a:lnSpc>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Vuoron perään jokainen sanoo sanan, mikä tule miellen edellisen sanasta, pyritään 		pitämään ajatukset teemassa. </a:t>
            </a: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Ohjaaja aloittaa: ”supervoima”. </a:t>
            </a:r>
          </a:p>
          <a:p>
            <a:pPr>
              <a:lnSpc>
                <a:spcPct val="100000"/>
              </a:lnSpc>
            </a:pPr>
            <a:r>
              <a:rPr lang="fi-FI" altLang="fi-FI" sz="1600">
                <a:latin typeface="Calibri" panose="020F0502020204030204" pitchFamily="34" charset="0"/>
                <a:ea typeface="Arial Unicode MS" panose="020B0604020202020204" pitchFamily="34" charset="-128"/>
                <a:cs typeface="Arial Unicode MS" panose="020B0604020202020204" pitchFamily="34" charset="-128"/>
              </a:rPr>
              <a:t>Tehdään muutama kierros.</a:t>
            </a:r>
          </a:p>
          <a:p>
            <a:pPr>
              <a:lnSpc>
                <a:spcPct val="100000"/>
              </a:lnSpc>
            </a:pPr>
            <a:endParaRPr lang="fi-FI"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Sanajono: Sankarinimiä</a:t>
            </a:r>
          </a:p>
          <a:p>
            <a:pPr>
              <a:lnSpc>
                <a:spcPct val="100000"/>
              </a:lnSpc>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Sama harjoitus, mutta nyt saa sanoa vain sankarin nimen. Ohjaaja aloittaa: ”Peppi Pitkätossu”. Tehdään muutama kierros.</a:t>
            </a:r>
          </a:p>
          <a:p>
            <a:pPr>
              <a:lnSpc>
                <a:spcPct val="100000"/>
              </a:lnSpc>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Keskustellaan, mitä ajatuksia sankaruuteen liittyen heräsi ennakkolukemiston pohjalta.</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Käydään läpi sankaruuteen liittyvät ennakkokysymykset.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720725" y="582613"/>
            <a:ext cx="8639175" cy="677862"/>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0242" name="Text Box 2"/>
          <p:cNvSpPr txBox="1">
            <a:spLocks noChangeArrowheads="1"/>
          </p:cNvSpPr>
          <p:nvPr/>
        </p:nvSpPr>
        <p:spPr bwMode="auto">
          <a:xfrm>
            <a:off x="900113" y="1439863"/>
            <a:ext cx="8280400"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SANKARIN SYNTY</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Ohjaaja jakaa kaikille henkilökortin tai sankarin syntytarina -pohjan, johon jokainen pääsee täydentämään tietoja omasta sankarista. </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   </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Pyödälle on tuotu myös sankariaiheisia kirjoja ideoinnin tueksi. </a:t>
            </a:r>
          </a:p>
        </p:txBody>
      </p:sp>
      <p:sp>
        <p:nvSpPr>
          <p:cNvPr id="10243" name="Text Box 3"/>
          <p:cNvSpPr txBox="1">
            <a:spLocks noChangeArrowheads="1"/>
          </p:cNvSpPr>
          <p:nvPr/>
        </p:nvSpPr>
        <p:spPr bwMode="auto">
          <a:xfrm>
            <a:off x="900113" y="3268663"/>
            <a:ext cx="8280400" cy="310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HENKILÖKORTTI / SANKARIN SYNTYTARINA -POHJA PITÄÄ SISÄLLÄÄN</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Mistä sankari sai voimat? Keksi joku hauska / nolo tapahtuma minkä seurauksena sankarisi sai yliluonnolliset voimat.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Mikä on sankarin siviilinimi? (Varmista, että kaikki tietävät mitä siviilinimi tarkoittaa) Sankarin sankarinimi jätetään tyhjäksi vielä tässä vaiheessa.</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Mitä sankarisi tekee päivisin, kun ei ole pelastamassa? Mikä on hänen siviiliammatti tai päivätyö?</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Millaiset yliluonnolliset voimat sankarilla on? Mitä hän pystyy sankarina tekemään / miten liikkuu?</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Miten tai millaisessa tilanteessa voimat aktivoituvat?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Mitä sankari ei paljastaisi ikinä tai mikä on hänen outo tapansa?</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Millaiset kyvyt sankarilla on? Määritä hänen vahvuus-, voimakuus-, nopeus- ja kestävyystasot.</a:t>
            </a:r>
          </a:p>
          <a:p>
            <a:pPr>
              <a:lnSpc>
                <a:spcPct val="100000"/>
              </a:lnSpc>
            </a:pPr>
            <a:endParaRPr lang="fi-FI" altLang="fi-FI" sz="3200" dirty="0">
              <a:latin typeface="Times New Roman" panose="02020603050405020304" pitchFamily="18"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720725" y="582613"/>
            <a:ext cx="8639175" cy="677862"/>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dirty="0" err="1">
                <a:latin typeface="Calibri" panose="020F0502020204030204" pitchFamily="34" charset="0"/>
              </a:rPr>
              <a:t>Sanataiteen</a:t>
            </a:r>
            <a:r>
              <a:rPr lang="en-US" altLang="fi-FI" sz="1400" dirty="0">
                <a:latin typeface="Calibri" panose="020F0502020204030204" pitchFamily="34" charset="0"/>
              </a:rPr>
              <a:t> </a:t>
            </a:r>
            <a:r>
              <a:rPr lang="en-US" altLang="fi-FI" sz="1400" dirty="0" err="1">
                <a:latin typeface="Calibri" panose="020F0502020204030204" pitchFamily="34" charset="0"/>
              </a:rPr>
              <a:t>hyödyntäminen</a:t>
            </a:r>
            <a:r>
              <a:rPr lang="en-US" altLang="fi-FI" sz="1400" dirty="0">
                <a:latin typeface="Calibri" panose="020F0502020204030204" pitchFamily="34" charset="0"/>
              </a:rPr>
              <a:t> </a:t>
            </a:r>
            <a:r>
              <a:rPr lang="en-US" altLang="fi-FI" sz="1400" dirty="0" err="1">
                <a:latin typeface="Calibri" panose="020F0502020204030204" pitchFamily="34" charset="0"/>
              </a:rPr>
              <a:t>lasten</a:t>
            </a:r>
            <a:r>
              <a:rPr lang="en-US" altLang="fi-FI" sz="1400" dirty="0">
                <a:latin typeface="Calibri" panose="020F0502020204030204" pitchFamily="34" charset="0"/>
              </a:rPr>
              <a:t> ja </a:t>
            </a:r>
            <a:r>
              <a:rPr lang="en-US" altLang="fi-FI" sz="1400" dirty="0" err="1">
                <a:latin typeface="Calibri" panose="020F0502020204030204" pitchFamily="34" charset="0"/>
              </a:rPr>
              <a:t>nuorten</a:t>
            </a:r>
            <a:r>
              <a:rPr lang="en-US" altLang="fi-FI" sz="1400" dirty="0">
                <a:latin typeface="Calibri" panose="020F0502020204030204" pitchFamily="34" charset="0"/>
              </a:rPr>
              <a:t> </a:t>
            </a:r>
            <a:r>
              <a:rPr lang="en-US" altLang="fi-FI" sz="1400" dirty="0" err="1">
                <a:latin typeface="Calibri" panose="020F0502020204030204" pitchFamily="34" charset="0"/>
              </a:rPr>
              <a:t>kirjastotyössä</a:t>
            </a:r>
            <a:r>
              <a:rPr lang="en-US" altLang="fi-FI" sz="1400" dirty="0">
                <a:latin typeface="Calibri" panose="020F0502020204030204" pitchFamily="34" charset="0"/>
              </a:rPr>
              <a:t/>
            </a:r>
            <a:br>
              <a:rPr lang="en-US" altLang="fi-FI" sz="1400" dirty="0">
                <a:latin typeface="Calibri" panose="020F0502020204030204" pitchFamily="34" charset="0"/>
              </a:rPr>
            </a:br>
            <a:r>
              <a:rPr lang="en-US" altLang="fi-FI" sz="1400" dirty="0" err="1">
                <a:latin typeface="Calibri" panose="020F0502020204030204" pitchFamily="34" charset="0"/>
              </a:rPr>
              <a:t>Riikkamaria</a:t>
            </a:r>
            <a:r>
              <a:rPr lang="en-US" altLang="fi-FI" sz="1400" dirty="0">
                <a:latin typeface="Calibri" panose="020F0502020204030204" pitchFamily="34" charset="0"/>
              </a:rPr>
              <a:t> Korhonen</a:t>
            </a:r>
          </a:p>
        </p:txBody>
      </p:sp>
      <p:sp>
        <p:nvSpPr>
          <p:cNvPr id="11266" name="Text Box 2"/>
          <p:cNvSpPr txBox="1">
            <a:spLocks noChangeArrowheads="1"/>
          </p:cNvSpPr>
          <p:nvPr/>
        </p:nvSpPr>
        <p:spPr bwMode="auto">
          <a:xfrm>
            <a:off x="820738" y="1306513"/>
            <a:ext cx="4040187" cy="481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SANKARIASU</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Ohjaaja jakaa kaikille paperit, johon piirretään sankariasu ja logo.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Sankarin erottaa tavallisista ihmisistä sankariasu, jossa näkyy myös sankarin logo.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Logo kertoo millainen sankari on ja viittaa sen voimiin ja eritystaitoihin.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Sankariasuun kuuluu:</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naamio</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vartalon/rintakehän vaate</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käsiä ja jalkoja peittävät vaatteet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vyö</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kengät</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viitta tai kilpi, useasti (ei välttämätön)</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Mieti, mikä on sankarisi asun 	erikoisominaisuus.</a:t>
            </a:r>
          </a:p>
          <a:p>
            <a:pPr>
              <a:lnSpc>
                <a:spcPct val="100000"/>
              </a:lnSpc>
            </a:pP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1267" name="Text Box 3"/>
          <p:cNvSpPr txBox="1">
            <a:spLocks noChangeArrowheads="1"/>
          </p:cNvSpPr>
          <p:nvPr/>
        </p:nvSpPr>
        <p:spPr bwMode="auto">
          <a:xfrm>
            <a:off x="5040313" y="12906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rPr>
              <a:t>SANKARINIMI</a:t>
            </a:r>
          </a:p>
          <a:p>
            <a:pPr>
              <a:lnSpc>
                <a:spcPct val="100000"/>
              </a:lnSpc>
            </a:pPr>
            <a:r>
              <a:rPr lang="fi-FI" altLang="fi-FI" sz="1600" dirty="0" smtClean="0">
                <a:latin typeface="Calibri" panose="020F0502020204030204" pitchFamily="34" charset="0"/>
              </a:rPr>
              <a:t>Kirjoita sankarin nimi henkilökorttiin tai sankarin syntytarinaan. Onko nimi lyhenne jostain? Mitä nimi kertoo sankarista?</a:t>
            </a:r>
            <a:endParaRPr lang="fi-FI" altLang="fi-FI" sz="1600" dirty="0">
              <a:latin typeface="Calibri" panose="020F0502020204030204" pitchFamily="34" charset="0"/>
            </a:endParaRPr>
          </a:p>
        </p:txBody>
      </p:sp>
      <p:sp>
        <p:nvSpPr>
          <p:cNvPr id="11268" name="Text Box 4"/>
          <p:cNvSpPr txBox="1">
            <a:spLocks noChangeArrowheads="1"/>
          </p:cNvSpPr>
          <p:nvPr/>
        </p:nvSpPr>
        <p:spPr bwMode="auto">
          <a:xfrm>
            <a:off x="5040313" y="2566988"/>
            <a:ext cx="4040187" cy="432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SANKARIN LISÄTIEDOT</a:t>
            </a:r>
          </a:p>
          <a:p>
            <a:pPr>
              <a:lnSpc>
                <a:spcPct val="100000"/>
              </a:lnSpc>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Mikä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on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sankarisi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salainen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tukikohta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piilopaikka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Miten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sinne</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pääsee</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Miten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estää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tunkeilijoiden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pääsyn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piilopaikkaan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a:t>
            </a:r>
          </a:p>
          <a:p>
            <a:pPr>
              <a:lnSpc>
                <a:spcPct val="100000"/>
              </a:lnSpc>
            </a:pP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Mitä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tehtävää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harjoittelee</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Kukaan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ei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sankaritkaan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osaa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kaikkea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täydellisesti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vaan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taitoja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täytyy</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harjoitella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ja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pitää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yllä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a:t>
            </a:r>
          </a:p>
          <a:p>
            <a:pPr>
              <a:lnSpc>
                <a:spcPct val="100000"/>
              </a:lnSpc>
            </a:pP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Kuka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on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sankarisi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liittolainen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Kuka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rientää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sankarisi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avuksi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kun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pahin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vihollinen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hyökkää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ja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tilanne</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näyttää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tukalalta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Millaisia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voimia</a:t>
            </a: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hänellä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on?</a:t>
            </a:r>
          </a:p>
          <a:p>
            <a:pPr>
              <a:lnSpc>
                <a:spcPct val="100000"/>
              </a:lnSpc>
            </a:pPr>
            <a:endParaRPr lang="en-US" altLang="fi-FI" sz="1600" dirty="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Ketä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vastaan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sankarisi</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ja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hänen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liittolainen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taistelee</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Mikä</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on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vihollisen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salainen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voima</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ja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miten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hän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on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saanut</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r>
              <a:rPr lang="en-US" altLang="fi-FI" sz="1600" dirty="0" err="1">
                <a:latin typeface="Calibri" panose="020F0502020204030204" pitchFamily="34" charset="0"/>
                <a:ea typeface="Arial Unicode MS" panose="020B0604020202020204" pitchFamily="34" charset="-128"/>
                <a:cs typeface="Arial Unicode MS" panose="020B0604020202020204" pitchFamily="34" charset="-128"/>
              </a:rPr>
              <a:t>sen</a:t>
            </a:r>
            <a:r>
              <a:rPr lang="en-US" altLang="fi-FI" sz="1600" dirty="0">
                <a:latin typeface="Calibri" panose="020F0502020204030204" pitchFamily="34" charset="0"/>
                <a:ea typeface="Arial Unicode MS" panose="020B0604020202020204" pitchFamily="34" charset="-128"/>
                <a:cs typeface="Arial Unicode MS" panose="020B0604020202020204" pitchFamily="34" charset="-128"/>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720725" y="582613"/>
            <a:ext cx="8639175" cy="677862"/>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2290" name="Text Box 2"/>
          <p:cNvSpPr txBox="1">
            <a:spLocks noChangeArrowheads="1"/>
          </p:cNvSpPr>
          <p:nvPr/>
        </p:nvSpPr>
        <p:spPr bwMode="auto">
          <a:xfrm>
            <a:off x="900113" y="2160588"/>
            <a:ext cx="4040187" cy="2281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1pPr>
            <a:lvl2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2pPr>
            <a:lvl3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3pPr>
            <a:lvl4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4pPr>
            <a:lvl5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LISÄTEHTÄVÄ</a:t>
            </a:r>
          </a:p>
          <a:p>
            <a:pPr>
              <a:lnSpc>
                <a:spcPct val="100000"/>
              </a:lnSpc>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Kuvaile yksi päivä sankarisi elämästä, jossa hän joutuu käyttämään sankarivoimiaan. </a:t>
            </a:r>
          </a:p>
          <a:p>
            <a:pPr>
              <a:lnSpc>
                <a:spcPct val="95000"/>
              </a:lnSpc>
              <a:spcAft>
                <a:spcPts val="1425"/>
              </a:spcAft>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a:p>
            <a:pPr>
              <a:lnSpc>
                <a:spcPct val="95000"/>
              </a:lnSpc>
              <a:spcAft>
                <a:spcPts val="1425"/>
              </a:spcAft>
            </a:pPr>
            <a:endParaRPr lang="en-US" altLang="fi-FI" sz="3200">
              <a:latin typeface="Times New Roman" panose="02020603050405020304" pitchFamily="18" charset="0"/>
              <a:ea typeface="Arial Unicode MS" panose="020B0604020202020204" pitchFamily="34" charset="-128"/>
              <a:cs typeface="Arial Unicode MS" panose="020B0604020202020204" pitchFamily="34" charset="-128"/>
            </a:endParaRPr>
          </a:p>
          <a:p>
            <a:pPr>
              <a:lnSpc>
                <a:spcPct val="95000"/>
              </a:lnSpc>
              <a:spcAft>
                <a:spcPts val="1425"/>
              </a:spcAft>
            </a:pPr>
            <a:endParaRPr lang="en-US" altLang="fi-FI" sz="160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2291" name="Text Box 3"/>
          <p:cNvSpPr txBox="1">
            <a:spLocks noChangeArrowheads="1"/>
          </p:cNvSpPr>
          <p:nvPr/>
        </p:nvSpPr>
        <p:spPr bwMode="auto">
          <a:xfrm>
            <a:off x="5140325" y="2160588"/>
            <a:ext cx="4040188"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LOPETUS</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Ohjaaja kiittää oppilaita hyvästä työskentelystä, voi nostaa jonkun hienosti menneen tilanteen esille.</a:t>
            </a:r>
          </a:p>
        </p:txBody>
      </p:sp>
      <p:sp>
        <p:nvSpPr>
          <p:cNvPr id="12292" name="Text Box 4"/>
          <p:cNvSpPr txBox="1">
            <a:spLocks noChangeArrowheads="1"/>
          </p:cNvSpPr>
          <p:nvPr/>
        </p:nvSpPr>
        <p:spPr bwMode="auto">
          <a:xfrm>
            <a:off x="900113" y="48593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3-osaisena</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Työt jätetään kirjastolle odottamaan kolmattaa</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tapaamista.</a:t>
            </a:r>
          </a:p>
          <a:p>
            <a:pPr>
              <a:lnSpc>
                <a:spcPct val="100000"/>
              </a:lnSpc>
            </a:pPr>
            <a:endParaRPr lang="en-US" altLang="fi-FI" sz="3200">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12293" name="Text Box 5"/>
          <p:cNvSpPr txBox="1">
            <a:spLocks noChangeArrowheads="1"/>
          </p:cNvSpPr>
          <p:nvPr/>
        </p:nvSpPr>
        <p:spPr bwMode="auto">
          <a:xfrm>
            <a:off x="5140325" y="4859338"/>
            <a:ext cx="4040188"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2-osaisena</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Ohjaaja pyytää muutamaa esittelemään sankarinsa ja kehottaa jatkamaan kaikkien 	esittelyä koulussa.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720725" y="179388"/>
            <a:ext cx="8639175" cy="1273175"/>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dirty="0" err="1">
                <a:latin typeface="Calibri" panose="020F0502020204030204" pitchFamily="34" charset="0"/>
              </a:rPr>
              <a:t>Sanataiteen</a:t>
            </a:r>
            <a:r>
              <a:rPr lang="en-US" altLang="fi-FI" sz="1400" dirty="0">
                <a:latin typeface="Calibri" panose="020F0502020204030204" pitchFamily="34" charset="0"/>
              </a:rPr>
              <a:t> </a:t>
            </a:r>
            <a:r>
              <a:rPr lang="en-US" altLang="fi-FI" sz="1400" dirty="0" err="1">
                <a:latin typeface="Calibri" panose="020F0502020204030204" pitchFamily="34" charset="0"/>
              </a:rPr>
              <a:t>hyödyntäminen</a:t>
            </a:r>
            <a:r>
              <a:rPr lang="en-US" altLang="fi-FI" sz="1400" dirty="0">
                <a:latin typeface="Calibri" panose="020F0502020204030204" pitchFamily="34" charset="0"/>
              </a:rPr>
              <a:t> </a:t>
            </a:r>
            <a:r>
              <a:rPr lang="en-US" altLang="fi-FI" sz="1400" dirty="0" err="1">
                <a:latin typeface="Calibri" panose="020F0502020204030204" pitchFamily="34" charset="0"/>
              </a:rPr>
              <a:t>lasten</a:t>
            </a:r>
            <a:r>
              <a:rPr lang="en-US" altLang="fi-FI" sz="1400" dirty="0">
                <a:latin typeface="Calibri" panose="020F0502020204030204" pitchFamily="34" charset="0"/>
              </a:rPr>
              <a:t> ja </a:t>
            </a:r>
            <a:r>
              <a:rPr lang="en-US" altLang="fi-FI" sz="1400" dirty="0" err="1">
                <a:latin typeface="Calibri" panose="020F0502020204030204" pitchFamily="34" charset="0"/>
              </a:rPr>
              <a:t>nuorten</a:t>
            </a:r>
            <a:r>
              <a:rPr lang="en-US" altLang="fi-FI" sz="1400" dirty="0">
                <a:latin typeface="Calibri" panose="020F0502020204030204" pitchFamily="34" charset="0"/>
              </a:rPr>
              <a:t> </a:t>
            </a:r>
            <a:r>
              <a:rPr lang="en-US" altLang="fi-FI" sz="1400" dirty="0" err="1">
                <a:latin typeface="Calibri" panose="020F0502020204030204" pitchFamily="34" charset="0"/>
              </a:rPr>
              <a:t>kirjastotyössä</a:t>
            </a:r>
            <a:r>
              <a:rPr lang="en-US" altLang="fi-FI" sz="1400" dirty="0">
                <a:latin typeface="Calibri" panose="020F0502020204030204" pitchFamily="34" charset="0"/>
              </a:rPr>
              <a:t/>
            </a:r>
            <a:br>
              <a:rPr lang="en-US" altLang="fi-FI" sz="1400" dirty="0">
                <a:latin typeface="Calibri" panose="020F0502020204030204" pitchFamily="34" charset="0"/>
              </a:rPr>
            </a:br>
            <a:r>
              <a:rPr lang="en-US" altLang="fi-FI" sz="1400" dirty="0" err="1">
                <a:latin typeface="Calibri" panose="020F0502020204030204" pitchFamily="34" charset="0"/>
              </a:rPr>
              <a:t>Riikkamaria</a:t>
            </a:r>
            <a:r>
              <a:rPr lang="en-US" altLang="fi-FI" sz="1400" dirty="0">
                <a:latin typeface="Calibri" panose="020F0502020204030204" pitchFamily="34" charset="0"/>
              </a:rPr>
              <a:t> Korhonen</a:t>
            </a:r>
          </a:p>
        </p:txBody>
      </p:sp>
      <p:sp>
        <p:nvSpPr>
          <p:cNvPr id="13314" name="Text Box 2"/>
          <p:cNvSpPr txBox="1">
            <a:spLocks noChangeArrowheads="1"/>
          </p:cNvSpPr>
          <p:nvPr/>
        </p:nvSpPr>
        <p:spPr bwMode="auto">
          <a:xfrm>
            <a:off x="900113" y="12906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C-osa</a:t>
            </a:r>
          </a:p>
          <a:p>
            <a:pPr>
              <a:lnSpc>
                <a:spcPct val="100000"/>
              </a:lnSpc>
            </a:pPr>
            <a:r>
              <a:rPr lang="fi-FI" altLang="fi-FI" b="1" dirty="0" smtClean="0">
                <a:latin typeface="Calibri" panose="020F0502020204030204" pitchFamily="34" charset="0"/>
                <a:ea typeface="Arial Unicode MS" panose="020B0604020202020204" pitchFamily="34" charset="-128"/>
                <a:cs typeface="Arial Unicode MS" panose="020B0604020202020204" pitchFamily="34" charset="-128"/>
              </a:rPr>
              <a:t>Todellisuuden sankari</a:t>
            </a:r>
            <a:r>
              <a:rPr lang="fi-FI" altLang="fi-FI" sz="1600" b="1" dirty="0" smtClean="0">
                <a:latin typeface="Calibri" panose="020F0502020204030204" pitchFamily="34" charset="0"/>
                <a:ea typeface="Arial Unicode MS" panose="020B0604020202020204" pitchFamily="34" charset="-128"/>
                <a:cs typeface="Arial Unicode MS" panose="020B0604020202020204" pitchFamily="34" charset="-128"/>
              </a:rPr>
              <a:t> </a:t>
            </a: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(45–60 min)</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Pohjautuu Sankaritarinoita tytöille (ja kaikille muille) -teokseen</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3315" name="Text Box 3"/>
          <p:cNvSpPr txBox="1">
            <a:spLocks noChangeArrowheads="1"/>
          </p:cNvSpPr>
          <p:nvPr/>
        </p:nvSpPr>
        <p:spPr bwMode="auto">
          <a:xfrm>
            <a:off x="900113" y="3060700"/>
            <a:ext cx="8099425" cy="342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1pPr>
            <a:lvl2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2pPr>
            <a:lvl3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3pPr>
            <a:lvl4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4pPr>
            <a:lvl5pP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Tutustutaan kirjaan. Ohjaaja lukee sankareiden nimiä, joista oppilaat valitsevat 4–5 sankaria. Ohjaaja lukee ääneen nämä tarinat ja näyttää kuvat.</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Keskustellaan mitä ajatuksia naissankarit herättivät: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Mitä yhtäläisyyksiä nykyajan ja menneiden vuosien sankarinaisilla on?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Mikä tekee hänestä sankarin?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Mitä kirjan kuvitus kertoo sankareista?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Millaisen kuvan se antaa hänestä?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Käydään läpi miten kirja on koottu, miten fakta ja fiktio on yhdistetty.</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Ei unohdeta miehiä, ketkä voisivat olla vastaavanlaisia miessankareita?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Miessankarit ansaitsevat yhtä lailla kirjan, mutta miksi on tärkeää, että juuri naissankareista on tehty kirja?</a:t>
            </a: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720725" y="582613"/>
            <a:ext cx="8639175" cy="677862"/>
          </a:xfrm>
          <a:ln/>
        </p:spPr>
        <p:txBody>
          <a:bodyPr/>
          <a:lstStyle/>
          <a:p>
            <a:pPr algn="r">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4338" name="Text Box 2"/>
          <p:cNvSpPr txBox="1">
            <a:spLocks noChangeArrowheads="1"/>
          </p:cNvSpPr>
          <p:nvPr/>
        </p:nvSpPr>
        <p:spPr bwMode="auto">
          <a:xfrm>
            <a:off x="900113" y="2052638"/>
            <a:ext cx="4040187" cy="3827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SANKARIN MOTTO</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Tutkitaan vielä tarkemmin naissankareiden mottoja.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 Millaisesta sankaruudesta ne kertovat? </a:t>
            </a: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Mieti omalle sankarillesi motto ja kirjaa se sankarin tietoihin. </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Jokainen näyttää oman sankarihahmonsa ja halukkaat pääsevät esittelemään niitä tarkemmin.</a:t>
            </a:r>
          </a:p>
          <a:p>
            <a:pPr>
              <a:lnSpc>
                <a:spcPct val="100000"/>
              </a:lnSpc>
            </a:pPr>
            <a:endPar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endParaRPr>
          </a:p>
          <a:p>
            <a:pPr>
              <a:lnSpc>
                <a:spcPct val="100000"/>
              </a:lnSpc>
            </a:pPr>
            <a:r>
              <a:rPr lang="fi-FI" altLang="fi-FI" sz="1600" dirty="0" smtClean="0">
                <a:latin typeface="Calibri" panose="020F0502020204030204" pitchFamily="34" charset="0"/>
                <a:ea typeface="Arial Unicode MS" panose="020B0604020202020204" pitchFamily="34" charset="-128"/>
                <a:cs typeface="Arial Unicode MS" panose="020B0604020202020204" pitchFamily="34" charset="-128"/>
              </a:rPr>
              <a:t>Ohjaajan tehtävänä on poimia jokaisesta esittelystä jotain ja kommentoida jotenkin tai esittää jatkokysymys.</a:t>
            </a:r>
          </a:p>
          <a:p>
            <a:pPr>
              <a:lnSpc>
                <a:spcPct val="95000"/>
              </a:lnSpc>
              <a:spcAft>
                <a:spcPts val="1425"/>
              </a:spcAft>
            </a:pPr>
            <a:endParaRPr lang="fi-FI" altLang="fi-FI" sz="1600" dirty="0">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4339" name="Text Box 3"/>
          <p:cNvSpPr txBox="1">
            <a:spLocks noChangeArrowheads="1"/>
          </p:cNvSpPr>
          <p:nvPr/>
        </p:nvSpPr>
        <p:spPr bwMode="auto">
          <a:xfrm>
            <a:off x="5141913" y="2052638"/>
            <a:ext cx="4040187"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160" rIns="0" bIns="0"/>
          <a:lstStyle>
            <a:lvl1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nSpc>
                <a:spcPct val="95000"/>
              </a:lnSpc>
              <a:spcAft>
                <a:spcPts val="1425"/>
              </a:spcAft>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LOPETUS</a:t>
            </a:r>
          </a:p>
          <a:p>
            <a:pPr>
              <a:lnSpc>
                <a:spcPct val="100000"/>
              </a:lnSpc>
            </a:pPr>
            <a:r>
              <a:rPr lang="en-US" altLang="fi-FI" sz="1600">
                <a:latin typeface="Calibri" panose="020F0502020204030204" pitchFamily="34" charset="0"/>
                <a:ea typeface="Arial Unicode MS" panose="020B0604020202020204" pitchFamily="34" charset="-128"/>
                <a:cs typeface="Arial Unicode MS" panose="020B0604020202020204" pitchFamily="34" charset="-128"/>
              </a:rPr>
              <a:t>Työpajan voi lopettaa kiitoksilla ja peukalo-palaute -kyselynä tai sankariaiheisella runolla.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720725" y="582613"/>
            <a:ext cx="8639175" cy="677862"/>
          </a:xfrm>
          <a:ln/>
        </p:spPr>
        <p:txBody>
          <a:bodyPr/>
          <a:lstStyle/>
          <a:p>
            <a:pPr algn="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fi-FI" sz="1400">
                <a:latin typeface="Calibri" panose="020F0502020204030204" pitchFamily="34" charset="0"/>
              </a:rPr>
              <a:t>Sanataiteen hyödyntäminen lasten ja nuorten kirjastotyössä</a:t>
            </a:r>
            <a:br>
              <a:rPr lang="en-US" altLang="fi-FI" sz="1400">
                <a:latin typeface="Calibri" panose="020F0502020204030204" pitchFamily="34" charset="0"/>
              </a:rPr>
            </a:br>
            <a:r>
              <a:rPr lang="en-US" altLang="fi-FI" sz="1400">
                <a:latin typeface="Calibri" panose="020F0502020204030204" pitchFamily="34" charset="0"/>
              </a:rPr>
              <a:t>Riikkamaria Korhonen</a:t>
            </a:r>
          </a:p>
        </p:txBody>
      </p:sp>
      <p:sp>
        <p:nvSpPr>
          <p:cNvPr id="15362" name="Rectangle 2"/>
          <p:cNvSpPr>
            <a:spLocks noGrp="1" noChangeArrowheads="1"/>
          </p:cNvSpPr>
          <p:nvPr>
            <p:ph type="body" idx="4294967295"/>
          </p:nvPr>
        </p:nvSpPr>
        <p:spPr>
          <a:xfrm>
            <a:off x="900113" y="2033588"/>
            <a:ext cx="8278812" cy="4086225"/>
          </a:xfrm>
          <a:ln/>
        </p:spPr>
        <p:txBody>
          <a:bodyPr/>
          <a:lstStyle/>
          <a:p>
            <a:pPr marL="0"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smtClean="0">
                <a:latin typeface="Calibri" panose="020F0502020204030204" pitchFamily="34" charset="0"/>
              </a:rPr>
              <a:t>Kirjallisuustyöpajaesimerkki </a:t>
            </a:r>
            <a:r>
              <a:rPr lang="fi-FI" altLang="fi-FI" sz="1600" dirty="0">
                <a:latin typeface="Calibri" panose="020F0502020204030204" pitchFamily="34" charset="0"/>
              </a:rPr>
              <a:t>on muokattavissa </a:t>
            </a:r>
          </a:p>
          <a:p>
            <a:pPr marL="0"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omaan kirjastoon, itselle ja omaan suuhun sopiviksi.</a:t>
            </a:r>
          </a:p>
          <a:p>
            <a:pPr marL="0" indent="0" algn="ctr">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fi-FI" altLang="fi-FI" sz="1600" dirty="0">
              <a:latin typeface="Calibri" panose="020F0502020204030204" pitchFamily="34" charset="0"/>
            </a:endParaRPr>
          </a:p>
          <a:p>
            <a:pPr marL="0"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Jos mieleesi nousee kysymyksiä, ota rohkeasti </a:t>
            </a:r>
            <a:r>
              <a:rPr lang="fi-FI" altLang="fi-FI" sz="1600" dirty="0" smtClean="0">
                <a:latin typeface="Calibri" panose="020F0502020204030204" pitchFamily="34" charset="0"/>
              </a:rPr>
              <a:t>yhteyttä:</a:t>
            </a:r>
            <a:endParaRPr lang="fi-FI" altLang="fi-FI" sz="1600" dirty="0">
              <a:latin typeface="Calibri" panose="020F0502020204030204" pitchFamily="34" charset="0"/>
            </a:endParaRPr>
          </a:p>
          <a:p>
            <a:pPr marL="0"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hlinkClick r:id="rId3"/>
              </a:rPr>
              <a:t>riikkamaria.korhonen@hotmail.com</a:t>
            </a:r>
            <a:r>
              <a:rPr lang="fi-FI" altLang="fi-FI" sz="1600" dirty="0">
                <a:latin typeface="Calibri" panose="020F0502020204030204" pitchFamily="34" charset="0"/>
              </a:rPr>
              <a:t> tai puh. 0400 866 754</a:t>
            </a:r>
          </a:p>
          <a:p>
            <a:pPr marL="0" indent="0" algn="ctr">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fi-FI" altLang="fi-FI" sz="1600" dirty="0">
              <a:latin typeface="Calibri" panose="020F0502020204030204" pitchFamily="34" charset="0"/>
            </a:endParaRPr>
          </a:p>
          <a:p>
            <a:pPr marL="0"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Materiaali on vapaasti käytettävissä ja muokattavissa. </a:t>
            </a:r>
          </a:p>
          <a:p>
            <a:pPr marL="0" lvl="1"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Toivon kuitenkin, että kyseistä esimerkkiä käytettäessä mainitaan </a:t>
            </a:r>
            <a:r>
              <a:rPr lang="fi-FI" altLang="fi-FI" sz="1600" dirty="0" smtClean="0">
                <a:latin typeface="Calibri" panose="020F0502020204030204" pitchFamily="34" charset="0"/>
              </a:rPr>
              <a:t>suunnittelija</a:t>
            </a:r>
            <a:endParaRPr lang="fi-FI" altLang="fi-FI" sz="1600" dirty="0">
              <a:latin typeface="Calibri" panose="020F0502020204030204" pitchFamily="34" charset="0"/>
            </a:endParaRPr>
          </a:p>
          <a:p>
            <a:pPr marL="0" lvl="1"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 </a:t>
            </a:r>
            <a:r>
              <a:rPr lang="fi-FI" altLang="fi-FI" sz="1600" dirty="0" err="1">
                <a:latin typeface="Calibri" panose="020F0502020204030204" pitchFamily="34" charset="0"/>
              </a:rPr>
              <a:t>Riikkamaria</a:t>
            </a:r>
            <a:r>
              <a:rPr lang="fi-FI" altLang="fi-FI" sz="1600" dirty="0">
                <a:latin typeface="Calibri" panose="020F0502020204030204" pitchFamily="34" charset="0"/>
              </a:rPr>
              <a:t> Korhonen, Sanataidekoulu Aapeli.</a:t>
            </a:r>
          </a:p>
          <a:p>
            <a:pPr marL="0" lvl="1"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fi-FI" altLang="fi-FI" sz="1600" dirty="0">
              <a:latin typeface="Calibri" panose="020F0502020204030204" pitchFamily="34" charset="0"/>
            </a:endParaRPr>
          </a:p>
          <a:p>
            <a:pPr marL="0" lvl="1" indent="0" algn="ctr">
              <a:lnSpc>
                <a:spcPct val="100000"/>
              </a:lnSpc>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fi-FI" altLang="fi-FI" sz="1600" dirty="0">
                <a:latin typeface="Calibri" panose="020F0502020204030204" pitchFamily="34" charset="0"/>
              </a:rPr>
              <a:t>Antoisia hetkiä sanataidetta hyödyntäen!</a:t>
            </a:r>
          </a:p>
        </p:txBody>
      </p:sp>
      <p:pic>
        <p:nvPicPr>
          <p:cNvPr id="2" name="Kuva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7944" y="5219998"/>
            <a:ext cx="1894112" cy="899816"/>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ema">
  <a:themeElements>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ema">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ema">
      <a:majorFont>
        <a:latin typeface="Times New Roman"/>
        <a:ea typeface="Arial Unicode MS"/>
        <a:cs typeface="Arial Unicode MS"/>
      </a:majorFont>
      <a:minorFont>
        <a:latin typeface="Times New Roman"/>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ema">
      <a:majorFont>
        <a:latin typeface="Times New Roman"/>
        <a:ea typeface="Arial Unicode MS"/>
        <a:cs typeface="Arial Unicode MS"/>
      </a:majorFont>
      <a:minorFont>
        <a:latin typeface="Times New Roman"/>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i-FI"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te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34512</TotalTime>
  <Words>931</Words>
  <Application>Microsoft Office PowerPoint</Application>
  <PresentationFormat>Mukautettu</PresentationFormat>
  <Paragraphs>171</Paragraphs>
  <Slides>11</Slides>
  <Notes>11</Notes>
  <HiddenSlides>0</HiddenSlides>
  <MMClips>0</MMClips>
  <ScaleCrop>false</ScaleCrop>
  <HeadingPairs>
    <vt:vector size="6" baseType="variant">
      <vt:variant>
        <vt:lpstr>Käytetyt fontit</vt:lpstr>
      </vt:variant>
      <vt:variant>
        <vt:i4>8</vt:i4>
      </vt:variant>
      <vt:variant>
        <vt:lpstr>Teema</vt:lpstr>
      </vt:variant>
      <vt:variant>
        <vt:i4>3</vt:i4>
      </vt:variant>
      <vt:variant>
        <vt:lpstr>Dian otsikot</vt:lpstr>
      </vt:variant>
      <vt:variant>
        <vt:i4>11</vt:i4>
      </vt:variant>
    </vt:vector>
  </HeadingPairs>
  <TitlesOfParts>
    <vt:vector size="22" baseType="lpstr">
      <vt:lpstr>Arial Unicode MS</vt:lpstr>
      <vt:lpstr>Microsoft YaHei</vt:lpstr>
      <vt:lpstr>Arial</vt:lpstr>
      <vt:lpstr>Calibri</vt:lpstr>
      <vt:lpstr>Calibri;sans-serif</vt:lpstr>
      <vt:lpstr>Charlemagne Std</vt:lpstr>
      <vt:lpstr>Lucida Sans Unicode</vt:lpstr>
      <vt:lpstr>Times New Roman</vt:lpstr>
      <vt:lpstr>Office-teema</vt:lpstr>
      <vt:lpstr>Office-teema</vt:lpstr>
      <vt:lpstr>Office-teema</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lpstr>Sanataiteen hyödyntäminen lasten ja nuorten kirjastotyössä Riikkamaria Korhonen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Sanataiteen hyödyntäminen lasten ja nuorten kirjastotyössä Riikkamaria Korhonen</dc:title>
  <dc:creator>Jauhiainen Jaana</dc:creator>
  <cp:lastModifiedBy>Ilmola Maarit</cp:lastModifiedBy>
  <cp:revision>7</cp:revision>
  <cp:lastPrinted>1601-01-01T00:00:00Z</cp:lastPrinted>
  <dcterms:created xsi:type="dcterms:W3CDTF">2019-01-29T09:09:44Z</dcterms:created>
  <dcterms:modified xsi:type="dcterms:W3CDTF">2019-01-30T07:11:45Z</dcterms:modified>
</cp:coreProperties>
</file>