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49" r:id="rId2"/>
  </p:sldMasterIdLst>
  <p:notesMasterIdLst>
    <p:notesMasterId r:id="rId16"/>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10080625" cy="7559675"/>
  <p:notesSz cx="7559675" cy="10691813"/>
  <p:defaultTextStyle>
    <a:defPPr>
      <a:defRPr lang="en-GB"/>
    </a:defPPr>
    <a:lvl1pPr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bg1"/>
        </a:solidFill>
        <a:latin typeface="Arial" panose="020B0604020202020204" pitchFamily="34" charset="0"/>
        <a:ea typeface="Microsoft YaHei" panose="020B0503020204020204" pitchFamily="34" charset="-122"/>
        <a:cs typeface="+mn-cs"/>
      </a:defRPr>
    </a:lvl1pPr>
    <a:lvl2pPr marL="742950" indent="-28575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bg1"/>
        </a:solidFill>
        <a:latin typeface="Arial" panose="020B0604020202020204" pitchFamily="34" charset="0"/>
        <a:ea typeface="Microsoft YaHei" panose="020B0503020204020204" pitchFamily="34" charset="-122"/>
        <a:cs typeface="+mn-cs"/>
      </a:defRPr>
    </a:lvl2pPr>
    <a:lvl3pPr marL="11430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bg1"/>
        </a:solidFill>
        <a:latin typeface="Arial" panose="020B0604020202020204" pitchFamily="34" charset="0"/>
        <a:ea typeface="Microsoft YaHei" panose="020B0503020204020204" pitchFamily="34" charset="-122"/>
        <a:cs typeface="+mn-cs"/>
      </a:defRPr>
    </a:lvl3pPr>
    <a:lvl4pPr marL="16002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bg1"/>
        </a:solidFill>
        <a:latin typeface="Arial" panose="020B0604020202020204" pitchFamily="34" charset="0"/>
        <a:ea typeface="Microsoft YaHei" panose="020B0503020204020204" pitchFamily="34" charset="-122"/>
        <a:cs typeface="+mn-cs"/>
      </a:defRPr>
    </a:lvl4pPr>
    <a:lvl5pPr marL="20574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bg1"/>
        </a:solidFill>
        <a:latin typeface="Arial" panose="020B0604020202020204" pitchFamily="34" charset="0"/>
        <a:ea typeface="Microsoft YaHei" panose="020B0503020204020204" pitchFamily="34" charset="-122"/>
        <a:cs typeface="+mn-cs"/>
      </a:defRPr>
    </a:lvl5pPr>
    <a:lvl6pPr marL="2286000" algn="l" defTabSz="914400" rtl="0" eaLnBrk="1" latinLnBrk="0" hangingPunct="1">
      <a:defRPr kern="1200">
        <a:solidFill>
          <a:schemeClr val="bg1"/>
        </a:solidFill>
        <a:latin typeface="Arial" panose="020B0604020202020204" pitchFamily="34" charset="0"/>
        <a:ea typeface="Microsoft YaHei" panose="020B0503020204020204" pitchFamily="34" charset="-122"/>
        <a:cs typeface="+mn-cs"/>
      </a:defRPr>
    </a:lvl6pPr>
    <a:lvl7pPr marL="2743200" algn="l" defTabSz="914400" rtl="0" eaLnBrk="1" latinLnBrk="0" hangingPunct="1">
      <a:defRPr kern="1200">
        <a:solidFill>
          <a:schemeClr val="bg1"/>
        </a:solidFill>
        <a:latin typeface="Arial" panose="020B0604020202020204" pitchFamily="34" charset="0"/>
        <a:ea typeface="Microsoft YaHei" panose="020B0503020204020204" pitchFamily="34" charset="-122"/>
        <a:cs typeface="+mn-cs"/>
      </a:defRPr>
    </a:lvl7pPr>
    <a:lvl8pPr marL="3200400" algn="l" defTabSz="914400" rtl="0" eaLnBrk="1" latinLnBrk="0" hangingPunct="1">
      <a:defRPr kern="1200">
        <a:solidFill>
          <a:schemeClr val="bg1"/>
        </a:solidFill>
        <a:latin typeface="Arial" panose="020B0604020202020204" pitchFamily="34" charset="0"/>
        <a:ea typeface="Microsoft YaHei" panose="020B0503020204020204" pitchFamily="34" charset="-122"/>
        <a:cs typeface="+mn-cs"/>
      </a:defRPr>
    </a:lvl8pPr>
    <a:lvl9pPr marL="3657600" algn="l" defTabSz="914400" rtl="0" eaLnBrk="1" latinLnBrk="0" hangingPunct="1">
      <a:defRPr kern="1200">
        <a:solidFill>
          <a:schemeClr val="bg1"/>
        </a:solidFill>
        <a:latin typeface="Arial" panose="020B0604020202020204" pitchFamily="34" charset="0"/>
        <a:ea typeface="Microsoft YaHei" panose="020B0503020204020204" pitchFamily="34"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2" d="100"/>
          <a:sy n="62" d="100"/>
        </p:scale>
        <p:origin x="570" y="84"/>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3" name="AutoShape 1"/>
          <p:cNvSpPr>
            <a:spLocks noChangeArrowheads="1"/>
          </p:cNvSpPr>
          <p:nvPr/>
        </p:nvSpPr>
        <p:spPr bwMode="auto">
          <a:xfrm>
            <a:off x="0" y="0"/>
            <a:ext cx="7559675" cy="10691813"/>
          </a:xfrm>
          <a:prstGeom prst="roundRect">
            <a:avLst>
              <a:gd name="adj" fmla="val 19"/>
            </a:avLst>
          </a:prstGeom>
          <a:solidFill>
            <a:srgbClr val="FFFFFF"/>
          </a:solidFill>
          <a:ln>
            <a:noFill/>
          </a:ln>
          <a:effectLst/>
          <a:extLst>
            <a:ext uri="{91240B29-F687-4F45-9708-019B960494DF}">
              <a14:hiddenLine xmlns:a14="http://schemas.microsoft.com/office/drawing/2010/main" w="936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i-FI"/>
          </a:p>
        </p:txBody>
      </p:sp>
      <p:sp>
        <p:nvSpPr>
          <p:cNvPr id="3074" name="Rectangle 2"/>
          <p:cNvSpPr>
            <a:spLocks noGrp="1" noRot="1" noChangeAspect="1" noChangeArrowheads="1"/>
          </p:cNvSpPr>
          <p:nvPr>
            <p:ph type="sldImg"/>
          </p:nvPr>
        </p:nvSpPr>
        <p:spPr bwMode="auto">
          <a:xfrm>
            <a:off x="1106488" y="812800"/>
            <a:ext cx="5341937" cy="4005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5" name="Rectangle 3"/>
          <p:cNvSpPr>
            <a:spLocks noGrp="1" noChangeArrowheads="1"/>
          </p:cNvSpPr>
          <p:nvPr>
            <p:ph type="body"/>
          </p:nvPr>
        </p:nvSpPr>
        <p:spPr bwMode="auto">
          <a:xfrm>
            <a:off x="755650" y="5078413"/>
            <a:ext cx="6045200" cy="4808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fi-FI" altLang="fi-FI" smtClean="0"/>
          </a:p>
        </p:txBody>
      </p:sp>
      <p:sp>
        <p:nvSpPr>
          <p:cNvPr id="3076" name="Rectangle 4"/>
          <p:cNvSpPr>
            <a:spLocks noGrp="1" noChangeArrowheads="1"/>
          </p:cNvSpPr>
          <p:nvPr>
            <p:ph type="hdr"/>
          </p:nvPr>
        </p:nvSpPr>
        <p:spPr bwMode="auto">
          <a:xfrm>
            <a:off x="0" y="0"/>
            <a:ext cx="3278188" cy="531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nSpc>
                <a:spcPct val="95000"/>
              </a:lnSpc>
              <a:buClrTx/>
              <a:buFontTx/>
              <a:buNone/>
              <a:tabLst>
                <a:tab pos="723900" algn="l"/>
                <a:tab pos="1447800" algn="l"/>
                <a:tab pos="2171700" algn="l"/>
                <a:tab pos="2895600" algn="l"/>
              </a:tabLst>
              <a:defRPr sz="1400">
                <a:solidFill>
                  <a:srgbClr val="000000"/>
                </a:solidFill>
                <a:latin typeface="Times New Roman" panose="02020603050405020304" pitchFamily="18" charset="0"/>
                <a:cs typeface="Lucida Sans Unicode" panose="020B0602030504020204" pitchFamily="34" charset="0"/>
              </a:defRPr>
            </a:lvl1pPr>
          </a:lstStyle>
          <a:p>
            <a:endParaRPr lang="fi-FI" altLang="fi-FI"/>
          </a:p>
        </p:txBody>
      </p:sp>
      <p:sp>
        <p:nvSpPr>
          <p:cNvPr id="3077" name="Rectangle 5"/>
          <p:cNvSpPr>
            <a:spLocks noGrp="1" noChangeArrowheads="1"/>
          </p:cNvSpPr>
          <p:nvPr>
            <p:ph type="dt"/>
          </p:nvPr>
        </p:nvSpPr>
        <p:spPr bwMode="auto">
          <a:xfrm>
            <a:off x="4278313" y="0"/>
            <a:ext cx="3278187" cy="531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lnSpc>
                <a:spcPct val="95000"/>
              </a:lnSpc>
              <a:buClrTx/>
              <a:buFontTx/>
              <a:buNone/>
              <a:tabLst>
                <a:tab pos="723900" algn="l"/>
                <a:tab pos="1447800" algn="l"/>
                <a:tab pos="2171700" algn="l"/>
                <a:tab pos="2895600" algn="l"/>
              </a:tabLst>
              <a:defRPr sz="1400">
                <a:solidFill>
                  <a:srgbClr val="000000"/>
                </a:solidFill>
                <a:latin typeface="Times New Roman" panose="02020603050405020304" pitchFamily="18" charset="0"/>
                <a:cs typeface="Lucida Sans Unicode" panose="020B0602030504020204" pitchFamily="34" charset="0"/>
              </a:defRPr>
            </a:lvl1pPr>
          </a:lstStyle>
          <a:p>
            <a:endParaRPr lang="fi-FI" altLang="fi-FI"/>
          </a:p>
        </p:txBody>
      </p:sp>
      <p:sp>
        <p:nvSpPr>
          <p:cNvPr id="3078" name="Rectangle 6"/>
          <p:cNvSpPr>
            <a:spLocks noGrp="1" noChangeArrowheads="1"/>
          </p:cNvSpPr>
          <p:nvPr>
            <p:ph type="ftr"/>
          </p:nvPr>
        </p:nvSpPr>
        <p:spPr bwMode="auto">
          <a:xfrm>
            <a:off x="0" y="10156825"/>
            <a:ext cx="3278188" cy="531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nSpc>
                <a:spcPct val="95000"/>
              </a:lnSpc>
              <a:buClrTx/>
              <a:buFontTx/>
              <a:buNone/>
              <a:tabLst>
                <a:tab pos="723900" algn="l"/>
                <a:tab pos="1447800" algn="l"/>
                <a:tab pos="2171700" algn="l"/>
                <a:tab pos="2895600" algn="l"/>
              </a:tabLst>
              <a:defRPr sz="1400">
                <a:solidFill>
                  <a:srgbClr val="000000"/>
                </a:solidFill>
                <a:latin typeface="Times New Roman" panose="02020603050405020304" pitchFamily="18" charset="0"/>
                <a:cs typeface="Lucida Sans Unicode" panose="020B0602030504020204" pitchFamily="34" charset="0"/>
              </a:defRPr>
            </a:lvl1pPr>
          </a:lstStyle>
          <a:p>
            <a:endParaRPr lang="fi-FI" altLang="fi-FI"/>
          </a:p>
        </p:txBody>
      </p:sp>
      <p:sp>
        <p:nvSpPr>
          <p:cNvPr id="3079" name="Rectangle 7"/>
          <p:cNvSpPr>
            <a:spLocks noGrp="1" noChangeArrowheads="1"/>
          </p:cNvSpPr>
          <p:nvPr>
            <p:ph type="sldNum"/>
          </p:nvPr>
        </p:nvSpPr>
        <p:spPr bwMode="auto">
          <a:xfrm>
            <a:off x="4278313" y="10156825"/>
            <a:ext cx="3278187" cy="531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r">
              <a:lnSpc>
                <a:spcPct val="95000"/>
              </a:lnSpc>
              <a:buClrTx/>
              <a:buFontTx/>
              <a:buNone/>
              <a:tabLst>
                <a:tab pos="723900" algn="l"/>
                <a:tab pos="1447800" algn="l"/>
                <a:tab pos="2171700" algn="l"/>
                <a:tab pos="2895600" algn="l"/>
              </a:tabLst>
              <a:defRPr sz="1400">
                <a:solidFill>
                  <a:srgbClr val="000000"/>
                </a:solidFill>
                <a:latin typeface="Times New Roman" panose="02020603050405020304" pitchFamily="18" charset="0"/>
                <a:cs typeface="Lucida Sans Unicode" panose="020B0602030504020204" pitchFamily="34" charset="0"/>
              </a:defRPr>
            </a:lvl1pPr>
          </a:lstStyle>
          <a:p>
            <a:fld id="{A7D29B87-90E9-4D22-B1F1-CF57A2FF6D5E}" type="slidenum">
              <a:rPr lang="fi-FI" altLang="fi-FI"/>
              <a:pPr/>
              <a:t>‹#›</a:t>
            </a:fld>
            <a:endParaRPr lang="fi-FI" altLang="fi-FI"/>
          </a:p>
        </p:txBody>
      </p:sp>
    </p:spTree>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6717F24C-D344-415D-870D-FBF6838EC77C}" type="slidenum">
              <a:rPr lang="fi-FI" altLang="fi-FI"/>
              <a:pPr/>
              <a:t>1</a:t>
            </a:fld>
            <a:endParaRPr lang="fi-FI" altLang="fi-FI"/>
          </a:p>
        </p:txBody>
      </p:sp>
      <p:sp>
        <p:nvSpPr>
          <p:cNvPr id="17409"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7410"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i-FI" altLang="fi-FI"/>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AAA398FC-335F-4DDC-99DB-862C464D3C61}" type="slidenum">
              <a:rPr lang="fi-FI" altLang="fi-FI"/>
              <a:pPr/>
              <a:t>2</a:t>
            </a:fld>
            <a:endParaRPr lang="fi-FI" altLang="fi-FI"/>
          </a:p>
        </p:txBody>
      </p:sp>
      <p:sp>
        <p:nvSpPr>
          <p:cNvPr id="18433"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8434"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i-FI" altLang="fi-FI"/>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F7A7C161-B413-46B1-B902-E7A8784E9843}" type="slidenum">
              <a:rPr lang="fi-FI" altLang="fi-FI"/>
              <a:pPr/>
              <a:t>3</a:t>
            </a:fld>
            <a:endParaRPr lang="fi-FI" altLang="fi-FI"/>
          </a:p>
        </p:txBody>
      </p:sp>
      <p:sp>
        <p:nvSpPr>
          <p:cNvPr id="19457"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9458"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i-FI" altLang="fi-FI"/>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02991224-3DDE-4ABC-9B4A-E79A38F105D2}" type="slidenum">
              <a:rPr lang="fi-FI" altLang="fi-FI"/>
              <a:pPr/>
              <a:t>4</a:t>
            </a:fld>
            <a:endParaRPr lang="fi-FI" altLang="fi-FI"/>
          </a:p>
        </p:txBody>
      </p:sp>
      <p:sp>
        <p:nvSpPr>
          <p:cNvPr id="20481"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0482"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i-FI" altLang="fi-FI"/>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C612C9D6-7D1E-419F-8691-D26D72D14D2D}" type="slidenum">
              <a:rPr lang="fi-FI" altLang="fi-FI"/>
              <a:pPr/>
              <a:t>5</a:t>
            </a:fld>
            <a:endParaRPr lang="fi-FI" altLang="fi-FI"/>
          </a:p>
        </p:txBody>
      </p:sp>
      <p:sp>
        <p:nvSpPr>
          <p:cNvPr id="21505"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1506"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i-FI" altLang="fi-FI"/>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4E7C3524-72E7-4A52-A0D9-D84203449A06}" type="slidenum">
              <a:rPr lang="fi-FI" altLang="fi-FI"/>
              <a:pPr/>
              <a:t>6</a:t>
            </a:fld>
            <a:endParaRPr lang="fi-FI" altLang="fi-FI"/>
          </a:p>
        </p:txBody>
      </p:sp>
      <p:sp>
        <p:nvSpPr>
          <p:cNvPr id="22529" name="Rectangle 1"/>
          <p:cNvSpPr txBox="1">
            <a:spLocks noGrp="1" noRot="1" noChangeAspect="1" noChangeArrowheads="1"/>
          </p:cNvSpPr>
          <p:nvPr>
            <p:ph type="sldImg"/>
          </p:nvPr>
        </p:nvSpPr>
        <p:spPr bwMode="auto">
          <a:xfrm>
            <a:off x="1106488" y="812800"/>
            <a:ext cx="5343525" cy="40068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2530" name="Rectangle 2"/>
          <p:cNvSpPr txBox="1">
            <a:spLocks noGrp="1" noChangeArrowheads="1"/>
          </p:cNvSpPr>
          <p:nvPr>
            <p:ph type="body" idx="1"/>
          </p:nvPr>
        </p:nvSpPr>
        <p:spPr bwMode="auto">
          <a:xfrm>
            <a:off x="755650" y="5078413"/>
            <a:ext cx="6046788" cy="48101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i-FI" altLang="fi-FI"/>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5E4457FB-15AB-4B14-B86B-B5D5616FB38B}" type="slidenum">
              <a:rPr lang="fi-FI" altLang="fi-FI"/>
              <a:pPr/>
              <a:t>7</a:t>
            </a:fld>
            <a:endParaRPr lang="fi-FI" altLang="fi-FI"/>
          </a:p>
        </p:txBody>
      </p:sp>
      <p:sp>
        <p:nvSpPr>
          <p:cNvPr id="23553" name="Rectangle 1"/>
          <p:cNvSpPr txBox="1">
            <a:spLocks noGrp="1" noRot="1" noChangeAspect="1" noChangeArrowheads="1"/>
          </p:cNvSpPr>
          <p:nvPr>
            <p:ph type="sldImg"/>
          </p:nvPr>
        </p:nvSpPr>
        <p:spPr bwMode="auto">
          <a:xfrm>
            <a:off x="1106488" y="812800"/>
            <a:ext cx="5343525" cy="40068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3554" name="Rectangle 2"/>
          <p:cNvSpPr txBox="1">
            <a:spLocks noGrp="1" noChangeArrowheads="1"/>
          </p:cNvSpPr>
          <p:nvPr>
            <p:ph type="body" idx="1"/>
          </p:nvPr>
        </p:nvSpPr>
        <p:spPr bwMode="auto">
          <a:xfrm>
            <a:off x="755650" y="5078413"/>
            <a:ext cx="6046788" cy="48101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i-FI" altLang="fi-FI"/>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35FB7AF6-3D46-4BBE-845A-EF3F9D543CEB}" type="slidenum">
              <a:rPr lang="fi-FI" altLang="fi-FI"/>
              <a:pPr/>
              <a:t>8</a:t>
            </a:fld>
            <a:endParaRPr lang="fi-FI" altLang="fi-FI"/>
          </a:p>
        </p:txBody>
      </p:sp>
      <p:sp>
        <p:nvSpPr>
          <p:cNvPr id="24577" name="Rectangle 1"/>
          <p:cNvSpPr txBox="1">
            <a:spLocks noGrp="1" noRot="1" noChangeAspect="1" noChangeArrowheads="1"/>
          </p:cNvSpPr>
          <p:nvPr>
            <p:ph type="sldImg"/>
          </p:nvPr>
        </p:nvSpPr>
        <p:spPr bwMode="auto">
          <a:xfrm>
            <a:off x="1106488" y="812800"/>
            <a:ext cx="5343525" cy="40068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4578" name="Rectangle 2"/>
          <p:cNvSpPr txBox="1">
            <a:spLocks noGrp="1" noChangeArrowheads="1"/>
          </p:cNvSpPr>
          <p:nvPr>
            <p:ph type="body" idx="1"/>
          </p:nvPr>
        </p:nvSpPr>
        <p:spPr bwMode="auto">
          <a:xfrm>
            <a:off x="755650" y="5078413"/>
            <a:ext cx="6046788" cy="48101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i-FI" altLang="fi-FI"/>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4AFEEE80-661C-472E-83E9-0259299CDA3D}" type="slidenum">
              <a:rPr lang="fi-FI" altLang="fi-FI"/>
              <a:pPr/>
              <a:t>9</a:t>
            </a:fld>
            <a:endParaRPr lang="fi-FI" altLang="fi-FI"/>
          </a:p>
        </p:txBody>
      </p:sp>
      <p:sp>
        <p:nvSpPr>
          <p:cNvPr id="25601" name="Rectangle 1"/>
          <p:cNvSpPr txBox="1">
            <a:spLocks noGrp="1" noRot="1" noChangeAspect="1" noChangeArrowheads="1"/>
          </p:cNvSpPr>
          <p:nvPr>
            <p:ph type="sldImg"/>
          </p:nvPr>
        </p:nvSpPr>
        <p:spPr bwMode="auto">
          <a:xfrm>
            <a:off x="1106488" y="812800"/>
            <a:ext cx="5343525" cy="40068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5602" name="Rectangle 2"/>
          <p:cNvSpPr txBox="1">
            <a:spLocks noGrp="1" noChangeArrowheads="1"/>
          </p:cNvSpPr>
          <p:nvPr>
            <p:ph type="body" idx="1"/>
          </p:nvPr>
        </p:nvSpPr>
        <p:spPr bwMode="auto">
          <a:xfrm>
            <a:off x="755650" y="5078413"/>
            <a:ext cx="6046788" cy="48101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i-FI" altLang="fi-FI"/>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B27857FF-3C9E-4263-82BE-59F7BD161703}" type="slidenum">
              <a:rPr lang="fi-FI" altLang="fi-FI"/>
              <a:pPr/>
              <a:t>10</a:t>
            </a:fld>
            <a:endParaRPr lang="fi-FI" altLang="fi-FI"/>
          </a:p>
        </p:txBody>
      </p:sp>
      <p:sp>
        <p:nvSpPr>
          <p:cNvPr id="26625" name="Rectangle 1"/>
          <p:cNvSpPr txBox="1">
            <a:spLocks noGrp="1" noRot="1" noChangeAspect="1" noChangeArrowheads="1"/>
          </p:cNvSpPr>
          <p:nvPr>
            <p:ph type="sldImg"/>
          </p:nvPr>
        </p:nvSpPr>
        <p:spPr bwMode="auto">
          <a:xfrm>
            <a:off x="1106488" y="812800"/>
            <a:ext cx="5343525" cy="40068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6626" name="Rectangle 2"/>
          <p:cNvSpPr txBox="1">
            <a:spLocks noGrp="1" noChangeArrowheads="1"/>
          </p:cNvSpPr>
          <p:nvPr>
            <p:ph type="body" idx="1"/>
          </p:nvPr>
        </p:nvSpPr>
        <p:spPr bwMode="auto">
          <a:xfrm>
            <a:off x="755650" y="5078413"/>
            <a:ext cx="6046788" cy="48101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i-FI" altLang="fi-FI"/>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13E8FED5-37D0-4E0E-A9F2-C47FCFA9FBD9}" type="slidenum">
              <a:rPr lang="fi-FI" altLang="fi-FI"/>
              <a:pPr/>
              <a:t>11</a:t>
            </a:fld>
            <a:endParaRPr lang="fi-FI" altLang="fi-FI"/>
          </a:p>
        </p:txBody>
      </p:sp>
      <p:sp>
        <p:nvSpPr>
          <p:cNvPr id="27649" name="Rectangle 1"/>
          <p:cNvSpPr txBox="1">
            <a:spLocks noGrp="1" noRot="1" noChangeAspect="1" noChangeArrowheads="1"/>
          </p:cNvSpPr>
          <p:nvPr>
            <p:ph type="sldImg"/>
          </p:nvPr>
        </p:nvSpPr>
        <p:spPr bwMode="auto">
          <a:xfrm>
            <a:off x="1106488" y="812800"/>
            <a:ext cx="5343525" cy="40068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7650" name="Rectangle 2"/>
          <p:cNvSpPr txBox="1">
            <a:spLocks noGrp="1" noChangeArrowheads="1"/>
          </p:cNvSpPr>
          <p:nvPr>
            <p:ph type="body" idx="1"/>
          </p:nvPr>
        </p:nvSpPr>
        <p:spPr bwMode="auto">
          <a:xfrm>
            <a:off x="755650" y="5078413"/>
            <a:ext cx="6046788" cy="48101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i-FI" altLang="fi-FI"/>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A8DDC24F-3183-4E57-BA21-BB92FBD7C1F7}" type="slidenum">
              <a:rPr lang="fi-FI" altLang="fi-FI"/>
              <a:pPr/>
              <a:t>12</a:t>
            </a:fld>
            <a:endParaRPr lang="fi-FI" altLang="fi-FI"/>
          </a:p>
        </p:txBody>
      </p:sp>
      <p:sp>
        <p:nvSpPr>
          <p:cNvPr id="28673" name="Rectangle 1"/>
          <p:cNvSpPr txBox="1">
            <a:spLocks noGrp="1" noRot="1" noChangeAspect="1" noChangeArrowheads="1"/>
          </p:cNvSpPr>
          <p:nvPr>
            <p:ph type="sldImg"/>
          </p:nvPr>
        </p:nvSpPr>
        <p:spPr bwMode="auto">
          <a:xfrm>
            <a:off x="1106488" y="812800"/>
            <a:ext cx="5343525" cy="40068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8674" name="Rectangle 2"/>
          <p:cNvSpPr txBox="1">
            <a:spLocks noGrp="1" noChangeArrowheads="1"/>
          </p:cNvSpPr>
          <p:nvPr>
            <p:ph type="body" idx="1"/>
          </p:nvPr>
        </p:nvSpPr>
        <p:spPr bwMode="auto">
          <a:xfrm>
            <a:off x="755650" y="5078413"/>
            <a:ext cx="6046788" cy="48101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i-FI" altLang="fi-FI"/>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F1E73643-89DD-4C59-AD38-9250DE81B151}" type="slidenum">
              <a:rPr lang="fi-FI" altLang="fi-FI"/>
              <a:pPr/>
              <a:t>13</a:t>
            </a:fld>
            <a:endParaRPr lang="fi-FI" altLang="fi-FI"/>
          </a:p>
        </p:txBody>
      </p:sp>
      <p:sp>
        <p:nvSpPr>
          <p:cNvPr id="29697" name="Rectangle 1"/>
          <p:cNvSpPr txBox="1">
            <a:spLocks noGrp="1" noRot="1" noChangeAspect="1" noChangeArrowheads="1"/>
          </p:cNvSpPr>
          <p:nvPr>
            <p:ph type="sldImg"/>
          </p:nvPr>
        </p:nvSpPr>
        <p:spPr bwMode="auto">
          <a:xfrm>
            <a:off x="1106488" y="812800"/>
            <a:ext cx="5343525" cy="40068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9698" name="Rectangle 2"/>
          <p:cNvSpPr txBox="1">
            <a:spLocks noGrp="1" noChangeArrowheads="1"/>
          </p:cNvSpPr>
          <p:nvPr>
            <p:ph type="body" idx="1"/>
          </p:nvPr>
        </p:nvSpPr>
        <p:spPr bwMode="auto">
          <a:xfrm>
            <a:off x="755650" y="5078413"/>
            <a:ext cx="6046788" cy="48101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i-FI" altLang="fi-FI"/>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1260475" y="1236663"/>
            <a:ext cx="7559675" cy="2632075"/>
          </a:xfrm>
        </p:spPr>
        <p:txBody>
          <a:bodyPr anchor="b"/>
          <a:lstStyle>
            <a:lvl1pPr algn="ctr">
              <a:defRPr sz="6000"/>
            </a:lvl1pPr>
          </a:lstStyle>
          <a:p>
            <a:r>
              <a:rPr lang="fi-FI" smtClean="0"/>
              <a:t>Muokkaa perustyyl. napsautt.</a:t>
            </a:r>
            <a:endParaRPr lang="fi-FI"/>
          </a:p>
        </p:txBody>
      </p:sp>
      <p:sp>
        <p:nvSpPr>
          <p:cNvPr id="3" name="Alaotsikko 2"/>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smtClean="0"/>
              <a:t>Muokkaa alaotsikon perustyyliä napsautt.</a:t>
            </a:r>
            <a:endParaRPr lang="fi-FI"/>
          </a:p>
        </p:txBody>
      </p:sp>
      <p:sp>
        <p:nvSpPr>
          <p:cNvPr id="4" name="Päivämäärän paikkamerkki 3"/>
          <p:cNvSpPr>
            <a:spLocks noGrp="1"/>
          </p:cNvSpPr>
          <p:nvPr>
            <p:ph type="dt" idx="10"/>
          </p:nvPr>
        </p:nvSpPr>
        <p:spPr/>
        <p:txBody>
          <a:bodyPr/>
          <a:lstStyle>
            <a:lvl1pPr>
              <a:defRPr/>
            </a:lvl1pPr>
          </a:lstStyle>
          <a:p>
            <a:endParaRPr lang="fi-FI" altLang="fi-FI"/>
          </a:p>
        </p:txBody>
      </p:sp>
      <p:sp>
        <p:nvSpPr>
          <p:cNvPr id="5" name="Alatunnisteen paikkamerkki 4"/>
          <p:cNvSpPr>
            <a:spLocks noGrp="1"/>
          </p:cNvSpPr>
          <p:nvPr>
            <p:ph type="ftr" idx="11"/>
          </p:nvPr>
        </p:nvSpPr>
        <p:spPr/>
        <p:txBody>
          <a:bodyPr/>
          <a:lstStyle>
            <a:lvl1pPr>
              <a:defRPr/>
            </a:lvl1pPr>
          </a:lstStyle>
          <a:p>
            <a:endParaRPr lang="fi-FI" altLang="fi-FI"/>
          </a:p>
        </p:txBody>
      </p:sp>
      <p:sp>
        <p:nvSpPr>
          <p:cNvPr id="6" name="Dian numeron paikkamerkki 5"/>
          <p:cNvSpPr>
            <a:spLocks noGrp="1"/>
          </p:cNvSpPr>
          <p:nvPr>
            <p:ph type="sldNum" idx="12"/>
          </p:nvPr>
        </p:nvSpPr>
        <p:spPr/>
        <p:txBody>
          <a:bodyPr/>
          <a:lstStyle>
            <a:lvl1pPr>
              <a:defRPr/>
            </a:lvl1pPr>
          </a:lstStyle>
          <a:p>
            <a:fld id="{B00FFA2B-6386-4ABA-BE19-61E4AFF15D2B}" type="slidenum">
              <a:rPr lang="fi-FI" altLang="fi-FI"/>
              <a:pPr/>
              <a:t>‹#›</a:t>
            </a:fld>
            <a:endParaRPr lang="fi-FI" altLang="fi-FI"/>
          </a:p>
        </p:txBody>
      </p:sp>
    </p:spTree>
    <p:extLst>
      <p:ext uri="{BB962C8B-B14F-4D97-AF65-F5344CB8AC3E}">
        <p14:creationId xmlns:p14="http://schemas.microsoft.com/office/powerpoint/2010/main" val="34550705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Sisällön paikkamerkki 2"/>
          <p:cNvSpPr>
            <a:spLocks noGrp="1"/>
          </p:cNvSpPr>
          <p:nvPr>
            <p:ph idx="1"/>
          </p:nvPr>
        </p:nvSpPr>
        <p:spPr/>
        <p:txBody>
          <a:body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idx="10"/>
          </p:nvPr>
        </p:nvSpPr>
        <p:spPr/>
        <p:txBody>
          <a:bodyPr/>
          <a:lstStyle>
            <a:lvl1pPr>
              <a:defRPr/>
            </a:lvl1pPr>
          </a:lstStyle>
          <a:p>
            <a:endParaRPr lang="fi-FI" altLang="fi-FI"/>
          </a:p>
        </p:txBody>
      </p:sp>
      <p:sp>
        <p:nvSpPr>
          <p:cNvPr id="5" name="Alatunnisteen paikkamerkki 4"/>
          <p:cNvSpPr>
            <a:spLocks noGrp="1"/>
          </p:cNvSpPr>
          <p:nvPr>
            <p:ph type="ftr" idx="11"/>
          </p:nvPr>
        </p:nvSpPr>
        <p:spPr/>
        <p:txBody>
          <a:bodyPr/>
          <a:lstStyle>
            <a:lvl1pPr>
              <a:defRPr/>
            </a:lvl1pPr>
          </a:lstStyle>
          <a:p>
            <a:endParaRPr lang="fi-FI" altLang="fi-FI"/>
          </a:p>
        </p:txBody>
      </p:sp>
      <p:sp>
        <p:nvSpPr>
          <p:cNvPr id="6" name="Dian numeron paikkamerkki 5"/>
          <p:cNvSpPr>
            <a:spLocks noGrp="1"/>
          </p:cNvSpPr>
          <p:nvPr>
            <p:ph type="sldNum" idx="12"/>
          </p:nvPr>
        </p:nvSpPr>
        <p:spPr/>
        <p:txBody>
          <a:bodyPr/>
          <a:lstStyle>
            <a:lvl1pPr>
              <a:defRPr/>
            </a:lvl1pPr>
          </a:lstStyle>
          <a:p>
            <a:fld id="{D2DDD34C-FDC5-4BB0-9390-51205F35C9F9}" type="slidenum">
              <a:rPr lang="fi-FI" altLang="fi-FI"/>
              <a:pPr/>
              <a:t>‹#›</a:t>
            </a:fld>
            <a:endParaRPr lang="fi-FI" altLang="fi-FI"/>
          </a:p>
        </p:txBody>
      </p:sp>
    </p:spTree>
    <p:extLst>
      <p:ext uri="{BB962C8B-B14F-4D97-AF65-F5344CB8AC3E}">
        <p14:creationId xmlns:p14="http://schemas.microsoft.com/office/powerpoint/2010/main" val="2684120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687388" y="1884363"/>
            <a:ext cx="8694737" cy="3144837"/>
          </a:xfrm>
        </p:spPr>
        <p:txBody>
          <a:bodyPr anchor="b"/>
          <a:lstStyle>
            <a:lvl1pPr>
              <a:defRPr sz="6000"/>
            </a:lvl1pPr>
          </a:lstStyle>
          <a:p>
            <a:r>
              <a:rPr lang="fi-FI" smtClean="0"/>
              <a:t>Muokkaa perustyyl. napsautt.</a:t>
            </a:r>
            <a:endParaRPr lang="fi-FI"/>
          </a:p>
        </p:txBody>
      </p:sp>
      <p:sp>
        <p:nvSpPr>
          <p:cNvPr id="3" name="Tekstin paikkamerkki 2"/>
          <p:cNvSpPr>
            <a:spLocks noGrp="1"/>
          </p:cNvSpPr>
          <p:nvPr>
            <p:ph type="body" idx="1"/>
          </p:nvPr>
        </p:nvSpPr>
        <p:spPr>
          <a:xfrm>
            <a:off x="687388" y="5059363"/>
            <a:ext cx="8694737" cy="16525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fi-FI" smtClean="0"/>
              <a:t>Muokkaa tekstin perustyylejä</a:t>
            </a:r>
          </a:p>
        </p:txBody>
      </p:sp>
      <p:sp>
        <p:nvSpPr>
          <p:cNvPr id="4" name="Päivämäärän paikkamerkki 3"/>
          <p:cNvSpPr>
            <a:spLocks noGrp="1"/>
          </p:cNvSpPr>
          <p:nvPr>
            <p:ph type="dt" idx="10"/>
          </p:nvPr>
        </p:nvSpPr>
        <p:spPr/>
        <p:txBody>
          <a:bodyPr/>
          <a:lstStyle>
            <a:lvl1pPr>
              <a:defRPr/>
            </a:lvl1pPr>
          </a:lstStyle>
          <a:p>
            <a:endParaRPr lang="fi-FI" altLang="fi-FI"/>
          </a:p>
        </p:txBody>
      </p:sp>
      <p:sp>
        <p:nvSpPr>
          <p:cNvPr id="5" name="Alatunnisteen paikkamerkki 4"/>
          <p:cNvSpPr>
            <a:spLocks noGrp="1"/>
          </p:cNvSpPr>
          <p:nvPr>
            <p:ph type="ftr" idx="11"/>
          </p:nvPr>
        </p:nvSpPr>
        <p:spPr/>
        <p:txBody>
          <a:bodyPr/>
          <a:lstStyle>
            <a:lvl1pPr>
              <a:defRPr/>
            </a:lvl1pPr>
          </a:lstStyle>
          <a:p>
            <a:endParaRPr lang="fi-FI" altLang="fi-FI"/>
          </a:p>
        </p:txBody>
      </p:sp>
      <p:sp>
        <p:nvSpPr>
          <p:cNvPr id="6" name="Dian numeron paikkamerkki 5"/>
          <p:cNvSpPr>
            <a:spLocks noGrp="1"/>
          </p:cNvSpPr>
          <p:nvPr>
            <p:ph type="sldNum" idx="12"/>
          </p:nvPr>
        </p:nvSpPr>
        <p:spPr/>
        <p:txBody>
          <a:bodyPr/>
          <a:lstStyle>
            <a:lvl1pPr>
              <a:defRPr/>
            </a:lvl1pPr>
          </a:lstStyle>
          <a:p>
            <a:fld id="{5E360678-01DE-49A2-BE78-0CBD54405274}" type="slidenum">
              <a:rPr lang="fi-FI" altLang="fi-FI"/>
              <a:pPr/>
              <a:t>‹#›</a:t>
            </a:fld>
            <a:endParaRPr lang="fi-FI" altLang="fi-FI"/>
          </a:p>
        </p:txBody>
      </p:sp>
    </p:spTree>
    <p:extLst>
      <p:ext uri="{BB962C8B-B14F-4D97-AF65-F5344CB8AC3E}">
        <p14:creationId xmlns:p14="http://schemas.microsoft.com/office/powerpoint/2010/main" val="9968331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Sisällön paikkamerkki 2"/>
          <p:cNvSpPr>
            <a:spLocks noGrp="1"/>
          </p:cNvSpPr>
          <p:nvPr>
            <p:ph sz="half" idx="1"/>
          </p:nvPr>
        </p:nvSpPr>
        <p:spPr>
          <a:xfrm>
            <a:off x="503238" y="1768475"/>
            <a:ext cx="4457700" cy="4986338"/>
          </a:xfrm>
        </p:spPr>
        <p:txBody>
          <a:body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Sisällön paikkamerkki 3"/>
          <p:cNvSpPr>
            <a:spLocks noGrp="1"/>
          </p:cNvSpPr>
          <p:nvPr>
            <p:ph sz="half" idx="2"/>
          </p:nvPr>
        </p:nvSpPr>
        <p:spPr>
          <a:xfrm>
            <a:off x="5113338" y="1768475"/>
            <a:ext cx="4457700" cy="4986338"/>
          </a:xfrm>
        </p:spPr>
        <p:txBody>
          <a:body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5" name="Päivämäärän paikkamerkki 4"/>
          <p:cNvSpPr>
            <a:spLocks noGrp="1"/>
          </p:cNvSpPr>
          <p:nvPr>
            <p:ph type="dt" idx="10"/>
          </p:nvPr>
        </p:nvSpPr>
        <p:spPr/>
        <p:txBody>
          <a:bodyPr/>
          <a:lstStyle>
            <a:lvl1pPr>
              <a:defRPr/>
            </a:lvl1pPr>
          </a:lstStyle>
          <a:p>
            <a:endParaRPr lang="fi-FI" altLang="fi-FI"/>
          </a:p>
        </p:txBody>
      </p:sp>
      <p:sp>
        <p:nvSpPr>
          <p:cNvPr id="6" name="Alatunnisteen paikkamerkki 5"/>
          <p:cNvSpPr>
            <a:spLocks noGrp="1"/>
          </p:cNvSpPr>
          <p:nvPr>
            <p:ph type="ftr" idx="11"/>
          </p:nvPr>
        </p:nvSpPr>
        <p:spPr/>
        <p:txBody>
          <a:bodyPr/>
          <a:lstStyle>
            <a:lvl1pPr>
              <a:defRPr/>
            </a:lvl1pPr>
          </a:lstStyle>
          <a:p>
            <a:endParaRPr lang="fi-FI" altLang="fi-FI"/>
          </a:p>
        </p:txBody>
      </p:sp>
      <p:sp>
        <p:nvSpPr>
          <p:cNvPr id="7" name="Dian numeron paikkamerkki 6"/>
          <p:cNvSpPr>
            <a:spLocks noGrp="1"/>
          </p:cNvSpPr>
          <p:nvPr>
            <p:ph type="sldNum" idx="12"/>
          </p:nvPr>
        </p:nvSpPr>
        <p:spPr/>
        <p:txBody>
          <a:bodyPr/>
          <a:lstStyle>
            <a:lvl1pPr>
              <a:defRPr/>
            </a:lvl1pPr>
          </a:lstStyle>
          <a:p>
            <a:fld id="{3F4611AB-8A6D-4E63-86B9-491AA05CA250}" type="slidenum">
              <a:rPr lang="fi-FI" altLang="fi-FI"/>
              <a:pPr/>
              <a:t>‹#›</a:t>
            </a:fld>
            <a:endParaRPr lang="fi-FI" altLang="fi-FI"/>
          </a:p>
        </p:txBody>
      </p:sp>
    </p:spTree>
    <p:extLst>
      <p:ext uri="{BB962C8B-B14F-4D97-AF65-F5344CB8AC3E}">
        <p14:creationId xmlns:p14="http://schemas.microsoft.com/office/powerpoint/2010/main" val="18548582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a:xfrm>
            <a:off x="693738" y="403225"/>
            <a:ext cx="8694737" cy="1460500"/>
          </a:xfrm>
        </p:spPr>
        <p:txBody>
          <a:bodyPr/>
          <a:lstStyle/>
          <a:p>
            <a:r>
              <a:rPr lang="fi-FI" smtClean="0"/>
              <a:t>Muokkaa perustyyl. napsautt.</a:t>
            </a:r>
            <a:endParaRPr lang="fi-FI"/>
          </a:p>
        </p:txBody>
      </p:sp>
      <p:sp>
        <p:nvSpPr>
          <p:cNvPr id="3" name="Tekstin paikkamerkki 2"/>
          <p:cNvSpPr>
            <a:spLocks noGrp="1"/>
          </p:cNvSpPr>
          <p:nvPr>
            <p:ph type="body" idx="1"/>
          </p:nvPr>
        </p:nvSpPr>
        <p:spPr>
          <a:xfrm>
            <a:off x="693738" y="1852613"/>
            <a:ext cx="426561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a:t>
            </a:r>
          </a:p>
        </p:txBody>
      </p:sp>
      <p:sp>
        <p:nvSpPr>
          <p:cNvPr id="4" name="Sisällön paikkamerkki 3"/>
          <p:cNvSpPr>
            <a:spLocks noGrp="1"/>
          </p:cNvSpPr>
          <p:nvPr>
            <p:ph sz="half" idx="2"/>
          </p:nvPr>
        </p:nvSpPr>
        <p:spPr>
          <a:xfrm>
            <a:off x="693738" y="2760663"/>
            <a:ext cx="4265612" cy="4062412"/>
          </a:xfrm>
        </p:spPr>
        <p:txBody>
          <a:body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5" name="Tekstin paikkamerkki 4"/>
          <p:cNvSpPr>
            <a:spLocks noGrp="1"/>
          </p:cNvSpPr>
          <p:nvPr>
            <p:ph type="body" sz="quarter" idx="3"/>
          </p:nvPr>
        </p:nvSpPr>
        <p:spPr>
          <a:xfrm>
            <a:off x="5103813" y="1852613"/>
            <a:ext cx="428466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a:t>
            </a:r>
          </a:p>
        </p:txBody>
      </p:sp>
      <p:sp>
        <p:nvSpPr>
          <p:cNvPr id="6" name="Sisällön paikkamerkki 5"/>
          <p:cNvSpPr>
            <a:spLocks noGrp="1"/>
          </p:cNvSpPr>
          <p:nvPr>
            <p:ph sz="quarter" idx="4"/>
          </p:nvPr>
        </p:nvSpPr>
        <p:spPr>
          <a:xfrm>
            <a:off x="5103813" y="2760663"/>
            <a:ext cx="4284662" cy="4062412"/>
          </a:xfrm>
        </p:spPr>
        <p:txBody>
          <a:body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7" name="Päivämäärän paikkamerkki 6"/>
          <p:cNvSpPr>
            <a:spLocks noGrp="1"/>
          </p:cNvSpPr>
          <p:nvPr>
            <p:ph type="dt" idx="10"/>
          </p:nvPr>
        </p:nvSpPr>
        <p:spPr/>
        <p:txBody>
          <a:bodyPr/>
          <a:lstStyle>
            <a:lvl1pPr>
              <a:defRPr/>
            </a:lvl1pPr>
          </a:lstStyle>
          <a:p>
            <a:endParaRPr lang="fi-FI" altLang="fi-FI"/>
          </a:p>
        </p:txBody>
      </p:sp>
      <p:sp>
        <p:nvSpPr>
          <p:cNvPr id="8" name="Alatunnisteen paikkamerkki 7"/>
          <p:cNvSpPr>
            <a:spLocks noGrp="1"/>
          </p:cNvSpPr>
          <p:nvPr>
            <p:ph type="ftr" idx="11"/>
          </p:nvPr>
        </p:nvSpPr>
        <p:spPr/>
        <p:txBody>
          <a:bodyPr/>
          <a:lstStyle>
            <a:lvl1pPr>
              <a:defRPr/>
            </a:lvl1pPr>
          </a:lstStyle>
          <a:p>
            <a:endParaRPr lang="fi-FI" altLang="fi-FI"/>
          </a:p>
        </p:txBody>
      </p:sp>
      <p:sp>
        <p:nvSpPr>
          <p:cNvPr id="9" name="Dian numeron paikkamerkki 8"/>
          <p:cNvSpPr>
            <a:spLocks noGrp="1"/>
          </p:cNvSpPr>
          <p:nvPr>
            <p:ph type="sldNum" idx="12"/>
          </p:nvPr>
        </p:nvSpPr>
        <p:spPr/>
        <p:txBody>
          <a:bodyPr/>
          <a:lstStyle>
            <a:lvl1pPr>
              <a:defRPr/>
            </a:lvl1pPr>
          </a:lstStyle>
          <a:p>
            <a:fld id="{45D9D3D0-3111-4E8F-8B7A-9A1991EC9BCB}" type="slidenum">
              <a:rPr lang="fi-FI" altLang="fi-FI"/>
              <a:pPr/>
              <a:t>‹#›</a:t>
            </a:fld>
            <a:endParaRPr lang="fi-FI" altLang="fi-FI"/>
          </a:p>
        </p:txBody>
      </p:sp>
    </p:spTree>
    <p:extLst>
      <p:ext uri="{BB962C8B-B14F-4D97-AF65-F5344CB8AC3E}">
        <p14:creationId xmlns:p14="http://schemas.microsoft.com/office/powerpoint/2010/main" val="20075026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Päivämäärän paikkamerkki 2"/>
          <p:cNvSpPr>
            <a:spLocks noGrp="1"/>
          </p:cNvSpPr>
          <p:nvPr>
            <p:ph type="dt" idx="10"/>
          </p:nvPr>
        </p:nvSpPr>
        <p:spPr/>
        <p:txBody>
          <a:bodyPr/>
          <a:lstStyle>
            <a:lvl1pPr>
              <a:defRPr/>
            </a:lvl1pPr>
          </a:lstStyle>
          <a:p>
            <a:endParaRPr lang="fi-FI" altLang="fi-FI"/>
          </a:p>
        </p:txBody>
      </p:sp>
      <p:sp>
        <p:nvSpPr>
          <p:cNvPr id="4" name="Alatunnisteen paikkamerkki 3"/>
          <p:cNvSpPr>
            <a:spLocks noGrp="1"/>
          </p:cNvSpPr>
          <p:nvPr>
            <p:ph type="ftr" idx="11"/>
          </p:nvPr>
        </p:nvSpPr>
        <p:spPr/>
        <p:txBody>
          <a:bodyPr/>
          <a:lstStyle>
            <a:lvl1pPr>
              <a:defRPr/>
            </a:lvl1pPr>
          </a:lstStyle>
          <a:p>
            <a:endParaRPr lang="fi-FI" altLang="fi-FI"/>
          </a:p>
        </p:txBody>
      </p:sp>
      <p:sp>
        <p:nvSpPr>
          <p:cNvPr id="5" name="Dian numeron paikkamerkki 4"/>
          <p:cNvSpPr>
            <a:spLocks noGrp="1"/>
          </p:cNvSpPr>
          <p:nvPr>
            <p:ph type="sldNum" idx="12"/>
          </p:nvPr>
        </p:nvSpPr>
        <p:spPr/>
        <p:txBody>
          <a:bodyPr/>
          <a:lstStyle>
            <a:lvl1pPr>
              <a:defRPr/>
            </a:lvl1pPr>
          </a:lstStyle>
          <a:p>
            <a:fld id="{A1C2DDF5-7043-4853-9C71-3969F1A4B383}" type="slidenum">
              <a:rPr lang="fi-FI" altLang="fi-FI"/>
              <a:pPr/>
              <a:t>‹#›</a:t>
            </a:fld>
            <a:endParaRPr lang="fi-FI" altLang="fi-FI"/>
          </a:p>
        </p:txBody>
      </p:sp>
    </p:spTree>
    <p:extLst>
      <p:ext uri="{BB962C8B-B14F-4D97-AF65-F5344CB8AC3E}">
        <p14:creationId xmlns:p14="http://schemas.microsoft.com/office/powerpoint/2010/main" val="16703423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idx="10"/>
          </p:nvPr>
        </p:nvSpPr>
        <p:spPr/>
        <p:txBody>
          <a:bodyPr/>
          <a:lstStyle>
            <a:lvl1pPr>
              <a:defRPr/>
            </a:lvl1pPr>
          </a:lstStyle>
          <a:p>
            <a:endParaRPr lang="fi-FI" altLang="fi-FI"/>
          </a:p>
        </p:txBody>
      </p:sp>
      <p:sp>
        <p:nvSpPr>
          <p:cNvPr id="3" name="Alatunnisteen paikkamerkki 2"/>
          <p:cNvSpPr>
            <a:spLocks noGrp="1"/>
          </p:cNvSpPr>
          <p:nvPr>
            <p:ph type="ftr" idx="11"/>
          </p:nvPr>
        </p:nvSpPr>
        <p:spPr/>
        <p:txBody>
          <a:bodyPr/>
          <a:lstStyle>
            <a:lvl1pPr>
              <a:defRPr/>
            </a:lvl1pPr>
          </a:lstStyle>
          <a:p>
            <a:endParaRPr lang="fi-FI" altLang="fi-FI"/>
          </a:p>
        </p:txBody>
      </p:sp>
      <p:sp>
        <p:nvSpPr>
          <p:cNvPr id="4" name="Dian numeron paikkamerkki 3"/>
          <p:cNvSpPr>
            <a:spLocks noGrp="1"/>
          </p:cNvSpPr>
          <p:nvPr>
            <p:ph type="sldNum" idx="12"/>
          </p:nvPr>
        </p:nvSpPr>
        <p:spPr/>
        <p:txBody>
          <a:bodyPr/>
          <a:lstStyle>
            <a:lvl1pPr>
              <a:defRPr/>
            </a:lvl1pPr>
          </a:lstStyle>
          <a:p>
            <a:fld id="{0AC1903A-4074-44B3-88DC-134650E9A70D}" type="slidenum">
              <a:rPr lang="fi-FI" altLang="fi-FI"/>
              <a:pPr/>
              <a:t>‹#›</a:t>
            </a:fld>
            <a:endParaRPr lang="fi-FI" altLang="fi-FI"/>
          </a:p>
        </p:txBody>
      </p:sp>
    </p:spTree>
    <p:extLst>
      <p:ext uri="{BB962C8B-B14F-4D97-AF65-F5344CB8AC3E}">
        <p14:creationId xmlns:p14="http://schemas.microsoft.com/office/powerpoint/2010/main" val="1108875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693738" y="503238"/>
            <a:ext cx="3251200" cy="1765300"/>
          </a:xfrm>
        </p:spPr>
        <p:txBody>
          <a:bodyPr anchor="b"/>
          <a:lstStyle>
            <a:lvl1pPr>
              <a:defRPr sz="3200"/>
            </a:lvl1pPr>
          </a:lstStyle>
          <a:p>
            <a:r>
              <a:rPr lang="fi-FI" smtClean="0"/>
              <a:t>Muokkaa perustyyl. napsautt.</a:t>
            </a:r>
            <a:endParaRPr lang="fi-FI"/>
          </a:p>
        </p:txBody>
      </p:sp>
      <p:sp>
        <p:nvSpPr>
          <p:cNvPr id="3" name="Sisällön paikkamerkki 2"/>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Tekstin paikkamerkki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smtClean="0"/>
              <a:t>Muokkaa tekstin perustyylejä</a:t>
            </a:r>
          </a:p>
        </p:txBody>
      </p:sp>
      <p:sp>
        <p:nvSpPr>
          <p:cNvPr id="5" name="Päivämäärän paikkamerkki 4"/>
          <p:cNvSpPr>
            <a:spLocks noGrp="1"/>
          </p:cNvSpPr>
          <p:nvPr>
            <p:ph type="dt" idx="10"/>
          </p:nvPr>
        </p:nvSpPr>
        <p:spPr/>
        <p:txBody>
          <a:bodyPr/>
          <a:lstStyle>
            <a:lvl1pPr>
              <a:defRPr/>
            </a:lvl1pPr>
          </a:lstStyle>
          <a:p>
            <a:endParaRPr lang="fi-FI" altLang="fi-FI"/>
          </a:p>
        </p:txBody>
      </p:sp>
      <p:sp>
        <p:nvSpPr>
          <p:cNvPr id="6" name="Alatunnisteen paikkamerkki 5"/>
          <p:cNvSpPr>
            <a:spLocks noGrp="1"/>
          </p:cNvSpPr>
          <p:nvPr>
            <p:ph type="ftr" idx="11"/>
          </p:nvPr>
        </p:nvSpPr>
        <p:spPr/>
        <p:txBody>
          <a:bodyPr/>
          <a:lstStyle>
            <a:lvl1pPr>
              <a:defRPr/>
            </a:lvl1pPr>
          </a:lstStyle>
          <a:p>
            <a:endParaRPr lang="fi-FI" altLang="fi-FI"/>
          </a:p>
        </p:txBody>
      </p:sp>
      <p:sp>
        <p:nvSpPr>
          <p:cNvPr id="7" name="Dian numeron paikkamerkki 6"/>
          <p:cNvSpPr>
            <a:spLocks noGrp="1"/>
          </p:cNvSpPr>
          <p:nvPr>
            <p:ph type="sldNum" idx="12"/>
          </p:nvPr>
        </p:nvSpPr>
        <p:spPr/>
        <p:txBody>
          <a:bodyPr/>
          <a:lstStyle>
            <a:lvl1pPr>
              <a:defRPr/>
            </a:lvl1pPr>
          </a:lstStyle>
          <a:p>
            <a:fld id="{B7A19462-2D69-46E4-8F05-A7DD83ABF60D}" type="slidenum">
              <a:rPr lang="fi-FI" altLang="fi-FI"/>
              <a:pPr/>
              <a:t>‹#›</a:t>
            </a:fld>
            <a:endParaRPr lang="fi-FI" altLang="fi-FI"/>
          </a:p>
        </p:txBody>
      </p:sp>
    </p:spTree>
    <p:extLst>
      <p:ext uri="{BB962C8B-B14F-4D97-AF65-F5344CB8AC3E}">
        <p14:creationId xmlns:p14="http://schemas.microsoft.com/office/powerpoint/2010/main" val="34672351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693738" y="503238"/>
            <a:ext cx="3251200" cy="1765300"/>
          </a:xfrm>
        </p:spPr>
        <p:txBody>
          <a:bodyPr anchor="b"/>
          <a:lstStyle>
            <a:lvl1pPr>
              <a:defRPr sz="3200"/>
            </a:lvl1pPr>
          </a:lstStyle>
          <a:p>
            <a:r>
              <a:rPr lang="fi-FI" smtClean="0"/>
              <a:t>Muokkaa perustyyl. napsautt.</a:t>
            </a:r>
            <a:endParaRPr lang="fi-FI"/>
          </a:p>
        </p:txBody>
      </p:sp>
      <p:sp>
        <p:nvSpPr>
          <p:cNvPr id="3" name="Kuvan paikkamerkki 2"/>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smtClean="0"/>
              <a:t>Muokkaa tekstin perustyylejä</a:t>
            </a:r>
          </a:p>
        </p:txBody>
      </p:sp>
      <p:sp>
        <p:nvSpPr>
          <p:cNvPr id="5" name="Päivämäärän paikkamerkki 4"/>
          <p:cNvSpPr>
            <a:spLocks noGrp="1"/>
          </p:cNvSpPr>
          <p:nvPr>
            <p:ph type="dt" idx="10"/>
          </p:nvPr>
        </p:nvSpPr>
        <p:spPr/>
        <p:txBody>
          <a:bodyPr/>
          <a:lstStyle>
            <a:lvl1pPr>
              <a:defRPr/>
            </a:lvl1pPr>
          </a:lstStyle>
          <a:p>
            <a:endParaRPr lang="fi-FI" altLang="fi-FI"/>
          </a:p>
        </p:txBody>
      </p:sp>
      <p:sp>
        <p:nvSpPr>
          <p:cNvPr id="6" name="Alatunnisteen paikkamerkki 5"/>
          <p:cNvSpPr>
            <a:spLocks noGrp="1"/>
          </p:cNvSpPr>
          <p:nvPr>
            <p:ph type="ftr" idx="11"/>
          </p:nvPr>
        </p:nvSpPr>
        <p:spPr/>
        <p:txBody>
          <a:bodyPr/>
          <a:lstStyle>
            <a:lvl1pPr>
              <a:defRPr/>
            </a:lvl1pPr>
          </a:lstStyle>
          <a:p>
            <a:endParaRPr lang="fi-FI" altLang="fi-FI"/>
          </a:p>
        </p:txBody>
      </p:sp>
      <p:sp>
        <p:nvSpPr>
          <p:cNvPr id="7" name="Dian numeron paikkamerkki 6"/>
          <p:cNvSpPr>
            <a:spLocks noGrp="1"/>
          </p:cNvSpPr>
          <p:nvPr>
            <p:ph type="sldNum" idx="12"/>
          </p:nvPr>
        </p:nvSpPr>
        <p:spPr/>
        <p:txBody>
          <a:bodyPr/>
          <a:lstStyle>
            <a:lvl1pPr>
              <a:defRPr/>
            </a:lvl1pPr>
          </a:lstStyle>
          <a:p>
            <a:fld id="{777D52C2-FEDA-4D75-A7BA-B23B9BA6548B}" type="slidenum">
              <a:rPr lang="fi-FI" altLang="fi-FI"/>
              <a:pPr/>
              <a:t>‹#›</a:t>
            </a:fld>
            <a:endParaRPr lang="fi-FI" altLang="fi-FI"/>
          </a:p>
        </p:txBody>
      </p:sp>
    </p:spTree>
    <p:extLst>
      <p:ext uri="{BB962C8B-B14F-4D97-AF65-F5344CB8AC3E}">
        <p14:creationId xmlns:p14="http://schemas.microsoft.com/office/powerpoint/2010/main" val="10242264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Pystysuoran tekstin paikkamerkki 2"/>
          <p:cNvSpPr>
            <a:spLocks noGrp="1"/>
          </p:cNvSpPr>
          <p:nvPr>
            <p:ph type="body" orient="vert" idx="1"/>
          </p:nvPr>
        </p:nvSpPr>
        <p:spPr/>
        <p:txBody>
          <a:bodyPr vert="eaVert"/>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idx="10"/>
          </p:nvPr>
        </p:nvSpPr>
        <p:spPr/>
        <p:txBody>
          <a:bodyPr/>
          <a:lstStyle>
            <a:lvl1pPr>
              <a:defRPr/>
            </a:lvl1pPr>
          </a:lstStyle>
          <a:p>
            <a:endParaRPr lang="fi-FI" altLang="fi-FI"/>
          </a:p>
        </p:txBody>
      </p:sp>
      <p:sp>
        <p:nvSpPr>
          <p:cNvPr id="5" name="Alatunnisteen paikkamerkki 4"/>
          <p:cNvSpPr>
            <a:spLocks noGrp="1"/>
          </p:cNvSpPr>
          <p:nvPr>
            <p:ph type="ftr" idx="11"/>
          </p:nvPr>
        </p:nvSpPr>
        <p:spPr/>
        <p:txBody>
          <a:bodyPr/>
          <a:lstStyle>
            <a:lvl1pPr>
              <a:defRPr/>
            </a:lvl1pPr>
          </a:lstStyle>
          <a:p>
            <a:endParaRPr lang="fi-FI" altLang="fi-FI"/>
          </a:p>
        </p:txBody>
      </p:sp>
      <p:sp>
        <p:nvSpPr>
          <p:cNvPr id="6" name="Dian numeron paikkamerkki 5"/>
          <p:cNvSpPr>
            <a:spLocks noGrp="1"/>
          </p:cNvSpPr>
          <p:nvPr>
            <p:ph type="sldNum" idx="12"/>
          </p:nvPr>
        </p:nvSpPr>
        <p:spPr/>
        <p:txBody>
          <a:bodyPr/>
          <a:lstStyle>
            <a:lvl1pPr>
              <a:defRPr/>
            </a:lvl1pPr>
          </a:lstStyle>
          <a:p>
            <a:fld id="{A4944AEE-7563-42A0-8DF7-A8E0F8703854}" type="slidenum">
              <a:rPr lang="fi-FI" altLang="fi-FI"/>
              <a:pPr/>
              <a:t>‹#›</a:t>
            </a:fld>
            <a:endParaRPr lang="fi-FI" altLang="fi-FI"/>
          </a:p>
        </p:txBody>
      </p:sp>
    </p:spTree>
    <p:extLst>
      <p:ext uri="{BB962C8B-B14F-4D97-AF65-F5344CB8AC3E}">
        <p14:creationId xmlns:p14="http://schemas.microsoft.com/office/powerpoint/2010/main" val="26413272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7304088" y="301625"/>
            <a:ext cx="2266950" cy="6453188"/>
          </a:xfrm>
        </p:spPr>
        <p:txBody>
          <a:bodyPr vert="eaVert"/>
          <a:lstStyle/>
          <a:p>
            <a:r>
              <a:rPr lang="fi-FI" smtClean="0"/>
              <a:t>Muokkaa perustyyl. napsautt.</a:t>
            </a:r>
            <a:endParaRPr lang="fi-FI"/>
          </a:p>
        </p:txBody>
      </p:sp>
      <p:sp>
        <p:nvSpPr>
          <p:cNvPr id="3" name="Pystysuoran tekstin paikkamerkki 2"/>
          <p:cNvSpPr>
            <a:spLocks noGrp="1"/>
          </p:cNvSpPr>
          <p:nvPr>
            <p:ph type="body" orient="vert" idx="1"/>
          </p:nvPr>
        </p:nvSpPr>
        <p:spPr>
          <a:xfrm>
            <a:off x="503238" y="301625"/>
            <a:ext cx="6648450" cy="6453188"/>
          </a:xfrm>
        </p:spPr>
        <p:txBody>
          <a:bodyPr vert="eaVert"/>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idx="10"/>
          </p:nvPr>
        </p:nvSpPr>
        <p:spPr/>
        <p:txBody>
          <a:bodyPr/>
          <a:lstStyle>
            <a:lvl1pPr>
              <a:defRPr/>
            </a:lvl1pPr>
          </a:lstStyle>
          <a:p>
            <a:endParaRPr lang="fi-FI" altLang="fi-FI"/>
          </a:p>
        </p:txBody>
      </p:sp>
      <p:sp>
        <p:nvSpPr>
          <p:cNvPr id="5" name="Alatunnisteen paikkamerkki 4"/>
          <p:cNvSpPr>
            <a:spLocks noGrp="1"/>
          </p:cNvSpPr>
          <p:nvPr>
            <p:ph type="ftr" idx="11"/>
          </p:nvPr>
        </p:nvSpPr>
        <p:spPr/>
        <p:txBody>
          <a:bodyPr/>
          <a:lstStyle>
            <a:lvl1pPr>
              <a:defRPr/>
            </a:lvl1pPr>
          </a:lstStyle>
          <a:p>
            <a:endParaRPr lang="fi-FI" altLang="fi-FI"/>
          </a:p>
        </p:txBody>
      </p:sp>
      <p:sp>
        <p:nvSpPr>
          <p:cNvPr id="6" name="Dian numeron paikkamerkki 5"/>
          <p:cNvSpPr>
            <a:spLocks noGrp="1"/>
          </p:cNvSpPr>
          <p:nvPr>
            <p:ph type="sldNum" idx="12"/>
          </p:nvPr>
        </p:nvSpPr>
        <p:spPr/>
        <p:txBody>
          <a:bodyPr/>
          <a:lstStyle>
            <a:lvl1pPr>
              <a:defRPr/>
            </a:lvl1pPr>
          </a:lstStyle>
          <a:p>
            <a:fld id="{F06C2E2D-B79E-47C3-9782-649BC2FF9389}" type="slidenum">
              <a:rPr lang="fi-FI" altLang="fi-FI"/>
              <a:pPr/>
              <a:t>‹#›</a:t>
            </a:fld>
            <a:endParaRPr lang="fi-FI" altLang="fi-FI"/>
          </a:p>
        </p:txBody>
      </p:sp>
    </p:spTree>
    <p:extLst>
      <p:ext uri="{BB962C8B-B14F-4D97-AF65-F5344CB8AC3E}">
        <p14:creationId xmlns:p14="http://schemas.microsoft.com/office/powerpoint/2010/main" val="5973808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1260475" y="1236663"/>
            <a:ext cx="7559675" cy="2632075"/>
          </a:xfrm>
        </p:spPr>
        <p:txBody>
          <a:bodyPr anchor="b"/>
          <a:lstStyle>
            <a:lvl1pPr algn="ctr">
              <a:defRPr sz="6000"/>
            </a:lvl1pPr>
          </a:lstStyle>
          <a:p>
            <a:r>
              <a:rPr lang="fi-FI" smtClean="0"/>
              <a:t>Muokkaa perustyyl. napsautt.</a:t>
            </a:r>
            <a:endParaRPr lang="fi-FI"/>
          </a:p>
        </p:txBody>
      </p:sp>
      <p:sp>
        <p:nvSpPr>
          <p:cNvPr id="3" name="Alaotsikko 2"/>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smtClean="0"/>
              <a:t>Muokkaa alaotsikon perustyyliä napsautt.</a:t>
            </a:r>
            <a:endParaRPr lang="fi-FI"/>
          </a:p>
        </p:txBody>
      </p:sp>
      <p:sp>
        <p:nvSpPr>
          <p:cNvPr id="4" name="Päivämäärän paikkamerkki 3"/>
          <p:cNvSpPr>
            <a:spLocks noGrp="1"/>
          </p:cNvSpPr>
          <p:nvPr>
            <p:ph type="dt" idx="10"/>
          </p:nvPr>
        </p:nvSpPr>
        <p:spPr/>
        <p:txBody>
          <a:bodyPr/>
          <a:lstStyle>
            <a:lvl1pPr>
              <a:defRPr/>
            </a:lvl1pPr>
          </a:lstStyle>
          <a:p>
            <a:endParaRPr lang="fi-FI" altLang="fi-FI"/>
          </a:p>
        </p:txBody>
      </p:sp>
      <p:sp>
        <p:nvSpPr>
          <p:cNvPr id="5" name="Alatunnisteen paikkamerkki 4"/>
          <p:cNvSpPr>
            <a:spLocks noGrp="1"/>
          </p:cNvSpPr>
          <p:nvPr>
            <p:ph type="ftr" idx="11"/>
          </p:nvPr>
        </p:nvSpPr>
        <p:spPr/>
        <p:txBody>
          <a:bodyPr/>
          <a:lstStyle>
            <a:lvl1pPr>
              <a:defRPr/>
            </a:lvl1pPr>
          </a:lstStyle>
          <a:p>
            <a:endParaRPr lang="fi-FI" altLang="fi-FI"/>
          </a:p>
        </p:txBody>
      </p:sp>
      <p:sp>
        <p:nvSpPr>
          <p:cNvPr id="6" name="Dian numeron paikkamerkki 5"/>
          <p:cNvSpPr>
            <a:spLocks noGrp="1"/>
          </p:cNvSpPr>
          <p:nvPr>
            <p:ph type="sldNum" idx="12"/>
          </p:nvPr>
        </p:nvSpPr>
        <p:spPr/>
        <p:txBody>
          <a:bodyPr/>
          <a:lstStyle>
            <a:lvl1pPr>
              <a:defRPr/>
            </a:lvl1pPr>
          </a:lstStyle>
          <a:p>
            <a:fld id="{67F03ECD-0C92-41D1-ABB3-FC38E2C321DF}" type="slidenum">
              <a:rPr lang="fi-FI" altLang="fi-FI"/>
              <a:pPr/>
              <a:t>‹#›</a:t>
            </a:fld>
            <a:endParaRPr lang="fi-FI" altLang="fi-FI"/>
          </a:p>
        </p:txBody>
      </p:sp>
    </p:spTree>
    <p:extLst>
      <p:ext uri="{BB962C8B-B14F-4D97-AF65-F5344CB8AC3E}">
        <p14:creationId xmlns:p14="http://schemas.microsoft.com/office/powerpoint/2010/main" val="19186033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Sisällön paikkamerkki 2"/>
          <p:cNvSpPr>
            <a:spLocks noGrp="1"/>
          </p:cNvSpPr>
          <p:nvPr>
            <p:ph idx="1"/>
          </p:nvPr>
        </p:nvSpPr>
        <p:spPr/>
        <p:txBody>
          <a:body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idx="10"/>
          </p:nvPr>
        </p:nvSpPr>
        <p:spPr/>
        <p:txBody>
          <a:bodyPr/>
          <a:lstStyle>
            <a:lvl1pPr>
              <a:defRPr/>
            </a:lvl1pPr>
          </a:lstStyle>
          <a:p>
            <a:endParaRPr lang="fi-FI" altLang="fi-FI"/>
          </a:p>
        </p:txBody>
      </p:sp>
      <p:sp>
        <p:nvSpPr>
          <p:cNvPr id="5" name="Alatunnisteen paikkamerkki 4"/>
          <p:cNvSpPr>
            <a:spLocks noGrp="1"/>
          </p:cNvSpPr>
          <p:nvPr>
            <p:ph type="ftr" idx="11"/>
          </p:nvPr>
        </p:nvSpPr>
        <p:spPr/>
        <p:txBody>
          <a:bodyPr/>
          <a:lstStyle>
            <a:lvl1pPr>
              <a:defRPr/>
            </a:lvl1pPr>
          </a:lstStyle>
          <a:p>
            <a:endParaRPr lang="fi-FI" altLang="fi-FI"/>
          </a:p>
        </p:txBody>
      </p:sp>
      <p:sp>
        <p:nvSpPr>
          <p:cNvPr id="6" name="Dian numeron paikkamerkki 5"/>
          <p:cNvSpPr>
            <a:spLocks noGrp="1"/>
          </p:cNvSpPr>
          <p:nvPr>
            <p:ph type="sldNum" idx="12"/>
          </p:nvPr>
        </p:nvSpPr>
        <p:spPr/>
        <p:txBody>
          <a:bodyPr/>
          <a:lstStyle>
            <a:lvl1pPr>
              <a:defRPr/>
            </a:lvl1pPr>
          </a:lstStyle>
          <a:p>
            <a:fld id="{B49F721D-E4B5-4A59-85E6-62BDE2A1DB41}" type="slidenum">
              <a:rPr lang="fi-FI" altLang="fi-FI"/>
              <a:pPr/>
              <a:t>‹#›</a:t>
            </a:fld>
            <a:endParaRPr lang="fi-FI" altLang="fi-FI"/>
          </a:p>
        </p:txBody>
      </p:sp>
    </p:spTree>
    <p:extLst>
      <p:ext uri="{BB962C8B-B14F-4D97-AF65-F5344CB8AC3E}">
        <p14:creationId xmlns:p14="http://schemas.microsoft.com/office/powerpoint/2010/main" val="8438492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687388" y="1884363"/>
            <a:ext cx="8694737" cy="3144837"/>
          </a:xfrm>
        </p:spPr>
        <p:txBody>
          <a:bodyPr anchor="b"/>
          <a:lstStyle>
            <a:lvl1pPr>
              <a:defRPr sz="6000"/>
            </a:lvl1pPr>
          </a:lstStyle>
          <a:p>
            <a:r>
              <a:rPr lang="fi-FI" smtClean="0"/>
              <a:t>Muokkaa perustyyl. napsautt.</a:t>
            </a:r>
            <a:endParaRPr lang="fi-FI"/>
          </a:p>
        </p:txBody>
      </p:sp>
      <p:sp>
        <p:nvSpPr>
          <p:cNvPr id="3" name="Tekstin paikkamerkki 2"/>
          <p:cNvSpPr>
            <a:spLocks noGrp="1"/>
          </p:cNvSpPr>
          <p:nvPr>
            <p:ph type="body" idx="1"/>
          </p:nvPr>
        </p:nvSpPr>
        <p:spPr>
          <a:xfrm>
            <a:off x="687388" y="5059363"/>
            <a:ext cx="8694737" cy="16525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fi-FI" smtClean="0"/>
              <a:t>Muokkaa tekstin perustyylejä</a:t>
            </a:r>
          </a:p>
        </p:txBody>
      </p:sp>
      <p:sp>
        <p:nvSpPr>
          <p:cNvPr id="4" name="Päivämäärän paikkamerkki 3"/>
          <p:cNvSpPr>
            <a:spLocks noGrp="1"/>
          </p:cNvSpPr>
          <p:nvPr>
            <p:ph type="dt" idx="10"/>
          </p:nvPr>
        </p:nvSpPr>
        <p:spPr/>
        <p:txBody>
          <a:bodyPr/>
          <a:lstStyle>
            <a:lvl1pPr>
              <a:defRPr/>
            </a:lvl1pPr>
          </a:lstStyle>
          <a:p>
            <a:endParaRPr lang="fi-FI" altLang="fi-FI"/>
          </a:p>
        </p:txBody>
      </p:sp>
      <p:sp>
        <p:nvSpPr>
          <p:cNvPr id="5" name="Alatunnisteen paikkamerkki 4"/>
          <p:cNvSpPr>
            <a:spLocks noGrp="1"/>
          </p:cNvSpPr>
          <p:nvPr>
            <p:ph type="ftr" idx="11"/>
          </p:nvPr>
        </p:nvSpPr>
        <p:spPr/>
        <p:txBody>
          <a:bodyPr/>
          <a:lstStyle>
            <a:lvl1pPr>
              <a:defRPr/>
            </a:lvl1pPr>
          </a:lstStyle>
          <a:p>
            <a:endParaRPr lang="fi-FI" altLang="fi-FI"/>
          </a:p>
        </p:txBody>
      </p:sp>
      <p:sp>
        <p:nvSpPr>
          <p:cNvPr id="6" name="Dian numeron paikkamerkki 5"/>
          <p:cNvSpPr>
            <a:spLocks noGrp="1"/>
          </p:cNvSpPr>
          <p:nvPr>
            <p:ph type="sldNum" idx="12"/>
          </p:nvPr>
        </p:nvSpPr>
        <p:spPr/>
        <p:txBody>
          <a:bodyPr/>
          <a:lstStyle>
            <a:lvl1pPr>
              <a:defRPr/>
            </a:lvl1pPr>
          </a:lstStyle>
          <a:p>
            <a:fld id="{4952AD37-4479-4372-8716-81C52458EEAF}" type="slidenum">
              <a:rPr lang="fi-FI" altLang="fi-FI"/>
              <a:pPr/>
              <a:t>‹#›</a:t>
            </a:fld>
            <a:endParaRPr lang="fi-FI" altLang="fi-FI"/>
          </a:p>
        </p:txBody>
      </p:sp>
    </p:spTree>
    <p:extLst>
      <p:ext uri="{BB962C8B-B14F-4D97-AF65-F5344CB8AC3E}">
        <p14:creationId xmlns:p14="http://schemas.microsoft.com/office/powerpoint/2010/main" val="40535028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Sisällön paikkamerkki 2"/>
          <p:cNvSpPr>
            <a:spLocks noGrp="1"/>
          </p:cNvSpPr>
          <p:nvPr>
            <p:ph sz="half" idx="1"/>
          </p:nvPr>
        </p:nvSpPr>
        <p:spPr>
          <a:xfrm>
            <a:off x="900113" y="2052638"/>
            <a:ext cx="4062412" cy="4084637"/>
          </a:xfrm>
        </p:spPr>
        <p:txBody>
          <a:body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Sisällön paikkamerkki 3"/>
          <p:cNvSpPr>
            <a:spLocks noGrp="1"/>
          </p:cNvSpPr>
          <p:nvPr>
            <p:ph sz="half" idx="2"/>
          </p:nvPr>
        </p:nvSpPr>
        <p:spPr>
          <a:xfrm>
            <a:off x="5114925" y="2052638"/>
            <a:ext cx="4062413" cy="4084637"/>
          </a:xfrm>
        </p:spPr>
        <p:txBody>
          <a:body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5" name="Päivämäärän paikkamerkki 4"/>
          <p:cNvSpPr>
            <a:spLocks noGrp="1"/>
          </p:cNvSpPr>
          <p:nvPr>
            <p:ph type="dt" idx="10"/>
          </p:nvPr>
        </p:nvSpPr>
        <p:spPr/>
        <p:txBody>
          <a:bodyPr/>
          <a:lstStyle>
            <a:lvl1pPr>
              <a:defRPr/>
            </a:lvl1pPr>
          </a:lstStyle>
          <a:p>
            <a:endParaRPr lang="fi-FI" altLang="fi-FI"/>
          </a:p>
        </p:txBody>
      </p:sp>
      <p:sp>
        <p:nvSpPr>
          <p:cNvPr id="6" name="Alatunnisteen paikkamerkki 5"/>
          <p:cNvSpPr>
            <a:spLocks noGrp="1"/>
          </p:cNvSpPr>
          <p:nvPr>
            <p:ph type="ftr" idx="11"/>
          </p:nvPr>
        </p:nvSpPr>
        <p:spPr/>
        <p:txBody>
          <a:bodyPr/>
          <a:lstStyle>
            <a:lvl1pPr>
              <a:defRPr/>
            </a:lvl1pPr>
          </a:lstStyle>
          <a:p>
            <a:endParaRPr lang="fi-FI" altLang="fi-FI"/>
          </a:p>
        </p:txBody>
      </p:sp>
      <p:sp>
        <p:nvSpPr>
          <p:cNvPr id="7" name="Dian numeron paikkamerkki 6"/>
          <p:cNvSpPr>
            <a:spLocks noGrp="1"/>
          </p:cNvSpPr>
          <p:nvPr>
            <p:ph type="sldNum" idx="12"/>
          </p:nvPr>
        </p:nvSpPr>
        <p:spPr/>
        <p:txBody>
          <a:bodyPr/>
          <a:lstStyle>
            <a:lvl1pPr>
              <a:defRPr/>
            </a:lvl1pPr>
          </a:lstStyle>
          <a:p>
            <a:fld id="{F460DFC1-9C10-4203-9B3E-29FA37284D37}" type="slidenum">
              <a:rPr lang="fi-FI" altLang="fi-FI"/>
              <a:pPr/>
              <a:t>‹#›</a:t>
            </a:fld>
            <a:endParaRPr lang="fi-FI" altLang="fi-FI"/>
          </a:p>
        </p:txBody>
      </p:sp>
    </p:spTree>
    <p:extLst>
      <p:ext uri="{BB962C8B-B14F-4D97-AF65-F5344CB8AC3E}">
        <p14:creationId xmlns:p14="http://schemas.microsoft.com/office/powerpoint/2010/main" val="27915867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a:xfrm>
            <a:off x="693738" y="403225"/>
            <a:ext cx="8694737" cy="1460500"/>
          </a:xfrm>
        </p:spPr>
        <p:txBody>
          <a:bodyPr/>
          <a:lstStyle/>
          <a:p>
            <a:r>
              <a:rPr lang="fi-FI" smtClean="0"/>
              <a:t>Muokkaa perustyyl. napsautt.</a:t>
            </a:r>
            <a:endParaRPr lang="fi-FI"/>
          </a:p>
        </p:txBody>
      </p:sp>
      <p:sp>
        <p:nvSpPr>
          <p:cNvPr id="3" name="Tekstin paikkamerkki 2"/>
          <p:cNvSpPr>
            <a:spLocks noGrp="1"/>
          </p:cNvSpPr>
          <p:nvPr>
            <p:ph type="body" idx="1"/>
          </p:nvPr>
        </p:nvSpPr>
        <p:spPr>
          <a:xfrm>
            <a:off x="693738" y="1852613"/>
            <a:ext cx="426561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a:t>
            </a:r>
          </a:p>
        </p:txBody>
      </p:sp>
      <p:sp>
        <p:nvSpPr>
          <p:cNvPr id="4" name="Sisällön paikkamerkki 3"/>
          <p:cNvSpPr>
            <a:spLocks noGrp="1"/>
          </p:cNvSpPr>
          <p:nvPr>
            <p:ph sz="half" idx="2"/>
          </p:nvPr>
        </p:nvSpPr>
        <p:spPr>
          <a:xfrm>
            <a:off x="693738" y="2760663"/>
            <a:ext cx="4265612" cy="4062412"/>
          </a:xfrm>
        </p:spPr>
        <p:txBody>
          <a:body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5" name="Tekstin paikkamerkki 4"/>
          <p:cNvSpPr>
            <a:spLocks noGrp="1"/>
          </p:cNvSpPr>
          <p:nvPr>
            <p:ph type="body" sz="quarter" idx="3"/>
          </p:nvPr>
        </p:nvSpPr>
        <p:spPr>
          <a:xfrm>
            <a:off x="5103813" y="1852613"/>
            <a:ext cx="428466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a:t>
            </a:r>
          </a:p>
        </p:txBody>
      </p:sp>
      <p:sp>
        <p:nvSpPr>
          <p:cNvPr id="6" name="Sisällön paikkamerkki 5"/>
          <p:cNvSpPr>
            <a:spLocks noGrp="1"/>
          </p:cNvSpPr>
          <p:nvPr>
            <p:ph sz="quarter" idx="4"/>
          </p:nvPr>
        </p:nvSpPr>
        <p:spPr>
          <a:xfrm>
            <a:off x="5103813" y="2760663"/>
            <a:ext cx="4284662" cy="4062412"/>
          </a:xfrm>
        </p:spPr>
        <p:txBody>
          <a:body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7" name="Päivämäärän paikkamerkki 6"/>
          <p:cNvSpPr>
            <a:spLocks noGrp="1"/>
          </p:cNvSpPr>
          <p:nvPr>
            <p:ph type="dt" idx="10"/>
          </p:nvPr>
        </p:nvSpPr>
        <p:spPr/>
        <p:txBody>
          <a:bodyPr/>
          <a:lstStyle>
            <a:lvl1pPr>
              <a:defRPr/>
            </a:lvl1pPr>
          </a:lstStyle>
          <a:p>
            <a:endParaRPr lang="fi-FI" altLang="fi-FI"/>
          </a:p>
        </p:txBody>
      </p:sp>
      <p:sp>
        <p:nvSpPr>
          <p:cNvPr id="8" name="Alatunnisteen paikkamerkki 7"/>
          <p:cNvSpPr>
            <a:spLocks noGrp="1"/>
          </p:cNvSpPr>
          <p:nvPr>
            <p:ph type="ftr" idx="11"/>
          </p:nvPr>
        </p:nvSpPr>
        <p:spPr/>
        <p:txBody>
          <a:bodyPr/>
          <a:lstStyle>
            <a:lvl1pPr>
              <a:defRPr/>
            </a:lvl1pPr>
          </a:lstStyle>
          <a:p>
            <a:endParaRPr lang="fi-FI" altLang="fi-FI"/>
          </a:p>
        </p:txBody>
      </p:sp>
      <p:sp>
        <p:nvSpPr>
          <p:cNvPr id="9" name="Dian numeron paikkamerkki 8"/>
          <p:cNvSpPr>
            <a:spLocks noGrp="1"/>
          </p:cNvSpPr>
          <p:nvPr>
            <p:ph type="sldNum" idx="12"/>
          </p:nvPr>
        </p:nvSpPr>
        <p:spPr/>
        <p:txBody>
          <a:bodyPr/>
          <a:lstStyle>
            <a:lvl1pPr>
              <a:defRPr/>
            </a:lvl1pPr>
          </a:lstStyle>
          <a:p>
            <a:fld id="{7A8A5329-1224-4587-A05E-B168C4C455BB}" type="slidenum">
              <a:rPr lang="fi-FI" altLang="fi-FI"/>
              <a:pPr/>
              <a:t>‹#›</a:t>
            </a:fld>
            <a:endParaRPr lang="fi-FI" altLang="fi-FI"/>
          </a:p>
        </p:txBody>
      </p:sp>
    </p:spTree>
    <p:extLst>
      <p:ext uri="{BB962C8B-B14F-4D97-AF65-F5344CB8AC3E}">
        <p14:creationId xmlns:p14="http://schemas.microsoft.com/office/powerpoint/2010/main" val="1603577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Päivämäärän paikkamerkki 2"/>
          <p:cNvSpPr>
            <a:spLocks noGrp="1"/>
          </p:cNvSpPr>
          <p:nvPr>
            <p:ph type="dt" idx="10"/>
          </p:nvPr>
        </p:nvSpPr>
        <p:spPr/>
        <p:txBody>
          <a:bodyPr/>
          <a:lstStyle>
            <a:lvl1pPr>
              <a:defRPr/>
            </a:lvl1pPr>
          </a:lstStyle>
          <a:p>
            <a:endParaRPr lang="fi-FI" altLang="fi-FI"/>
          </a:p>
        </p:txBody>
      </p:sp>
      <p:sp>
        <p:nvSpPr>
          <p:cNvPr id="4" name="Alatunnisteen paikkamerkki 3"/>
          <p:cNvSpPr>
            <a:spLocks noGrp="1"/>
          </p:cNvSpPr>
          <p:nvPr>
            <p:ph type="ftr" idx="11"/>
          </p:nvPr>
        </p:nvSpPr>
        <p:spPr/>
        <p:txBody>
          <a:bodyPr/>
          <a:lstStyle>
            <a:lvl1pPr>
              <a:defRPr/>
            </a:lvl1pPr>
          </a:lstStyle>
          <a:p>
            <a:endParaRPr lang="fi-FI" altLang="fi-FI"/>
          </a:p>
        </p:txBody>
      </p:sp>
      <p:sp>
        <p:nvSpPr>
          <p:cNvPr id="5" name="Dian numeron paikkamerkki 4"/>
          <p:cNvSpPr>
            <a:spLocks noGrp="1"/>
          </p:cNvSpPr>
          <p:nvPr>
            <p:ph type="sldNum" idx="12"/>
          </p:nvPr>
        </p:nvSpPr>
        <p:spPr/>
        <p:txBody>
          <a:bodyPr/>
          <a:lstStyle>
            <a:lvl1pPr>
              <a:defRPr/>
            </a:lvl1pPr>
          </a:lstStyle>
          <a:p>
            <a:fld id="{82B28C40-909C-4214-A8CD-EDE067933E68}" type="slidenum">
              <a:rPr lang="fi-FI" altLang="fi-FI"/>
              <a:pPr/>
              <a:t>‹#›</a:t>
            </a:fld>
            <a:endParaRPr lang="fi-FI" altLang="fi-FI"/>
          </a:p>
        </p:txBody>
      </p:sp>
    </p:spTree>
    <p:extLst>
      <p:ext uri="{BB962C8B-B14F-4D97-AF65-F5344CB8AC3E}">
        <p14:creationId xmlns:p14="http://schemas.microsoft.com/office/powerpoint/2010/main" val="24235278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idx="10"/>
          </p:nvPr>
        </p:nvSpPr>
        <p:spPr/>
        <p:txBody>
          <a:bodyPr/>
          <a:lstStyle>
            <a:lvl1pPr>
              <a:defRPr/>
            </a:lvl1pPr>
          </a:lstStyle>
          <a:p>
            <a:endParaRPr lang="fi-FI" altLang="fi-FI"/>
          </a:p>
        </p:txBody>
      </p:sp>
      <p:sp>
        <p:nvSpPr>
          <p:cNvPr id="3" name="Alatunnisteen paikkamerkki 2"/>
          <p:cNvSpPr>
            <a:spLocks noGrp="1"/>
          </p:cNvSpPr>
          <p:nvPr>
            <p:ph type="ftr" idx="11"/>
          </p:nvPr>
        </p:nvSpPr>
        <p:spPr/>
        <p:txBody>
          <a:bodyPr/>
          <a:lstStyle>
            <a:lvl1pPr>
              <a:defRPr/>
            </a:lvl1pPr>
          </a:lstStyle>
          <a:p>
            <a:endParaRPr lang="fi-FI" altLang="fi-FI"/>
          </a:p>
        </p:txBody>
      </p:sp>
      <p:sp>
        <p:nvSpPr>
          <p:cNvPr id="4" name="Dian numeron paikkamerkki 3"/>
          <p:cNvSpPr>
            <a:spLocks noGrp="1"/>
          </p:cNvSpPr>
          <p:nvPr>
            <p:ph type="sldNum" idx="12"/>
          </p:nvPr>
        </p:nvSpPr>
        <p:spPr/>
        <p:txBody>
          <a:bodyPr/>
          <a:lstStyle>
            <a:lvl1pPr>
              <a:defRPr/>
            </a:lvl1pPr>
          </a:lstStyle>
          <a:p>
            <a:fld id="{C1B11AA6-0228-4FBD-9F93-E8DA9CC43D1F}" type="slidenum">
              <a:rPr lang="fi-FI" altLang="fi-FI"/>
              <a:pPr/>
              <a:t>‹#›</a:t>
            </a:fld>
            <a:endParaRPr lang="fi-FI" altLang="fi-FI"/>
          </a:p>
        </p:txBody>
      </p:sp>
    </p:spTree>
    <p:extLst>
      <p:ext uri="{BB962C8B-B14F-4D97-AF65-F5344CB8AC3E}">
        <p14:creationId xmlns:p14="http://schemas.microsoft.com/office/powerpoint/2010/main" val="34587276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693738" y="503238"/>
            <a:ext cx="3251200" cy="1765300"/>
          </a:xfrm>
        </p:spPr>
        <p:txBody>
          <a:bodyPr anchor="b"/>
          <a:lstStyle>
            <a:lvl1pPr>
              <a:defRPr sz="3200"/>
            </a:lvl1pPr>
          </a:lstStyle>
          <a:p>
            <a:r>
              <a:rPr lang="fi-FI" smtClean="0"/>
              <a:t>Muokkaa perustyyl. napsautt.</a:t>
            </a:r>
            <a:endParaRPr lang="fi-FI"/>
          </a:p>
        </p:txBody>
      </p:sp>
      <p:sp>
        <p:nvSpPr>
          <p:cNvPr id="3" name="Sisällön paikkamerkki 2"/>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Tekstin paikkamerkki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smtClean="0"/>
              <a:t>Muokkaa tekstin perustyylejä</a:t>
            </a:r>
          </a:p>
        </p:txBody>
      </p:sp>
      <p:sp>
        <p:nvSpPr>
          <p:cNvPr id="5" name="Päivämäärän paikkamerkki 4"/>
          <p:cNvSpPr>
            <a:spLocks noGrp="1"/>
          </p:cNvSpPr>
          <p:nvPr>
            <p:ph type="dt" idx="10"/>
          </p:nvPr>
        </p:nvSpPr>
        <p:spPr/>
        <p:txBody>
          <a:bodyPr/>
          <a:lstStyle>
            <a:lvl1pPr>
              <a:defRPr/>
            </a:lvl1pPr>
          </a:lstStyle>
          <a:p>
            <a:endParaRPr lang="fi-FI" altLang="fi-FI"/>
          </a:p>
        </p:txBody>
      </p:sp>
      <p:sp>
        <p:nvSpPr>
          <p:cNvPr id="6" name="Alatunnisteen paikkamerkki 5"/>
          <p:cNvSpPr>
            <a:spLocks noGrp="1"/>
          </p:cNvSpPr>
          <p:nvPr>
            <p:ph type="ftr" idx="11"/>
          </p:nvPr>
        </p:nvSpPr>
        <p:spPr/>
        <p:txBody>
          <a:bodyPr/>
          <a:lstStyle>
            <a:lvl1pPr>
              <a:defRPr/>
            </a:lvl1pPr>
          </a:lstStyle>
          <a:p>
            <a:endParaRPr lang="fi-FI" altLang="fi-FI"/>
          </a:p>
        </p:txBody>
      </p:sp>
      <p:sp>
        <p:nvSpPr>
          <p:cNvPr id="7" name="Dian numeron paikkamerkki 6"/>
          <p:cNvSpPr>
            <a:spLocks noGrp="1"/>
          </p:cNvSpPr>
          <p:nvPr>
            <p:ph type="sldNum" idx="12"/>
          </p:nvPr>
        </p:nvSpPr>
        <p:spPr/>
        <p:txBody>
          <a:bodyPr/>
          <a:lstStyle>
            <a:lvl1pPr>
              <a:defRPr/>
            </a:lvl1pPr>
          </a:lstStyle>
          <a:p>
            <a:fld id="{077C5471-EC7E-4C3F-9336-0B89D97D508D}" type="slidenum">
              <a:rPr lang="fi-FI" altLang="fi-FI"/>
              <a:pPr/>
              <a:t>‹#›</a:t>
            </a:fld>
            <a:endParaRPr lang="fi-FI" altLang="fi-FI"/>
          </a:p>
        </p:txBody>
      </p:sp>
    </p:spTree>
    <p:extLst>
      <p:ext uri="{BB962C8B-B14F-4D97-AF65-F5344CB8AC3E}">
        <p14:creationId xmlns:p14="http://schemas.microsoft.com/office/powerpoint/2010/main" val="32244045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693738" y="503238"/>
            <a:ext cx="3251200" cy="1765300"/>
          </a:xfrm>
        </p:spPr>
        <p:txBody>
          <a:bodyPr anchor="b"/>
          <a:lstStyle>
            <a:lvl1pPr>
              <a:defRPr sz="3200"/>
            </a:lvl1pPr>
          </a:lstStyle>
          <a:p>
            <a:r>
              <a:rPr lang="fi-FI" smtClean="0"/>
              <a:t>Muokkaa perustyyl. napsautt.</a:t>
            </a:r>
            <a:endParaRPr lang="fi-FI"/>
          </a:p>
        </p:txBody>
      </p:sp>
      <p:sp>
        <p:nvSpPr>
          <p:cNvPr id="3" name="Kuvan paikkamerkki 2"/>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smtClean="0"/>
              <a:t>Muokkaa tekstin perustyylejä</a:t>
            </a:r>
          </a:p>
        </p:txBody>
      </p:sp>
      <p:sp>
        <p:nvSpPr>
          <p:cNvPr id="5" name="Päivämäärän paikkamerkki 4"/>
          <p:cNvSpPr>
            <a:spLocks noGrp="1"/>
          </p:cNvSpPr>
          <p:nvPr>
            <p:ph type="dt" idx="10"/>
          </p:nvPr>
        </p:nvSpPr>
        <p:spPr/>
        <p:txBody>
          <a:bodyPr/>
          <a:lstStyle>
            <a:lvl1pPr>
              <a:defRPr/>
            </a:lvl1pPr>
          </a:lstStyle>
          <a:p>
            <a:endParaRPr lang="fi-FI" altLang="fi-FI"/>
          </a:p>
        </p:txBody>
      </p:sp>
      <p:sp>
        <p:nvSpPr>
          <p:cNvPr id="6" name="Alatunnisteen paikkamerkki 5"/>
          <p:cNvSpPr>
            <a:spLocks noGrp="1"/>
          </p:cNvSpPr>
          <p:nvPr>
            <p:ph type="ftr" idx="11"/>
          </p:nvPr>
        </p:nvSpPr>
        <p:spPr/>
        <p:txBody>
          <a:bodyPr/>
          <a:lstStyle>
            <a:lvl1pPr>
              <a:defRPr/>
            </a:lvl1pPr>
          </a:lstStyle>
          <a:p>
            <a:endParaRPr lang="fi-FI" altLang="fi-FI"/>
          </a:p>
        </p:txBody>
      </p:sp>
      <p:sp>
        <p:nvSpPr>
          <p:cNvPr id="7" name="Dian numeron paikkamerkki 6"/>
          <p:cNvSpPr>
            <a:spLocks noGrp="1"/>
          </p:cNvSpPr>
          <p:nvPr>
            <p:ph type="sldNum" idx="12"/>
          </p:nvPr>
        </p:nvSpPr>
        <p:spPr/>
        <p:txBody>
          <a:bodyPr/>
          <a:lstStyle>
            <a:lvl1pPr>
              <a:defRPr/>
            </a:lvl1pPr>
          </a:lstStyle>
          <a:p>
            <a:fld id="{E1381C6D-1FDE-4384-B702-6CB6565F1AB7}" type="slidenum">
              <a:rPr lang="fi-FI" altLang="fi-FI"/>
              <a:pPr/>
              <a:t>‹#›</a:t>
            </a:fld>
            <a:endParaRPr lang="fi-FI" altLang="fi-FI"/>
          </a:p>
        </p:txBody>
      </p:sp>
    </p:spTree>
    <p:extLst>
      <p:ext uri="{BB962C8B-B14F-4D97-AF65-F5344CB8AC3E}">
        <p14:creationId xmlns:p14="http://schemas.microsoft.com/office/powerpoint/2010/main" val="14155758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Pystysuoran tekstin paikkamerkki 2"/>
          <p:cNvSpPr>
            <a:spLocks noGrp="1"/>
          </p:cNvSpPr>
          <p:nvPr>
            <p:ph type="body" orient="vert" idx="1"/>
          </p:nvPr>
        </p:nvSpPr>
        <p:spPr/>
        <p:txBody>
          <a:bodyPr vert="eaVert"/>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idx="10"/>
          </p:nvPr>
        </p:nvSpPr>
        <p:spPr/>
        <p:txBody>
          <a:bodyPr/>
          <a:lstStyle>
            <a:lvl1pPr>
              <a:defRPr/>
            </a:lvl1pPr>
          </a:lstStyle>
          <a:p>
            <a:endParaRPr lang="fi-FI" altLang="fi-FI"/>
          </a:p>
        </p:txBody>
      </p:sp>
      <p:sp>
        <p:nvSpPr>
          <p:cNvPr id="5" name="Alatunnisteen paikkamerkki 4"/>
          <p:cNvSpPr>
            <a:spLocks noGrp="1"/>
          </p:cNvSpPr>
          <p:nvPr>
            <p:ph type="ftr" idx="11"/>
          </p:nvPr>
        </p:nvSpPr>
        <p:spPr/>
        <p:txBody>
          <a:bodyPr/>
          <a:lstStyle>
            <a:lvl1pPr>
              <a:defRPr/>
            </a:lvl1pPr>
          </a:lstStyle>
          <a:p>
            <a:endParaRPr lang="fi-FI" altLang="fi-FI"/>
          </a:p>
        </p:txBody>
      </p:sp>
      <p:sp>
        <p:nvSpPr>
          <p:cNvPr id="6" name="Dian numeron paikkamerkki 5"/>
          <p:cNvSpPr>
            <a:spLocks noGrp="1"/>
          </p:cNvSpPr>
          <p:nvPr>
            <p:ph type="sldNum" idx="12"/>
          </p:nvPr>
        </p:nvSpPr>
        <p:spPr/>
        <p:txBody>
          <a:bodyPr/>
          <a:lstStyle>
            <a:lvl1pPr>
              <a:defRPr/>
            </a:lvl1pPr>
          </a:lstStyle>
          <a:p>
            <a:fld id="{70918A8C-EFF4-47BB-A50A-E7692EBF51C1}" type="slidenum">
              <a:rPr lang="fi-FI" altLang="fi-FI"/>
              <a:pPr/>
              <a:t>‹#›</a:t>
            </a:fld>
            <a:endParaRPr lang="fi-FI" altLang="fi-FI"/>
          </a:p>
        </p:txBody>
      </p:sp>
    </p:spTree>
    <p:extLst>
      <p:ext uri="{BB962C8B-B14F-4D97-AF65-F5344CB8AC3E}">
        <p14:creationId xmlns:p14="http://schemas.microsoft.com/office/powerpoint/2010/main" val="623695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7199313" y="582613"/>
            <a:ext cx="2159000" cy="5554662"/>
          </a:xfrm>
        </p:spPr>
        <p:txBody>
          <a:bodyPr vert="eaVert"/>
          <a:lstStyle/>
          <a:p>
            <a:r>
              <a:rPr lang="fi-FI" smtClean="0"/>
              <a:t>Muokkaa perustyyl. napsautt.</a:t>
            </a:r>
            <a:endParaRPr lang="fi-FI"/>
          </a:p>
        </p:txBody>
      </p:sp>
      <p:sp>
        <p:nvSpPr>
          <p:cNvPr id="3" name="Pystysuoran tekstin paikkamerkki 2"/>
          <p:cNvSpPr>
            <a:spLocks noGrp="1"/>
          </p:cNvSpPr>
          <p:nvPr>
            <p:ph type="body" orient="vert" idx="1"/>
          </p:nvPr>
        </p:nvSpPr>
        <p:spPr>
          <a:xfrm>
            <a:off x="720725" y="582613"/>
            <a:ext cx="6326188" cy="5554662"/>
          </a:xfrm>
        </p:spPr>
        <p:txBody>
          <a:bodyPr vert="eaVert"/>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idx="10"/>
          </p:nvPr>
        </p:nvSpPr>
        <p:spPr/>
        <p:txBody>
          <a:bodyPr/>
          <a:lstStyle>
            <a:lvl1pPr>
              <a:defRPr/>
            </a:lvl1pPr>
          </a:lstStyle>
          <a:p>
            <a:endParaRPr lang="fi-FI" altLang="fi-FI"/>
          </a:p>
        </p:txBody>
      </p:sp>
      <p:sp>
        <p:nvSpPr>
          <p:cNvPr id="5" name="Alatunnisteen paikkamerkki 4"/>
          <p:cNvSpPr>
            <a:spLocks noGrp="1"/>
          </p:cNvSpPr>
          <p:nvPr>
            <p:ph type="ftr" idx="11"/>
          </p:nvPr>
        </p:nvSpPr>
        <p:spPr/>
        <p:txBody>
          <a:bodyPr/>
          <a:lstStyle>
            <a:lvl1pPr>
              <a:defRPr/>
            </a:lvl1pPr>
          </a:lstStyle>
          <a:p>
            <a:endParaRPr lang="fi-FI" altLang="fi-FI"/>
          </a:p>
        </p:txBody>
      </p:sp>
      <p:sp>
        <p:nvSpPr>
          <p:cNvPr id="6" name="Dian numeron paikkamerkki 5"/>
          <p:cNvSpPr>
            <a:spLocks noGrp="1"/>
          </p:cNvSpPr>
          <p:nvPr>
            <p:ph type="sldNum" idx="12"/>
          </p:nvPr>
        </p:nvSpPr>
        <p:spPr/>
        <p:txBody>
          <a:bodyPr/>
          <a:lstStyle>
            <a:lvl1pPr>
              <a:defRPr/>
            </a:lvl1pPr>
          </a:lstStyle>
          <a:p>
            <a:fld id="{F74B688A-8123-41CA-A8AC-61865A821126}" type="slidenum">
              <a:rPr lang="fi-FI" altLang="fi-FI"/>
              <a:pPr/>
              <a:t>‹#›</a:t>
            </a:fld>
            <a:endParaRPr lang="fi-FI" altLang="fi-FI"/>
          </a:p>
        </p:txBody>
      </p:sp>
    </p:spTree>
    <p:extLst>
      <p:ext uri="{BB962C8B-B14F-4D97-AF65-F5344CB8AC3E}">
        <p14:creationId xmlns:p14="http://schemas.microsoft.com/office/powerpoint/2010/main" val="34488249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verTx" preserve="1">
  <p:cSld name="Otsikko sekä sisältö tekstin yläpuolella">
    <p:spTree>
      <p:nvGrpSpPr>
        <p:cNvPr id="1" name=""/>
        <p:cNvGrpSpPr/>
        <p:nvPr/>
      </p:nvGrpSpPr>
      <p:grpSpPr>
        <a:xfrm>
          <a:off x="0" y="0"/>
          <a:ext cx="0" cy="0"/>
          <a:chOff x="0" y="0"/>
          <a:chExt cx="0" cy="0"/>
        </a:xfrm>
      </p:grpSpPr>
      <p:sp>
        <p:nvSpPr>
          <p:cNvPr id="2" name="Otsikko 1"/>
          <p:cNvSpPr>
            <a:spLocks noGrp="1"/>
          </p:cNvSpPr>
          <p:nvPr>
            <p:ph type="title"/>
          </p:nvPr>
        </p:nvSpPr>
        <p:spPr>
          <a:xfrm>
            <a:off x="720725" y="582613"/>
            <a:ext cx="8637588" cy="1271587"/>
          </a:xfrm>
        </p:spPr>
        <p:txBody>
          <a:bodyPr/>
          <a:lstStyle/>
          <a:p>
            <a:r>
              <a:rPr lang="fi-FI" smtClean="0"/>
              <a:t>Muokkaa perustyyl. napsautt.</a:t>
            </a:r>
            <a:endParaRPr lang="fi-FI"/>
          </a:p>
        </p:txBody>
      </p:sp>
      <p:sp>
        <p:nvSpPr>
          <p:cNvPr id="3" name="Sisällön paikkamerkki 2"/>
          <p:cNvSpPr>
            <a:spLocks noGrp="1"/>
          </p:cNvSpPr>
          <p:nvPr>
            <p:ph sz="half" idx="1"/>
          </p:nvPr>
        </p:nvSpPr>
        <p:spPr>
          <a:xfrm>
            <a:off x="900113" y="2052638"/>
            <a:ext cx="8277225" cy="1965325"/>
          </a:xfrm>
        </p:spPr>
        <p:txBody>
          <a:body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Tekstin paikkamerkki 3"/>
          <p:cNvSpPr>
            <a:spLocks noGrp="1"/>
          </p:cNvSpPr>
          <p:nvPr>
            <p:ph type="body" sz="half" idx="2"/>
          </p:nvPr>
        </p:nvSpPr>
        <p:spPr>
          <a:xfrm>
            <a:off x="900113" y="4170363"/>
            <a:ext cx="8277225" cy="1966912"/>
          </a:xfrm>
        </p:spPr>
        <p:txBody>
          <a:body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5" name="Päivämäärän paikkamerkki 4"/>
          <p:cNvSpPr>
            <a:spLocks noGrp="1"/>
          </p:cNvSpPr>
          <p:nvPr>
            <p:ph type="dt" idx="10"/>
          </p:nvPr>
        </p:nvSpPr>
        <p:spPr>
          <a:xfrm>
            <a:off x="792163" y="6419850"/>
            <a:ext cx="2344737" cy="517525"/>
          </a:xfrm>
        </p:spPr>
        <p:txBody>
          <a:bodyPr/>
          <a:lstStyle>
            <a:lvl1pPr>
              <a:defRPr/>
            </a:lvl1pPr>
          </a:lstStyle>
          <a:p>
            <a:endParaRPr lang="fi-FI" altLang="fi-FI"/>
          </a:p>
        </p:txBody>
      </p:sp>
      <p:sp>
        <p:nvSpPr>
          <p:cNvPr id="6" name="Alatunnisteen paikkamerkki 5"/>
          <p:cNvSpPr>
            <a:spLocks noGrp="1"/>
          </p:cNvSpPr>
          <p:nvPr>
            <p:ph type="ftr" idx="11"/>
          </p:nvPr>
        </p:nvSpPr>
        <p:spPr>
          <a:xfrm>
            <a:off x="3482975" y="6419850"/>
            <a:ext cx="3192463" cy="517525"/>
          </a:xfrm>
        </p:spPr>
        <p:txBody>
          <a:bodyPr/>
          <a:lstStyle>
            <a:lvl1pPr>
              <a:defRPr/>
            </a:lvl1pPr>
          </a:lstStyle>
          <a:p>
            <a:endParaRPr lang="fi-FI" altLang="fi-FI"/>
          </a:p>
        </p:txBody>
      </p:sp>
      <p:sp>
        <p:nvSpPr>
          <p:cNvPr id="7" name="Dian numeron paikkamerkki 6"/>
          <p:cNvSpPr>
            <a:spLocks noGrp="1"/>
          </p:cNvSpPr>
          <p:nvPr>
            <p:ph type="sldNum" idx="12"/>
          </p:nvPr>
        </p:nvSpPr>
        <p:spPr>
          <a:xfrm>
            <a:off x="7011988" y="6419850"/>
            <a:ext cx="2344737" cy="517525"/>
          </a:xfrm>
        </p:spPr>
        <p:txBody>
          <a:bodyPr/>
          <a:lstStyle>
            <a:lvl1pPr>
              <a:defRPr/>
            </a:lvl1pPr>
          </a:lstStyle>
          <a:p>
            <a:fld id="{CA636384-1841-4734-A27B-FDFC653C433F}" type="slidenum">
              <a:rPr lang="fi-FI" altLang="fi-FI"/>
              <a:pPr/>
              <a:t>‹#›</a:t>
            </a:fld>
            <a:endParaRPr lang="fi-FI" altLang="fi-FI"/>
          </a:p>
        </p:txBody>
      </p:sp>
    </p:spTree>
    <p:extLst>
      <p:ext uri="{BB962C8B-B14F-4D97-AF65-F5344CB8AC3E}">
        <p14:creationId xmlns:p14="http://schemas.microsoft.com/office/powerpoint/2010/main" val="9117675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fourObj" preserve="1">
  <p:cSld name="Otsikko ja neljä sisältökohdetta">
    <p:spTree>
      <p:nvGrpSpPr>
        <p:cNvPr id="1" name=""/>
        <p:cNvGrpSpPr/>
        <p:nvPr/>
      </p:nvGrpSpPr>
      <p:grpSpPr>
        <a:xfrm>
          <a:off x="0" y="0"/>
          <a:ext cx="0" cy="0"/>
          <a:chOff x="0" y="0"/>
          <a:chExt cx="0" cy="0"/>
        </a:xfrm>
      </p:grpSpPr>
      <p:sp>
        <p:nvSpPr>
          <p:cNvPr id="2" name="Otsikko 1"/>
          <p:cNvSpPr>
            <a:spLocks noGrp="1"/>
          </p:cNvSpPr>
          <p:nvPr>
            <p:ph type="title" sz="quarter"/>
          </p:nvPr>
        </p:nvSpPr>
        <p:spPr>
          <a:xfrm>
            <a:off x="720725" y="582613"/>
            <a:ext cx="8637588" cy="1271587"/>
          </a:xfrm>
        </p:spPr>
        <p:txBody>
          <a:bodyPr/>
          <a:lstStyle/>
          <a:p>
            <a:r>
              <a:rPr lang="fi-FI" smtClean="0"/>
              <a:t>Muokkaa perustyyl. napsautt.</a:t>
            </a:r>
            <a:endParaRPr lang="fi-FI"/>
          </a:p>
        </p:txBody>
      </p:sp>
      <p:sp>
        <p:nvSpPr>
          <p:cNvPr id="3" name="Sisällön paikkamerkki 2"/>
          <p:cNvSpPr>
            <a:spLocks noGrp="1"/>
          </p:cNvSpPr>
          <p:nvPr>
            <p:ph sz="quarter" idx="1"/>
          </p:nvPr>
        </p:nvSpPr>
        <p:spPr>
          <a:xfrm>
            <a:off x="900113" y="2052638"/>
            <a:ext cx="4062412" cy="1965325"/>
          </a:xfrm>
        </p:spPr>
        <p:txBody>
          <a:body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Sisällön paikkamerkki 3"/>
          <p:cNvSpPr>
            <a:spLocks noGrp="1"/>
          </p:cNvSpPr>
          <p:nvPr>
            <p:ph sz="quarter" idx="2"/>
          </p:nvPr>
        </p:nvSpPr>
        <p:spPr>
          <a:xfrm>
            <a:off x="5114925" y="2052638"/>
            <a:ext cx="4062413" cy="1965325"/>
          </a:xfrm>
        </p:spPr>
        <p:txBody>
          <a:body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5" name="Sisällön paikkamerkki 4"/>
          <p:cNvSpPr>
            <a:spLocks noGrp="1"/>
          </p:cNvSpPr>
          <p:nvPr>
            <p:ph sz="quarter" idx="3"/>
          </p:nvPr>
        </p:nvSpPr>
        <p:spPr>
          <a:xfrm>
            <a:off x="900113" y="4170363"/>
            <a:ext cx="4062412" cy="1966912"/>
          </a:xfrm>
        </p:spPr>
        <p:txBody>
          <a:body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6" name="Sisällön paikkamerkki 5"/>
          <p:cNvSpPr>
            <a:spLocks noGrp="1"/>
          </p:cNvSpPr>
          <p:nvPr>
            <p:ph sz="quarter" idx="4"/>
          </p:nvPr>
        </p:nvSpPr>
        <p:spPr>
          <a:xfrm>
            <a:off x="5114925" y="4170363"/>
            <a:ext cx="4062413" cy="1966912"/>
          </a:xfrm>
        </p:spPr>
        <p:txBody>
          <a:body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7" name="Päivämäärän paikkamerkki 6"/>
          <p:cNvSpPr>
            <a:spLocks noGrp="1"/>
          </p:cNvSpPr>
          <p:nvPr>
            <p:ph type="dt" idx="10"/>
          </p:nvPr>
        </p:nvSpPr>
        <p:spPr>
          <a:xfrm>
            <a:off x="792163" y="6419850"/>
            <a:ext cx="2344737" cy="517525"/>
          </a:xfrm>
        </p:spPr>
        <p:txBody>
          <a:bodyPr/>
          <a:lstStyle>
            <a:lvl1pPr>
              <a:defRPr/>
            </a:lvl1pPr>
          </a:lstStyle>
          <a:p>
            <a:endParaRPr lang="fi-FI" altLang="fi-FI"/>
          </a:p>
        </p:txBody>
      </p:sp>
      <p:sp>
        <p:nvSpPr>
          <p:cNvPr id="8" name="Alatunnisteen paikkamerkki 7"/>
          <p:cNvSpPr>
            <a:spLocks noGrp="1"/>
          </p:cNvSpPr>
          <p:nvPr>
            <p:ph type="ftr" idx="11"/>
          </p:nvPr>
        </p:nvSpPr>
        <p:spPr>
          <a:xfrm>
            <a:off x="3482975" y="6419850"/>
            <a:ext cx="3192463" cy="517525"/>
          </a:xfrm>
        </p:spPr>
        <p:txBody>
          <a:bodyPr/>
          <a:lstStyle>
            <a:lvl1pPr>
              <a:defRPr/>
            </a:lvl1pPr>
          </a:lstStyle>
          <a:p>
            <a:endParaRPr lang="fi-FI" altLang="fi-FI"/>
          </a:p>
        </p:txBody>
      </p:sp>
      <p:sp>
        <p:nvSpPr>
          <p:cNvPr id="9" name="Dian numeron paikkamerkki 8"/>
          <p:cNvSpPr>
            <a:spLocks noGrp="1"/>
          </p:cNvSpPr>
          <p:nvPr>
            <p:ph type="sldNum" idx="12"/>
          </p:nvPr>
        </p:nvSpPr>
        <p:spPr>
          <a:xfrm>
            <a:off x="7011988" y="6419850"/>
            <a:ext cx="2344737" cy="517525"/>
          </a:xfrm>
        </p:spPr>
        <p:txBody>
          <a:bodyPr/>
          <a:lstStyle>
            <a:lvl1pPr>
              <a:defRPr/>
            </a:lvl1pPr>
          </a:lstStyle>
          <a:p>
            <a:fld id="{DD8BFC2E-D727-4EF1-B64E-ACAF83735DDE}" type="slidenum">
              <a:rPr lang="fi-FI" altLang="fi-FI"/>
              <a:pPr/>
              <a:t>‹#›</a:t>
            </a:fld>
            <a:endParaRPr lang="fi-FI" altLang="fi-FI"/>
          </a:p>
        </p:txBody>
      </p:sp>
    </p:spTree>
    <p:extLst>
      <p:ext uri="{BB962C8B-B14F-4D97-AF65-F5344CB8AC3E}">
        <p14:creationId xmlns:p14="http://schemas.microsoft.com/office/powerpoint/2010/main" val="17011911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5" name="Rectangle 1"/>
          <p:cNvSpPr>
            <a:spLocks noGrp="1" noChangeArrowheads="1"/>
          </p:cNvSpPr>
          <p:nvPr>
            <p:ph type="title"/>
          </p:nvPr>
        </p:nvSpPr>
        <p:spPr bwMode="auto">
          <a:xfrm>
            <a:off x="503238" y="301625"/>
            <a:ext cx="9067800" cy="1258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fi-FI" smtClean="0"/>
              <a:t>Muokkaa otsikon tekstimuotoa napsauttamalla</a:t>
            </a:r>
          </a:p>
        </p:txBody>
      </p:sp>
      <p:sp>
        <p:nvSpPr>
          <p:cNvPr id="1026" name="Rectangle 2"/>
          <p:cNvSpPr>
            <a:spLocks noGrp="1" noChangeArrowheads="1"/>
          </p:cNvSpPr>
          <p:nvPr>
            <p:ph type="body" idx="1"/>
          </p:nvPr>
        </p:nvSpPr>
        <p:spPr bwMode="auto">
          <a:xfrm>
            <a:off x="503238" y="1768475"/>
            <a:ext cx="9067800" cy="4986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8080" rIns="0" bIns="0" numCol="1" anchor="t" anchorCtr="0" compatLnSpc="1">
            <a:prstTxWarp prst="textNoShape">
              <a:avLst/>
            </a:prstTxWarp>
          </a:bodyPr>
          <a:lstStyle/>
          <a:p>
            <a:pPr lvl="0"/>
            <a:r>
              <a:rPr lang="en-GB" altLang="fi-FI" smtClean="0"/>
              <a:t>Muokkaa jäsennyksen tekstimuotoa napsauttamalla</a:t>
            </a:r>
          </a:p>
          <a:p>
            <a:pPr lvl="1"/>
            <a:r>
              <a:rPr lang="en-GB" altLang="fi-FI" smtClean="0"/>
              <a:t>Toinen jäsennystaso</a:t>
            </a:r>
          </a:p>
          <a:p>
            <a:pPr lvl="2"/>
            <a:r>
              <a:rPr lang="en-GB" altLang="fi-FI" smtClean="0"/>
              <a:t>Kolmas jäsennystaso</a:t>
            </a:r>
          </a:p>
          <a:p>
            <a:pPr lvl="3"/>
            <a:r>
              <a:rPr lang="en-GB" altLang="fi-FI" smtClean="0"/>
              <a:t>Neljäs jäsennystaso</a:t>
            </a:r>
          </a:p>
          <a:p>
            <a:pPr lvl="4"/>
            <a:r>
              <a:rPr lang="en-GB" altLang="fi-FI" smtClean="0"/>
              <a:t>Viides jäsennystaso</a:t>
            </a:r>
          </a:p>
          <a:p>
            <a:pPr lvl="4"/>
            <a:r>
              <a:rPr lang="en-GB" altLang="fi-FI" smtClean="0"/>
              <a:t>Kuudes jäsennystaso</a:t>
            </a:r>
          </a:p>
          <a:p>
            <a:pPr lvl="4"/>
            <a:r>
              <a:rPr lang="en-GB" altLang="fi-FI" smtClean="0"/>
              <a:t>Seitsemäs jäsennystaso</a:t>
            </a:r>
          </a:p>
          <a:p>
            <a:pPr lvl="4"/>
            <a:r>
              <a:rPr lang="en-GB" altLang="fi-FI" smtClean="0"/>
              <a:t>Kahdeksas jäsennystaso</a:t>
            </a:r>
          </a:p>
          <a:p>
            <a:pPr lvl="4"/>
            <a:r>
              <a:rPr lang="en-GB" altLang="fi-FI" smtClean="0"/>
              <a:t>Yhdeksäs jäsennystaso</a:t>
            </a:r>
          </a:p>
        </p:txBody>
      </p:sp>
      <p:sp>
        <p:nvSpPr>
          <p:cNvPr id="1027" name="Rectangle 3"/>
          <p:cNvSpPr>
            <a:spLocks noGrp="1" noChangeArrowheads="1"/>
          </p:cNvSpPr>
          <p:nvPr>
            <p:ph type="dt"/>
          </p:nvPr>
        </p:nvSpPr>
        <p:spPr bwMode="auto">
          <a:xfrm>
            <a:off x="503238" y="6886575"/>
            <a:ext cx="2344737" cy="517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defRPr>
            </a:lvl1pPr>
          </a:lstStyle>
          <a:p>
            <a:endParaRPr lang="fi-FI" altLang="fi-FI"/>
          </a:p>
        </p:txBody>
      </p:sp>
      <p:sp>
        <p:nvSpPr>
          <p:cNvPr id="1028" name="Rectangle 4"/>
          <p:cNvSpPr>
            <a:spLocks noGrp="1" noChangeArrowheads="1"/>
          </p:cNvSpPr>
          <p:nvPr>
            <p:ph type="ftr"/>
          </p:nvPr>
        </p:nvSpPr>
        <p:spPr bwMode="auto">
          <a:xfrm>
            <a:off x="3448050" y="6886575"/>
            <a:ext cx="3192463" cy="517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defRPr>
            </a:lvl1pPr>
          </a:lstStyle>
          <a:p>
            <a:endParaRPr lang="fi-FI" altLang="fi-FI"/>
          </a:p>
        </p:txBody>
      </p:sp>
      <p:sp>
        <p:nvSpPr>
          <p:cNvPr id="1029" name="Rectangle 5"/>
          <p:cNvSpPr>
            <a:spLocks noGrp="1" noChangeArrowheads="1"/>
          </p:cNvSpPr>
          <p:nvPr>
            <p:ph type="sldNum"/>
          </p:nvPr>
        </p:nvSpPr>
        <p:spPr bwMode="auto">
          <a:xfrm>
            <a:off x="7227888" y="6886575"/>
            <a:ext cx="2344737" cy="517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defRPr>
            </a:lvl1pPr>
          </a:lstStyle>
          <a:p>
            <a:fld id="{5157D0EE-B901-42F1-A4C0-DE10BF73850E}" type="slidenum">
              <a:rPr lang="fi-FI" altLang="fi-FI"/>
              <a:pPr/>
              <a:t>‹#›</a:t>
            </a:fld>
            <a:endParaRPr lang="fi-FI" altLang="fi-FI"/>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kern="1200">
          <a:solidFill>
            <a:srgbClr val="000000"/>
          </a:solidFill>
          <a:latin typeface="+mj-lt"/>
          <a:ea typeface="+mj-ea"/>
          <a:cs typeface="+mj-cs"/>
        </a:defRPr>
      </a:lvl1pPr>
      <a:lvl2pPr marL="742950" indent="-28575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2pPr>
      <a:lvl3pPr marL="11430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3pPr>
      <a:lvl4pPr marL="16002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4pPr>
      <a:lvl5pPr marL="20574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5pPr>
      <a:lvl6pPr marL="25146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6pPr>
      <a:lvl7pPr marL="29718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7pPr>
      <a:lvl8pPr marL="34290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8pPr>
      <a:lvl9pPr marL="38862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9pPr>
    </p:titleStyle>
    <p:bodyStyle>
      <a:lvl1pPr marL="342900" indent="-342900" algn="l" defTabSz="449263" rtl="0" fontAlgn="base" hangingPunct="0">
        <a:lnSpc>
          <a:spcPct val="93000"/>
        </a:lnSpc>
        <a:spcBef>
          <a:spcPct val="0"/>
        </a:spcBef>
        <a:spcAft>
          <a:spcPts val="1413"/>
        </a:spcAft>
        <a:buClr>
          <a:srgbClr val="000000"/>
        </a:buClr>
        <a:buSzPct val="100000"/>
        <a:buFont typeface="Times New Roman" panose="02020603050405020304" pitchFamily="18" charset="0"/>
        <a:defRPr sz="3200" kern="1200">
          <a:solidFill>
            <a:srgbClr val="000000"/>
          </a:solidFill>
          <a:latin typeface="+mn-lt"/>
          <a:ea typeface="+mn-ea"/>
          <a:cs typeface="+mn-cs"/>
        </a:defRPr>
      </a:lvl1pPr>
      <a:lvl2pPr marL="742950" indent="-285750" algn="l" defTabSz="449263" rtl="0" fontAlgn="base" hangingPunct="0">
        <a:lnSpc>
          <a:spcPct val="93000"/>
        </a:lnSpc>
        <a:spcBef>
          <a:spcPct val="0"/>
        </a:spcBef>
        <a:spcAft>
          <a:spcPts val="1138"/>
        </a:spcAft>
        <a:buClr>
          <a:srgbClr val="000000"/>
        </a:buClr>
        <a:buSzPct val="100000"/>
        <a:buFont typeface="Times New Roman" panose="02020603050405020304" pitchFamily="18" charset="0"/>
        <a:defRPr sz="2800" kern="1200">
          <a:solidFill>
            <a:srgbClr val="000000"/>
          </a:solidFill>
          <a:latin typeface="+mn-lt"/>
          <a:ea typeface="+mn-ea"/>
          <a:cs typeface="+mn-cs"/>
        </a:defRPr>
      </a:lvl2pPr>
      <a:lvl3pPr marL="1143000" indent="-228600" algn="l" defTabSz="449263" rtl="0" fontAlgn="base" hangingPunct="0">
        <a:lnSpc>
          <a:spcPct val="93000"/>
        </a:lnSpc>
        <a:spcBef>
          <a:spcPct val="0"/>
        </a:spcBef>
        <a:spcAft>
          <a:spcPts val="850"/>
        </a:spcAft>
        <a:buClr>
          <a:srgbClr val="000000"/>
        </a:buClr>
        <a:buSzPct val="100000"/>
        <a:buFont typeface="Times New Roman" panose="02020603050405020304" pitchFamily="18" charset="0"/>
        <a:defRPr sz="2400" kern="1200">
          <a:solidFill>
            <a:srgbClr val="000000"/>
          </a:solidFill>
          <a:latin typeface="+mn-lt"/>
          <a:ea typeface="+mn-ea"/>
          <a:cs typeface="+mn-cs"/>
        </a:defRPr>
      </a:lvl3pPr>
      <a:lvl4pPr marL="1600200" indent="-228600" algn="l" defTabSz="449263" rtl="0" fontAlgn="base" hangingPunct="0">
        <a:lnSpc>
          <a:spcPct val="93000"/>
        </a:lnSpc>
        <a:spcBef>
          <a:spcPct val="0"/>
        </a:spcBef>
        <a:spcAft>
          <a:spcPts val="575"/>
        </a:spcAft>
        <a:buClr>
          <a:srgbClr val="000000"/>
        </a:buClr>
        <a:buSzPct val="100000"/>
        <a:buFont typeface="Times New Roman" panose="02020603050405020304" pitchFamily="18" charset="0"/>
        <a:defRPr sz="2000" kern="1200">
          <a:solidFill>
            <a:srgbClr val="000000"/>
          </a:solidFill>
          <a:latin typeface="+mn-lt"/>
          <a:ea typeface="+mn-ea"/>
          <a:cs typeface="+mn-cs"/>
        </a:defRPr>
      </a:lvl4pPr>
      <a:lvl5pPr marL="2057400" indent="-228600" algn="l" defTabSz="449263" rtl="0" fontAlgn="base" hangingPunct="0">
        <a:lnSpc>
          <a:spcPct val="93000"/>
        </a:lnSpc>
        <a:spcBef>
          <a:spcPct val="0"/>
        </a:spcBef>
        <a:spcAft>
          <a:spcPts val="288"/>
        </a:spcAft>
        <a:buClr>
          <a:srgbClr val="000000"/>
        </a:buClr>
        <a:buSzPct val="100000"/>
        <a:buFont typeface="Times New Roman" panose="02020603050405020304"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720725" y="582613"/>
            <a:ext cx="8637588" cy="1271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fi-FI" smtClean="0"/>
              <a:t>Muokkaa otsikon tekstimuotoa napsauttamalla</a:t>
            </a:r>
          </a:p>
        </p:txBody>
      </p:sp>
      <p:sp>
        <p:nvSpPr>
          <p:cNvPr id="2050" name="Rectangle 2"/>
          <p:cNvSpPr>
            <a:spLocks noGrp="1" noChangeArrowheads="1"/>
          </p:cNvSpPr>
          <p:nvPr>
            <p:ph type="body" idx="1"/>
          </p:nvPr>
        </p:nvSpPr>
        <p:spPr bwMode="auto">
          <a:xfrm>
            <a:off x="900113" y="2052638"/>
            <a:ext cx="8277225" cy="408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0160" rIns="0" bIns="0" numCol="1" anchor="t" anchorCtr="0" compatLnSpc="1">
            <a:prstTxWarp prst="textNoShape">
              <a:avLst/>
            </a:prstTxWarp>
          </a:bodyPr>
          <a:lstStyle/>
          <a:p>
            <a:pPr lvl="0"/>
            <a:r>
              <a:rPr lang="en-GB" altLang="fi-FI" smtClean="0"/>
              <a:t>Muokkaa jäsennyksen tekstimuotoa napsauttamalla</a:t>
            </a:r>
          </a:p>
          <a:p>
            <a:pPr lvl="1"/>
            <a:r>
              <a:rPr lang="en-GB" altLang="fi-FI" smtClean="0"/>
              <a:t>Toinen jäsennystaso</a:t>
            </a:r>
          </a:p>
          <a:p>
            <a:pPr lvl="2"/>
            <a:r>
              <a:rPr lang="en-GB" altLang="fi-FI" smtClean="0"/>
              <a:t>Kolmas jäsennystaso</a:t>
            </a:r>
          </a:p>
          <a:p>
            <a:pPr lvl="3"/>
            <a:r>
              <a:rPr lang="en-GB" altLang="fi-FI" smtClean="0"/>
              <a:t>Neljäs jäsennystaso</a:t>
            </a:r>
          </a:p>
          <a:p>
            <a:pPr lvl="4"/>
            <a:r>
              <a:rPr lang="en-GB" altLang="fi-FI" smtClean="0"/>
              <a:t>Viides jäsennystaso</a:t>
            </a:r>
          </a:p>
          <a:p>
            <a:pPr lvl="4"/>
            <a:r>
              <a:rPr lang="en-GB" altLang="fi-FI" smtClean="0"/>
              <a:t>Kuudes jäsennystaso</a:t>
            </a:r>
          </a:p>
          <a:p>
            <a:pPr lvl="4"/>
            <a:r>
              <a:rPr lang="en-GB" altLang="fi-FI" smtClean="0"/>
              <a:t>Seitsemäs jäsennystaso</a:t>
            </a:r>
          </a:p>
          <a:p>
            <a:pPr lvl="4"/>
            <a:r>
              <a:rPr lang="en-GB" altLang="fi-FI" smtClean="0"/>
              <a:t>Kahdeksas jäsennystaso</a:t>
            </a:r>
          </a:p>
          <a:p>
            <a:pPr lvl="4"/>
            <a:r>
              <a:rPr lang="en-GB" altLang="fi-FI" smtClean="0"/>
              <a:t>Yhdeksäs jäsennystaso</a:t>
            </a:r>
          </a:p>
        </p:txBody>
      </p:sp>
      <p:sp>
        <p:nvSpPr>
          <p:cNvPr id="2051" name="Rectangle 3"/>
          <p:cNvSpPr>
            <a:spLocks noGrp="1" noChangeArrowheads="1"/>
          </p:cNvSpPr>
          <p:nvPr>
            <p:ph type="dt"/>
          </p:nvPr>
        </p:nvSpPr>
        <p:spPr bwMode="auto">
          <a:xfrm>
            <a:off x="792163" y="6419850"/>
            <a:ext cx="2344737" cy="517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nSpc>
                <a:spcPct val="95000"/>
              </a:lnSpc>
              <a:buClrTx/>
              <a:buFontTx/>
              <a:buNone/>
              <a:tabLst>
                <a:tab pos="723900" algn="l"/>
                <a:tab pos="1447800" algn="l"/>
                <a:tab pos="2171700" algn="l"/>
              </a:tabLst>
              <a:defRPr sz="1400">
                <a:solidFill>
                  <a:srgbClr val="000000"/>
                </a:solidFill>
                <a:latin typeface="+mn-lt"/>
                <a:cs typeface="Lucida Sans Unicode" panose="020B0602030504020204" pitchFamily="34" charset="0"/>
              </a:defRPr>
            </a:lvl1pPr>
          </a:lstStyle>
          <a:p>
            <a:endParaRPr lang="fi-FI" altLang="fi-FI"/>
          </a:p>
        </p:txBody>
      </p:sp>
      <p:sp>
        <p:nvSpPr>
          <p:cNvPr id="2052" name="Rectangle 4"/>
          <p:cNvSpPr>
            <a:spLocks noGrp="1" noChangeArrowheads="1"/>
          </p:cNvSpPr>
          <p:nvPr>
            <p:ph type="ftr"/>
          </p:nvPr>
        </p:nvSpPr>
        <p:spPr bwMode="auto">
          <a:xfrm>
            <a:off x="3482975" y="6419850"/>
            <a:ext cx="3192463" cy="517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ctr">
              <a:lnSpc>
                <a:spcPct val="95000"/>
              </a:lnSpc>
              <a:buClrTx/>
              <a:buFontTx/>
              <a:buNone/>
              <a:tabLst>
                <a:tab pos="723900" algn="l"/>
                <a:tab pos="1447800" algn="l"/>
                <a:tab pos="2171700" algn="l"/>
                <a:tab pos="2895600" algn="l"/>
              </a:tabLst>
              <a:defRPr sz="1400">
                <a:solidFill>
                  <a:srgbClr val="000000"/>
                </a:solidFill>
                <a:latin typeface="+mn-lt"/>
                <a:cs typeface="Lucida Sans Unicode" panose="020B0602030504020204" pitchFamily="34" charset="0"/>
              </a:defRPr>
            </a:lvl1pPr>
          </a:lstStyle>
          <a:p>
            <a:endParaRPr lang="fi-FI" altLang="fi-FI"/>
          </a:p>
        </p:txBody>
      </p:sp>
      <p:sp>
        <p:nvSpPr>
          <p:cNvPr id="2053" name="Rectangle 5"/>
          <p:cNvSpPr>
            <a:spLocks noGrp="1" noChangeArrowheads="1"/>
          </p:cNvSpPr>
          <p:nvPr>
            <p:ph type="sldNum"/>
          </p:nvPr>
        </p:nvSpPr>
        <p:spPr bwMode="auto">
          <a:xfrm>
            <a:off x="7011988" y="6419850"/>
            <a:ext cx="2344737" cy="517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lnSpc>
                <a:spcPct val="95000"/>
              </a:lnSpc>
              <a:buClrTx/>
              <a:buFontTx/>
              <a:buNone/>
              <a:tabLst>
                <a:tab pos="723900" algn="l"/>
                <a:tab pos="1447800" algn="l"/>
                <a:tab pos="2171700" algn="l"/>
              </a:tabLst>
              <a:defRPr sz="1400">
                <a:solidFill>
                  <a:srgbClr val="000000"/>
                </a:solidFill>
                <a:latin typeface="+mn-lt"/>
                <a:cs typeface="Lucida Sans Unicode" panose="020B0602030504020204" pitchFamily="34" charset="0"/>
              </a:defRPr>
            </a:lvl1pPr>
          </a:lstStyle>
          <a:p>
            <a:fld id="{55C841C8-82A8-4943-82CF-3D23BD05E9CF}" type="slidenum">
              <a:rPr lang="fi-FI" altLang="fi-FI"/>
              <a:pPr/>
              <a:t>‹#›</a:t>
            </a:fld>
            <a:endParaRPr lang="fi-FI" altLang="fi-FI"/>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ctr" defTabSz="449263" rtl="0" fontAlgn="base" hangingPunct="0">
        <a:lnSpc>
          <a:spcPct val="95000"/>
        </a:lnSpc>
        <a:spcBef>
          <a:spcPct val="0"/>
        </a:spcBef>
        <a:spcAft>
          <a:spcPct val="0"/>
        </a:spcAft>
        <a:buClr>
          <a:srgbClr val="000000"/>
        </a:buClr>
        <a:buSzPct val="100000"/>
        <a:buFont typeface="Times New Roman" panose="02020603050405020304" pitchFamily="18" charset="0"/>
        <a:defRPr sz="4400" b="1" i="1" kern="1200">
          <a:solidFill>
            <a:srgbClr val="996633"/>
          </a:solidFill>
          <a:latin typeface="+mj-lt"/>
          <a:ea typeface="+mj-ea"/>
          <a:cs typeface="+mj-cs"/>
        </a:defRPr>
      </a:lvl1pPr>
      <a:lvl2pPr marL="742950" indent="-285750" algn="ctr" defTabSz="449263" rtl="0" fontAlgn="base" hangingPunct="0">
        <a:lnSpc>
          <a:spcPct val="95000"/>
        </a:lnSpc>
        <a:spcBef>
          <a:spcPct val="0"/>
        </a:spcBef>
        <a:spcAft>
          <a:spcPct val="0"/>
        </a:spcAft>
        <a:buClr>
          <a:srgbClr val="000000"/>
        </a:buClr>
        <a:buSzPct val="100000"/>
        <a:buFont typeface="Times New Roman" panose="02020603050405020304" pitchFamily="18" charset="0"/>
        <a:defRPr sz="4400" b="1" i="1">
          <a:solidFill>
            <a:srgbClr val="996633"/>
          </a:solidFill>
          <a:latin typeface="Times New Roman" panose="02020603050405020304" pitchFamily="18" charset="0"/>
          <a:ea typeface="Arial Unicode MS" panose="020B0604020202020204" pitchFamily="34" charset="-128"/>
          <a:cs typeface="Arial Unicode MS" panose="020B0604020202020204" pitchFamily="34" charset="-128"/>
        </a:defRPr>
      </a:lvl2pPr>
      <a:lvl3pPr marL="1143000" indent="-228600" algn="ctr" defTabSz="449263" rtl="0" fontAlgn="base" hangingPunct="0">
        <a:lnSpc>
          <a:spcPct val="95000"/>
        </a:lnSpc>
        <a:spcBef>
          <a:spcPct val="0"/>
        </a:spcBef>
        <a:spcAft>
          <a:spcPct val="0"/>
        </a:spcAft>
        <a:buClr>
          <a:srgbClr val="000000"/>
        </a:buClr>
        <a:buSzPct val="100000"/>
        <a:buFont typeface="Times New Roman" panose="02020603050405020304" pitchFamily="18" charset="0"/>
        <a:defRPr sz="4400" b="1" i="1">
          <a:solidFill>
            <a:srgbClr val="996633"/>
          </a:solidFill>
          <a:latin typeface="Times New Roman" panose="02020603050405020304" pitchFamily="18" charset="0"/>
          <a:ea typeface="Arial Unicode MS" panose="020B0604020202020204" pitchFamily="34" charset="-128"/>
          <a:cs typeface="Arial Unicode MS" panose="020B0604020202020204" pitchFamily="34" charset="-128"/>
        </a:defRPr>
      </a:lvl3pPr>
      <a:lvl4pPr marL="1600200" indent="-228600" algn="ctr" defTabSz="449263" rtl="0" fontAlgn="base" hangingPunct="0">
        <a:lnSpc>
          <a:spcPct val="95000"/>
        </a:lnSpc>
        <a:spcBef>
          <a:spcPct val="0"/>
        </a:spcBef>
        <a:spcAft>
          <a:spcPct val="0"/>
        </a:spcAft>
        <a:buClr>
          <a:srgbClr val="000000"/>
        </a:buClr>
        <a:buSzPct val="100000"/>
        <a:buFont typeface="Times New Roman" panose="02020603050405020304" pitchFamily="18" charset="0"/>
        <a:defRPr sz="4400" b="1" i="1">
          <a:solidFill>
            <a:srgbClr val="996633"/>
          </a:solidFill>
          <a:latin typeface="Times New Roman" panose="02020603050405020304" pitchFamily="18" charset="0"/>
          <a:ea typeface="Arial Unicode MS" panose="020B0604020202020204" pitchFamily="34" charset="-128"/>
          <a:cs typeface="Arial Unicode MS" panose="020B0604020202020204" pitchFamily="34" charset="-128"/>
        </a:defRPr>
      </a:lvl4pPr>
      <a:lvl5pPr marL="2057400" indent="-228600" algn="ctr" defTabSz="449263" rtl="0" fontAlgn="base" hangingPunct="0">
        <a:lnSpc>
          <a:spcPct val="95000"/>
        </a:lnSpc>
        <a:spcBef>
          <a:spcPct val="0"/>
        </a:spcBef>
        <a:spcAft>
          <a:spcPct val="0"/>
        </a:spcAft>
        <a:buClr>
          <a:srgbClr val="000000"/>
        </a:buClr>
        <a:buSzPct val="100000"/>
        <a:buFont typeface="Times New Roman" panose="02020603050405020304" pitchFamily="18" charset="0"/>
        <a:defRPr sz="4400" b="1" i="1">
          <a:solidFill>
            <a:srgbClr val="996633"/>
          </a:solidFill>
          <a:latin typeface="Times New Roman" panose="02020603050405020304" pitchFamily="18" charset="0"/>
          <a:ea typeface="Arial Unicode MS" panose="020B0604020202020204" pitchFamily="34" charset="-128"/>
          <a:cs typeface="Arial Unicode MS" panose="020B0604020202020204" pitchFamily="34" charset="-128"/>
        </a:defRPr>
      </a:lvl5pPr>
      <a:lvl6pPr marL="2514600" indent="-228600" algn="ctr" defTabSz="449263" rtl="0" fontAlgn="base" hangingPunct="0">
        <a:lnSpc>
          <a:spcPct val="95000"/>
        </a:lnSpc>
        <a:spcBef>
          <a:spcPct val="0"/>
        </a:spcBef>
        <a:spcAft>
          <a:spcPct val="0"/>
        </a:spcAft>
        <a:buClr>
          <a:srgbClr val="000000"/>
        </a:buClr>
        <a:buSzPct val="100000"/>
        <a:buFont typeface="Times New Roman" panose="02020603050405020304" pitchFamily="18" charset="0"/>
        <a:defRPr sz="4400" b="1" i="1">
          <a:solidFill>
            <a:srgbClr val="996633"/>
          </a:solidFill>
          <a:latin typeface="Times New Roman" panose="02020603050405020304" pitchFamily="18" charset="0"/>
          <a:ea typeface="Arial Unicode MS" panose="020B0604020202020204" pitchFamily="34" charset="-128"/>
          <a:cs typeface="Arial Unicode MS" panose="020B0604020202020204" pitchFamily="34" charset="-128"/>
        </a:defRPr>
      </a:lvl6pPr>
      <a:lvl7pPr marL="2971800" indent="-228600" algn="ctr" defTabSz="449263" rtl="0" fontAlgn="base" hangingPunct="0">
        <a:lnSpc>
          <a:spcPct val="95000"/>
        </a:lnSpc>
        <a:spcBef>
          <a:spcPct val="0"/>
        </a:spcBef>
        <a:spcAft>
          <a:spcPct val="0"/>
        </a:spcAft>
        <a:buClr>
          <a:srgbClr val="000000"/>
        </a:buClr>
        <a:buSzPct val="100000"/>
        <a:buFont typeface="Times New Roman" panose="02020603050405020304" pitchFamily="18" charset="0"/>
        <a:defRPr sz="4400" b="1" i="1">
          <a:solidFill>
            <a:srgbClr val="996633"/>
          </a:solidFill>
          <a:latin typeface="Times New Roman" panose="02020603050405020304" pitchFamily="18" charset="0"/>
          <a:ea typeface="Arial Unicode MS" panose="020B0604020202020204" pitchFamily="34" charset="-128"/>
          <a:cs typeface="Arial Unicode MS" panose="020B0604020202020204" pitchFamily="34" charset="-128"/>
        </a:defRPr>
      </a:lvl7pPr>
      <a:lvl8pPr marL="3429000" indent="-228600" algn="ctr" defTabSz="449263" rtl="0" fontAlgn="base" hangingPunct="0">
        <a:lnSpc>
          <a:spcPct val="95000"/>
        </a:lnSpc>
        <a:spcBef>
          <a:spcPct val="0"/>
        </a:spcBef>
        <a:spcAft>
          <a:spcPct val="0"/>
        </a:spcAft>
        <a:buClr>
          <a:srgbClr val="000000"/>
        </a:buClr>
        <a:buSzPct val="100000"/>
        <a:buFont typeface="Times New Roman" panose="02020603050405020304" pitchFamily="18" charset="0"/>
        <a:defRPr sz="4400" b="1" i="1">
          <a:solidFill>
            <a:srgbClr val="996633"/>
          </a:solidFill>
          <a:latin typeface="Times New Roman" panose="02020603050405020304" pitchFamily="18" charset="0"/>
          <a:ea typeface="Arial Unicode MS" panose="020B0604020202020204" pitchFamily="34" charset="-128"/>
          <a:cs typeface="Arial Unicode MS" panose="020B0604020202020204" pitchFamily="34" charset="-128"/>
        </a:defRPr>
      </a:lvl8pPr>
      <a:lvl9pPr marL="3886200" indent="-228600" algn="ctr" defTabSz="449263" rtl="0" fontAlgn="base" hangingPunct="0">
        <a:lnSpc>
          <a:spcPct val="95000"/>
        </a:lnSpc>
        <a:spcBef>
          <a:spcPct val="0"/>
        </a:spcBef>
        <a:spcAft>
          <a:spcPct val="0"/>
        </a:spcAft>
        <a:buClr>
          <a:srgbClr val="000000"/>
        </a:buClr>
        <a:buSzPct val="100000"/>
        <a:buFont typeface="Times New Roman" panose="02020603050405020304" pitchFamily="18" charset="0"/>
        <a:defRPr sz="4400" b="1" i="1">
          <a:solidFill>
            <a:srgbClr val="996633"/>
          </a:solidFill>
          <a:latin typeface="Times New Roman" panose="02020603050405020304" pitchFamily="18" charset="0"/>
          <a:ea typeface="Arial Unicode MS" panose="020B0604020202020204" pitchFamily="34" charset="-128"/>
          <a:cs typeface="Arial Unicode MS" panose="020B0604020202020204" pitchFamily="34" charset="-128"/>
        </a:defRPr>
      </a:lvl9pPr>
    </p:titleStyle>
    <p:bodyStyle>
      <a:lvl1pPr marL="342900" indent="-342900" algn="l" defTabSz="449263" rtl="0" fontAlgn="base" hangingPunct="0">
        <a:lnSpc>
          <a:spcPct val="95000"/>
        </a:lnSpc>
        <a:spcBef>
          <a:spcPct val="0"/>
        </a:spcBef>
        <a:spcAft>
          <a:spcPts val="1425"/>
        </a:spcAft>
        <a:buClr>
          <a:srgbClr val="000000"/>
        </a:buClr>
        <a:buSzPct val="100000"/>
        <a:buFont typeface="Times New Roman" panose="02020603050405020304" pitchFamily="18" charset="0"/>
        <a:defRPr sz="3200" kern="1200">
          <a:solidFill>
            <a:srgbClr val="000000"/>
          </a:solidFill>
          <a:latin typeface="+mn-lt"/>
          <a:ea typeface="+mn-ea"/>
          <a:cs typeface="+mn-cs"/>
        </a:defRPr>
      </a:lvl1pPr>
      <a:lvl2pPr marL="742950" indent="-285750" algn="l" defTabSz="449263" rtl="0" fontAlgn="base" hangingPunct="0">
        <a:lnSpc>
          <a:spcPct val="95000"/>
        </a:lnSpc>
        <a:spcBef>
          <a:spcPct val="0"/>
        </a:spcBef>
        <a:spcAft>
          <a:spcPts val="1138"/>
        </a:spcAft>
        <a:buClr>
          <a:srgbClr val="000000"/>
        </a:buClr>
        <a:buSzPct val="100000"/>
        <a:buFont typeface="Times New Roman" panose="02020603050405020304" pitchFamily="18" charset="0"/>
        <a:defRPr sz="2800" kern="1200">
          <a:solidFill>
            <a:srgbClr val="000000"/>
          </a:solidFill>
          <a:latin typeface="+mn-lt"/>
          <a:ea typeface="+mn-ea"/>
          <a:cs typeface="+mn-cs"/>
        </a:defRPr>
      </a:lvl2pPr>
      <a:lvl3pPr marL="1143000" indent="-228600" algn="l" defTabSz="449263" rtl="0" fontAlgn="base" hangingPunct="0">
        <a:lnSpc>
          <a:spcPct val="95000"/>
        </a:lnSpc>
        <a:spcBef>
          <a:spcPct val="0"/>
        </a:spcBef>
        <a:spcAft>
          <a:spcPts val="850"/>
        </a:spcAft>
        <a:buClr>
          <a:srgbClr val="000000"/>
        </a:buClr>
        <a:buSzPct val="100000"/>
        <a:buFont typeface="Times New Roman" panose="02020603050405020304" pitchFamily="18" charset="0"/>
        <a:defRPr sz="2400" kern="1200">
          <a:solidFill>
            <a:srgbClr val="000000"/>
          </a:solidFill>
          <a:latin typeface="+mn-lt"/>
          <a:ea typeface="+mn-ea"/>
          <a:cs typeface="+mn-cs"/>
        </a:defRPr>
      </a:lvl3pPr>
      <a:lvl4pPr marL="1600200" indent="-228600" algn="l" defTabSz="449263" rtl="0" fontAlgn="base" hangingPunct="0">
        <a:lnSpc>
          <a:spcPct val="95000"/>
        </a:lnSpc>
        <a:spcBef>
          <a:spcPct val="0"/>
        </a:spcBef>
        <a:spcAft>
          <a:spcPts val="575"/>
        </a:spcAft>
        <a:buClr>
          <a:srgbClr val="000000"/>
        </a:buClr>
        <a:buSzPct val="100000"/>
        <a:buFont typeface="Times New Roman" panose="02020603050405020304" pitchFamily="18" charset="0"/>
        <a:defRPr sz="2000" kern="1200">
          <a:solidFill>
            <a:srgbClr val="000000"/>
          </a:solidFill>
          <a:latin typeface="+mn-lt"/>
          <a:ea typeface="+mn-ea"/>
          <a:cs typeface="+mn-cs"/>
        </a:defRPr>
      </a:lvl4pPr>
      <a:lvl5pPr marL="2057400" indent="-228600" algn="l" defTabSz="449263" rtl="0" fontAlgn="base" hangingPunct="0">
        <a:lnSpc>
          <a:spcPct val="95000"/>
        </a:lnSpc>
        <a:spcBef>
          <a:spcPct val="0"/>
        </a:spcBef>
        <a:spcAft>
          <a:spcPts val="288"/>
        </a:spcAft>
        <a:buClr>
          <a:srgbClr val="000000"/>
        </a:buClr>
        <a:buSzPct val="100000"/>
        <a:buFont typeface="Times New Roman" panose="02020603050405020304"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3" Type="http://schemas.openxmlformats.org/officeDocument/2006/relationships/hyperlink" Target="mailto:riikkamaria.korhonen@hotmail.com" TargetMode="External"/><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097" name="Rectangle 1"/>
          <p:cNvSpPr>
            <a:spLocks noGrp="1" noChangeArrowheads="1"/>
          </p:cNvSpPr>
          <p:nvPr>
            <p:ph type="title"/>
          </p:nvPr>
        </p:nvSpPr>
        <p:spPr>
          <a:xfrm>
            <a:off x="720725" y="588963"/>
            <a:ext cx="8640763" cy="1262062"/>
          </a:xfrm>
          <a:ln/>
        </p:spPr>
        <p:txBody>
          <a:bodyPr/>
          <a:lstStyle/>
          <a:p>
            <a:pPr algn="r">
              <a:lnSpc>
                <a:spcPct val="102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fi-FI" sz="1400">
                <a:latin typeface="Calibri" panose="020F0502020204030204" pitchFamily="34" charset="0"/>
              </a:rPr>
              <a:t>Sanataiteen hyödyntäminen lasten ja nuorten kirjastotyössä</a:t>
            </a:r>
            <a:br>
              <a:rPr lang="en-US" altLang="fi-FI" sz="1400">
                <a:latin typeface="Calibri" panose="020F0502020204030204" pitchFamily="34" charset="0"/>
              </a:rPr>
            </a:br>
            <a:r>
              <a:rPr lang="en-US" altLang="fi-FI" sz="1400">
                <a:latin typeface="Calibri" panose="020F0502020204030204" pitchFamily="34" charset="0"/>
              </a:rPr>
              <a:t>Riikkamaria Korhonen</a:t>
            </a:r>
          </a:p>
        </p:txBody>
      </p:sp>
      <p:sp>
        <p:nvSpPr>
          <p:cNvPr id="4098" name="Rectangle 2"/>
          <p:cNvSpPr>
            <a:spLocks noGrp="1" noChangeArrowheads="1"/>
          </p:cNvSpPr>
          <p:nvPr>
            <p:ph type="body" idx="1"/>
          </p:nvPr>
        </p:nvSpPr>
        <p:spPr>
          <a:xfrm>
            <a:off x="900113" y="2052638"/>
            <a:ext cx="8280400" cy="1889125"/>
          </a:xfrm>
          <a:ln/>
        </p:spPr>
        <p:txBody>
          <a:bodyPr tIns="0"/>
          <a:lstStyle/>
          <a:p>
            <a:pPr indent="-341313">
              <a:lnSpc>
                <a:spcPct val="102000"/>
              </a:lnSpc>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i-FI" altLang="fi-FI" sz="2600" b="1" dirty="0" smtClean="0">
                <a:latin typeface="Calibri;sans-serif" pitchFamily="32" charset="0"/>
              </a:rPr>
              <a:t>6–8-vuotiaiden kirjaston käytön esittely</a:t>
            </a:r>
          </a:p>
          <a:p>
            <a:pPr indent="-341313">
              <a:lnSpc>
                <a:spcPct val="102000"/>
              </a:lnSpc>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i-FI" altLang="fi-FI" sz="1600" i="1" dirty="0" smtClean="0">
                <a:latin typeface="Calibri;sans-serif" pitchFamily="32" charset="0"/>
              </a:rPr>
              <a:t>Kirjasto tutuksi, kipinä satujen ja tarinoiden maailmaan, monitaiteellisia menetelmiä ja liikettä.</a:t>
            </a:r>
            <a:endParaRPr lang="fi-FI" altLang="fi-FI" sz="1600" i="1" dirty="0">
              <a:latin typeface="Calibri;sans-serif" pitchFamily="32" charset="0"/>
            </a:endParaRPr>
          </a:p>
        </p:txBody>
      </p:sp>
      <p:sp>
        <p:nvSpPr>
          <p:cNvPr id="4099" name="Text Box 3"/>
          <p:cNvSpPr txBox="1">
            <a:spLocks noChangeArrowheads="1"/>
          </p:cNvSpPr>
          <p:nvPr/>
        </p:nvSpPr>
        <p:spPr bwMode="auto">
          <a:xfrm>
            <a:off x="900113" y="3240088"/>
            <a:ext cx="8280400" cy="3067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9pPr>
          </a:lstStyle>
          <a:p>
            <a:pPr>
              <a:lnSpc>
                <a:spcPct val="102000"/>
              </a:lnSpc>
              <a:spcAft>
                <a:spcPts val="1425"/>
              </a:spcAft>
              <a:buClrTx/>
              <a:buFontTx/>
              <a:buNone/>
            </a:pPr>
            <a:r>
              <a:rPr lang="en-US" altLang="fi-FI" sz="1600">
                <a:latin typeface="Calibri;sans-serif" pitchFamily="32" charset="0"/>
                <a:ea typeface="Arial Unicode MS" panose="020B0604020202020204" pitchFamily="34" charset="-128"/>
                <a:cs typeface="Arial Unicode MS" panose="020B0604020202020204" pitchFamily="34" charset="-128"/>
              </a:rPr>
              <a:t>PEDAGOGINEN AJATUS</a:t>
            </a:r>
            <a:r>
              <a:rPr lang="en-US" altLang="fi-FI" sz="1600">
                <a:solidFill>
                  <a:srgbClr val="FF00FF"/>
                </a:solidFill>
                <a:latin typeface="Calibri;sans-serif" pitchFamily="32" charset="0"/>
                <a:ea typeface="Arial Unicode MS" panose="020B0604020202020204" pitchFamily="34" charset="-128"/>
                <a:cs typeface="Arial Unicode MS" panose="020B0604020202020204" pitchFamily="34" charset="-128"/>
              </a:rPr>
              <a:t> </a:t>
            </a:r>
          </a:p>
          <a:p>
            <a:pPr>
              <a:lnSpc>
                <a:spcPct val="102000"/>
              </a:lnSpc>
              <a:spcAft>
                <a:spcPts val="1425"/>
              </a:spcAft>
              <a:buClrTx/>
              <a:buFontTx/>
              <a:buNone/>
            </a:pPr>
            <a:r>
              <a:rPr lang="en-US" altLang="fi-FI" sz="1600">
                <a:latin typeface="Calibri;sans-serif" pitchFamily="32" charset="0"/>
                <a:ea typeface="Arial Unicode MS" panose="020B0604020202020204" pitchFamily="34" charset="-128"/>
                <a:cs typeface="Arial Unicode MS" panose="020B0604020202020204" pitchFamily="34" charset="-128"/>
              </a:rPr>
              <a:t>- kirjallisuuslähtöinen, kirjaston esittely nivotaan johonkin kirjaan</a:t>
            </a:r>
          </a:p>
          <a:p>
            <a:pPr>
              <a:lnSpc>
                <a:spcPct val="102000"/>
              </a:lnSpc>
              <a:spcAft>
                <a:spcPts val="1425"/>
              </a:spcAft>
              <a:buClrTx/>
              <a:buFontTx/>
              <a:buNone/>
            </a:pPr>
            <a:r>
              <a:rPr lang="en-US" altLang="fi-FI" sz="1600">
                <a:latin typeface="Calibri;sans-serif" pitchFamily="32" charset="0"/>
                <a:ea typeface="Arial Unicode MS" panose="020B0604020202020204" pitchFamily="34" charset="-128"/>
                <a:cs typeface="Arial Unicode MS" panose="020B0604020202020204" pitchFamily="34" charset="-128"/>
              </a:rPr>
              <a:t>- satutunnin kesto 60 min</a:t>
            </a:r>
          </a:p>
          <a:p>
            <a:pPr>
              <a:lnSpc>
                <a:spcPct val="102000"/>
              </a:lnSpc>
              <a:spcAft>
                <a:spcPts val="1425"/>
              </a:spcAft>
              <a:buClrTx/>
              <a:buFontTx/>
              <a:buNone/>
            </a:pPr>
            <a:r>
              <a:rPr lang="en-US" altLang="fi-FI" sz="1600">
                <a:latin typeface="Calibri;sans-serif" pitchFamily="32" charset="0"/>
                <a:ea typeface="Arial Unicode MS" panose="020B0604020202020204" pitchFamily="34" charset="-128"/>
                <a:cs typeface="Arial Unicode MS" panose="020B0604020202020204" pitchFamily="34" charset="-128"/>
              </a:rPr>
              <a:t>- lapset aktiivisia toimijoita, tekijöinä ja etsijöinä</a:t>
            </a:r>
          </a:p>
          <a:p>
            <a:pPr>
              <a:lnSpc>
                <a:spcPct val="102000"/>
              </a:lnSpc>
              <a:spcAft>
                <a:spcPts val="1425"/>
              </a:spcAft>
              <a:buClrTx/>
              <a:buFontTx/>
              <a:buNone/>
            </a:pPr>
            <a:r>
              <a:rPr lang="en-US" altLang="fi-FI" sz="1600">
                <a:latin typeface="Calibri;sans-serif" pitchFamily="32" charset="0"/>
                <a:ea typeface="Arial Unicode MS" panose="020B0604020202020204" pitchFamily="34" charset="-128"/>
                <a:cs typeface="Arial Unicode MS" panose="020B0604020202020204" pitchFamily="34" charset="-128"/>
              </a:rPr>
              <a:t>- satutuntia ohjataan lasten tasolta</a:t>
            </a:r>
          </a:p>
          <a:p>
            <a:pPr>
              <a:lnSpc>
                <a:spcPct val="102000"/>
              </a:lnSpc>
              <a:spcAft>
                <a:spcPts val="1425"/>
              </a:spcAft>
              <a:buClrTx/>
              <a:buFontTx/>
              <a:buNone/>
            </a:pPr>
            <a:r>
              <a:rPr lang="en-US" altLang="fi-FI" sz="1600">
                <a:latin typeface="Calibri;sans-serif" pitchFamily="32" charset="0"/>
                <a:ea typeface="Arial Unicode MS" panose="020B0604020202020204" pitchFamily="34" charset="-128"/>
                <a:cs typeface="Arial Unicode MS" panose="020B0604020202020204" pitchFamily="34" charset="-128"/>
              </a:rPr>
              <a:t>- ohjaajan heittäytymisellä suuri merkitys tunnelman rentoutumiseen ja yhteisen sävelen löytämiseen </a:t>
            </a:r>
          </a:p>
          <a:p>
            <a:pPr>
              <a:lnSpc>
                <a:spcPct val="102000"/>
              </a:lnSpc>
              <a:spcAft>
                <a:spcPts val="1425"/>
              </a:spcAft>
              <a:buClrTx/>
              <a:buFontTx/>
              <a:buNone/>
            </a:pPr>
            <a:r>
              <a:rPr lang="en-US" altLang="fi-FI" sz="1600">
                <a:latin typeface="Calibri;sans-serif" pitchFamily="32" charset="0"/>
                <a:ea typeface="Arial Unicode MS" panose="020B0604020202020204" pitchFamily="34" charset="-128"/>
                <a:cs typeface="Arial Unicode MS" panose="020B0604020202020204" pitchFamily="34" charset="-128"/>
              </a:rPr>
              <a:t>- esittelyä suunnitteltaessa, mieti miksi jokin asia tehdään, mikä tarkoitus sillä on</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5121" name="Rectangle 1"/>
          <p:cNvSpPr>
            <a:spLocks noGrp="1" noChangeArrowheads="1"/>
          </p:cNvSpPr>
          <p:nvPr>
            <p:ph type="title"/>
          </p:nvPr>
        </p:nvSpPr>
        <p:spPr>
          <a:xfrm>
            <a:off x="720725" y="588963"/>
            <a:ext cx="8640763" cy="669925"/>
          </a:xfrm>
          <a:ln/>
        </p:spPr>
        <p:txBody>
          <a:bodyPr/>
          <a:lstStyle/>
          <a:p>
            <a:pPr algn="r">
              <a:lnSpc>
                <a:spcPct val="102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fi-FI" sz="1400">
                <a:latin typeface="Calibri" panose="020F0502020204030204" pitchFamily="34" charset="0"/>
              </a:rPr>
              <a:t>Sanataiteen hyödyntäminen lasten ja nuorten kirjastotyössä</a:t>
            </a:r>
            <a:br>
              <a:rPr lang="en-US" altLang="fi-FI" sz="1400">
                <a:latin typeface="Calibri" panose="020F0502020204030204" pitchFamily="34" charset="0"/>
              </a:rPr>
            </a:br>
            <a:r>
              <a:rPr lang="en-US" altLang="fi-FI" sz="1400">
                <a:latin typeface="Calibri" panose="020F0502020204030204" pitchFamily="34" charset="0"/>
              </a:rPr>
              <a:t>Riikkamaria Korhonen</a:t>
            </a:r>
          </a:p>
        </p:txBody>
      </p:sp>
      <p:sp>
        <p:nvSpPr>
          <p:cNvPr id="5122" name="Text Box 2"/>
          <p:cNvSpPr txBox="1">
            <a:spLocks noChangeArrowheads="1"/>
          </p:cNvSpPr>
          <p:nvPr/>
        </p:nvSpPr>
        <p:spPr bwMode="auto">
          <a:xfrm>
            <a:off x="900113" y="1439863"/>
            <a:ext cx="4040187" cy="468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9pPr>
          </a:lstStyle>
          <a:p>
            <a:pPr>
              <a:lnSpc>
                <a:spcPct val="102000"/>
              </a:lnSpc>
              <a:spcAft>
                <a:spcPts val="1425"/>
              </a:spcAft>
              <a:buClrTx/>
              <a:buFontTx/>
              <a:buNone/>
            </a:pPr>
            <a:r>
              <a:rPr lang="fi-FI" altLang="fi-FI" i="1" dirty="0">
                <a:latin typeface="Calibri" panose="020F0502020204030204" pitchFamily="34" charset="0"/>
                <a:ea typeface="Arial Unicode MS" panose="020B0604020202020204" pitchFamily="34" charset="-128"/>
                <a:cs typeface="Arial Unicode MS" panose="020B0604020202020204" pitchFamily="34" charset="-128"/>
              </a:rPr>
              <a:t>Kirjaston </a:t>
            </a:r>
            <a:r>
              <a:rPr lang="fi-FI" altLang="fi-FI" i="1" dirty="0" smtClean="0">
                <a:latin typeface="Calibri" panose="020F0502020204030204" pitchFamily="34" charset="0"/>
                <a:ea typeface="Arial Unicode MS" panose="020B0604020202020204" pitchFamily="34" charset="-128"/>
                <a:cs typeface="Arial Unicode MS" panose="020B0604020202020204" pitchFamily="34" charset="-128"/>
              </a:rPr>
              <a:t>esittelyesimerkki 6–7-vuotiaille</a:t>
            </a:r>
            <a:endParaRPr lang="fi-FI" altLang="fi-FI" i="1" dirty="0">
              <a:latin typeface="Calibri" panose="020F0502020204030204" pitchFamily="34" charset="0"/>
              <a:ea typeface="Arial Unicode MS" panose="020B0604020202020204" pitchFamily="34" charset="-128"/>
              <a:cs typeface="Arial Unicode MS" panose="020B0604020202020204" pitchFamily="34" charset="-128"/>
            </a:endParaRPr>
          </a:p>
        </p:txBody>
      </p:sp>
      <p:sp>
        <p:nvSpPr>
          <p:cNvPr id="5123" name="Text Box 3"/>
          <p:cNvSpPr txBox="1">
            <a:spLocks noChangeArrowheads="1"/>
          </p:cNvSpPr>
          <p:nvPr/>
        </p:nvSpPr>
        <p:spPr bwMode="auto">
          <a:xfrm>
            <a:off x="900113" y="1890713"/>
            <a:ext cx="4040187" cy="2152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spcAft>
                <a:spcPts val="1425"/>
              </a:spcAft>
              <a:buClrTx/>
              <a:buFontTx/>
              <a:buNone/>
            </a:pPr>
            <a:r>
              <a:rPr lang="fi-FI" altLang="fi-FI" sz="3200" dirty="0">
                <a:latin typeface="Cooper Std Black" pitchFamily="16" charset="0"/>
                <a:ea typeface="Arial Unicode MS" panose="020B0604020202020204" pitchFamily="34" charset="-128"/>
                <a:cs typeface="Arial Unicode MS" panose="020B0604020202020204" pitchFamily="34" charset="-128"/>
              </a:rPr>
              <a:t>KARHUN KIRJASTO</a:t>
            </a:r>
          </a:p>
          <a:p>
            <a:pPr>
              <a:lnSpc>
                <a:spcPct val="102000"/>
              </a:lnSpc>
              <a:spcAft>
                <a:spcPts val="1425"/>
              </a:spcAft>
              <a:buClrTx/>
              <a:buFontTx/>
              <a:buNone/>
            </a:pPr>
            <a:r>
              <a:rPr lang="fi-FI" altLang="fi-FI" sz="1600" dirty="0">
                <a:latin typeface="Calibri" panose="020F0502020204030204" pitchFamily="34" charset="0"/>
                <a:ea typeface="Arial Unicode MS" panose="020B0604020202020204" pitchFamily="34" charset="-128"/>
                <a:cs typeface="Arial Unicode MS" panose="020B0604020202020204" pitchFamily="34" charset="-128"/>
              </a:rPr>
              <a:t>Suunnitellut Pyörön kirjastolle syksyllä 2017 Riikkamaria Korhonen ja Niina </a:t>
            </a:r>
            <a:r>
              <a:rPr lang="fi-FI" altLang="fi-FI" sz="1600" dirty="0" err="1">
                <a:latin typeface="Calibri" panose="020F0502020204030204" pitchFamily="34" charset="0"/>
                <a:ea typeface="Arial Unicode MS" panose="020B0604020202020204" pitchFamily="34" charset="-128"/>
                <a:cs typeface="Arial Unicode MS" panose="020B0604020202020204" pitchFamily="34" charset="-128"/>
              </a:rPr>
              <a:t>Sotikoff</a:t>
            </a:r>
            <a:r>
              <a:rPr lang="fi-FI" altLang="fi-FI" sz="1600" dirty="0">
                <a:latin typeface="Calibri" panose="020F0502020204030204" pitchFamily="34" charset="0"/>
                <a:ea typeface="Arial Unicode MS" panose="020B0604020202020204" pitchFamily="34" charset="-128"/>
                <a:cs typeface="Arial Unicode MS" panose="020B0604020202020204" pitchFamily="34" charset="-128"/>
              </a:rPr>
              <a:t>, 	Johanna Vuorinteen Missä Leijona luuraa </a:t>
            </a: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
            </a:r>
            <a:b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b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-kirjastoesittelyn </a:t>
            </a:r>
            <a:r>
              <a:rPr lang="fi-FI" altLang="fi-FI" sz="1600" dirty="0">
                <a:latin typeface="Calibri" panose="020F0502020204030204" pitchFamily="34" charset="0"/>
                <a:ea typeface="Arial Unicode MS" panose="020B0604020202020204" pitchFamily="34" charset="-128"/>
                <a:cs typeface="Arial Unicode MS" panose="020B0604020202020204" pitchFamily="34" charset="-128"/>
              </a:rPr>
              <a:t>pohjalta</a:t>
            </a:r>
          </a:p>
        </p:txBody>
      </p:sp>
      <p:sp>
        <p:nvSpPr>
          <p:cNvPr id="5124" name="Text Box 4"/>
          <p:cNvSpPr txBox="1">
            <a:spLocks noChangeArrowheads="1"/>
          </p:cNvSpPr>
          <p:nvPr/>
        </p:nvSpPr>
        <p:spPr bwMode="auto">
          <a:xfrm>
            <a:off x="5140325" y="4319588"/>
            <a:ext cx="4040188" cy="2098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9pPr>
          </a:lstStyle>
          <a:p>
            <a:pPr>
              <a:lnSpc>
                <a:spcPct val="102000"/>
              </a:lnSpc>
              <a:spcAft>
                <a:spcPts val="1425"/>
              </a:spcAft>
              <a:buClrTx/>
              <a:buFontTx/>
              <a:buNone/>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POHJAUTUU</a:t>
            </a:r>
          </a:p>
          <a:p>
            <a:pPr>
              <a:lnSpc>
                <a:spcPct val="102000"/>
              </a:lnSpc>
              <a:spcAft>
                <a:spcPts val="1425"/>
              </a:spcAft>
              <a:buClrTx/>
              <a:buFontTx/>
              <a:buNone/>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Kirjaan Karhun kirjasto, </a:t>
            </a:r>
            <a:r>
              <a:rPr lang="fi-FI" altLang="fi-FI" sz="1600" dirty="0" err="1" smtClean="0">
                <a:latin typeface="Calibri" panose="020F0502020204030204" pitchFamily="34" charset="0"/>
                <a:ea typeface="Arial Unicode MS" panose="020B0604020202020204" pitchFamily="34" charset="-128"/>
                <a:cs typeface="Arial Unicode MS" panose="020B0604020202020204" pitchFamily="34" charset="-128"/>
              </a:rPr>
              <a:t>Poppy</a:t>
            </a: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 Bishop</a:t>
            </a:r>
          </a:p>
          <a:p>
            <a:pPr>
              <a:lnSpc>
                <a:spcPct val="102000"/>
              </a:lnSpc>
              <a:buClrTx/>
              <a:buFontTx/>
              <a:buNone/>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Muita vastaavanlaisia kirjoja: </a:t>
            </a:r>
          </a:p>
          <a:p>
            <a:pPr>
              <a:lnSpc>
                <a:spcPct val="102000"/>
              </a:lnSpc>
              <a:buClrTx/>
              <a:buSzTx/>
              <a:buFontTx/>
              <a:buNone/>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 Kirjaston leijona, Michelle </a:t>
            </a:r>
            <a:r>
              <a:rPr lang="fi-FI" altLang="fi-FI" sz="1600" dirty="0" err="1" smtClean="0">
                <a:latin typeface="Calibri" panose="020F0502020204030204" pitchFamily="34" charset="0"/>
                <a:ea typeface="Arial Unicode MS" panose="020B0604020202020204" pitchFamily="34" charset="-128"/>
                <a:cs typeface="Arial Unicode MS" panose="020B0604020202020204" pitchFamily="34" charset="-128"/>
              </a:rPr>
              <a:t>Knudsen</a:t>
            </a:r>
            <a:endPar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endParaRPr>
          </a:p>
          <a:p>
            <a:pPr>
              <a:lnSpc>
                <a:spcPct val="102000"/>
              </a:lnSpc>
              <a:buClrTx/>
              <a:buFontTx/>
              <a:buNone/>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 Minttu kirjastossa, Maikki Harjanne</a:t>
            </a:r>
          </a:p>
          <a:p>
            <a:pPr>
              <a:lnSpc>
                <a:spcPct val="102000"/>
              </a:lnSpc>
              <a:buClrTx/>
              <a:buFontTx/>
              <a:buNone/>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 Miina ja Manu kirjastossa, Tuula Puranen</a:t>
            </a:r>
          </a:p>
          <a:p>
            <a:pPr>
              <a:lnSpc>
                <a:spcPct val="102000"/>
              </a:lnSpc>
              <a:buClrTx/>
              <a:buSzTx/>
              <a:buFontTx/>
              <a:buNone/>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 Etsiväkoira Ella, Julia </a:t>
            </a:r>
            <a:r>
              <a:rPr lang="fi-FI" altLang="fi-FI" sz="1600" dirty="0" err="1" smtClean="0">
                <a:latin typeface="Calibri" panose="020F0502020204030204" pitchFamily="34" charset="0"/>
                <a:ea typeface="Arial Unicode MS" panose="020B0604020202020204" pitchFamily="34" charset="-128"/>
                <a:cs typeface="Arial Unicode MS" panose="020B0604020202020204" pitchFamily="34" charset="-128"/>
              </a:rPr>
              <a:t>Donaldson</a:t>
            </a:r>
            <a:endParaRPr lang="fi-FI" altLang="fi-FI" sz="1600" dirty="0">
              <a:latin typeface="Calibri" panose="020F0502020204030204" pitchFamily="34" charset="0"/>
              <a:ea typeface="Arial Unicode MS" panose="020B0604020202020204" pitchFamily="34" charset="-128"/>
              <a:cs typeface="Arial Unicode MS" panose="020B0604020202020204" pitchFamily="34" charset="-128"/>
            </a:endParaRPr>
          </a:p>
        </p:txBody>
      </p:sp>
      <p:sp>
        <p:nvSpPr>
          <p:cNvPr id="5125" name="Text Box 5"/>
          <p:cNvSpPr txBox="1">
            <a:spLocks noChangeArrowheads="1"/>
          </p:cNvSpPr>
          <p:nvPr/>
        </p:nvSpPr>
        <p:spPr bwMode="auto">
          <a:xfrm>
            <a:off x="900113" y="4319588"/>
            <a:ext cx="4040187" cy="1889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9pPr>
          </a:lstStyle>
          <a:p>
            <a:pPr>
              <a:lnSpc>
                <a:spcPct val="102000"/>
              </a:lnSpc>
              <a:spcAft>
                <a:spcPts val="1425"/>
              </a:spcAft>
              <a:buClrTx/>
              <a:buFontTx/>
              <a:buNone/>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IDEA</a:t>
            </a:r>
          </a:p>
          <a:p>
            <a:pPr>
              <a:lnSpc>
                <a:spcPct val="102000"/>
              </a:lnSpc>
              <a:spcAft>
                <a:spcPts val="1425"/>
              </a:spcAft>
              <a:buClrTx/>
              <a:buFontTx/>
              <a:buNone/>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Tehdä kirjasto tutuksi, esitellä kirjallisuuden lajeja (sadun ja tiedon ero, runot loruleikin muodossa) ja harjoitella kirjojen lainaamista ja palauttamista.</a:t>
            </a:r>
            <a:endParaRPr lang="fi-FI" altLang="fi-FI" sz="1600" dirty="0">
              <a:latin typeface="Calibri" panose="020F0502020204030204" pitchFamily="34" charset="0"/>
              <a:ea typeface="Arial Unicode MS" panose="020B0604020202020204" pitchFamily="34" charset="-128"/>
              <a:cs typeface="Arial Unicode MS" panose="020B0604020202020204"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145" name="Rectangle 1"/>
          <p:cNvSpPr>
            <a:spLocks noGrp="1" noChangeArrowheads="1"/>
          </p:cNvSpPr>
          <p:nvPr>
            <p:ph type="title"/>
          </p:nvPr>
        </p:nvSpPr>
        <p:spPr>
          <a:xfrm>
            <a:off x="720725" y="588963"/>
            <a:ext cx="8640763" cy="669925"/>
          </a:xfrm>
          <a:ln/>
        </p:spPr>
        <p:txBody>
          <a:bodyPr/>
          <a:lstStyle/>
          <a:p>
            <a:pPr algn="r">
              <a:lnSpc>
                <a:spcPct val="102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fi-FI" sz="1400">
                <a:latin typeface="Calibri" panose="020F0502020204030204" pitchFamily="34" charset="0"/>
              </a:rPr>
              <a:t>Sanataiteen hyödyntäminen lasten ja nuorten kirjastotyössä</a:t>
            </a:r>
            <a:br>
              <a:rPr lang="en-US" altLang="fi-FI" sz="1400">
                <a:latin typeface="Calibri" panose="020F0502020204030204" pitchFamily="34" charset="0"/>
              </a:rPr>
            </a:br>
            <a:r>
              <a:rPr lang="en-US" altLang="fi-FI" sz="1400">
                <a:latin typeface="Calibri" panose="020F0502020204030204" pitchFamily="34" charset="0"/>
              </a:rPr>
              <a:t>Riikkamaria Korhonen</a:t>
            </a:r>
          </a:p>
        </p:txBody>
      </p:sp>
      <p:sp>
        <p:nvSpPr>
          <p:cNvPr id="6146" name="Text Box 2"/>
          <p:cNvSpPr txBox="1">
            <a:spLocks noChangeArrowheads="1"/>
          </p:cNvSpPr>
          <p:nvPr/>
        </p:nvSpPr>
        <p:spPr bwMode="auto">
          <a:xfrm>
            <a:off x="900113" y="1681163"/>
            <a:ext cx="3959225" cy="19192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9pPr>
          </a:lstStyle>
          <a:p>
            <a:pPr>
              <a:lnSpc>
                <a:spcPct val="102000"/>
              </a:lnSpc>
              <a:spcAft>
                <a:spcPts val="1425"/>
              </a:spcAft>
              <a:buClrTx/>
              <a:buFontTx/>
              <a:buNone/>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TARVIKKEET</a:t>
            </a:r>
          </a:p>
          <a:p>
            <a:pPr>
              <a:lnSpc>
                <a:spcPct val="102000"/>
              </a:lnSpc>
              <a:buClrTx/>
              <a:buFontTx/>
              <a:buNone/>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 karhupehmolelu</a:t>
            </a:r>
          </a:p>
          <a:p>
            <a:pPr>
              <a:lnSpc>
                <a:spcPct val="102000"/>
              </a:lnSpc>
              <a:buClrTx/>
              <a:buFontTx/>
              <a:buNone/>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 tietokirja ja kuvakirja karhusta, lasten runokirja (karhuaiheinen loru tai runo)</a:t>
            </a:r>
          </a:p>
          <a:p>
            <a:pPr>
              <a:lnSpc>
                <a:spcPct val="102000"/>
              </a:lnSpc>
              <a:buClrTx/>
              <a:buFontTx/>
              <a:buNone/>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 kirjastokortti</a:t>
            </a:r>
          </a:p>
          <a:p>
            <a:pPr>
              <a:lnSpc>
                <a:spcPct val="102000"/>
              </a:lnSpc>
              <a:buClrTx/>
              <a:buFontTx/>
              <a:buNone/>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 karttatehtävä </a:t>
            </a:r>
          </a:p>
          <a:p>
            <a:pPr>
              <a:lnSpc>
                <a:spcPct val="102000"/>
              </a:lnSpc>
              <a:buClrTx/>
              <a:buFontTx/>
              <a:buNone/>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- 4 pienempää ja 1 iso muovitettu tassunjälki</a:t>
            </a:r>
            <a:endParaRPr lang="fi-FI" altLang="fi-FI" sz="1600" dirty="0">
              <a:latin typeface="Calibri" panose="020F0502020204030204" pitchFamily="34" charset="0"/>
              <a:ea typeface="Arial Unicode MS" panose="020B0604020202020204" pitchFamily="34" charset="-128"/>
              <a:cs typeface="Arial Unicode MS" panose="020B0604020202020204" pitchFamily="34" charset="-128"/>
            </a:endParaRPr>
          </a:p>
        </p:txBody>
      </p:sp>
      <p:sp>
        <p:nvSpPr>
          <p:cNvPr id="6147" name="Text Box 3"/>
          <p:cNvSpPr txBox="1">
            <a:spLocks noChangeArrowheads="1"/>
          </p:cNvSpPr>
          <p:nvPr/>
        </p:nvSpPr>
        <p:spPr bwMode="auto">
          <a:xfrm>
            <a:off x="4859338" y="1711325"/>
            <a:ext cx="4040187" cy="1889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9pPr>
          </a:lstStyle>
          <a:p>
            <a:pPr>
              <a:lnSpc>
                <a:spcPct val="102000"/>
              </a:lnSpc>
              <a:spcAft>
                <a:spcPts val="1425"/>
              </a:spcAft>
              <a:buClrTx/>
              <a:buFontTx/>
              <a:buNone/>
            </a:pPr>
            <a:r>
              <a:rPr lang="en-US" altLang="fi-FI" sz="1600">
                <a:latin typeface="Calibri" panose="020F0502020204030204" pitchFamily="34" charset="0"/>
                <a:ea typeface="Arial Unicode MS" panose="020B0604020202020204" pitchFamily="34" charset="-128"/>
                <a:cs typeface="Arial Unicode MS" panose="020B0604020202020204" pitchFamily="34" charset="-128"/>
              </a:rPr>
              <a:t>ALOITUS, satutilassa</a:t>
            </a:r>
          </a:p>
          <a:p>
            <a:pPr>
              <a:lnSpc>
                <a:spcPct val="102000"/>
              </a:lnSpc>
              <a:spcAft>
                <a:spcPts val="1425"/>
              </a:spcAft>
              <a:buClrTx/>
              <a:buFontTx/>
              <a:buNone/>
            </a:pPr>
            <a:r>
              <a:rPr lang="en-US" altLang="fi-FI" sz="1600">
                <a:latin typeface="Calibri" panose="020F0502020204030204" pitchFamily="34" charset="0"/>
                <a:ea typeface="Arial Unicode MS" panose="020B0604020202020204" pitchFamily="34" charset="-128"/>
                <a:cs typeface="Arial Unicode MS" panose="020B0604020202020204" pitchFamily="34" charset="-128"/>
              </a:rPr>
              <a:t>Pyydetään lapsia riisumaan ulkovaatteet ja kengät pois ja sen jälkeen.</a:t>
            </a:r>
          </a:p>
          <a:p>
            <a:pPr>
              <a:lnSpc>
                <a:spcPct val="102000"/>
              </a:lnSpc>
              <a:spcAft>
                <a:spcPts val="1425"/>
              </a:spcAft>
              <a:buClrTx/>
              <a:buFontTx/>
              <a:buNone/>
            </a:pPr>
            <a:r>
              <a:rPr lang="en-US" altLang="fi-FI" sz="1600">
                <a:latin typeface="Calibri" panose="020F0502020204030204" pitchFamily="34" charset="0"/>
                <a:ea typeface="Arial Unicode MS" panose="020B0604020202020204" pitchFamily="34" charset="-128"/>
                <a:cs typeface="Arial Unicode MS" panose="020B0604020202020204" pitchFamily="34" charset="-128"/>
              </a:rPr>
              <a:t>Esittäydytään ja kerrotaan mistä on kyse. 	</a:t>
            </a:r>
          </a:p>
        </p:txBody>
      </p:sp>
      <p:sp>
        <p:nvSpPr>
          <p:cNvPr id="6148" name="Text Box 4"/>
          <p:cNvSpPr txBox="1">
            <a:spLocks noChangeArrowheads="1"/>
          </p:cNvSpPr>
          <p:nvPr/>
        </p:nvSpPr>
        <p:spPr bwMode="auto">
          <a:xfrm>
            <a:off x="900113" y="3952875"/>
            <a:ext cx="7920037" cy="23479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9pPr>
          </a:lstStyle>
          <a:p>
            <a:pPr>
              <a:lnSpc>
                <a:spcPct val="102000"/>
              </a:lnSpc>
              <a:spcAft>
                <a:spcPts val="1425"/>
              </a:spcAft>
              <a:buClrTx/>
              <a:buFontTx/>
              <a:buNone/>
            </a:pPr>
            <a:r>
              <a:rPr lang="fi-FI" altLang="fi-FI" sz="1600" dirty="0">
                <a:latin typeface="Calibri" panose="020F0502020204030204" pitchFamily="34" charset="0"/>
                <a:ea typeface="Arial Unicode MS" panose="020B0604020202020204" pitchFamily="34" charset="-128"/>
                <a:cs typeface="Arial Unicode MS" panose="020B0604020202020204" pitchFamily="34" charset="-128"/>
              </a:rPr>
              <a:t>LÄMMITTELY</a:t>
            </a:r>
          </a:p>
          <a:p>
            <a:pPr>
              <a:lnSpc>
                <a:spcPct val="102000"/>
              </a:lnSpc>
              <a:spcAft>
                <a:spcPts val="1425"/>
              </a:spcAft>
              <a:buClrTx/>
              <a:buFontTx/>
              <a:buNone/>
            </a:pPr>
            <a:r>
              <a:rPr lang="fi-FI" altLang="fi-FI" sz="1600" dirty="0">
                <a:latin typeface="Calibri" panose="020F0502020204030204" pitchFamily="34" charset="0"/>
                <a:ea typeface="Arial Unicode MS" panose="020B0604020202020204" pitchFamily="34" charset="-128"/>
                <a:cs typeface="Arial Unicode MS" panose="020B0604020202020204" pitchFamily="34" charset="-128"/>
              </a:rPr>
              <a:t>Tehdään yhdessä (lapset ja ohjaaja), tarkoituksena on luoda me-henkeä, saada lapset liikkumaan ja purkamaan jännitystä. </a:t>
            </a:r>
          </a:p>
          <a:p>
            <a:pPr>
              <a:lnSpc>
                <a:spcPct val="102000"/>
              </a:lnSpc>
              <a:spcAft>
                <a:spcPts val="1425"/>
              </a:spcAft>
              <a:buClrTx/>
              <a:buFontTx/>
              <a:buNone/>
            </a:pPr>
            <a:r>
              <a:rPr lang="fi-FI" altLang="fi-FI" sz="1600" dirty="0">
                <a:latin typeface="Calibri" panose="020F0502020204030204" pitchFamily="34" charset="0"/>
                <a:ea typeface="Arial Unicode MS" panose="020B0604020202020204" pitchFamily="34" charset="-128"/>
                <a:cs typeface="Arial Unicode MS" panose="020B0604020202020204" pitchFamily="34" charset="-128"/>
              </a:rPr>
              <a:t>Aakkosjumppa: Ohjaaja pyytää kaikkia </a:t>
            </a: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miettimään,</a:t>
            </a:r>
            <a:r>
              <a:rPr lang="fi-FI" altLang="fi-FI" sz="1600" dirty="0" smtClean="0">
                <a:latin typeface="Calibri;sans-serif" pitchFamily="32" charset="0"/>
                <a:ea typeface="Arial Unicode MS" panose="020B0604020202020204" pitchFamily="34" charset="-128"/>
                <a:cs typeface="Arial Unicode MS" panose="020B0604020202020204" pitchFamily="34" charset="-128"/>
              </a:rPr>
              <a:t> </a:t>
            </a:r>
            <a:r>
              <a:rPr lang="fi-FI" altLang="fi-FI" sz="1600" dirty="0">
                <a:latin typeface="Calibri" panose="020F0502020204030204" pitchFamily="34" charset="0"/>
                <a:ea typeface="Arial Unicode MS" panose="020B0604020202020204" pitchFamily="34" charset="-128"/>
                <a:cs typeface="Arial Unicode MS" panose="020B0604020202020204" pitchFamily="34" charset="-128"/>
              </a:rPr>
              <a:t>millä kirjaimella oma nimi alkaa. Seuraavaksi ohjaaja pyytää kaikkia, joiden nimi alkaa A-kirjaimella, nousemaan ylös. Yhdessä mietitään, miten keholla voisi muodostaa A-kirjaimen. Tehdään A-kirjaimet ja istuudutaan alas. Käydään näin jokainen kirjain läpi. Jos jollakin kirjaimella alkaa vain yksi henkilö, ohjaaja</a:t>
            </a:r>
            <a:r>
              <a:rPr lang="fi-FI" altLang="fi-FI" sz="1600" dirty="0">
                <a:latin typeface="Calibri;sans-serif" pitchFamily="32" charset="0"/>
                <a:ea typeface="Arial Unicode MS" panose="020B0604020202020204" pitchFamily="34" charset="-128"/>
                <a:cs typeface="Arial Unicode MS" panose="020B0604020202020204" pitchFamily="34" charset="-128"/>
              </a:rPr>
              <a:t> </a:t>
            </a:r>
            <a:r>
              <a:rPr lang="fi-FI" altLang="fi-FI" sz="1600" dirty="0">
                <a:latin typeface="Calibri" panose="020F0502020204030204" pitchFamily="34" charset="0"/>
                <a:ea typeface="Arial Unicode MS" panose="020B0604020202020204" pitchFamily="34" charset="-128"/>
                <a:cs typeface="Arial Unicode MS" panose="020B0604020202020204" pitchFamily="34" charset="-128"/>
              </a:rPr>
              <a:t>pyytä kaikkia nousemaan ylös ja kaikki tekevät kyseisen kirjaimen yhdessä.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169" name="Rectangle 1"/>
          <p:cNvSpPr>
            <a:spLocks noGrp="1" noChangeArrowheads="1"/>
          </p:cNvSpPr>
          <p:nvPr>
            <p:ph type="title"/>
          </p:nvPr>
        </p:nvSpPr>
        <p:spPr>
          <a:xfrm>
            <a:off x="720725" y="588963"/>
            <a:ext cx="8640763" cy="669925"/>
          </a:xfrm>
          <a:ln/>
        </p:spPr>
        <p:txBody>
          <a:bodyPr/>
          <a:lstStyle/>
          <a:p>
            <a:pPr algn="r">
              <a:lnSpc>
                <a:spcPct val="102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fi-FI" sz="1400">
                <a:latin typeface="Calibri" panose="020F0502020204030204" pitchFamily="34" charset="0"/>
              </a:rPr>
              <a:t>Sanataiteen hyödyntäminen lasten ja nuorten kirjastotyössä</a:t>
            </a:r>
            <a:br>
              <a:rPr lang="en-US" altLang="fi-FI" sz="1400">
                <a:latin typeface="Calibri" panose="020F0502020204030204" pitchFamily="34" charset="0"/>
              </a:rPr>
            </a:br>
            <a:r>
              <a:rPr lang="en-US" altLang="fi-FI" sz="1400">
                <a:latin typeface="Calibri" panose="020F0502020204030204" pitchFamily="34" charset="0"/>
              </a:rPr>
              <a:t>Riikkamaria Korhonen</a:t>
            </a:r>
          </a:p>
        </p:txBody>
      </p:sp>
      <p:sp>
        <p:nvSpPr>
          <p:cNvPr id="7170" name="Text Box 2"/>
          <p:cNvSpPr txBox="1">
            <a:spLocks noChangeArrowheads="1"/>
          </p:cNvSpPr>
          <p:nvPr/>
        </p:nvSpPr>
        <p:spPr bwMode="auto">
          <a:xfrm>
            <a:off x="900113" y="1619250"/>
            <a:ext cx="8280400" cy="1079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9pPr>
          </a:lstStyle>
          <a:p>
            <a:pPr>
              <a:lnSpc>
                <a:spcPct val="102000"/>
              </a:lnSpc>
              <a:spcAft>
                <a:spcPts val="1425"/>
              </a:spcAft>
              <a:buClrTx/>
              <a:buFontTx/>
              <a:buNone/>
            </a:pPr>
            <a:r>
              <a:rPr lang="en-US" altLang="fi-FI" sz="1600">
                <a:latin typeface="Calibri" panose="020F0502020204030204" pitchFamily="34" charset="0"/>
              </a:rPr>
              <a:t>KIRJASTON ESITTELY</a:t>
            </a:r>
          </a:p>
          <a:p>
            <a:pPr>
              <a:lnSpc>
                <a:spcPct val="102000"/>
              </a:lnSpc>
              <a:spcAft>
                <a:spcPts val="1425"/>
              </a:spcAft>
              <a:buClrTx/>
              <a:buFontTx/>
              <a:buNone/>
            </a:pPr>
            <a:r>
              <a:rPr lang="en-US" altLang="fi-FI" sz="1600">
                <a:latin typeface="Calibri" panose="020F0502020204030204" pitchFamily="34" charset="0"/>
              </a:rPr>
              <a:t>Ohjaaja kertoo ongelman, että kirjaston karhupehmolelu Otso Karhunen on kadonnut ja jättänyt jälkeensä salaperäisen kartan ja tassun jälkiä. </a:t>
            </a:r>
          </a:p>
        </p:txBody>
      </p:sp>
      <p:sp>
        <p:nvSpPr>
          <p:cNvPr id="7171" name="Text Box 3"/>
          <p:cNvSpPr txBox="1">
            <a:spLocks noChangeArrowheads="1"/>
          </p:cNvSpPr>
          <p:nvPr/>
        </p:nvSpPr>
        <p:spPr bwMode="auto">
          <a:xfrm>
            <a:off x="900113" y="3052763"/>
            <a:ext cx="4040187" cy="2527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9pPr>
          </a:lstStyle>
          <a:p>
            <a:pPr>
              <a:lnSpc>
                <a:spcPct val="102000"/>
              </a:lnSpc>
              <a:spcAft>
                <a:spcPts val="1425"/>
              </a:spcAft>
              <a:buClrTx/>
              <a:buFontTx/>
              <a:buNone/>
            </a:pPr>
            <a:r>
              <a:rPr lang="fi-FI" altLang="fi-FI" sz="1600" dirty="0" smtClean="0">
                <a:latin typeface="Calibri" panose="020F0502020204030204" pitchFamily="34" charset="0"/>
              </a:rPr>
              <a:t>1. Rasti </a:t>
            </a:r>
          </a:p>
          <a:p>
            <a:pPr>
              <a:lnSpc>
                <a:spcPct val="102000"/>
              </a:lnSpc>
              <a:spcAft>
                <a:spcPts val="1425"/>
              </a:spcAft>
              <a:buClrTx/>
              <a:buFontTx/>
              <a:buNone/>
            </a:pPr>
            <a:r>
              <a:rPr lang="fi-FI" altLang="fi-FI" sz="1600" dirty="0" smtClean="0">
                <a:latin typeface="Calibri" panose="020F0502020204030204" pitchFamily="34" charset="0"/>
              </a:rPr>
              <a:t>Siirrytään </a:t>
            </a:r>
            <a:r>
              <a:rPr lang="fi-FI" altLang="fi-FI" sz="1600" dirty="0" err="1" smtClean="0">
                <a:latin typeface="Calibri" panose="020F0502020204030204" pitchFamily="34" charset="0"/>
              </a:rPr>
              <a:t>karhukävellen</a:t>
            </a:r>
            <a:r>
              <a:rPr lang="fi-FI" altLang="fi-FI" sz="1600" dirty="0" smtClean="0">
                <a:latin typeface="Calibri" panose="020F0502020204030204" pitchFamily="34" charset="0"/>
              </a:rPr>
              <a:t> tietokirjarastille ja lapset etsivät tassunjäljellä merkityn kirjan. </a:t>
            </a:r>
          </a:p>
          <a:p>
            <a:pPr>
              <a:lnSpc>
                <a:spcPct val="102000"/>
              </a:lnSpc>
              <a:spcAft>
                <a:spcPts val="1425"/>
              </a:spcAft>
              <a:buClrTx/>
              <a:buFontTx/>
              <a:buNone/>
            </a:pPr>
            <a:r>
              <a:rPr lang="fi-FI" altLang="fi-FI" sz="1600" dirty="0" smtClean="0">
                <a:latin typeface="Calibri" panose="020F0502020204030204" pitchFamily="34" charset="0"/>
              </a:rPr>
              <a:t>Ohjaaja lukee tietoja kirjasta, keskustellaan, todetaan, kysellään karhuihin liittyviä asioita.</a:t>
            </a:r>
          </a:p>
          <a:p>
            <a:pPr>
              <a:lnSpc>
                <a:spcPct val="102000"/>
              </a:lnSpc>
              <a:spcAft>
                <a:spcPts val="1425"/>
              </a:spcAft>
              <a:buClrTx/>
              <a:buFontTx/>
              <a:buNone/>
            </a:pPr>
            <a:r>
              <a:rPr lang="fi-FI" altLang="fi-FI" sz="1600" dirty="0" smtClean="0">
                <a:latin typeface="Calibri" panose="020F0502020204030204" pitchFamily="34" charset="0"/>
              </a:rPr>
              <a:t>Mietitään, kuinka todennäköistä on törmätä karhuun ja pohditaan löytyisiköhän karhumaskotti helpommin?  </a:t>
            </a:r>
            <a:endParaRPr lang="fi-FI" altLang="fi-FI" sz="1600" dirty="0">
              <a:latin typeface="Calibri" panose="020F0502020204030204" pitchFamily="34" charset="0"/>
            </a:endParaRPr>
          </a:p>
        </p:txBody>
      </p:sp>
      <p:sp>
        <p:nvSpPr>
          <p:cNvPr id="7172" name="Text Box 4"/>
          <p:cNvSpPr txBox="1">
            <a:spLocks noChangeArrowheads="1"/>
          </p:cNvSpPr>
          <p:nvPr/>
        </p:nvSpPr>
        <p:spPr bwMode="auto">
          <a:xfrm>
            <a:off x="5140325" y="3121025"/>
            <a:ext cx="4040188" cy="2098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9pPr>
          </a:lstStyle>
          <a:p>
            <a:pPr>
              <a:lnSpc>
                <a:spcPct val="102000"/>
              </a:lnSpc>
              <a:spcAft>
                <a:spcPts val="1425"/>
              </a:spcAft>
              <a:buClrTx/>
              <a:buFontTx/>
              <a:buNone/>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2. Rasti</a:t>
            </a:r>
          </a:p>
          <a:p>
            <a:pPr>
              <a:lnSpc>
                <a:spcPct val="102000"/>
              </a:lnSpc>
              <a:spcAft>
                <a:spcPts val="1425"/>
              </a:spcAft>
              <a:buClrTx/>
              <a:buFontTx/>
              <a:buNone/>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Siirrytään hiipien kuvakirjarastille ja etsitään  tassunjäljellä merkitty kirja. </a:t>
            </a:r>
          </a:p>
          <a:p>
            <a:pPr>
              <a:lnSpc>
                <a:spcPct val="102000"/>
              </a:lnSpc>
              <a:spcAft>
                <a:spcPts val="1425"/>
              </a:spcAft>
              <a:buClrTx/>
              <a:buFontTx/>
              <a:buNone/>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Ohjaaja lukee kirjaa pysähdelleen välillä keskustelemaan kirjan tapahtumista (lempikirjoista, erilaisista kirjoista, kirjaston säännöistä ja yhdessä lukemisesta).</a:t>
            </a:r>
            <a:endParaRPr lang="fi-FI" altLang="fi-FI" sz="1600" dirty="0">
              <a:latin typeface="Calibri" panose="020F0502020204030204" pitchFamily="34" charset="0"/>
              <a:ea typeface="Arial Unicode MS" panose="020B0604020202020204" pitchFamily="34" charset="-128"/>
              <a:cs typeface="Arial Unicode MS" panose="020B0604020202020204"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8193" name="Rectangle 1"/>
          <p:cNvSpPr>
            <a:spLocks noGrp="1" noChangeArrowheads="1"/>
          </p:cNvSpPr>
          <p:nvPr>
            <p:ph type="title"/>
          </p:nvPr>
        </p:nvSpPr>
        <p:spPr>
          <a:xfrm>
            <a:off x="720725" y="588963"/>
            <a:ext cx="8640763" cy="669925"/>
          </a:xfrm>
          <a:ln/>
        </p:spPr>
        <p:txBody>
          <a:bodyPr/>
          <a:lstStyle/>
          <a:p>
            <a:pPr algn="r">
              <a:lnSpc>
                <a:spcPct val="102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fi-FI" sz="1400">
                <a:latin typeface="Calibri" panose="020F0502020204030204" pitchFamily="34" charset="0"/>
              </a:rPr>
              <a:t>Sanataiteen hyödyntäminen lasten ja nuorten kirjastotyössä</a:t>
            </a:r>
            <a:br>
              <a:rPr lang="en-US" altLang="fi-FI" sz="1400">
                <a:latin typeface="Calibri" panose="020F0502020204030204" pitchFamily="34" charset="0"/>
              </a:rPr>
            </a:br>
            <a:r>
              <a:rPr lang="en-US" altLang="fi-FI" sz="1400">
                <a:latin typeface="Calibri" panose="020F0502020204030204" pitchFamily="34" charset="0"/>
              </a:rPr>
              <a:t>Riikkamaria Korhonen</a:t>
            </a:r>
          </a:p>
        </p:txBody>
      </p:sp>
      <p:sp>
        <p:nvSpPr>
          <p:cNvPr id="8194" name="Text Box 2"/>
          <p:cNvSpPr txBox="1">
            <a:spLocks noChangeArrowheads="1"/>
          </p:cNvSpPr>
          <p:nvPr/>
        </p:nvSpPr>
        <p:spPr bwMode="auto">
          <a:xfrm>
            <a:off x="900113" y="1406525"/>
            <a:ext cx="4040187" cy="3273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9pPr>
          </a:lstStyle>
          <a:p>
            <a:pPr>
              <a:lnSpc>
                <a:spcPct val="102000"/>
              </a:lnSpc>
              <a:spcAft>
                <a:spcPts val="1425"/>
              </a:spcAft>
              <a:buClrTx/>
              <a:buFontTx/>
              <a:buNone/>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3. Rasti</a:t>
            </a:r>
          </a:p>
          <a:p>
            <a:pPr>
              <a:lnSpc>
                <a:spcPct val="102000"/>
              </a:lnSpc>
              <a:spcAft>
                <a:spcPts val="1425"/>
              </a:spcAft>
              <a:buClrTx/>
              <a:buFontTx/>
              <a:buNone/>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Siirrytään karhunpennun pienin askelin runorastille. Lapset tietävät jo tässä vaiheessa mitä hyllystä pitää etsiä. Loruillaan hauska karhuruno kaksi kertaa. </a:t>
            </a:r>
          </a:p>
          <a:p>
            <a:pPr>
              <a:lnSpc>
                <a:spcPct val="102000"/>
              </a:lnSpc>
              <a:spcAft>
                <a:spcPts val="1425"/>
              </a:spcAft>
              <a:buClrTx/>
              <a:buFontTx/>
              <a:buNone/>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Istuudutaan lattialle ja pyydetään lapsia laittamaan silmät kiinni. Luetaan toinen rauhallisempi karhuruno.   </a:t>
            </a:r>
            <a:r>
              <a:rPr lang="fi-FI" altLang="fi-FI" sz="1100" dirty="0" smtClean="0">
                <a:latin typeface="Calibri" panose="020F0502020204030204" pitchFamily="34" charset="0"/>
                <a:ea typeface="Arial Unicode MS" panose="020B0604020202020204" pitchFamily="34" charset="-128"/>
                <a:cs typeface="Arial Unicode MS" panose="020B0604020202020204" pitchFamily="34" charset="-128"/>
              </a:rPr>
              <a:t> </a:t>
            </a:r>
          </a:p>
          <a:p>
            <a:pPr>
              <a:lnSpc>
                <a:spcPct val="102000"/>
              </a:lnSpc>
              <a:spcAft>
                <a:spcPts val="1425"/>
              </a:spcAft>
              <a:buClrTx/>
              <a:buFontTx/>
              <a:buNone/>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Keskustellaan yhdessä, mikä on tieto- ja satukirjan ero. Mitä muuta kirjastosta voi lainata?</a:t>
            </a:r>
            <a:endParaRPr lang="fi-FI" altLang="fi-FI" sz="1600" dirty="0">
              <a:latin typeface="Calibri" panose="020F0502020204030204" pitchFamily="34" charset="0"/>
              <a:ea typeface="Arial Unicode MS" panose="020B0604020202020204" pitchFamily="34" charset="-128"/>
              <a:cs typeface="Arial Unicode MS" panose="020B0604020202020204" pitchFamily="34" charset="-128"/>
            </a:endParaRPr>
          </a:p>
        </p:txBody>
      </p:sp>
      <p:sp>
        <p:nvSpPr>
          <p:cNvPr id="8195" name="Text Box 3"/>
          <p:cNvSpPr txBox="1">
            <a:spLocks noChangeArrowheads="1"/>
          </p:cNvSpPr>
          <p:nvPr/>
        </p:nvSpPr>
        <p:spPr bwMode="auto">
          <a:xfrm>
            <a:off x="4959350" y="1320800"/>
            <a:ext cx="4040188" cy="2098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9pPr>
          </a:lstStyle>
          <a:p>
            <a:pPr>
              <a:lnSpc>
                <a:spcPct val="102000"/>
              </a:lnSpc>
              <a:spcAft>
                <a:spcPts val="1425"/>
              </a:spcAft>
              <a:buClrTx/>
              <a:buFontTx/>
              <a:buNone/>
            </a:pPr>
            <a:r>
              <a:rPr lang="fi-FI" altLang="fi-FI" sz="1600" dirty="0" smtClean="0">
                <a:latin typeface="Calibri" panose="020F0502020204030204" pitchFamily="34" charset="0"/>
              </a:rPr>
              <a:t>4. Rasti</a:t>
            </a:r>
          </a:p>
          <a:p>
            <a:pPr>
              <a:lnSpc>
                <a:spcPct val="102000"/>
              </a:lnSpc>
              <a:spcAft>
                <a:spcPts val="1425"/>
              </a:spcAft>
              <a:buClrTx/>
              <a:buFontTx/>
              <a:buNone/>
            </a:pPr>
            <a:r>
              <a:rPr lang="fi-FI" altLang="fi-FI" sz="1600" dirty="0" smtClean="0">
                <a:latin typeface="Calibri" panose="020F0502020204030204" pitchFamily="34" charset="0"/>
              </a:rPr>
              <a:t>Ohjaaja ottaa runokirjan käteen ja “vahingossa” kirjan takaa tipahtaa uusi tassunjälki, jossa pyydetään miettimään oma lempikirja. </a:t>
            </a:r>
          </a:p>
          <a:p>
            <a:pPr>
              <a:lnSpc>
                <a:spcPct val="102000"/>
              </a:lnSpc>
              <a:spcAft>
                <a:spcPts val="1425"/>
              </a:spcAft>
              <a:buClrTx/>
              <a:buFontTx/>
              <a:buNone/>
            </a:pPr>
            <a:r>
              <a:rPr lang="fi-FI" altLang="fi-FI" sz="1600" dirty="0" smtClean="0">
                <a:latin typeface="Calibri" panose="020F0502020204030204" pitchFamily="34" charset="0"/>
              </a:rPr>
              <a:t>Ohjaaja kehottaa lapsia löntystelemään painavin karhun askelin hyllylle, josta oma lempikirja löytyy</a:t>
            </a:r>
            <a:r>
              <a:rPr lang="fi-FI" altLang="fi-FI" sz="1200" dirty="0" smtClean="0">
                <a:latin typeface="Calibri" panose="020F0502020204030204" pitchFamily="34" charset="0"/>
              </a:rPr>
              <a:t>.</a:t>
            </a:r>
            <a:endParaRPr lang="fi-FI" altLang="fi-FI" sz="1200" dirty="0">
              <a:latin typeface="Calibri" panose="020F0502020204030204" pitchFamily="34" charset="0"/>
            </a:endParaRPr>
          </a:p>
        </p:txBody>
      </p:sp>
      <p:sp>
        <p:nvSpPr>
          <p:cNvPr id="8196" name="Text Box 4"/>
          <p:cNvSpPr txBox="1">
            <a:spLocks noChangeArrowheads="1"/>
          </p:cNvSpPr>
          <p:nvPr/>
        </p:nvSpPr>
        <p:spPr bwMode="auto">
          <a:xfrm>
            <a:off x="4959350" y="3690938"/>
            <a:ext cx="4040188" cy="1889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9pPr>
          </a:lstStyle>
          <a:p>
            <a:pPr>
              <a:lnSpc>
                <a:spcPct val="102000"/>
              </a:lnSpc>
              <a:spcAft>
                <a:spcPts val="1425"/>
              </a:spcAft>
              <a:buClrTx/>
              <a:buFontTx/>
              <a:buNone/>
            </a:pPr>
            <a:r>
              <a:rPr lang="fi-FI" altLang="fi-FI" sz="1600" dirty="0" smtClean="0">
                <a:latin typeface="Calibri" panose="020F0502020204030204" pitchFamily="34" charset="0"/>
              </a:rPr>
              <a:t>5. Rasti</a:t>
            </a:r>
          </a:p>
          <a:p>
            <a:pPr>
              <a:lnSpc>
                <a:spcPct val="102000"/>
              </a:lnSpc>
              <a:spcAft>
                <a:spcPts val="1425"/>
              </a:spcAft>
              <a:buClrTx/>
              <a:buFontTx/>
              <a:buNone/>
            </a:pPr>
            <a:r>
              <a:rPr lang="fi-FI" altLang="fi-FI" sz="1600" dirty="0" smtClean="0">
                <a:latin typeface="Calibri" panose="020F0502020204030204" pitchFamily="34" charset="0"/>
              </a:rPr>
              <a:t>Etsitään lainaus-/palautusautomaatin jalkaan tai pohjalevyyn kiinnitetty tassunjälki. Harjoitellaan lainausautomaatin käyttöä ja kirjojen palauttamista.</a:t>
            </a:r>
            <a:endParaRPr lang="fi-FI" altLang="fi-FI" sz="1600" dirty="0">
              <a:latin typeface="Calibri" panose="020F0502020204030204" pitchFamily="34" charset="0"/>
            </a:endParaRPr>
          </a:p>
        </p:txBody>
      </p:sp>
      <p:sp>
        <p:nvSpPr>
          <p:cNvPr id="8197" name="Text Box 5"/>
          <p:cNvSpPr txBox="1">
            <a:spLocks noChangeArrowheads="1"/>
          </p:cNvSpPr>
          <p:nvPr/>
        </p:nvSpPr>
        <p:spPr bwMode="auto">
          <a:xfrm>
            <a:off x="1000125" y="5311775"/>
            <a:ext cx="8001000" cy="1889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9pPr>
          </a:lstStyle>
          <a:p>
            <a:pPr>
              <a:lnSpc>
                <a:spcPct val="102000"/>
              </a:lnSpc>
              <a:spcAft>
                <a:spcPts val="1425"/>
              </a:spcAft>
              <a:buClrTx/>
              <a:buFontTx/>
              <a:buNone/>
            </a:pPr>
            <a:r>
              <a:rPr lang="fi-FI" altLang="fi-FI" sz="1600" dirty="0" smtClean="0">
                <a:latin typeface="Calibri" panose="020F0502020204030204" pitchFamily="34" charset="0"/>
              </a:rPr>
              <a:t>LOPUKSI</a:t>
            </a:r>
          </a:p>
          <a:p>
            <a:pPr>
              <a:lnSpc>
                <a:spcPct val="102000"/>
              </a:lnSpc>
              <a:spcAft>
                <a:spcPts val="1425"/>
              </a:spcAft>
              <a:buClrTx/>
              <a:buFontTx/>
              <a:buNone/>
            </a:pPr>
            <a:r>
              <a:rPr lang="fi-FI" altLang="fi-FI" sz="1600" dirty="0" smtClean="0">
                <a:latin typeface="Calibri" panose="020F0502020204030204" pitchFamily="34" charset="0"/>
              </a:rPr>
              <a:t>Ohjaaja pyytää lapsia vielä etsimään yhden tassunjäljen, sillä karhupehmolelu Otso Karhunen ei ole vielä löytynyt. Tassunjäljen löydyttyä luetaan viimeinen vihje ja lapset löytävät karhun ihan vierestä!</a:t>
            </a:r>
            <a:endParaRPr lang="fi-FI" altLang="fi-FI" sz="1600" dirty="0">
              <a:latin typeface="Calibri" panose="020F0502020204030204" pitchFamily="34"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Grp="1" noChangeArrowheads="1"/>
          </p:cNvSpPr>
          <p:nvPr>
            <p:ph type="title"/>
          </p:nvPr>
        </p:nvSpPr>
        <p:spPr>
          <a:xfrm>
            <a:off x="720725" y="582613"/>
            <a:ext cx="8639175" cy="496887"/>
          </a:xfrm>
          <a:ln/>
        </p:spPr>
        <p:txBody>
          <a:bodyPr/>
          <a:lstStyle/>
          <a:p>
            <a:pPr algn="r">
              <a:lnSpc>
                <a:spcPct val="102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fi-FI" sz="1400">
                <a:latin typeface="Calibri" panose="020F0502020204030204" pitchFamily="34" charset="0"/>
              </a:rPr>
              <a:t>Sanataiteen hyödyntäminen lasten ja nuorten kirjastotyössä</a:t>
            </a:r>
            <a:br>
              <a:rPr lang="en-US" altLang="fi-FI" sz="1400">
                <a:latin typeface="Calibri" panose="020F0502020204030204" pitchFamily="34" charset="0"/>
              </a:rPr>
            </a:br>
            <a:r>
              <a:rPr lang="en-US" altLang="fi-FI" sz="1400">
                <a:latin typeface="Calibri" panose="020F0502020204030204" pitchFamily="34" charset="0"/>
              </a:rPr>
              <a:t>Riikkamaria Korhonen</a:t>
            </a:r>
          </a:p>
        </p:txBody>
      </p:sp>
      <p:sp>
        <p:nvSpPr>
          <p:cNvPr id="9218" name="Text Box 2"/>
          <p:cNvSpPr txBox="1">
            <a:spLocks noChangeArrowheads="1"/>
          </p:cNvSpPr>
          <p:nvPr/>
        </p:nvSpPr>
        <p:spPr bwMode="auto">
          <a:xfrm>
            <a:off x="900113" y="1260475"/>
            <a:ext cx="4040187" cy="468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0160" rIns="0" bIns="0"/>
          <a:lstStyle>
            <a:lvl1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1pPr>
            <a:lvl2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2pPr>
            <a:lvl3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3pPr>
            <a:lvl4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4pPr>
            <a:lvl5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9pPr>
          </a:lstStyle>
          <a:p>
            <a:pPr>
              <a:lnSpc>
                <a:spcPct val="95000"/>
              </a:lnSpc>
              <a:spcAft>
                <a:spcPts val="1425"/>
              </a:spcAft>
            </a:pPr>
            <a:r>
              <a:rPr lang="fi-FI" altLang="fi-FI" i="1" dirty="0">
                <a:latin typeface="Calibri" panose="020F0502020204030204" pitchFamily="34" charset="0"/>
                <a:ea typeface="Arial Unicode MS" panose="020B0604020202020204" pitchFamily="34" charset="-128"/>
                <a:cs typeface="Arial Unicode MS" panose="020B0604020202020204" pitchFamily="34" charset="-128"/>
              </a:rPr>
              <a:t>Kirjaston </a:t>
            </a:r>
            <a:r>
              <a:rPr lang="fi-FI" altLang="fi-FI" i="1" dirty="0" smtClean="0">
                <a:latin typeface="Calibri" panose="020F0502020204030204" pitchFamily="34" charset="0"/>
                <a:ea typeface="Arial Unicode MS" panose="020B0604020202020204" pitchFamily="34" charset="-128"/>
                <a:cs typeface="Arial Unicode MS" panose="020B0604020202020204" pitchFamily="34" charset="-128"/>
              </a:rPr>
              <a:t>esittelyesimerkki 7–8-vuotiaille</a:t>
            </a:r>
            <a:endParaRPr lang="fi-FI" altLang="fi-FI" i="1" dirty="0">
              <a:latin typeface="Calibri" panose="020F0502020204030204" pitchFamily="34" charset="0"/>
              <a:ea typeface="Arial Unicode MS" panose="020B0604020202020204" pitchFamily="34" charset="-128"/>
              <a:cs typeface="Arial Unicode MS" panose="020B0604020202020204" pitchFamily="34" charset="-128"/>
            </a:endParaRPr>
          </a:p>
        </p:txBody>
      </p:sp>
      <p:sp>
        <p:nvSpPr>
          <p:cNvPr id="9219" name="Text Box 3"/>
          <p:cNvSpPr txBox="1">
            <a:spLocks noChangeArrowheads="1"/>
          </p:cNvSpPr>
          <p:nvPr/>
        </p:nvSpPr>
        <p:spPr bwMode="auto">
          <a:xfrm>
            <a:off x="900113" y="1979613"/>
            <a:ext cx="4040187" cy="1949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0160" rIns="0" bIns="0"/>
          <a:lstStyle>
            <a:lvl1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1pPr>
            <a:lvl2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2pPr>
            <a:lvl3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3pPr>
            <a:lvl4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4pPr>
            <a:lvl5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9pPr>
          </a:lstStyle>
          <a:p>
            <a:pPr>
              <a:lnSpc>
                <a:spcPct val="95000"/>
              </a:lnSpc>
              <a:spcAft>
                <a:spcPts val="1425"/>
              </a:spcAft>
            </a:pPr>
            <a:r>
              <a:rPr lang="en-US" altLang="fi-FI" sz="3200" b="1">
                <a:latin typeface="Andalus" panose="02020603050405020304" pitchFamily="18" charset="-78"/>
                <a:ea typeface="Arial Unicode MS" panose="020B0604020202020204" pitchFamily="34" charset="-128"/>
                <a:cs typeface="Arial Unicode MS" panose="020B0604020202020204" pitchFamily="34" charset="-128"/>
              </a:rPr>
              <a:t>Kadonnut etunimi</a:t>
            </a:r>
          </a:p>
        </p:txBody>
      </p:sp>
      <p:sp>
        <p:nvSpPr>
          <p:cNvPr id="9220" name="Text Box 4"/>
          <p:cNvSpPr txBox="1">
            <a:spLocks noChangeArrowheads="1"/>
          </p:cNvSpPr>
          <p:nvPr/>
        </p:nvSpPr>
        <p:spPr bwMode="auto">
          <a:xfrm>
            <a:off x="5140325" y="3600450"/>
            <a:ext cx="4040188" cy="2366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0160" rIns="0" bIns="0"/>
          <a:lstStyle>
            <a:lvl1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1pPr>
            <a:lvl2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2pPr>
            <a:lvl3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3pPr>
            <a:lvl4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4pPr>
            <a:lvl5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9pPr>
          </a:lstStyle>
          <a:p>
            <a:pPr>
              <a:lnSpc>
                <a:spcPct val="95000"/>
              </a:lnSpc>
              <a:spcAft>
                <a:spcPts val="1425"/>
              </a:spcAft>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POHJAUTUU</a:t>
            </a:r>
          </a:p>
          <a:p>
            <a:pPr>
              <a:lnSpc>
                <a:spcPct val="100000"/>
              </a:lnSpc>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Kirjaan K.H. Moilanen ja karanneet tarinat, </a:t>
            </a:r>
          </a:p>
          <a:p>
            <a:pPr>
              <a:lnSpc>
                <a:spcPct val="100000"/>
              </a:lnSpc>
            </a:pPr>
            <a:r>
              <a:rPr lang="fi-FI" altLang="fi-FI" sz="1600" dirty="0" err="1" smtClean="0">
                <a:latin typeface="Calibri" panose="020F0502020204030204" pitchFamily="34" charset="0"/>
                <a:ea typeface="Arial Unicode MS" panose="020B0604020202020204" pitchFamily="34" charset="-128"/>
                <a:cs typeface="Arial Unicode MS" panose="020B0604020202020204" pitchFamily="34" charset="-128"/>
              </a:rPr>
              <a:t>Karo</a:t>
            </a: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 Hämäläinen</a:t>
            </a:r>
          </a:p>
          <a:p>
            <a:pPr>
              <a:lnSpc>
                <a:spcPct val="100000"/>
              </a:lnSpc>
            </a:pPr>
            <a:endPar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endParaRPr>
          </a:p>
          <a:p>
            <a:pPr>
              <a:lnSpc>
                <a:spcPct val="100000"/>
              </a:lnSpc>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Muita vastaavanlaisia kirjoja: </a:t>
            </a:r>
          </a:p>
          <a:p>
            <a:pPr>
              <a:lnSpc>
                <a:spcPct val="100000"/>
              </a:lnSpc>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 Konstaapeli Mutanen ja kadonneen kirjaston arvoitus, Tapani </a:t>
            </a:r>
            <a:r>
              <a:rPr lang="fi-FI" altLang="fi-FI" sz="1600" dirty="0" err="1" smtClean="0">
                <a:latin typeface="Calibri" panose="020F0502020204030204" pitchFamily="34" charset="0"/>
                <a:ea typeface="Arial Unicode MS" panose="020B0604020202020204" pitchFamily="34" charset="-128"/>
                <a:cs typeface="Arial Unicode MS" panose="020B0604020202020204" pitchFamily="34" charset="-128"/>
              </a:rPr>
              <a:t>Bagge</a:t>
            </a:r>
            <a:endPar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endParaRPr>
          </a:p>
          <a:p>
            <a:pPr>
              <a:lnSpc>
                <a:spcPct val="100000"/>
              </a:lnSpc>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 Legenda Pottu-Mäkisestä, </a:t>
            </a:r>
            <a:r>
              <a:rPr lang="fi-FI" altLang="fi-FI" sz="1600" dirty="0" err="1" smtClean="0">
                <a:latin typeface="Calibri" panose="020F0502020204030204" pitchFamily="34" charset="0"/>
                <a:ea typeface="Arial Unicode MS" panose="020B0604020202020204" pitchFamily="34" charset="-128"/>
                <a:cs typeface="Arial Unicode MS" panose="020B0604020202020204" pitchFamily="34" charset="-128"/>
              </a:rPr>
              <a:t>Eoin</a:t>
            </a: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 </a:t>
            </a:r>
            <a:r>
              <a:rPr lang="fi-FI" altLang="fi-FI" sz="1600" dirty="0" err="1" smtClean="0">
                <a:latin typeface="Calibri" panose="020F0502020204030204" pitchFamily="34" charset="0"/>
                <a:ea typeface="Arial Unicode MS" panose="020B0604020202020204" pitchFamily="34" charset="-128"/>
                <a:cs typeface="Arial Unicode MS" panose="020B0604020202020204" pitchFamily="34" charset="-128"/>
              </a:rPr>
              <a:t>Colfer</a:t>
            </a:r>
            <a:endPar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endParaRPr>
          </a:p>
          <a:p>
            <a:pPr>
              <a:lnSpc>
                <a:spcPct val="95000"/>
              </a:lnSpc>
              <a:spcAft>
                <a:spcPts val="1425"/>
              </a:spcAft>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 Vilhelmiina ja vaaralliset kirjat, Roope </a:t>
            </a:r>
            <a:r>
              <a:rPr lang="fi-FI" altLang="fi-FI" sz="1600" dirty="0" err="1" smtClean="0">
                <a:latin typeface="Calibri" panose="020F0502020204030204" pitchFamily="34" charset="0"/>
                <a:ea typeface="Arial Unicode MS" panose="020B0604020202020204" pitchFamily="34" charset="-128"/>
                <a:cs typeface="Arial Unicode MS" panose="020B0604020202020204" pitchFamily="34" charset="-128"/>
              </a:rPr>
              <a:t>Lipasti</a:t>
            </a:r>
            <a:endParaRPr lang="fi-FI" altLang="fi-FI" sz="1600" dirty="0">
              <a:latin typeface="Calibri" panose="020F0502020204030204" pitchFamily="34" charset="0"/>
              <a:ea typeface="Arial Unicode MS" panose="020B0604020202020204" pitchFamily="34" charset="-128"/>
              <a:cs typeface="Arial Unicode MS" panose="020B0604020202020204" pitchFamily="34" charset="-128"/>
            </a:endParaRPr>
          </a:p>
        </p:txBody>
      </p:sp>
      <p:sp>
        <p:nvSpPr>
          <p:cNvPr id="9221" name="Text Box 5"/>
          <p:cNvSpPr txBox="1">
            <a:spLocks noChangeArrowheads="1"/>
          </p:cNvSpPr>
          <p:nvPr/>
        </p:nvSpPr>
        <p:spPr bwMode="auto">
          <a:xfrm>
            <a:off x="900113" y="3600450"/>
            <a:ext cx="4040187" cy="1949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0160" rIns="0" bIns="0"/>
          <a:lstStyle>
            <a:lvl1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1pPr>
            <a:lvl2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2pPr>
            <a:lvl3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3pPr>
            <a:lvl4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4pPr>
            <a:lvl5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9pPr>
          </a:lstStyle>
          <a:p>
            <a:pPr>
              <a:lnSpc>
                <a:spcPct val="95000"/>
              </a:lnSpc>
              <a:spcAft>
                <a:spcPts val="1425"/>
              </a:spcAft>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IDEA</a:t>
            </a:r>
          </a:p>
          <a:p>
            <a:pPr>
              <a:lnSpc>
                <a:spcPct val="100000"/>
              </a:lnSpc>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Tehdä kirjasto tutuksi, esitellä eri kirjallisuuden lajeja ja tarjota kirjavinkkejä. Esittely rakentuu yhden romaanin pohjalle ja tapahtuu draamallista hahmoa hyödyntäen.  </a:t>
            </a:r>
            <a:endParaRPr lang="fi-FI" altLang="fi-FI" sz="1600" dirty="0">
              <a:latin typeface="Calibri" panose="020F0502020204030204" pitchFamily="34" charset="0"/>
              <a:ea typeface="Arial Unicode MS" panose="020B0604020202020204" pitchFamily="34" charset="-128"/>
              <a:cs typeface="Arial Unicode MS" panose="020B0604020202020204" pitchFamily="34" charset="-128"/>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Grp="1" noChangeArrowheads="1"/>
          </p:cNvSpPr>
          <p:nvPr>
            <p:ph type="title"/>
          </p:nvPr>
        </p:nvSpPr>
        <p:spPr>
          <a:xfrm>
            <a:off x="720725" y="539750"/>
            <a:ext cx="8639175" cy="720725"/>
          </a:xfrm>
          <a:ln/>
        </p:spPr>
        <p:txBody>
          <a:bodyPr/>
          <a:lstStyle/>
          <a:p>
            <a:pPr algn="r">
              <a:lnSpc>
                <a:spcPct val="102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fi-FI" sz="1400" dirty="0" err="1">
                <a:latin typeface="Calibri" panose="020F0502020204030204" pitchFamily="34" charset="0"/>
              </a:rPr>
              <a:t>Sanataiteen</a:t>
            </a:r>
            <a:r>
              <a:rPr lang="en-US" altLang="fi-FI" sz="1400" dirty="0">
                <a:latin typeface="Calibri" panose="020F0502020204030204" pitchFamily="34" charset="0"/>
              </a:rPr>
              <a:t> </a:t>
            </a:r>
            <a:r>
              <a:rPr lang="en-US" altLang="fi-FI" sz="1400" dirty="0" err="1">
                <a:latin typeface="Calibri" panose="020F0502020204030204" pitchFamily="34" charset="0"/>
              </a:rPr>
              <a:t>hyödyntäminen</a:t>
            </a:r>
            <a:r>
              <a:rPr lang="en-US" altLang="fi-FI" sz="1400" dirty="0">
                <a:latin typeface="Calibri" panose="020F0502020204030204" pitchFamily="34" charset="0"/>
              </a:rPr>
              <a:t> </a:t>
            </a:r>
            <a:r>
              <a:rPr lang="en-US" altLang="fi-FI" sz="1400" dirty="0" err="1">
                <a:latin typeface="Calibri" panose="020F0502020204030204" pitchFamily="34" charset="0"/>
              </a:rPr>
              <a:t>lasten</a:t>
            </a:r>
            <a:r>
              <a:rPr lang="en-US" altLang="fi-FI" sz="1400" dirty="0">
                <a:latin typeface="Calibri" panose="020F0502020204030204" pitchFamily="34" charset="0"/>
              </a:rPr>
              <a:t> ja </a:t>
            </a:r>
            <a:r>
              <a:rPr lang="en-US" altLang="fi-FI" sz="1400" dirty="0" err="1">
                <a:latin typeface="Calibri" panose="020F0502020204030204" pitchFamily="34" charset="0"/>
              </a:rPr>
              <a:t>nuorten</a:t>
            </a:r>
            <a:r>
              <a:rPr lang="en-US" altLang="fi-FI" sz="1400" dirty="0">
                <a:latin typeface="Calibri" panose="020F0502020204030204" pitchFamily="34" charset="0"/>
              </a:rPr>
              <a:t> </a:t>
            </a:r>
            <a:r>
              <a:rPr lang="en-US" altLang="fi-FI" sz="1400" dirty="0" err="1">
                <a:latin typeface="Calibri" panose="020F0502020204030204" pitchFamily="34" charset="0"/>
              </a:rPr>
              <a:t>kirjastotyössä</a:t>
            </a:r>
            <a:r>
              <a:rPr lang="en-US" altLang="fi-FI" sz="1400" dirty="0">
                <a:latin typeface="Calibri" panose="020F0502020204030204" pitchFamily="34" charset="0"/>
              </a:rPr>
              <a:t/>
            </a:r>
            <a:br>
              <a:rPr lang="en-US" altLang="fi-FI" sz="1400" dirty="0">
                <a:latin typeface="Calibri" panose="020F0502020204030204" pitchFamily="34" charset="0"/>
              </a:rPr>
            </a:br>
            <a:r>
              <a:rPr lang="en-US" altLang="fi-FI" sz="1400" dirty="0">
                <a:latin typeface="Calibri" panose="020F0502020204030204" pitchFamily="34" charset="0"/>
              </a:rPr>
              <a:t>Riikkamaria Korhonen</a:t>
            </a:r>
          </a:p>
        </p:txBody>
      </p:sp>
      <p:sp>
        <p:nvSpPr>
          <p:cNvPr id="10242" name="Text Box 2"/>
          <p:cNvSpPr txBox="1">
            <a:spLocks noChangeArrowheads="1"/>
          </p:cNvSpPr>
          <p:nvPr/>
        </p:nvSpPr>
        <p:spPr bwMode="auto">
          <a:xfrm>
            <a:off x="900113" y="1284288"/>
            <a:ext cx="4040187" cy="21351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0160" rIns="0" bIns="0"/>
          <a:lstStyle>
            <a:lvl1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1pPr>
            <a:lvl2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2pPr>
            <a:lvl3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3pPr>
            <a:lvl4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4pPr>
            <a:lvl5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9pPr>
          </a:lstStyle>
          <a:p>
            <a:pPr>
              <a:lnSpc>
                <a:spcPct val="95000"/>
              </a:lnSpc>
              <a:spcAft>
                <a:spcPts val="1425"/>
              </a:spcAft>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TARVIKKEET</a:t>
            </a:r>
          </a:p>
          <a:p>
            <a:pPr>
              <a:lnSpc>
                <a:spcPct val="100000"/>
              </a:lnSpc>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 nimikyltti Moilanen</a:t>
            </a:r>
          </a:p>
          <a:p>
            <a:pPr>
              <a:lnSpc>
                <a:spcPct val="100000"/>
              </a:lnSpc>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 silmälasit, villapaita, jossa voi olla kiinni kaulukset ja solmio tai paidan alle tyynystä tehty tekomaha</a:t>
            </a:r>
          </a:p>
          <a:p>
            <a:pPr>
              <a:lnSpc>
                <a:spcPct val="100000"/>
              </a:lnSpc>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- 6 Sherlock Holmesin puhekuplaa (koko noin 30x40 cm)</a:t>
            </a:r>
          </a:p>
          <a:p>
            <a:pPr>
              <a:lnSpc>
                <a:spcPct val="100000"/>
              </a:lnSpc>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 paperi ja kynä</a:t>
            </a:r>
            <a:endParaRPr lang="fi-FI" altLang="fi-FI" sz="1600" dirty="0">
              <a:latin typeface="Calibri" panose="020F0502020204030204" pitchFamily="34" charset="0"/>
              <a:ea typeface="Arial Unicode MS" panose="020B0604020202020204" pitchFamily="34" charset="-128"/>
              <a:cs typeface="Arial Unicode MS" panose="020B0604020202020204" pitchFamily="34" charset="-128"/>
            </a:endParaRPr>
          </a:p>
        </p:txBody>
      </p:sp>
      <p:sp>
        <p:nvSpPr>
          <p:cNvPr id="10243" name="Text Box 3"/>
          <p:cNvSpPr txBox="1">
            <a:spLocks noChangeArrowheads="1"/>
          </p:cNvSpPr>
          <p:nvPr/>
        </p:nvSpPr>
        <p:spPr bwMode="auto">
          <a:xfrm>
            <a:off x="5040313" y="1290638"/>
            <a:ext cx="4040187" cy="1949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0160" rIns="0" bIns="0"/>
          <a:lstStyle>
            <a:lvl1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1pPr>
            <a:lvl2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2pPr>
            <a:lvl3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3pPr>
            <a:lvl4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4pPr>
            <a:lvl5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9pPr>
          </a:lstStyle>
          <a:p>
            <a:pPr>
              <a:lnSpc>
                <a:spcPct val="95000"/>
              </a:lnSpc>
              <a:spcAft>
                <a:spcPts val="1425"/>
              </a:spcAft>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ALOITUS, rauhallisessa tilassa</a:t>
            </a:r>
          </a:p>
          <a:p>
            <a:pPr>
              <a:lnSpc>
                <a:spcPct val="100000"/>
              </a:lnSpc>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Pyydetään lapsia riisumaan ulkovaatteet ja kengät pois ja sen jälkeen.</a:t>
            </a:r>
          </a:p>
          <a:p>
            <a:pPr>
              <a:lnSpc>
                <a:spcPct val="100000"/>
              </a:lnSpc>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Esittäydytään ja kerrotaan mistä on kyse.  Käydään myös läpi mitä kirjavinkkaaminen tarkoittaa.  	</a:t>
            </a:r>
            <a:endParaRPr lang="fi-FI" altLang="fi-FI" sz="1600" dirty="0">
              <a:latin typeface="Calibri" panose="020F0502020204030204" pitchFamily="34" charset="0"/>
              <a:ea typeface="Arial Unicode MS" panose="020B0604020202020204" pitchFamily="34" charset="-128"/>
              <a:cs typeface="Arial Unicode MS" panose="020B0604020202020204" pitchFamily="34" charset="-128"/>
            </a:endParaRPr>
          </a:p>
        </p:txBody>
      </p:sp>
      <p:sp>
        <p:nvSpPr>
          <p:cNvPr id="10244" name="Text Box 4"/>
          <p:cNvSpPr txBox="1">
            <a:spLocks noChangeArrowheads="1"/>
          </p:cNvSpPr>
          <p:nvPr/>
        </p:nvSpPr>
        <p:spPr bwMode="auto">
          <a:xfrm>
            <a:off x="900113" y="3667125"/>
            <a:ext cx="7999412" cy="3352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0160" rIns="0" bIns="0"/>
          <a:lstStyle>
            <a:lvl1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1pPr>
            <a:lvl2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2pPr>
            <a:lvl3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3pPr>
            <a:lvl4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4pPr>
            <a:lvl5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9pPr>
          </a:lstStyle>
          <a:p>
            <a:pPr>
              <a:lnSpc>
                <a:spcPct val="95000"/>
              </a:lnSpc>
              <a:spcAft>
                <a:spcPts val="1425"/>
              </a:spcAft>
            </a:pPr>
            <a:r>
              <a:rPr lang="fi-FI" altLang="fi-FI" sz="1600" dirty="0">
                <a:latin typeface="Calibri" panose="020F0502020204030204" pitchFamily="34" charset="0"/>
                <a:ea typeface="Arial Unicode MS" panose="020B0604020202020204" pitchFamily="34" charset="-128"/>
                <a:cs typeface="Arial Unicode MS" panose="020B0604020202020204" pitchFamily="34" charset="-128"/>
              </a:rPr>
              <a:t>LÄMMITTTELY</a:t>
            </a:r>
          </a:p>
          <a:p>
            <a:pPr>
              <a:lnSpc>
                <a:spcPct val="100000"/>
              </a:lnSpc>
            </a:pPr>
            <a:r>
              <a:rPr lang="fi-FI" altLang="fi-FI" sz="1600" dirty="0">
                <a:latin typeface="Calibri" panose="020F0502020204030204" pitchFamily="34" charset="0"/>
                <a:ea typeface="Arial Unicode MS" panose="020B0604020202020204" pitchFamily="34" charset="-128"/>
                <a:cs typeface="Arial Unicode MS" panose="020B0604020202020204" pitchFamily="34" charset="-128"/>
              </a:rPr>
              <a:t>Tehdään yhdessä (lapset ja ohjaaja), tarkoituksena on luoda me-henkeä, saada lapset liikkumaan ja purkamaan jännitystä. Harjoitus tehdään piirissä istuen.</a:t>
            </a:r>
          </a:p>
          <a:p>
            <a:pPr>
              <a:lnSpc>
                <a:spcPct val="100000"/>
              </a:lnSpc>
            </a:pPr>
            <a:r>
              <a:rPr lang="fi-FI" altLang="fi-FI" sz="1600" dirty="0">
                <a:latin typeface="Calibri" panose="020F0502020204030204" pitchFamily="34" charset="0"/>
                <a:ea typeface="Arial Unicode MS" panose="020B0604020202020204" pitchFamily="34" charset="-128"/>
                <a:cs typeface="Arial Unicode MS" panose="020B0604020202020204" pitchFamily="34" charset="-128"/>
              </a:rPr>
              <a:t>  </a:t>
            </a:r>
          </a:p>
          <a:p>
            <a:pPr>
              <a:lnSpc>
                <a:spcPct val="100000"/>
              </a:lnSpc>
            </a:pPr>
            <a:r>
              <a:rPr lang="fi-FI" altLang="fi-FI" sz="1600" dirty="0">
                <a:latin typeface="Calibri" panose="020F0502020204030204" pitchFamily="34" charset="0"/>
                <a:ea typeface="Arial Unicode MS" panose="020B0604020202020204" pitchFamily="34" charset="-128"/>
                <a:cs typeface="Arial Unicode MS" panose="020B0604020202020204" pitchFamily="34" charset="-128"/>
              </a:rPr>
              <a:t>Ohjaaja esittää kirjastoon liittyviä väittämiä. Kaikki, jotka ovat väitteen kanssa samaa mieltä </a:t>
            </a: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nousevat </a:t>
            </a:r>
            <a:r>
              <a:rPr lang="fi-FI" altLang="fi-FI" sz="1600" dirty="0">
                <a:latin typeface="Calibri" panose="020F0502020204030204" pitchFamily="34" charset="0"/>
                <a:ea typeface="Arial Unicode MS" panose="020B0604020202020204" pitchFamily="34" charset="-128"/>
                <a:cs typeface="Arial Unicode MS" panose="020B0604020202020204" pitchFamily="34" charset="-128"/>
              </a:rPr>
              <a:t>ylös. Väitteet pitävät sisällään oikeita, keksittyjä ja hassujakin asioita kirjastosta. </a:t>
            </a:r>
          </a:p>
          <a:p>
            <a:pPr>
              <a:lnSpc>
                <a:spcPct val="100000"/>
              </a:lnSpc>
            </a:pPr>
            <a:r>
              <a:rPr lang="fi-FI" altLang="fi-FI" sz="1600" dirty="0">
                <a:latin typeface="Calibri" panose="020F0502020204030204" pitchFamily="34" charset="0"/>
                <a:ea typeface="Arial Unicode MS" panose="020B0604020202020204" pitchFamily="34" charset="-128"/>
                <a:cs typeface="Arial Unicode MS" panose="020B0604020202020204" pitchFamily="34" charset="-128"/>
              </a:rPr>
              <a:t>”Olen joskus käynyt kirjastossa.” (kaikki on, koska ovat nyt täällä)</a:t>
            </a:r>
          </a:p>
          <a:p>
            <a:pPr>
              <a:lnSpc>
                <a:spcPct val="100000"/>
              </a:lnSpc>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”Lapset </a:t>
            </a:r>
            <a:r>
              <a:rPr lang="fi-FI" altLang="fi-FI" sz="1600" dirty="0">
                <a:latin typeface="Calibri" panose="020F0502020204030204" pitchFamily="34" charset="0"/>
                <a:ea typeface="Arial Unicode MS" panose="020B0604020202020204" pitchFamily="34" charset="-128"/>
                <a:cs typeface="Arial Unicode MS" panose="020B0604020202020204" pitchFamily="34" charset="-128"/>
              </a:rPr>
              <a:t>eivät saa tulla kirjastoon ilman aikuista.”</a:t>
            </a:r>
          </a:p>
          <a:p>
            <a:pPr>
              <a:lnSpc>
                <a:spcPct val="100000"/>
              </a:lnSpc>
            </a:pPr>
            <a:r>
              <a:rPr lang="fi-FI" altLang="fi-FI" sz="1600" dirty="0">
                <a:latin typeface="Calibri" panose="020F0502020204030204" pitchFamily="34" charset="0"/>
                <a:ea typeface="Arial Unicode MS" panose="020B0604020202020204" pitchFamily="34" charset="-128"/>
                <a:cs typeface="Arial Unicode MS" panose="020B0604020202020204" pitchFamily="34" charset="-128"/>
              </a:rPr>
              <a:t>”Kirjastossa ei saa juosta.”</a:t>
            </a:r>
          </a:p>
          <a:p>
            <a:pPr>
              <a:lnSpc>
                <a:spcPct val="100000"/>
              </a:lnSpc>
            </a:pPr>
            <a:r>
              <a:rPr lang="fi-FI" altLang="fi-FI" sz="1600" dirty="0">
                <a:latin typeface="Calibri" panose="020F0502020204030204" pitchFamily="34" charset="0"/>
                <a:ea typeface="Arial Unicode MS" panose="020B0604020202020204" pitchFamily="34" charset="-128"/>
                <a:cs typeface="Arial Unicode MS" panose="020B0604020202020204" pitchFamily="34" charset="-128"/>
              </a:rPr>
              <a:t>”Lapset saavat lainata vain satukirjoja”</a:t>
            </a:r>
          </a:p>
          <a:p>
            <a:pPr>
              <a:lnSpc>
                <a:spcPct val="100000"/>
              </a:lnSpc>
            </a:pPr>
            <a:r>
              <a:rPr lang="fi-FI" altLang="fi-FI" sz="1600" dirty="0">
                <a:latin typeface="Calibri" panose="020F0502020204030204" pitchFamily="34" charset="0"/>
                <a:ea typeface="Arial Unicode MS" panose="020B0604020202020204" pitchFamily="34" charset="-128"/>
                <a:cs typeface="Arial Unicode MS" panose="020B0604020202020204" pitchFamily="34" charset="-128"/>
              </a:rPr>
              <a:t>”</a:t>
            </a: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Kirjastossa </a:t>
            </a:r>
            <a:r>
              <a:rPr lang="fi-FI" altLang="fi-FI" sz="1600" dirty="0">
                <a:latin typeface="Calibri" panose="020F0502020204030204" pitchFamily="34" charset="0"/>
                <a:ea typeface="Arial Unicode MS" panose="020B0604020202020204" pitchFamily="34" charset="-128"/>
                <a:cs typeface="Arial Unicode MS" panose="020B0604020202020204" pitchFamily="34" charset="-128"/>
              </a:rPr>
              <a:t>saa </a:t>
            </a: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puhua </a:t>
            </a:r>
            <a:r>
              <a:rPr lang="fi-FI" altLang="fi-FI" sz="1600" dirty="0">
                <a:latin typeface="Calibri" panose="020F0502020204030204" pitchFamily="34" charset="0"/>
                <a:ea typeface="Arial Unicode MS" panose="020B0604020202020204" pitchFamily="34" charset="-128"/>
                <a:cs typeface="Arial Unicode MS" panose="020B0604020202020204" pitchFamily="34" charset="-128"/>
              </a:rPr>
              <a:t>vain kuiskaten.” (Hyvä keskustella yhdessä, millainen puheentaso sopii kirjastoon)</a:t>
            </a:r>
          </a:p>
          <a:p>
            <a:pPr>
              <a:lnSpc>
                <a:spcPct val="100000"/>
              </a:lnSpc>
            </a:pPr>
            <a:r>
              <a:rPr lang="fi-FI" altLang="fi-FI" sz="1600" dirty="0">
                <a:latin typeface="Calibri" panose="020F0502020204030204" pitchFamily="34" charset="0"/>
                <a:ea typeface="Arial Unicode MS" panose="020B0604020202020204" pitchFamily="34" charset="-128"/>
                <a:cs typeface="Arial Unicode MS" panose="020B0604020202020204" pitchFamily="34" charset="-128"/>
              </a:rPr>
              <a:t>Jne..</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Grp="1" noChangeArrowheads="1"/>
          </p:cNvSpPr>
          <p:nvPr>
            <p:ph type="title"/>
          </p:nvPr>
        </p:nvSpPr>
        <p:spPr>
          <a:xfrm>
            <a:off x="720725" y="582613"/>
            <a:ext cx="8639175" cy="677862"/>
          </a:xfrm>
          <a:ln/>
        </p:spPr>
        <p:txBody>
          <a:bodyPr/>
          <a:lstStyle/>
          <a:p>
            <a:pPr algn="r">
              <a:lnSpc>
                <a:spcPct val="102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i-FI" altLang="fi-FI" sz="1400" dirty="0" smtClean="0">
                <a:latin typeface="Calibri" panose="020F0502020204030204" pitchFamily="34" charset="0"/>
              </a:rPr>
              <a:t>Sanataiteen hyödyntäminen lasten ja nuorten kirjastotyössä</a:t>
            </a:r>
            <a:br>
              <a:rPr lang="fi-FI" altLang="fi-FI" sz="1400" dirty="0" smtClean="0">
                <a:latin typeface="Calibri" panose="020F0502020204030204" pitchFamily="34" charset="0"/>
              </a:rPr>
            </a:br>
            <a:r>
              <a:rPr lang="fi-FI" altLang="fi-FI" sz="1400" dirty="0" smtClean="0">
                <a:latin typeface="Calibri" panose="020F0502020204030204" pitchFamily="34" charset="0"/>
              </a:rPr>
              <a:t>Riikkamaria Korhonen</a:t>
            </a:r>
            <a:endParaRPr lang="fi-FI" altLang="fi-FI" sz="1400" dirty="0">
              <a:latin typeface="Calibri" panose="020F0502020204030204" pitchFamily="34" charset="0"/>
            </a:endParaRPr>
          </a:p>
        </p:txBody>
      </p:sp>
      <p:sp>
        <p:nvSpPr>
          <p:cNvPr id="11266" name="Text Box 2"/>
          <p:cNvSpPr txBox="1">
            <a:spLocks noChangeArrowheads="1"/>
          </p:cNvSpPr>
          <p:nvPr/>
        </p:nvSpPr>
        <p:spPr bwMode="auto">
          <a:xfrm>
            <a:off x="900113" y="1260475"/>
            <a:ext cx="8280400" cy="2622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0160" rIns="0" bIns="0"/>
          <a:lstStyle>
            <a:lvl1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1pPr>
            <a:lvl2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2pPr>
            <a:lvl3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3pPr>
            <a:lvl4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4pPr>
            <a:lvl5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9pPr>
          </a:lstStyle>
          <a:p>
            <a:pPr>
              <a:lnSpc>
                <a:spcPct val="95000"/>
              </a:lnSpc>
              <a:spcAft>
                <a:spcPts val="1425"/>
              </a:spcAft>
            </a:pPr>
            <a:r>
              <a:rPr lang="fi-FI" altLang="fi-FI" sz="1600" dirty="0" smtClean="0">
                <a:latin typeface="Calibri" panose="020F0502020204030204" pitchFamily="34" charset="0"/>
              </a:rPr>
              <a:t>KIRJASTON ESITTELY</a:t>
            </a:r>
          </a:p>
          <a:p>
            <a:pPr>
              <a:lnSpc>
                <a:spcPct val="100000"/>
              </a:lnSpc>
            </a:pPr>
            <a:r>
              <a:rPr lang="fi-FI" altLang="fi-FI" sz="1600" dirty="0" smtClean="0">
                <a:latin typeface="Calibri" panose="020F0502020204030204" pitchFamily="34" charset="0"/>
              </a:rPr>
              <a:t>Alkaa kirjastonhoitaja Moilasen esittäytymisellä, jossa ohjaaja heittäytyy Moilasen rooliin. Roolin voi rakentaa kahdella tavalla: </a:t>
            </a:r>
          </a:p>
          <a:p>
            <a:pPr>
              <a:lnSpc>
                <a:spcPct val="100000"/>
              </a:lnSpc>
            </a:pPr>
            <a:endParaRPr lang="fi-FI" altLang="fi-FI" sz="1600" dirty="0" smtClean="0">
              <a:latin typeface="Calibri" panose="020F0502020204030204" pitchFamily="34" charset="0"/>
            </a:endParaRPr>
          </a:p>
          <a:p>
            <a:pPr>
              <a:lnSpc>
                <a:spcPct val="100000"/>
              </a:lnSpc>
            </a:pPr>
            <a:r>
              <a:rPr lang="fi-FI" altLang="fi-FI" sz="1600" dirty="0" smtClean="0">
                <a:latin typeface="Calibri" panose="020F0502020204030204" pitchFamily="34" charset="0"/>
              </a:rPr>
              <a:t>a) pienesti, jolloin rooliin astumisen roolimerkiksi riittää nimikyltti Moilanen. Ohjaaja voi “esittää” Moilasen roolin oman persoonansa kautta, ääntä, kehon ilmaisua tai liikkeitä ei tarvitse muuttaa. </a:t>
            </a:r>
          </a:p>
          <a:p>
            <a:pPr>
              <a:lnSpc>
                <a:spcPct val="100000"/>
              </a:lnSpc>
            </a:pPr>
            <a:endParaRPr lang="fi-FI" altLang="fi-FI" sz="1600" dirty="0" smtClean="0">
              <a:latin typeface="Calibri" panose="020F0502020204030204" pitchFamily="34" charset="0"/>
            </a:endParaRPr>
          </a:p>
          <a:p>
            <a:pPr>
              <a:lnSpc>
                <a:spcPct val="100000"/>
              </a:lnSpc>
            </a:pPr>
            <a:r>
              <a:rPr lang="fi-FI" altLang="fi-FI" sz="1600" dirty="0" smtClean="0">
                <a:latin typeface="Calibri" panose="020F0502020204030204" pitchFamily="34" charset="0"/>
              </a:rPr>
              <a:t>b) syvemmin, jolloin roolimerkkinä on rooliasu: nimikyltti Moilanen, silmälasit ja villapaita, jossa on kiinni kaulukset ja solmio tai paidan alla tekomaha. Hahmolle voi miettiä myös puhetyyliä ja elekieltä.  </a:t>
            </a:r>
            <a:endParaRPr lang="fi-FI" altLang="fi-FI" sz="1600" dirty="0">
              <a:latin typeface="Calibri" panose="020F0502020204030204" pitchFamily="34" charset="0"/>
            </a:endParaRPr>
          </a:p>
        </p:txBody>
      </p:sp>
      <p:sp>
        <p:nvSpPr>
          <p:cNvPr id="11267" name="Text Box 3"/>
          <p:cNvSpPr txBox="1">
            <a:spLocks noChangeArrowheads="1"/>
          </p:cNvSpPr>
          <p:nvPr/>
        </p:nvSpPr>
        <p:spPr bwMode="auto">
          <a:xfrm>
            <a:off x="900113" y="4171950"/>
            <a:ext cx="8099425" cy="1949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0160" rIns="0" bIns="0"/>
          <a:lstStyle>
            <a:lvl1pP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solidFill>
                  <a:srgbClr val="000000"/>
                </a:solidFill>
                <a:latin typeface="Arial" panose="020B0604020202020204" pitchFamily="34" charset="0"/>
                <a:ea typeface="Microsoft YaHei" panose="020B0503020204020204" pitchFamily="34" charset="-122"/>
              </a:defRPr>
            </a:lvl1pPr>
            <a:lvl2pP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solidFill>
                  <a:srgbClr val="000000"/>
                </a:solidFill>
                <a:latin typeface="Arial" panose="020B0604020202020204" pitchFamily="34" charset="0"/>
                <a:ea typeface="Microsoft YaHei" panose="020B0503020204020204" pitchFamily="34" charset="-122"/>
              </a:defRPr>
            </a:lvl2pPr>
            <a:lvl3pP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solidFill>
                  <a:srgbClr val="000000"/>
                </a:solidFill>
                <a:latin typeface="Arial" panose="020B0604020202020204" pitchFamily="34" charset="0"/>
                <a:ea typeface="Microsoft YaHei" panose="020B0503020204020204" pitchFamily="34" charset="-122"/>
              </a:defRPr>
            </a:lvl3pPr>
            <a:lvl4pP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solidFill>
                  <a:srgbClr val="000000"/>
                </a:solidFill>
                <a:latin typeface="Arial" panose="020B0604020202020204" pitchFamily="34" charset="0"/>
                <a:ea typeface="Microsoft YaHei" panose="020B0503020204020204" pitchFamily="34" charset="-122"/>
              </a:defRPr>
            </a:lvl4pPr>
            <a:lvl5pP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fi-FI" altLang="fi-FI" sz="1600" dirty="0" smtClean="0">
                <a:latin typeface="Calibri" panose="020F0502020204030204" pitchFamily="34" charset="0"/>
              </a:rPr>
              <a:t>Moilasen esittelyssä tulee myös esille ongelma, joka käynnistää salapoliisitehtävän:</a:t>
            </a:r>
          </a:p>
          <a:p>
            <a:pPr>
              <a:lnSpc>
                <a:spcPct val="100000"/>
              </a:lnSpc>
            </a:pPr>
            <a:r>
              <a:rPr lang="fi-FI" altLang="fi-FI" sz="1600" dirty="0" smtClean="0">
                <a:latin typeface="Calibri" panose="020F0502020204030204" pitchFamily="34" charset="0"/>
              </a:rPr>
              <a:t>Moilanen on unohtanut etunimensä ja pyytää oppilaita auttamaan sen etsimisessä. </a:t>
            </a:r>
          </a:p>
          <a:p>
            <a:pPr>
              <a:lnSpc>
                <a:spcPct val="100000"/>
              </a:lnSpc>
            </a:pPr>
            <a:endParaRPr lang="fi-FI" altLang="fi-FI" sz="1600" dirty="0" smtClean="0">
              <a:latin typeface="Calibri" panose="020F0502020204030204" pitchFamily="34" charset="0"/>
            </a:endParaRPr>
          </a:p>
          <a:p>
            <a:pPr>
              <a:lnSpc>
                <a:spcPct val="100000"/>
              </a:lnSpc>
            </a:pPr>
            <a:r>
              <a:rPr lang="fi-FI" altLang="fi-FI" sz="1600" dirty="0" smtClean="0">
                <a:latin typeface="Calibri" panose="020F0502020204030204" pitchFamily="34" charset="0"/>
              </a:rPr>
              <a:t>- Esittelyn ohjaaja on Moilasen roolissa koko kierroksen ajan. </a:t>
            </a:r>
          </a:p>
          <a:p>
            <a:pPr>
              <a:lnSpc>
                <a:spcPct val="100000"/>
              </a:lnSpc>
            </a:pPr>
            <a:r>
              <a:rPr lang="fi-FI" altLang="fi-FI" sz="1600" dirty="0" smtClean="0">
                <a:latin typeface="Calibri" panose="020F0502020204030204" pitchFamily="34" charset="0"/>
              </a:rPr>
              <a:t>- Moilanen on saanut rasteille (osastoille) johdattelevat vihjeet suosikkikirjan sankarilta Sherlock Homesilta. Holmesin puhekuplissa on aina hänelle tunnusomainen hattu &amp; suurennuslasi, jonka kohdalla on vihje seuraavasta rastista.</a:t>
            </a:r>
            <a:endParaRPr lang="fi-FI" altLang="fi-FI" sz="1600" dirty="0">
              <a:latin typeface="Calibri" panose="020F0502020204030204" pitchFamily="34"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1"/>
          <p:cNvSpPr>
            <a:spLocks noGrp="1" noChangeArrowheads="1"/>
          </p:cNvSpPr>
          <p:nvPr>
            <p:ph type="title"/>
          </p:nvPr>
        </p:nvSpPr>
        <p:spPr>
          <a:xfrm>
            <a:off x="720725" y="582613"/>
            <a:ext cx="8639175" cy="677862"/>
          </a:xfrm>
          <a:ln/>
        </p:spPr>
        <p:txBody>
          <a:bodyPr/>
          <a:lstStyle/>
          <a:p>
            <a:pPr algn="r">
              <a:lnSpc>
                <a:spcPct val="102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i-FI" altLang="fi-FI" sz="1400" dirty="0" smtClean="0">
                <a:latin typeface="Calibri" panose="020F0502020204030204" pitchFamily="34" charset="0"/>
              </a:rPr>
              <a:t>Sanataiteen hyödyntäminen lasten ja nuorten kirjastotyössä</a:t>
            </a:r>
            <a:br>
              <a:rPr lang="fi-FI" altLang="fi-FI" sz="1400" dirty="0" smtClean="0">
                <a:latin typeface="Calibri" panose="020F0502020204030204" pitchFamily="34" charset="0"/>
              </a:rPr>
            </a:br>
            <a:r>
              <a:rPr lang="fi-FI" altLang="fi-FI" sz="1400" dirty="0" smtClean="0">
                <a:latin typeface="Calibri" panose="020F0502020204030204" pitchFamily="34" charset="0"/>
              </a:rPr>
              <a:t>Riikkamaria Korhonen</a:t>
            </a:r>
            <a:endParaRPr lang="fi-FI" altLang="fi-FI" sz="1400" dirty="0">
              <a:latin typeface="Calibri" panose="020F0502020204030204" pitchFamily="34" charset="0"/>
            </a:endParaRPr>
          </a:p>
        </p:txBody>
      </p:sp>
      <p:sp>
        <p:nvSpPr>
          <p:cNvPr id="12290" name="Rectangle 2"/>
          <p:cNvSpPr>
            <a:spLocks noGrp="1" noChangeArrowheads="1"/>
          </p:cNvSpPr>
          <p:nvPr>
            <p:ph type="body" idx="1"/>
          </p:nvPr>
        </p:nvSpPr>
        <p:spPr>
          <a:xfrm>
            <a:off x="900113" y="939800"/>
            <a:ext cx="8278812" cy="6261100"/>
          </a:xfrm>
          <a:ln/>
        </p:spPr>
        <p:txBody>
          <a:bodyPr/>
          <a:lstStyle/>
          <a:p>
            <a: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i-FI" altLang="fi-FI" sz="1600" dirty="0" smtClean="0">
                <a:latin typeface="Calibri" panose="020F0502020204030204" pitchFamily="34" charset="0"/>
              </a:rPr>
              <a:t>POHJATIETOA MOILASESTA (koottu kirjan tietojen pohjalta ja niitä värittäen)</a:t>
            </a:r>
          </a:p>
          <a:p>
            <a:pPr>
              <a:lnSpc>
                <a:spcPct val="100000"/>
              </a:lnSpc>
              <a:spcAft>
                <a:spcPct val="0"/>
              </a:spcAft>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i-FI" altLang="fi-FI" sz="1600" i="1" dirty="0" smtClean="0">
                <a:latin typeface="Calibri" panose="020F0502020204030204" pitchFamily="34" charset="0"/>
              </a:rPr>
              <a:t>Olen kirjastonhoitaja Moilanen. Vietän päivät täällä kirjojen ja kirjastossa vierailevien asiakkaiden kanssa. Asun tuossa aivan naapurissa, mutta </a:t>
            </a:r>
            <a:r>
              <a:rPr lang="fi-FI" altLang="fi-FI" sz="1600" dirty="0" smtClean="0">
                <a:latin typeface="Calibri" panose="020F0502020204030204" pitchFamily="34" charset="0"/>
              </a:rPr>
              <a:t>(kuiskaten)</a:t>
            </a:r>
            <a:r>
              <a:rPr lang="fi-FI" altLang="fi-FI" sz="1600" i="1" dirty="0" smtClean="0">
                <a:latin typeface="Calibri" panose="020F0502020204030204" pitchFamily="34" charset="0"/>
              </a:rPr>
              <a:t> nukahdan silti usein iltaisin työpöytäni  ääreen Sherlock Holmesin seikkailuja lukien.</a:t>
            </a:r>
          </a:p>
          <a:p>
            <a:pPr>
              <a:lnSpc>
                <a:spcPct val="100000"/>
              </a:lnSpc>
              <a:spcAft>
                <a:spcPct val="0"/>
              </a:spcAft>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fi-FI" altLang="fi-FI" sz="1600" i="1" dirty="0" smtClean="0">
              <a:latin typeface="Calibri" panose="020F0502020204030204" pitchFamily="34" charset="0"/>
            </a:endParaRPr>
          </a:p>
          <a:p>
            <a:pPr>
              <a:lnSpc>
                <a:spcPct val="100000"/>
              </a:lnSpc>
              <a:spcAft>
                <a:spcPct val="0"/>
              </a:spcAft>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i-FI" altLang="fi-FI" sz="1600" i="1" dirty="0" smtClean="0">
                <a:latin typeface="Calibri" panose="020F0502020204030204" pitchFamily="34" charset="0"/>
              </a:rPr>
              <a:t>Kun olin pieni poika isoäitini kertoi minulle tarinoita kaukaisien merien takaa ja isäni kanssa pääsin joka lauantai kirjastoon. Isäni rakasti tietokirja ja hän luki niitä minulle iltaisin. Niin minä lumouduin näistä kirjoista </a:t>
            </a:r>
            <a:r>
              <a:rPr lang="fi-FI" altLang="fi-FI" sz="1600" dirty="0" smtClean="0">
                <a:latin typeface="Calibri" panose="020F0502020204030204" pitchFamily="34" charset="0"/>
              </a:rPr>
              <a:t>(näyttää käsillään ympärilleen) </a:t>
            </a:r>
            <a:r>
              <a:rPr lang="fi-FI" altLang="fi-FI" sz="1600" i="1" dirty="0" smtClean="0">
                <a:latin typeface="Calibri" panose="020F0502020204030204" pitchFamily="34" charset="0"/>
              </a:rPr>
              <a:t>ja täällä minä olen ollut siitä lähtien. </a:t>
            </a:r>
          </a:p>
          <a:p>
            <a:pPr>
              <a:lnSpc>
                <a:spcPct val="100000"/>
              </a:lnSpc>
              <a:spcAft>
                <a:spcPct val="0"/>
              </a:spcAft>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fi-FI" altLang="fi-FI" sz="1600" i="1" dirty="0" smtClean="0">
              <a:latin typeface="Calibri" panose="020F0502020204030204" pitchFamily="34" charset="0"/>
            </a:endParaRPr>
          </a:p>
          <a:p>
            <a:pPr>
              <a:lnSpc>
                <a:spcPct val="100000"/>
              </a:lnSpc>
              <a:spcAft>
                <a:spcPct val="0"/>
              </a:spcAft>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i-FI" altLang="fi-FI" sz="1600" i="1" dirty="0" smtClean="0">
                <a:latin typeface="Calibri" panose="020F0502020204030204" pitchFamily="34" charset="0"/>
              </a:rPr>
              <a:t>Nautin siitä, kun löydän asiakkaille heidän lempikirjansa tai kun saan uuden asiakkaan kiinnostumaan kirjasta tai, kun rupattelen vanhojen tuttujen kanssa luetuista kirjoista. Kaikki kutsuvat minua Moilaseksi tai pienenä olin pikku Moilanen ja nyt vain Moilanen. En edes muista milloin kukaan olisi käyttänyt etunimeäni. En edes itse. Niin siinä sitten kävi, minä unohdin mikä minun etunimeni on. </a:t>
            </a:r>
          </a:p>
          <a:p>
            <a:pPr>
              <a:lnSpc>
                <a:spcPct val="100000"/>
              </a:lnSpc>
              <a:spcAft>
                <a:spcPct val="0"/>
              </a:spcAft>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fi-FI" altLang="fi-FI" sz="1600" i="1" dirty="0" smtClean="0">
              <a:latin typeface="Calibri" panose="020F0502020204030204" pitchFamily="34" charset="0"/>
            </a:endParaRPr>
          </a:p>
          <a:p>
            <a:pPr>
              <a:lnSpc>
                <a:spcPct val="100000"/>
              </a:lnSpc>
              <a:spcAft>
                <a:spcPct val="0"/>
              </a:spcAft>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i-FI" altLang="fi-FI" sz="1600" i="1" dirty="0" smtClean="0">
                <a:latin typeface="Calibri" panose="020F0502020204030204" pitchFamily="34" charset="0"/>
              </a:rPr>
              <a:t>Vaikka rakastan tätä kirjastoa ja näitä kirjoja, tunnen itseni välillä yksinäiseksi. Täällä käy kyllä paljon ihmisiä, mutta he etsivät kirjansa, lainaavat sen automaatilta ja lähtevät. Vain harvat jäävät enää pitemmäksi ajaksi juttelemaan. Haluaisin tavat uusia ihmisiä ja haluaisin, että joku kutsuisi minua muullakin nimellä kuin Moilanen. Olisi jännittävää esitellä itsensä kokonimellä</a:t>
            </a:r>
            <a:r>
              <a:rPr lang="fi-FI" altLang="fi-FI" sz="1600" dirty="0" smtClean="0">
                <a:latin typeface="Calibri" panose="020F0502020204030204" pitchFamily="34" charset="0"/>
              </a:rPr>
              <a:t> (tarjoa kättä kättelyyn)</a:t>
            </a:r>
            <a:r>
              <a:rPr lang="fi-FI" altLang="fi-FI" sz="1600" i="1" dirty="0" smtClean="0">
                <a:latin typeface="Calibri" panose="020F0502020204030204" pitchFamily="34" charset="0"/>
              </a:rPr>
              <a:t> “.... Moilanen”. </a:t>
            </a:r>
          </a:p>
          <a:p>
            <a:pPr>
              <a:lnSpc>
                <a:spcPct val="100000"/>
              </a:lnSpc>
              <a:spcAft>
                <a:spcPct val="0"/>
              </a:spcAft>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fi-FI" altLang="fi-FI" sz="1600" i="1" dirty="0" smtClean="0">
              <a:latin typeface="Calibri" panose="020F0502020204030204" pitchFamily="34" charset="0"/>
            </a:endParaRPr>
          </a:p>
          <a:p>
            <a:pPr>
              <a:lnSpc>
                <a:spcPct val="100000"/>
              </a:lnSpc>
              <a:spcAft>
                <a:spcPct val="0"/>
              </a:spcAft>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i-FI" altLang="fi-FI" sz="1600" i="1" dirty="0" smtClean="0">
                <a:latin typeface="Calibri" panose="020F0502020204030204" pitchFamily="34" charset="0"/>
              </a:rPr>
              <a:t>Voisitteko te </a:t>
            </a:r>
            <a:r>
              <a:rPr lang="fi-FI" altLang="fi-FI" sz="1600" dirty="0" smtClean="0">
                <a:latin typeface="Calibri" panose="020F0502020204030204" pitchFamily="34" charset="0"/>
              </a:rPr>
              <a:t>(kysyy oppilailta) </a:t>
            </a:r>
            <a:r>
              <a:rPr lang="fi-FI" altLang="fi-FI" sz="1600" i="1" dirty="0" smtClean="0">
                <a:latin typeface="Calibri" panose="020F0502020204030204" pitchFamily="34" charset="0"/>
              </a:rPr>
              <a:t>auttaa minua kadonnen nimeni kanssa? Minä sain ystävältäni Sherlock Homesilta tällaiset vihjeet </a:t>
            </a:r>
            <a:r>
              <a:rPr lang="fi-FI" altLang="fi-FI" sz="1600" dirty="0" smtClean="0">
                <a:latin typeface="Calibri" panose="020F0502020204030204" pitchFamily="34" charset="0"/>
              </a:rPr>
              <a:t>(näyttää ensimmäistä puhekuplaa)</a:t>
            </a:r>
            <a:r>
              <a:rPr lang="fi-FI" altLang="fi-FI" sz="1600" i="1" dirty="0" smtClean="0">
                <a:latin typeface="Calibri" panose="020F0502020204030204" pitchFamily="34" charset="0"/>
              </a:rPr>
              <a:t>. Tässä ensimmäisessä on tällainen ohje... </a:t>
            </a:r>
            <a:r>
              <a:rPr lang="fi-FI" altLang="fi-FI" sz="1600" dirty="0" smtClean="0">
                <a:latin typeface="Calibri" panose="020F0502020204030204" pitchFamily="34" charset="0"/>
              </a:rPr>
              <a:t>(lukee ensimmäisen puhekuplan)</a:t>
            </a:r>
            <a:r>
              <a:rPr lang="fi-FI" altLang="fi-FI" sz="1600" i="1" dirty="0" smtClean="0">
                <a:latin typeface="Calibri" panose="020F0502020204030204" pitchFamily="34" charset="0"/>
              </a:rPr>
              <a:t>.</a:t>
            </a:r>
          </a:p>
          <a:p>
            <a: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i-FI" altLang="fi-FI" sz="1600" i="1" dirty="0" smtClean="0">
                <a:latin typeface="Calibri" panose="020F0502020204030204" pitchFamily="34" charset="0"/>
              </a:rPr>
              <a:t>  </a:t>
            </a:r>
            <a:endParaRPr lang="fi-FI" altLang="fi-FI" sz="1600" i="1" dirty="0">
              <a:latin typeface="Calibri" panose="020F0502020204030204" pitchFamily="34"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Grp="1" noChangeArrowheads="1"/>
          </p:cNvSpPr>
          <p:nvPr>
            <p:ph type="title"/>
          </p:nvPr>
        </p:nvSpPr>
        <p:spPr>
          <a:xfrm>
            <a:off x="720725" y="582613"/>
            <a:ext cx="8639175" cy="677862"/>
          </a:xfrm>
          <a:ln/>
        </p:spPr>
        <p:txBody>
          <a:bodyPr/>
          <a:lstStyle/>
          <a:p>
            <a:pPr algn="r">
              <a:lnSpc>
                <a:spcPct val="102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fi-FI" sz="1400">
                <a:latin typeface="Calibri" panose="020F0502020204030204" pitchFamily="34" charset="0"/>
              </a:rPr>
              <a:t>Sanataiteen hyödyntäminen lasten ja nuorten kirjastotyössä</a:t>
            </a:r>
            <a:br>
              <a:rPr lang="en-US" altLang="fi-FI" sz="1400">
                <a:latin typeface="Calibri" panose="020F0502020204030204" pitchFamily="34" charset="0"/>
              </a:rPr>
            </a:br>
            <a:r>
              <a:rPr lang="en-US" altLang="fi-FI" sz="1400">
                <a:latin typeface="Calibri" panose="020F0502020204030204" pitchFamily="34" charset="0"/>
              </a:rPr>
              <a:t>Riikkamaria Korhonen</a:t>
            </a:r>
          </a:p>
        </p:txBody>
      </p:sp>
      <p:sp>
        <p:nvSpPr>
          <p:cNvPr id="13314" name="Text Box 2"/>
          <p:cNvSpPr txBox="1">
            <a:spLocks noChangeArrowheads="1"/>
          </p:cNvSpPr>
          <p:nvPr/>
        </p:nvSpPr>
        <p:spPr bwMode="auto">
          <a:xfrm>
            <a:off x="820738" y="3240088"/>
            <a:ext cx="4040187" cy="3352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0160" rIns="0" bIns="0"/>
          <a:lstStyle>
            <a:lvl1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1pPr>
            <a:lvl2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2pPr>
            <a:lvl3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3pPr>
            <a:lvl4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4pPr>
            <a:lvl5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9pPr>
          </a:lstStyle>
          <a:p>
            <a:pPr>
              <a:lnSpc>
                <a:spcPct val="95000"/>
              </a:lnSpc>
              <a:spcAft>
                <a:spcPts val="1425"/>
              </a:spcAft>
            </a:pPr>
            <a:r>
              <a:rPr lang="fi-FI" altLang="fi-FI" sz="1600" dirty="0" smtClean="0">
                <a:latin typeface="Calibri" panose="020F0502020204030204" pitchFamily="34" charset="0"/>
              </a:rPr>
              <a:t>2. Puhekupla (kuvakirjat ja sadut)</a:t>
            </a:r>
          </a:p>
          <a:p>
            <a:pPr>
              <a:lnSpc>
                <a:spcPct val="100000"/>
              </a:lnSpc>
            </a:pPr>
            <a:r>
              <a:rPr lang="fi-FI" altLang="fi-FI" sz="1600" dirty="0" smtClean="0">
                <a:latin typeface="Calibri" panose="020F0502020204030204" pitchFamily="34" charset="0"/>
              </a:rPr>
              <a:t>“Siellä kuulee kuiskittavan: Olipa kerran ja sen pituinen se.”</a:t>
            </a:r>
          </a:p>
          <a:p>
            <a:pPr>
              <a:lnSpc>
                <a:spcPct val="100000"/>
              </a:lnSpc>
            </a:pPr>
            <a:endParaRPr lang="fi-FI" altLang="fi-FI" sz="1600" dirty="0" smtClean="0">
              <a:latin typeface="Calibri" panose="020F0502020204030204" pitchFamily="34" charset="0"/>
            </a:endParaRPr>
          </a:p>
          <a:p>
            <a:pPr>
              <a:lnSpc>
                <a:spcPct val="100000"/>
              </a:lnSpc>
            </a:pPr>
            <a:r>
              <a:rPr lang="fi-FI" altLang="fi-FI" sz="1600" dirty="0" err="1" smtClean="0">
                <a:latin typeface="Calibri" panose="020F0502020204030204" pitchFamily="34" charset="0"/>
              </a:rPr>
              <a:t>Satu-</a:t>
            </a:r>
            <a:r>
              <a:rPr lang="fi-FI" altLang="fi-FI" sz="1600" dirty="0" smtClean="0">
                <a:latin typeface="Calibri" panose="020F0502020204030204" pitchFamily="34" charset="0"/>
              </a:rPr>
              <a:t> ja kuvakirjojen luona Moilanen jatkaa puhekuplan lukemista: “Etsikää Moilasen lapsuuden lempisatu.”. Moilanen voi antaa vihjeitä, esim. siinä on joku tietty eläin, väri tai tunne. Lopuksi hän löytää lempi-iltasatunsa lasten ehdotusten joukosta. </a:t>
            </a:r>
          </a:p>
          <a:p>
            <a:pPr>
              <a:lnSpc>
                <a:spcPct val="100000"/>
              </a:lnSpc>
            </a:pPr>
            <a:endParaRPr lang="fi-FI" altLang="fi-FI" sz="1600" dirty="0" smtClean="0">
              <a:latin typeface="Calibri" panose="020F0502020204030204" pitchFamily="34" charset="0"/>
            </a:endParaRPr>
          </a:p>
          <a:p>
            <a:pPr>
              <a:lnSpc>
                <a:spcPct val="100000"/>
              </a:lnSpc>
            </a:pPr>
            <a:r>
              <a:rPr lang="fi-FI" altLang="fi-FI" sz="1600" dirty="0" smtClean="0">
                <a:latin typeface="Calibri" panose="020F0502020204030204" pitchFamily="34" charset="0"/>
              </a:rPr>
              <a:t>Kirjan kannesta napataan vielä ensimmäinen tai viimeinen kirjain ja kirjoitetaan ylös.  	</a:t>
            </a:r>
            <a:endParaRPr lang="fi-FI" altLang="fi-FI" sz="1600" dirty="0">
              <a:latin typeface="Calibri" panose="020F0502020204030204" pitchFamily="34" charset="0"/>
            </a:endParaRPr>
          </a:p>
        </p:txBody>
      </p:sp>
      <p:sp>
        <p:nvSpPr>
          <p:cNvPr id="13315" name="Text Box 3"/>
          <p:cNvSpPr txBox="1">
            <a:spLocks noChangeArrowheads="1"/>
          </p:cNvSpPr>
          <p:nvPr/>
        </p:nvSpPr>
        <p:spPr bwMode="auto">
          <a:xfrm>
            <a:off x="820738" y="1800225"/>
            <a:ext cx="4040187" cy="1162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0160" rIns="0" bIns="0"/>
          <a:lstStyle>
            <a:lvl1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1pPr>
            <a:lvl2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2pPr>
            <a:lvl3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3pPr>
            <a:lvl4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4pPr>
            <a:lvl5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9pPr>
          </a:lstStyle>
          <a:p>
            <a:pPr>
              <a:lnSpc>
                <a:spcPct val="95000"/>
              </a:lnSpc>
              <a:spcAft>
                <a:spcPts val="1425"/>
              </a:spcAft>
            </a:pPr>
            <a:r>
              <a:rPr lang="en-US" altLang="fi-FI" sz="1600">
                <a:latin typeface="Calibri" panose="020F0502020204030204" pitchFamily="34" charset="0"/>
              </a:rPr>
              <a:t>1. Puhekupla</a:t>
            </a:r>
          </a:p>
          <a:p>
            <a:pPr>
              <a:lnSpc>
                <a:spcPct val="100000"/>
              </a:lnSpc>
            </a:pPr>
            <a:r>
              <a:rPr lang="en-US" altLang="fi-FI" sz="1600">
                <a:latin typeface="Calibri" panose="020F0502020204030204" pitchFamily="34" charset="0"/>
              </a:rPr>
              <a:t>“Muistat nimesi, kun poimit oikeiden kirjojen nimistä ensimmäisiä ja viimeisiä kirjaimia.”</a:t>
            </a:r>
          </a:p>
          <a:p>
            <a:pPr>
              <a:lnSpc>
                <a:spcPct val="100000"/>
              </a:lnSpc>
            </a:pPr>
            <a:endParaRPr lang="en-US" altLang="fi-FI" sz="1600">
              <a:latin typeface="Calibri" panose="020F0502020204030204" pitchFamily="34" charset="0"/>
            </a:endParaRPr>
          </a:p>
        </p:txBody>
      </p:sp>
      <p:sp>
        <p:nvSpPr>
          <p:cNvPr id="13316" name="Text Box 4"/>
          <p:cNvSpPr txBox="1">
            <a:spLocks noChangeArrowheads="1"/>
          </p:cNvSpPr>
          <p:nvPr/>
        </p:nvSpPr>
        <p:spPr bwMode="auto">
          <a:xfrm>
            <a:off x="5032375" y="1803400"/>
            <a:ext cx="4040188" cy="35956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0160" rIns="0" bIns="0"/>
          <a:lstStyle>
            <a:lvl1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1pPr>
            <a:lvl2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2pPr>
            <a:lvl3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3pPr>
            <a:lvl4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4pPr>
            <a:lvl5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9pPr>
          </a:lstStyle>
          <a:p>
            <a:pPr>
              <a:lnSpc>
                <a:spcPct val="95000"/>
              </a:lnSpc>
              <a:spcAft>
                <a:spcPts val="1425"/>
              </a:spcAft>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3. Puhekupla (runot)</a:t>
            </a:r>
          </a:p>
          <a:p>
            <a:pPr>
              <a:lnSpc>
                <a:spcPct val="100000"/>
              </a:lnSpc>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“Näillä hyllyillä lymyää riimit ja loppusoinnut.” </a:t>
            </a:r>
          </a:p>
          <a:p>
            <a:pPr>
              <a:lnSpc>
                <a:spcPct val="100000"/>
              </a:lnSpc>
            </a:pPr>
            <a:endPar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endParaRPr>
          </a:p>
          <a:p>
            <a:pPr>
              <a:lnSpc>
                <a:spcPct val="100000"/>
              </a:lnSpc>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Runohyllyllä </a:t>
            </a:r>
            <a:r>
              <a:rPr lang="fi-FI" altLang="fi-FI" sz="1600" dirty="0" smtClean="0">
                <a:latin typeface="Calibri" panose="020F0502020204030204" pitchFamily="34" charset="0"/>
              </a:rPr>
              <a:t>Moilanen jatkaa puhekuplan lukemista: “Etsikää runokirjoja, joiden nimi kuulostaa maukkaalta.”. Moilanen</a:t>
            </a: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 pyytää etsimään runokirjojen nimistä herkulliselta kuulostavia nimiä. </a:t>
            </a:r>
          </a:p>
          <a:p>
            <a:pPr>
              <a:lnSpc>
                <a:spcPct val="100000"/>
              </a:lnSpc>
            </a:pPr>
            <a:endPar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endParaRPr>
          </a:p>
          <a:p>
            <a:pPr>
              <a:lnSpc>
                <a:spcPct val="100000"/>
              </a:lnSpc>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Moilanen makustelee ja maistelee (makeita, suolaisia, karvaisia, jne.) ja löytää suosikin. 	Maukkaimmasta nimestä valitaan taas ensimmäinen tai viimeinen kirjain ja kirjoitetaan ylös.  </a:t>
            </a:r>
            <a:endParaRPr lang="fi-FI" altLang="fi-FI" sz="1600" dirty="0">
              <a:latin typeface="Calibri" panose="020F0502020204030204" pitchFamily="34" charset="0"/>
              <a:ea typeface="Arial Unicode MS" panose="020B0604020202020204" pitchFamily="34" charset="-128"/>
              <a:cs typeface="Arial Unicode MS" panose="020B0604020202020204" pitchFamily="34" charset="-128"/>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
          <p:cNvSpPr>
            <a:spLocks noGrp="1" noChangeArrowheads="1"/>
          </p:cNvSpPr>
          <p:nvPr>
            <p:ph type="title"/>
          </p:nvPr>
        </p:nvSpPr>
        <p:spPr>
          <a:xfrm>
            <a:off x="720725" y="582613"/>
            <a:ext cx="8639175" cy="677862"/>
          </a:xfrm>
          <a:ln/>
        </p:spPr>
        <p:txBody>
          <a:bodyPr/>
          <a:lstStyle/>
          <a:p>
            <a:pPr algn="r">
              <a:lnSpc>
                <a:spcPct val="102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fi-FI" sz="1400" dirty="0" err="1">
                <a:latin typeface="Calibri" panose="020F0502020204030204" pitchFamily="34" charset="0"/>
              </a:rPr>
              <a:t>Sanataiteen</a:t>
            </a:r>
            <a:r>
              <a:rPr lang="en-US" altLang="fi-FI" sz="1400" dirty="0">
                <a:latin typeface="Calibri" panose="020F0502020204030204" pitchFamily="34" charset="0"/>
              </a:rPr>
              <a:t> </a:t>
            </a:r>
            <a:r>
              <a:rPr lang="en-US" altLang="fi-FI" sz="1400" dirty="0" err="1">
                <a:latin typeface="Calibri" panose="020F0502020204030204" pitchFamily="34" charset="0"/>
              </a:rPr>
              <a:t>hyödyntäminen</a:t>
            </a:r>
            <a:r>
              <a:rPr lang="en-US" altLang="fi-FI" sz="1400" dirty="0">
                <a:latin typeface="Calibri" panose="020F0502020204030204" pitchFamily="34" charset="0"/>
              </a:rPr>
              <a:t> </a:t>
            </a:r>
            <a:r>
              <a:rPr lang="en-US" altLang="fi-FI" sz="1400" dirty="0" err="1">
                <a:latin typeface="Calibri" panose="020F0502020204030204" pitchFamily="34" charset="0"/>
              </a:rPr>
              <a:t>lasten</a:t>
            </a:r>
            <a:r>
              <a:rPr lang="en-US" altLang="fi-FI" sz="1400" dirty="0">
                <a:latin typeface="Calibri" panose="020F0502020204030204" pitchFamily="34" charset="0"/>
              </a:rPr>
              <a:t> ja </a:t>
            </a:r>
            <a:r>
              <a:rPr lang="en-US" altLang="fi-FI" sz="1400" dirty="0" err="1">
                <a:latin typeface="Calibri" panose="020F0502020204030204" pitchFamily="34" charset="0"/>
              </a:rPr>
              <a:t>nuorten</a:t>
            </a:r>
            <a:r>
              <a:rPr lang="en-US" altLang="fi-FI" sz="1400" dirty="0">
                <a:latin typeface="Calibri" panose="020F0502020204030204" pitchFamily="34" charset="0"/>
              </a:rPr>
              <a:t> </a:t>
            </a:r>
            <a:r>
              <a:rPr lang="en-US" altLang="fi-FI" sz="1400" dirty="0" err="1">
                <a:latin typeface="Calibri" panose="020F0502020204030204" pitchFamily="34" charset="0"/>
              </a:rPr>
              <a:t>kirjastotyössä</a:t>
            </a:r>
            <a:r>
              <a:rPr lang="en-US" altLang="fi-FI" sz="1400" dirty="0">
                <a:latin typeface="Calibri" panose="020F0502020204030204" pitchFamily="34" charset="0"/>
              </a:rPr>
              <a:t/>
            </a:r>
            <a:br>
              <a:rPr lang="en-US" altLang="fi-FI" sz="1400" dirty="0">
                <a:latin typeface="Calibri" panose="020F0502020204030204" pitchFamily="34" charset="0"/>
              </a:rPr>
            </a:br>
            <a:r>
              <a:rPr lang="en-US" altLang="fi-FI" sz="1400" dirty="0">
                <a:latin typeface="Calibri" panose="020F0502020204030204" pitchFamily="34" charset="0"/>
              </a:rPr>
              <a:t>Riikkamaria Korhonen</a:t>
            </a:r>
          </a:p>
        </p:txBody>
      </p:sp>
      <p:sp>
        <p:nvSpPr>
          <p:cNvPr id="14338" name="Text Box 2"/>
          <p:cNvSpPr txBox="1">
            <a:spLocks noChangeArrowheads="1"/>
          </p:cNvSpPr>
          <p:nvPr/>
        </p:nvSpPr>
        <p:spPr bwMode="auto">
          <a:xfrm>
            <a:off x="820738" y="1260475"/>
            <a:ext cx="4040187" cy="5786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0160" rIns="0" bIns="0"/>
          <a:lstStyle>
            <a:lvl1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1pPr>
            <a:lvl2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2pPr>
            <a:lvl3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3pPr>
            <a:lvl4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4pPr>
            <a:lvl5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9pPr>
          </a:lstStyle>
          <a:p>
            <a:pPr>
              <a:lnSpc>
                <a:spcPct val="95000"/>
              </a:lnSpc>
              <a:spcAft>
                <a:spcPts val="1425"/>
              </a:spcAft>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4. Puhekupla (romaanit ja novellit)</a:t>
            </a:r>
          </a:p>
          <a:p>
            <a:pPr>
              <a:lnSpc>
                <a:spcPct val="100000"/>
              </a:lnSpc>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“Kun kaipaa tarinoita, seikkailuja, jännitystä ja jatkokertomuksia, askeleet vievät...”</a:t>
            </a:r>
          </a:p>
          <a:p>
            <a:pPr>
              <a:lnSpc>
                <a:spcPct val="100000"/>
              </a:lnSpc>
            </a:pPr>
            <a:endPar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endParaRPr>
          </a:p>
          <a:p>
            <a:pPr>
              <a:lnSpc>
                <a:spcPct val="100000"/>
              </a:lnSpc>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Hyllystä “törröttää” </a:t>
            </a:r>
            <a:r>
              <a:rPr lang="fi-FI" altLang="fi-FI" sz="1600" dirty="0" err="1" smtClean="0">
                <a:latin typeface="Calibri" panose="020F0502020204030204" pitchFamily="34" charset="0"/>
                <a:ea typeface="Arial Unicode MS" panose="020B0604020202020204" pitchFamily="34" charset="-128"/>
                <a:cs typeface="Arial Unicode MS" panose="020B0604020202020204" pitchFamily="34" charset="-128"/>
              </a:rPr>
              <a:t>Karo</a:t>
            </a: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 Hämäläisen kirja K.H. Moilanen ja karanneet tarinat, jonka sisältä (4. luvun alusta sivujen 16–17 välistä) löytyy puhekupla, jossa pyydetään Moilasta itseään lukemaan äänen teksti</a:t>
            </a:r>
            <a:r>
              <a:rPr lang="fi-FI" altLang="fi-FI" sz="1600" i="1" dirty="0" smtClean="0">
                <a:latin typeface="Calibri" panose="020F0502020204030204" pitchFamily="34" charset="0"/>
                <a:ea typeface="Arial Unicode MS" panose="020B0604020202020204" pitchFamily="34" charset="-128"/>
                <a:cs typeface="Arial Unicode MS" panose="020B0604020202020204" pitchFamily="34" charset="-128"/>
              </a:rPr>
              <a:t> “Moilanen oli keskitukeva ja keski-ikäinen mies, joka viihtyi parhaiten 	kirjojen parissa. ... Kun kirjastonhoitaja oli joutunut usean kymmenen metrin päähän 	kirjastostaan, syy ei voi olla aivan vähäinen.” </a:t>
            </a:r>
          </a:p>
          <a:p>
            <a:pPr>
              <a:lnSpc>
                <a:spcPct val="100000"/>
              </a:lnSpc>
            </a:pPr>
            <a:endParaRPr lang="fi-FI" altLang="fi-FI" sz="1600" i="1" dirty="0" smtClean="0">
              <a:latin typeface="Calibri" panose="020F0502020204030204" pitchFamily="34" charset="0"/>
              <a:ea typeface="Arial Unicode MS" panose="020B0604020202020204" pitchFamily="34" charset="-128"/>
              <a:cs typeface="Arial Unicode MS" panose="020B0604020202020204" pitchFamily="34" charset="-128"/>
            </a:endParaRPr>
          </a:p>
          <a:p>
            <a:pPr>
              <a:lnSpc>
                <a:spcPct val="100000"/>
              </a:lnSpc>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Moilanen alkaa puhumaan ääneen itsekseen:</a:t>
            </a:r>
          </a:p>
          <a:p>
            <a:pPr>
              <a:lnSpc>
                <a:spcPct val="100000"/>
              </a:lnSpc>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“Miksi lähtisin pois kirjastosta? Voisinko tavata uusia ihmisiä, lukea kirjoja ulkona, kenties tehdä jotain ihan uutta?”</a:t>
            </a:r>
          </a:p>
          <a:p>
            <a:pPr>
              <a:lnSpc>
                <a:spcPct val="100000"/>
              </a:lnSpc>
            </a:pPr>
            <a:endPar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endParaRPr>
          </a:p>
          <a:p>
            <a:pPr>
              <a:lnSpc>
                <a:spcPct val="100000"/>
              </a:lnSpc>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Moilanen kysyy oppilailta mitä he tekevät koulun jälkeen, miksi sitä tekemistä kutsutaan (harrastaminen)? Miltä hyllyltä sellaisia kirjoja voisi löytää?</a:t>
            </a:r>
            <a:endParaRPr lang="fi-FI" altLang="fi-FI" sz="1600" dirty="0">
              <a:latin typeface="Calibri" panose="020F0502020204030204" pitchFamily="34" charset="0"/>
              <a:ea typeface="Arial Unicode MS" panose="020B0604020202020204" pitchFamily="34" charset="-128"/>
              <a:cs typeface="Arial Unicode MS" panose="020B0604020202020204" pitchFamily="34" charset="-128"/>
            </a:endParaRPr>
          </a:p>
        </p:txBody>
      </p:sp>
      <p:sp>
        <p:nvSpPr>
          <p:cNvPr id="14339" name="Text Box 3"/>
          <p:cNvSpPr txBox="1">
            <a:spLocks noChangeArrowheads="1"/>
          </p:cNvSpPr>
          <p:nvPr/>
        </p:nvSpPr>
        <p:spPr bwMode="auto">
          <a:xfrm>
            <a:off x="5040313" y="1260475"/>
            <a:ext cx="4040187" cy="4327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0160" rIns="0" bIns="0"/>
          <a:lstStyle>
            <a:lvl1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1pPr>
            <a:lvl2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2pPr>
            <a:lvl3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3pPr>
            <a:lvl4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4pPr>
            <a:lvl5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9pPr>
          </a:lstStyle>
          <a:p>
            <a:pPr>
              <a:lnSpc>
                <a:spcPct val="95000"/>
              </a:lnSpc>
              <a:spcAft>
                <a:spcPts val="1425"/>
              </a:spcAft>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5. Puhekupla (tietokirjat)</a:t>
            </a:r>
          </a:p>
          <a:p>
            <a:pPr>
              <a:lnSpc>
                <a:spcPct val="100000"/>
              </a:lnSpc>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“Kun tarvitsee tarkkaa ja tutkittua tietoa, suuntana on siis...” </a:t>
            </a:r>
          </a:p>
          <a:p>
            <a:pPr>
              <a:lnSpc>
                <a:spcPct val="100000"/>
              </a:lnSpc>
            </a:pPr>
            <a:endPar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endParaRPr>
          </a:p>
          <a:p>
            <a:pPr>
              <a:lnSpc>
                <a:spcPct val="100000"/>
              </a:lnSpc>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Tietokirjojen luona Moilanen pyytää oppilaita ehdottamaan hänelle erilaisia harrastuksia hyllystä löytyvien kirjojen perusteella.</a:t>
            </a:r>
          </a:p>
          <a:p>
            <a:pPr>
              <a:lnSpc>
                <a:spcPct val="100000"/>
              </a:lnSpc>
            </a:pPr>
            <a:endPar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endParaRPr>
          </a:p>
          <a:p>
            <a:pPr>
              <a:lnSpc>
                <a:spcPct val="100000"/>
              </a:lnSpc>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Moilanen voi kertoo millaisista asioista tykkää ja mistä ei. Moilasen uusi harrastus on piirtäminen ja johdattelee oppilaita löytämään piirtämiseen liittyvän kirjan.</a:t>
            </a:r>
          </a:p>
          <a:p>
            <a:pPr>
              <a:lnSpc>
                <a:spcPct val="100000"/>
              </a:lnSpc>
            </a:pPr>
            <a:endPar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endParaRPr>
          </a:p>
          <a:p>
            <a:pPr>
              <a:lnSpc>
                <a:spcPct val="100000"/>
              </a:lnSpc>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Kirjan kannesta napataan lopuksi</a:t>
            </a:r>
            <a:r>
              <a:rPr lang="fi-FI"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ensimmäinen tai viimeinen kirjain ja kirjoitetaan ylös. Samalla Moilanen keksii, että jollakin hyllyllä on kirjoja, joissa yhdistyy piirtäminen ja tarinat.   </a:t>
            </a:r>
            <a:endParaRPr lang="fi-FI" altLang="fi-FI" sz="1600" dirty="0">
              <a:latin typeface="Calibri" panose="020F0502020204030204" pitchFamily="34" charset="0"/>
              <a:ea typeface="Arial Unicode MS" panose="020B0604020202020204" pitchFamily="34" charset="-128"/>
              <a:cs typeface="Arial Unicode MS" panose="020B0604020202020204" pitchFamily="34" charset="-128"/>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Grp="1" noChangeArrowheads="1"/>
          </p:cNvSpPr>
          <p:nvPr>
            <p:ph type="title"/>
          </p:nvPr>
        </p:nvSpPr>
        <p:spPr>
          <a:xfrm>
            <a:off x="720725" y="582613"/>
            <a:ext cx="8639175" cy="677862"/>
          </a:xfrm>
          <a:ln/>
        </p:spPr>
        <p:txBody>
          <a:bodyPr/>
          <a:lstStyle/>
          <a:p>
            <a:pPr algn="r">
              <a:lnSpc>
                <a:spcPct val="102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fi-FI" sz="1400">
                <a:latin typeface="Calibri" panose="020F0502020204030204" pitchFamily="34" charset="0"/>
              </a:rPr>
              <a:t>Sanataiteen hyödyntäminen lasten ja nuorten kirjastotyössä</a:t>
            </a:r>
            <a:br>
              <a:rPr lang="en-US" altLang="fi-FI" sz="1400">
                <a:latin typeface="Calibri" panose="020F0502020204030204" pitchFamily="34" charset="0"/>
              </a:rPr>
            </a:br>
            <a:r>
              <a:rPr lang="en-US" altLang="fi-FI" sz="1400">
                <a:latin typeface="Calibri" panose="020F0502020204030204" pitchFamily="34" charset="0"/>
              </a:rPr>
              <a:t>Riikkamaria Korhonen</a:t>
            </a:r>
          </a:p>
        </p:txBody>
      </p:sp>
      <p:sp>
        <p:nvSpPr>
          <p:cNvPr id="15362" name="Text Box 2"/>
          <p:cNvSpPr txBox="1">
            <a:spLocks noChangeArrowheads="1"/>
          </p:cNvSpPr>
          <p:nvPr/>
        </p:nvSpPr>
        <p:spPr bwMode="auto">
          <a:xfrm>
            <a:off x="900113" y="2052638"/>
            <a:ext cx="4040187" cy="3184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0160" rIns="0" bIns="0"/>
          <a:lstStyle>
            <a:lvl1pP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solidFill>
                  <a:srgbClr val="000000"/>
                </a:solidFill>
                <a:latin typeface="Arial" panose="020B0604020202020204" pitchFamily="34" charset="0"/>
                <a:ea typeface="Microsoft YaHei" panose="020B0503020204020204" pitchFamily="34" charset="-122"/>
              </a:defRPr>
            </a:lvl1pPr>
            <a:lvl2pP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solidFill>
                  <a:srgbClr val="000000"/>
                </a:solidFill>
                <a:latin typeface="Arial" panose="020B0604020202020204" pitchFamily="34" charset="0"/>
                <a:ea typeface="Microsoft YaHei" panose="020B0503020204020204" pitchFamily="34" charset="-122"/>
              </a:defRPr>
            </a:lvl2pPr>
            <a:lvl3pP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solidFill>
                  <a:srgbClr val="000000"/>
                </a:solidFill>
                <a:latin typeface="Arial" panose="020B0604020202020204" pitchFamily="34" charset="0"/>
                <a:ea typeface="Microsoft YaHei" panose="020B0503020204020204" pitchFamily="34" charset="-122"/>
              </a:defRPr>
            </a:lvl3pPr>
            <a:lvl4pP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solidFill>
                  <a:srgbClr val="000000"/>
                </a:solidFill>
                <a:latin typeface="Arial" panose="020B0604020202020204" pitchFamily="34" charset="0"/>
                <a:ea typeface="Microsoft YaHei" panose="020B0503020204020204" pitchFamily="34" charset="-122"/>
              </a:defRPr>
            </a:lvl4pPr>
            <a:lvl5pP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6. Puhekupla (sarjakuvat)</a:t>
            </a:r>
          </a:p>
          <a:p>
            <a:pPr>
              <a:lnSpc>
                <a:spcPct val="100000"/>
              </a:lnSpc>
            </a:pPr>
            <a:endPar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endParaRPr>
          </a:p>
          <a:p>
            <a:pPr>
              <a:lnSpc>
                <a:spcPct val="100000"/>
              </a:lnSpc>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“Nämä tarinat on pakattu ruutuihin ja puhekupliin.” </a:t>
            </a:r>
          </a:p>
          <a:p>
            <a:pPr>
              <a:lnSpc>
                <a:spcPct val="100000"/>
              </a:lnSpc>
            </a:pPr>
            <a:endPar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endParaRPr>
          </a:p>
          <a:p>
            <a:pPr>
              <a:lnSpc>
                <a:spcPct val="100000"/>
              </a:lnSpc>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Sarjakuvahyllyllä Moilanen alkaa itse etsimään vimmatusti erityylisiä sarjakuvia ja kyselee oppilailta alkaisiko hän piirtämään tällaista vai tällaista sarjakuvaa. (esittelee kirjoja)</a:t>
            </a:r>
          </a:p>
          <a:p>
            <a:pPr>
              <a:lnSpc>
                <a:spcPct val="100000"/>
              </a:lnSpc>
            </a:pPr>
            <a:endPar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endParaRPr>
          </a:p>
          <a:p>
            <a:pPr>
              <a:lnSpc>
                <a:spcPct val="100000"/>
              </a:lnSpc>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Oppilaat saavat valita yhden kirjan, jonka nimestä napataan vielä yksi ensimmäisen tai viimeisen kirjain. </a:t>
            </a:r>
            <a:endParaRPr lang="fi-FI" altLang="fi-FI" sz="1600" dirty="0">
              <a:latin typeface="Calibri" panose="020F0502020204030204" pitchFamily="34" charset="0"/>
              <a:ea typeface="Arial Unicode MS" panose="020B0604020202020204" pitchFamily="34" charset="-128"/>
              <a:cs typeface="Arial Unicode MS" panose="020B0604020202020204" pitchFamily="34" charset="-128"/>
            </a:endParaRPr>
          </a:p>
        </p:txBody>
      </p:sp>
      <p:sp>
        <p:nvSpPr>
          <p:cNvPr id="15363" name="Text Box 3"/>
          <p:cNvSpPr txBox="1">
            <a:spLocks noChangeArrowheads="1"/>
          </p:cNvSpPr>
          <p:nvPr/>
        </p:nvSpPr>
        <p:spPr bwMode="auto">
          <a:xfrm>
            <a:off x="4959350" y="2039938"/>
            <a:ext cx="4040188" cy="31099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0160" rIns="0" bIns="0"/>
          <a:lstStyle>
            <a:lvl1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1pPr>
            <a:lvl2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2pPr>
            <a:lvl3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3pPr>
            <a:lvl4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4pPr>
            <a:lvl5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9pPr>
          </a:lstStyle>
          <a:p>
            <a:pPr>
              <a:lnSpc>
                <a:spcPct val="95000"/>
              </a:lnSpc>
              <a:spcAft>
                <a:spcPts val="1425"/>
              </a:spcAft>
            </a:pPr>
            <a:r>
              <a:rPr lang="fi-FI" altLang="fi-FI" sz="1600" dirty="0" smtClean="0">
                <a:latin typeface="Calibri" panose="020F0502020204030204" pitchFamily="34" charset="0"/>
              </a:rPr>
              <a:t>MOILASEN ETUNIMI</a:t>
            </a:r>
          </a:p>
          <a:p>
            <a:pPr>
              <a:lnSpc>
                <a:spcPct val="100000"/>
              </a:lnSpc>
            </a:pPr>
            <a:r>
              <a:rPr lang="fi-FI" altLang="fi-FI" sz="1600" dirty="0" smtClean="0">
                <a:latin typeface="Calibri" panose="020F0502020204030204" pitchFamily="34" charset="0"/>
              </a:rPr>
              <a:t>Moilanen maistelee matkanvarrelta löytyneitä kirjaimia ja alkaa hahmottamaan nimeään niistä. Hän voi pyytää oppilailta apua. Kirjaimia voi jättää pois, asetella eri järjestykseen tai keksiä lisää. </a:t>
            </a:r>
          </a:p>
          <a:p>
            <a:pPr>
              <a:lnSpc>
                <a:spcPct val="100000"/>
              </a:lnSpc>
            </a:pPr>
            <a:endParaRPr lang="fi-FI" altLang="fi-FI" sz="1600" dirty="0" smtClean="0">
              <a:latin typeface="Calibri" panose="020F0502020204030204" pitchFamily="34" charset="0"/>
            </a:endParaRPr>
          </a:p>
          <a:p>
            <a:pPr>
              <a:lnSpc>
                <a:spcPct val="100000"/>
              </a:lnSpc>
            </a:pPr>
            <a:r>
              <a:rPr lang="fi-FI" altLang="fi-FI" sz="1600" dirty="0" smtClean="0">
                <a:latin typeface="Calibri" panose="020F0502020204030204" pitchFamily="34" charset="0"/>
              </a:rPr>
              <a:t>Sitten Moilanen muistaa nimensä ja esittäytyy kokonimellään “... Moilanen”. Onnellisena etunimen löytymisestä hän kiittää oppilaita suuresta avusta ja rohkaisusta uuden harrastuksen äärelle.</a:t>
            </a:r>
            <a:endParaRPr lang="fi-FI" altLang="fi-FI" sz="1600" dirty="0">
              <a:latin typeface="Calibri" panose="020F0502020204030204" pitchFamily="34"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Grp="1" noChangeArrowheads="1"/>
          </p:cNvSpPr>
          <p:nvPr>
            <p:ph type="title"/>
          </p:nvPr>
        </p:nvSpPr>
        <p:spPr>
          <a:xfrm>
            <a:off x="720725" y="582613"/>
            <a:ext cx="8639175" cy="677862"/>
          </a:xfrm>
          <a:ln/>
        </p:spPr>
        <p:txBody>
          <a:bodyPr/>
          <a:lstStyle/>
          <a:p>
            <a:pPr algn="r">
              <a:lnSpc>
                <a:spcPct val="102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fi-FI" sz="1400">
                <a:latin typeface="Calibri" panose="020F0502020204030204" pitchFamily="34" charset="0"/>
              </a:rPr>
              <a:t>Sanataiteen hyödyntäminen lasten ja nuorten kirjastotyössä</a:t>
            </a:r>
            <a:br>
              <a:rPr lang="en-US" altLang="fi-FI" sz="1400">
                <a:latin typeface="Calibri" panose="020F0502020204030204" pitchFamily="34" charset="0"/>
              </a:rPr>
            </a:br>
            <a:r>
              <a:rPr lang="en-US" altLang="fi-FI" sz="1400">
                <a:latin typeface="Calibri" panose="020F0502020204030204" pitchFamily="34" charset="0"/>
              </a:rPr>
              <a:t>Riikkamaria Korhonen</a:t>
            </a:r>
          </a:p>
        </p:txBody>
      </p:sp>
      <p:sp>
        <p:nvSpPr>
          <p:cNvPr id="16386" name="Rectangle 2"/>
          <p:cNvSpPr>
            <a:spLocks noGrp="1" noChangeArrowheads="1"/>
          </p:cNvSpPr>
          <p:nvPr>
            <p:ph type="body" idx="1"/>
          </p:nvPr>
        </p:nvSpPr>
        <p:spPr>
          <a:xfrm>
            <a:off x="900113" y="2033588"/>
            <a:ext cx="8278812" cy="4086225"/>
          </a:xfrm>
          <a:ln/>
        </p:spPr>
        <p:txBody>
          <a:bodyPr/>
          <a:lstStyle/>
          <a:p>
            <a:pPr indent="-341313" algn="ctr">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i-FI" altLang="fi-FI" sz="1600" dirty="0">
                <a:latin typeface="Calibri" panose="020F0502020204030204" pitchFamily="34" charset="0"/>
              </a:rPr>
              <a:t>Kirjaston käytön esittelyt on muokattavissa omaan kirjastoon, itselleen ja omaan suuhun sopiviksi.</a:t>
            </a:r>
          </a:p>
          <a:p>
            <a:pPr indent="-341313" algn="ctr">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fi-FI" altLang="fi-FI" sz="1600" dirty="0">
              <a:latin typeface="Calibri" panose="020F0502020204030204" pitchFamily="34" charset="0"/>
            </a:endParaRPr>
          </a:p>
          <a:p>
            <a:pPr indent="-341313" algn="ctr">
              <a:lnSpc>
                <a:spcPct val="100000"/>
              </a:lnSpc>
              <a:spcAft>
                <a:spcPct val="0"/>
              </a:spcAft>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i-FI" altLang="fi-FI" sz="1600" dirty="0">
                <a:latin typeface="Calibri" panose="020F0502020204030204" pitchFamily="34" charset="0"/>
              </a:rPr>
              <a:t>Jos mieleesi nousee kysymyksiä, ota rohkeasti </a:t>
            </a:r>
            <a:r>
              <a:rPr lang="fi-FI" altLang="fi-FI" sz="1600" dirty="0" smtClean="0">
                <a:latin typeface="Calibri" panose="020F0502020204030204" pitchFamily="34" charset="0"/>
              </a:rPr>
              <a:t>yhteyttä:</a:t>
            </a:r>
            <a:endParaRPr lang="fi-FI" altLang="fi-FI" sz="1600" dirty="0">
              <a:latin typeface="Calibri" panose="020F0502020204030204" pitchFamily="34" charset="0"/>
            </a:endParaRPr>
          </a:p>
          <a:p>
            <a:pPr indent="-341313" algn="ctr">
              <a:lnSpc>
                <a:spcPct val="100000"/>
              </a:lnSpc>
              <a:spcAft>
                <a:spcPct val="0"/>
              </a:spcAft>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i-FI" altLang="fi-FI" sz="1600" dirty="0">
                <a:latin typeface="Calibri" panose="020F0502020204030204" pitchFamily="34" charset="0"/>
                <a:hlinkClick r:id="rId3"/>
              </a:rPr>
              <a:t>riikkamaria.korhonen@hotmail.com</a:t>
            </a:r>
            <a:r>
              <a:rPr lang="fi-FI" altLang="fi-FI" sz="1600" dirty="0">
                <a:latin typeface="Calibri" panose="020F0502020204030204" pitchFamily="34" charset="0"/>
              </a:rPr>
              <a:t> tai puh. 0400 866 754</a:t>
            </a:r>
          </a:p>
          <a:p>
            <a:pPr indent="-341313" algn="ctr">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fi-FI" altLang="fi-FI" sz="1600" dirty="0">
              <a:latin typeface="Calibri" panose="020F0502020204030204" pitchFamily="34" charset="0"/>
            </a:endParaRPr>
          </a:p>
          <a:p>
            <a:pPr indent="-341313" algn="ctr">
              <a:lnSpc>
                <a:spcPct val="100000"/>
              </a:lnSpc>
              <a:spcAft>
                <a:spcPct val="0"/>
              </a:spcAft>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i-FI" altLang="fi-FI" sz="1600" dirty="0">
                <a:latin typeface="Calibri" panose="020F0502020204030204" pitchFamily="34" charset="0"/>
              </a:rPr>
              <a:t>Materiaali on vapaasti käytettävissä ja muokattavissa. </a:t>
            </a:r>
          </a:p>
          <a:p>
            <a:pPr marL="0" lvl="1" indent="0" algn="ctr">
              <a:lnSpc>
                <a:spcPct val="100000"/>
              </a:lnSpc>
              <a:spcAft>
                <a:spcPct val="0"/>
              </a:spcAft>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i-FI" altLang="fi-FI" sz="1600" dirty="0">
                <a:latin typeface="Calibri" panose="020F0502020204030204" pitchFamily="34" charset="0"/>
              </a:rPr>
              <a:t>Toivon kuitenkin, että esittelyjä tehdessä mainitaan </a:t>
            </a:r>
            <a:r>
              <a:rPr lang="fi-FI" altLang="fi-FI" sz="1600" dirty="0" smtClean="0">
                <a:latin typeface="Calibri" panose="020F0502020204030204" pitchFamily="34" charset="0"/>
              </a:rPr>
              <a:t>suunnittelija</a:t>
            </a:r>
            <a:endParaRPr lang="fi-FI" altLang="fi-FI" sz="1600" dirty="0">
              <a:latin typeface="Calibri" panose="020F0502020204030204" pitchFamily="34" charset="0"/>
            </a:endParaRPr>
          </a:p>
          <a:p>
            <a:pPr marL="0" lvl="1" indent="0" algn="ctr">
              <a:lnSpc>
                <a:spcPct val="100000"/>
              </a:lnSpc>
              <a:spcAft>
                <a:spcPct val="0"/>
              </a:spcAft>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i-FI" altLang="fi-FI" sz="1600" dirty="0">
                <a:latin typeface="Calibri" panose="020F0502020204030204" pitchFamily="34" charset="0"/>
              </a:rPr>
              <a:t> Riikkamaria Korhonen, Sanataidekoulu Aapeli.</a:t>
            </a:r>
          </a:p>
          <a:p>
            <a:pPr marL="0" lvl="1" indent="0" algn="ctr">
              <a:lnSpc>
                <a:spcPct val="100000"/>
              </a:lnSpc>
              <a:spcAft>
                <a:spcPct val="0"/>
              </a:spcAft>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fi-FI" altLang="fi-FI" sz="1600" dirty="0">
              <a:latin typeface="Calibri" panose="020F0502020204030204" pitchFamily="34" charset="0"/>
            </a:endParaRPr>
          </a:p>
          <a:p>
            <a:pPr marL="0" lvl="1" indent="0" algn="ctr">
              <a:lnSpc>
                <a:spcPct val="100000"/>
              </a:lnSpc>
              <a:spcAft>
                <a:spcPct val="0"/>
              </a:spcAft>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i-FI" altLang="fi-FI" sz="1600" dirty="0">
                <a:latin typeface="Calibri" panose="020F0502020204030204" pitchFamily="34" charset="0"/>
              </a:rPr>
              <a:t>Antoisia hetkiä sanataidetta hyödyntäen!</a:t>
            </a:r>
          </a:p>
        </p:txBody>
      </p:sp>
      <p:pic>
        <p:nvPicPr>
          <p:cNvPr id="2" name="Kuva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55936" y="5226102"/>
            <a:ext cx="1881262" cy="893711"/>
          </a:xfrm>
          <a:prstGeom prst="rect">
            <a:avLst/>
          </a:prstGeom>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teema">
  <a:themeElements>
    <a:clrScheme name="Office-teem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teema">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fi-FI" sz="1800" b="0" i="0" u="none" strike="noStrike" cap="none" normalizeH="0" baseline="0" smtClean="0">
            <a:ln>
              <a:noFill/>
            </a:ln>
            <a:solidFill>
              <a:schemeClr val="bg1"/>
            </a:solidFill>
            <a:effectLst/>
            <a:latin typeface="Arial" panose="020B060402020202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fi-FI" sz="1800" b="0" i="0" u="none" strike="noStrike" cap="none" normalizeH="0" baseline="0" smtClean="0">
            <a:ln>
              <a:noFill/>
            </a:ln>
            <a:solidFill>
              <a:schemeClr val="bg1"/>
            </a:solidFill>
            <a:effectLst/>
            <a:latin typeface="Arial" panose="020B0604020202020204" pitchFamily="34" charset="0"/>
            <a:ea typeface="Microsoft YaHei" panose="020B0503020204020204" pitchFamily="34" charset="-122"/>
          </a:defRPr>
        </a:defPPr>
      </a:lstStyle>
    </a:lnDef>
  </a:objectDefaults>
  <a:extraClrSchemeLst>
    <a:extraClrScheme>
      <a:clrScheme name="Office-teem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teem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teem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teem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teem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teem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teem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ema">
  <a:themeElements>
    <a:clrScheme name="Office-teem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teema">
      <a:majorFont>
        <a:latin typeface="Times New Roman"/>
        <a:ea typeface="Arial Unicode MS"/>
        <a:cs typeface="Arial Unicode MS"/>
      </a:majorFont>
      <a:minorFont>
        <a:latin typeface="Times New Roman"/>
        <a:ea typeface="Arial Unicode MS"/>
        <a:cs typeface="Arial Unicode M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fi-FI" sz="1800" b="0" i="0" u="none" strike="noStrike" cap="none" normalizeH="0" baseline="0" smtClean="0">
            <a:ln>
              <a:noFill/>
            </a:ln>
            <a:solidFill>
              <a:schemeClr val="bg1"/>
            </a:solidFill>
            <a:effectLst/>
            <a:latin typeface="Arial" panose="020B060402020202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fi-FI" sz="1800" b="0" i="0" u="none" strike="noStrike" cap="none" normalizeH="0" baseline="0" smtClean="0">
            <a:ln>
              <a:noFill/>
            </a:ln>
            <a:solidFill>
              <a:schemeClr val="bg1"/>
            </a:solidFill>
            <a:effectLst/>
            <a:latin typeface="Arial" panose="020B0604020202020204" pitchFamily="34" charset="0"/>
            <a:ea typeface="Microsoft YaHei" panose="020B0503020204020204" pitchFamily="34" charset="-122"/>
          </a:defRPr>
        </a:defPPr>
      </a:lstStyle>
    </a:lnDef>
  </a:objectDefaults>
  <a:extraClrSchemeLst>
    <a:extraClrScheme>
      <a:clrScheme name="Office-teem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teem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teem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teem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teem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teem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teem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34489</TotalTime>
  <Words>1728</Words>
  <Application>Microsoft Office PowerPoint</Application>
  <PresentationFormat>Mukautettu</PresentationFormat>
  <Paragraphs>183</Paragraphs>
  <Slides>13</Slides>
  <Notes>13</Notes>
  <HiddenSlides>0</HiddenSlides>
  <MMClips>0</MMClips>
  <ScaleCrop>false</ScaleCrop>
  <HeadingPairs>
    <vt:vector size="6" baseType="variant">
      <vt:variant>
        <vt:lpstr>Käytetyt fontit</vt:lpstr>
      </vt:variant>
      <vt:variant>
        <vt:i4>9</vt:i4>
      </vt:variant>
      <vt:variant>
        <vt:lpstr>Teema</vt:lpstr>
      </vt:variant>
      <vt:variant>
        <vt:i4>2</vt:i4>
      </vt:variant>
      <vt:variant>
        <vt:lpstr>Dian otsikot</vt:lpstr>
      </vt:variant>
      <vt:variant>
        <vt:i4>13</vt:i4>
      </vt:variant>
    </vt:vector>
  </HeadingPairs>
  <TitlesOfParts>
    <vt:vector size="24" baseType="lpstr">
      <vt:lpstr>Arial Unicode MS</vt:lpstr>
      <vt:lpstr>Microsoft YaHei</vt:lpstr>
      <vt:lpstr>Andalus</vt:lpstr>
      <vt:lpstr>Arial</vt:lpstr>
      <vt:lpstr>Calibri</vt:lpstr>
      <vt:lpstr>Calibri;sans-serif</vt:lpstr>
      <vt:lpstr>Cooper Std Black</vt:lpstr>
      <vt:lpstr>Lucida Sans Unicode</vt:lpstr>
      <vt:lpstr>Times New Roman</vt:lpstr>
      <vt:lpstr>Office-teema</vt:lpstr>
      <vt:lpstr>Office-teema</vt:lpstr>
      <vt:lpstr>Sanataiteen hyödyntäminen lasten ja nuorten kirjastotyössä Riikkamaria Korhonen</vt:lpstr>
      <vt:lpstr>Sanataiteen hyödyntäminen lasten ja nuorten kirjastotyössä Riikkamaria Korhonen</vt:lpstr>
      <vt:lpstr>Sanataiteen hyödyntäminen lasten ja nuorten kirjastotyössä Riikkamaria Korhonen</vt:lpstr>
      <vt:lpstr>Sanataiteen hyödyntäminen lasten ja nuorten kirjastotyössä Riikkamaria Korhonen</vt:lpstr>
      <vt:lpstr>Sanataiteen hyödyntäminen lasten ja nuorten kirjastotyössä Riikkamaria Korhonen</vt:lpstr>
      <vt:lpstr>Sanataiteen hyödyntäminen lasten ja nuorten kirjastotyössä Riikkamaria Korhonen</vt:lpstr>
      <vt:lpstr>Sanataiteen hyödyntäminen lasten ja nuorten kirjastotyössä Riikkamaria Korhonen</vt:lpstr>
      <vt:lpstr>Sanataiteen hyödyntäminen lasten ja nuorten kirjastotyössä Riikkamaria Korhonen</vt:lpstr>
      <vt:lpstr>Sanataiteen hyödyntäminen lasten ja nuorten kirjastotyössä Riikkamaria Korhonen</vt:lpstr>
      <vt:lpstr>Sanataiteen hyödyntäminen lasten ja nuorten kirjastotyössä Riikkamaria Korhonen</vt:lpstr>
      <vt:lpstr>Sanataiteen hyödyntäminen lasten ja nuorten kirjastotyössä Riikkamaria Korhonen</vt:lpstr>
      <vt:lpstr>Sanataiteen hyödyntäminen lasten ja nuorten kirjastotyössä Riikkamaria Korhonen</vt:lpstr>
      <vt:lpstr>Sanataiteen hyödyntäminen lasten ja nuorten kirjastotyössä Riikkamaria Korhonen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Sanataiteen hyödyntäminen lasten ja nuorten kirjastotyössä Riikkamaria Korhonen</dc:title>
  <dc:creator>Jauhiainen Jaana</dc:creator>
  <cp:lastModifiedBy>Ilmola Maarit</cp:lastModifiedBy>
  <cp:revision>6</cp:revision>
  <cp:lastPrinted>1601-01-01T00:00:00Z</cp:lastPrinted>
  <dcterms:created xsi:type="dcterms:W3CDTF">2019-01-28T19:56:17Z</dcterms:created>
  <dcterms:modified xsi:type="dcterms:W3CDTF">2019-01-30T07:10:01Z</dcterms:modified>
</cp:coreProperties>
</file>