
<file path=[Content_Types].xml><?xml version="1.0" encoding="utf-8"?>
<Types xmlns="http://schemas.openxmlformats.org/package/2006/content-types">
  <Default Extension="png" ContentType="image/png"/>
  <Default Extension="pdf" ContentType="application/pd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handoutMasterIdLst>
    <p:handoutMasterId r:id="rId21"/>
  </p:handoutMasterIdLst>
  <p:sldIdLst>
    <p:sldId id="265" r:id="rId5"/>
    <p:sldId id="316" r:id="rId6"/>
    <p:sldId id="257" r:id="rId7"/>
    <p:sldId id="319" r:id="rId8"/>
    <p:sldId id="318" r:id="rId9"/>
    <p:sldId id="320" r:id="rId10"/>
    <p:sldId id="324" r:id="rId11"/>
    <p:sldId id="322" r:id="rId12"/>
    <p:sldId id="323" r:id="rId13"/>
    <p:sldId id="326" r:id="rId14"/>
    <p:sldId id="328" r:id="rId15"/>
    <p:sldId id="331" r:id="rId16"/>
    <p:sldId id="325" r:id="rId17"/>
    <p:sldId id="332" r:id="rId18"/>
    <p:sldId id="267" r:id="rId19"/>
  </p:sldIdLst>
  <p:sldSz cx="9144000" cy="6858000" type="screen4x3"/>
  <p:notesSz cx="6858000" cy="9144000"/>
  <p:defaultTextStyle>
    <a:defPPr>
      <a:defRPr lang="fi-FI"/>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4890" autoAdjust="0"/>
    <p:restoredTop sz="94660"/>
  </p:normalViewPr>
  <p:slideViewPr>
    <p:cSldViewPr snapToGrid="0">
      <p:cViewPr varScale="1">
        <p:scale>
          <a:sx n="109" d="100"/>
          <a:sy n="109" d="100"/>
        </p:scale>
        <p:origin x="1296"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FI"/>
          </a:p>
        </p:txBody>
      </p:sp>
      <p:sp>
        <p:nvSpPr>
          <p:cNvPr id="3" name="Päiväyksen paikkamerkki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2228F21-0EB4-274A-8DC5-5DF162BA0EB4}" type="datetimeFigureOut">
              <a:rPr lang="fi-FI" smtClean="0"/>
              <a:pPr/>
              <a:t>18.2.2019</a:t>
            </a:fld>
            <a:endParaRPr lang="fi-FI"/>
          </a:p>
        </p:txBody>
      </p:sp>
      <p:sp>
        <p:nvSpPr>
          <p:cNvPr id="4" name="Alatunnisteen paikkamerkki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856542C-892E-9945-A52B-BA3F0E334089}" type="slidenum">
              <a:rPr lang="fi-FI" smtClean="0"/>
              <a:pPr/>
              <a:t>‹#›</a:t>
            </a:fld>
            <a:endParaRPr lang="fi-FI"/>
          </a:p>
        </p:txBody>
      </p:sp>
    </p:spTree>
    <p:extLst>
      <p:ext uri="{BB962C8B-B14F-4D97-AF65-F5344CB8AC3E}">
        <p14:creationId xmlns:p14="http://schemas.microsoft.com/office/powerpoint/2010/main" val="312979710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FI"/>
          </a:p>
        </p:txBody>
      </p:sp>
      <p:sp>
        <p:nvSpPr>
          <p:cNvPr id="3" name="Päiväyksen paikkamerkki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2E803C-0A4A-5C4E-92D3-CE4084A20D13}" type="datetimeFigureOut">
              <a:rPr lang="fi-FI" smtClean="0"/>
              <a:pPr/>
              <a:t>18.2.2019</a:t>
            </a:fld>
            <a:endParaRPr lang="fi-FI"/>
          </a:p>
        </p:txBody>
      </p:sp>
      <p:sp>
        <p:nvSpPr>
          <p:cNvPr id="4" name="Dian kuvan paikkamerkki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i-FI"/>
              <a:t>Muokkaa tekstin perustyylejä osoittamalla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F58246E-1339-6840-9D76-46AC9D29AA65}" type="slidenum">
              <a:rPr lang="fi-FI" smtClean="0"/>
              <a:pPr/>
              <a:t>‹#›</a:t>
            </a:fld>
            <a:endParaRPr lang="fi-FI"/>
          </a:p>
        </p:txBody>
      </p:sp>
    </p:spTree>
    <p:extLst>
      <p:ext uri="{BB962C8B-B14F-4D97-AF65-F5344CB8AC3E}">
        <p14:creationId xmlns:p14="http://schemas.microsoft.com/office/powerpoint/2010/main" val="72729065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i-FI" baseline="0" dirty="0" smtClean="0"/>
              <a:t>Kirjastoauto lakkautettiin, koska se tuli tiensä päähän. Uusi olisi pitänyt hankkia, mutta säästösyistä autoa ei hankittu. Kuljettajia on vaikea rekrytoida ja kirjastoautotalli olisi pitänyt etsiä muualta (oli ennen Rantakylän koulun alakerrassa, nyt jo purettu). Kyläkoulujen lakkautukset ja asiakaskunnan väheneminen oli myös yksi syy. Oma mielipiteeni on, että uudesta autosta olisi pitänyt tehdä </a:t>
            </a:r>
            <a:r>
              <a:rPr lang="fi-FI" baseline="0" dirty="0" err="1" smtClean="0"/>
              <a:t>monipalveluauto</a:t>
            </a:r>
            <a:r>
              <a:rPr lang="fi-FI" baseline="0" dirty="0" smtClean="0"/>
              <a:t> (tehtiin Mari H:n kanssa opinnäytetyö aiheesta </a:t>
            </a:r>
            <a:r>
              <a:rPr lang="fi-FI" baseline="0" dirty="0" err="1" smtClean="0"/>
              <a:t>Mamkiin</a:t>
            </a:r>
            <a:r>
              <a:rPr lang="fi-FI" baseline="0" dirty="0" smtClean="0"/>
              <a:t>).</a:t>
            </a:r>
          </a:p>
          <a:p>
            <a:endParaRPr lang="fi-FI" dirty="0"/>
          </a:p>
        </p:txBody>
      </p:sp>
      <p:sp>
        <p:nvSpPr>
          <p:cNvPr id="4" name="Dian numeron paikkamerkki 3"/>
          <p:cNvSpPr>
            <a:spLocks noGrp="1"/>
          </p:cNvSpPr>
          <p:nvPr>
            <p:ph type="sldNum" sz="quarter" idx="10"/>
          </p:nvPr>
        </p:nvSpPr>
        <p:spPr/>
        <p:txBody>
          <a:bodyPr/>
          <a:lstStyle/>
          <a:p>
            <a:fld id="{EF58246E-1339-6840-9D76-46AC9D29AA65}" type="slidenum">
              <a:rPr lang="fi-FI" smtClean="0"/>
              <a:pPr/>
              <a:t>3</a:t>
            </a:fld>
            <a:endParaRPr lang="fi-FI"/>
          </a:p>
        </p:txBody>
      </p:sp>
    </p:spTree>
    <p:extLst>
      <p:ext uri="{BB962C8B-B14F-4D97-AF65-F5344CB8AC3E}">
        <p14:creationId xmlns:p14="http://schemas.microsoft.com/office/powerpoint/2010/main" val="8222089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pd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d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d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d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d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lkudia">
    <p:spTree>
      <p:nvGrpSpPr>
        <p:cNvPr id="1" name=""/>
        <p:cNvGrpSpPr/>
        <p:nvPr/>
      </p:nvGrpSpPr>
      <p:grpSpPr>
        <a:xfrm>
          <a:off x="0" y="0"/>
          <a:ext cx="0" cy="0"/>
          <a:chOff x="0" y="0"/>
          <a:chExt cx="0" cy="0"/>
        </a:xfrm>
      </p:grpSpPr>
      <p:pic>
        <p:nvPicPr>
          <p:cNvPr id="14338" name="Picture 2"/>
          <p:cNvPicPr>
            <a:picLocks noChangeAspect="1" noChangeArrowheads="1"/>
          </p:cNvPicPr>
          <p:nvPr userDrawn="1"/>
        </p:nvPicPr>
        <mc:AlternateContent xmlns:mc="http://schemas.openxmlformats.org/markup-compatibility/2006">
          <mc:Choice xmlns:ma="http://schemas.microsoft.com/office/mac/drawingml/2008/main" xmlns:mv="urn:schemas-microsoft-com:mac:vml" xmlns="" Requires="ma">
            <p:blipFill>
              <a:blip r:embed="rId2"/>
              <a:srcRect/>
              <a:stretch>
                <a:fillRect/>
              </a:stretch>
            </p:blipFill>
          </mc:Choice>
          <mc:Fallback>
            <p:blipFill>
              <a:blip r:embed="rId3"/>
              <a:srcRect/>
              <a:stretch>
                <a:fillRect/>
              </a:stretch>
            </p:blipFill>
          </mc:Fallback>
        </mc:AlternateContent>
        <p:spPr bwMode="auto">
          <a:xfrm>
            <a:off x="0" y="0"/>
            <a:ext cx="9144000" cy="6858000"/>
          </a:xfrm>
          <a:prstGeom prst="rect">
            <a:avLst/>
          </a:prstGeom>
          <a:noFill/>
          <a:ln w="9525">
            <a:noFill/>
            <a:miter lim="800000"/>
            <a:headEnd/>
            <a:tailEnd/>
          </a:ln>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erusdia">
    <p:spTree>
      <p:nvGrpSpPr>
        <p:cNvPr id="1" name=""/>
        <p:cNvGrpSpPr/>
        <p:nvPr/>
      </p:nvGrpSpPr>
      <p:grpSpPr>
        <a:xfrm>
          <a:off x="0" y="0"/>
          <a:ext cx="0" cy="0"/>
          <a:chOff x="0" y="0"/>
          <a:chExt cx="0" cy="0"/>
        </a:xfrm>
      </p:grpSpPr>
      <p:pic>
        <p:nvPicPr>
          <p:cNvPr id="11" name="Picture 3"/>
          <p:cNvPicPr>
            <a:picLocks noChangeAspect="1" noChangeArrowheads="1"/>
          </p:cNvPicPr>
          <p:nvPr userDrawn="1"/>
        </p:nvPicPr>
        <mc:AlternateContent xmlns:mc="http://schemas.openxmlformats.org/markup-compatibility/2006">
          <mc:Choice xmlns:ma="http://schemas.microsoft.com/office/mac/drawingml/2008/main" xmlns:mv="urn:schemas-microsoft-com:mac:vml" xmlns="" Requires="ma">
            <p:blipFill>
              <a:blip r:embed="rId2"/>
              <a:srcRect/>
              <a:stretch>
                <a:fillRect/>
              </a:stretch>
            </p:blipFill>
          </mc:Choice>
          <mc:Fallback>
            <p:blipFill>
              <a:blip r:embed="rId3"/>
              <a:srcRect/>
              <a:stretch>
                <a:fillRect/>
              </a:stretch>
            </p:blipFill>
          </mc:Fallback>
        </mc:AlternateContent>
        <p:spPr bwMode="auto">
          <a:xfrm>
            <a:off x="0" y="0"/>
            <a:ext cx="9144000" cy="6858000"/>
          </a:xfrm>
          <a:prstGeom prst="rect">
            <a:avLst/>
          </a:prstGeom>
          <a:noFill/>
          <a:ln w="9525">
            <a:noFill/>
            <a:miter lim="800000"/>
            <a:headEnd/>
            <a:tailEnd/>
          </a:ln>
          <a:effectLst/>
        </p:spPr>
      </p:pic>
      <p:sp>
        <p:nvSpPr>
          <p:cNvPr id="2" name="Otsikko 1"/>
          <p:cNvSpPr>
            <a:spLocks noGrp="1"/>
          </p:cNvSpPr>
          <p:nvPr>
            <p:ph type="title"/>
          </p:nvPr>
        </p:nvSpPr>
        <p:spPr/>
        <p:txBody>
          <a:bodyPr/>
          <a:lstStyle/>
          <a:p>
            <a:r>
              <a:rPr lang="fi-FI"/>
              <a:t>Muokkaa perustyyl. napsautt.</a:t>
            </a:r>
          </a:p>
        </p:txBody>
      </p:sp>
      <p:sp>
        <p:nvSpPr>
          <p:cNvPr id="3" name="Päiväyksen paikkamerkki 2"/>
          <p:cNvSpPr>
            <a:spLocks noGrp="1"/>
          </p:cNvSpPr>
          <p:nvPr>
            <p:ph type="dt" sz="half" idx="10"/>
          </p:nvPr>
        </p:nvSpPr>
        <p:spPr/>
        <p:txBody>
          <a:bodyPr/>
          <a:lstStyle/>
          <a:p>
            <a:fld id="{4873A417-36FD-DE41-99DD-3D4F88238B8D}" type="datetime1">
              <a:rPr lang="fi-FI" smtClean="0"/>
              <a:pPr/>
              <a:t>18.2.2019</a:t>
            </a:fld>
            <a:endParaRPr lang="fi-FI"/>
          </a:p>
        </p:txBody>
      </p:sp>
      <p:sp>
        <p:nvSpPr>
          <p:cNvPr id="4" name="Alatunnisteen paikkamerkki 3"/>
          <p:cNvSpPr>
            <a:spLocks noGrp="1"/>
          </p:cNvSpPr>
          <p:nvPr>
            <p:ph type="ftr" sz="quarter" idx="11"/>
          </p:nvPr>
        </p:nvSpPr>
        <p:spPr/>
        <p:txBody>
          <a:bodyPr/>
          <a:lstStyle/>
          <a:p>
            <a:r>
              <a:rPr lang="fi-FI"/>
              <a:t>Mikkelin kaupunginkirjasto</a:t>
            </a:r>
          </a:p>
        </p:txBody>
      </p:sp>
      <p:sp>
        <p:nvSpPr>
          <p:cNvPr id="5" name="Dian numeron paikkamerkki 4"/>
          <p:cNvSpPr>
            <a:spLocks noGrp="1"/>
          </p:cNvSpPr>
          <p:nvPr>
            <p:ph type="sldNum" sz="quarter" idx="12"/>
          </p:nvPr>
        </p:nvSpPr>
        <p:spPr/>
        <p:txBody>
          <a:bodyPr/>
          <a:lstStyle/>
          <a:p>
            <a:r>
              <a:rPr lang="fi-FI"/>
              <a:t>s. </a:t>
            </a:r>
            <a:fld id="{87AA44F2-4B2E-2F48-BAAF-10F95A2996F2}" type="slidenum">
              <a:rPr lang="fi-FI" smtClean="0"/>
              <a:pPr/>
              <a:t>‹#›</a:t>
            </a:fld>
            <a:endParaRPr lang="fi-FI"/>
          </a:p>
        </p:txBody>
      </p:sp>
      <p:sp>
        <p:nvSpPr>
          <p:cNvPr id="8" name="Tekstin paikkamerkki 7"/>
          <p:cNvSpPr>
            <a:spLocks noGrp="1"/>
          </p:cNvSpPr>
          <p:nvPr>
            <p:ph type="body" sz="quarter" idx="13"/>
          </p:nvPr>
        </p:nvSpPr>
        <p:spPr>
          <a:xfrm>
            <a:off x="495300" y="1854000"/>
            <a:ext cx="7962900" cy="4318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Esityksen aloitus">
    <p:spTree>
      <p:nvGrpSpPr>
        <p:cNvPr id="1" name=""/>
        <p:cNvGrpSpPr/>
        <p:nvPr/>
      </p:nvGrpSpPr>
      <p:grpSpPr>
        <a:xfrm>
          <a:off x="0" y="0"/>
          <a:ext cx="0" cy="0"/>
          <a:chOff x="0" y="0"/>
          <a:chExt cx="0" cy="0"/>
        </a:xfrm>
      </p:grpSpPr>
      <p:pic>
        <p:nvPicPr>
          <p:cNvPr id="3074" name="Picture 2"/>
          <p:cNvPicPr>
            <a:picLocks noChangeAspect="1" noChangeArrowheads="1"/>
          </p:cNvPicPr>
          <p:nvPr userDrawn="1"/>
        </p:nvPicPr>
        <mc:AlternateContent xmlns:mc="http://schemas.openxmlformats.org/markup-compatibility/2006">
          <mc:Choice xmlns:ma="http://schemas.microsoft.com/office/mac/drawingml/2008/main" xmlns:mv="urn:schemas-microsoft-com:mac:vml" xmlns="" Requires="ma">
            <p:blipFill>
              <a:blip r:embed="rId2"/>
              <a:srcRect/>
              <a:stretch>
                <a:fillRect/>
              </a:stretch>
            </p:blipFill>
          </mc:Choice>
          <mc:Fallback>
            <p:blipFill>
              <a:blip r:embed="rId3"/>
              <a:srcRect/>
              <a:stretch>
                <a:fillRect/>
              </a:stretch>
            </p:blipFill>
          </mc:Fallback>
        </mc:AlternateContent>
        <p:spPr bwMode="auto">
          <a:xfrm>
            <a:off x="0" y="0"/>
            <a:ext cx="9144000" cy="6858000"/>
          </a:xfrm>
          <a:prstGeom prst="rect">
            <a:avLst/>
          </a:prstGeom>
          <a:noFill/>
          <a:ln w="9525">
            <a:noFill/>
            <a:miter lim="800000"/>
            <a:headEnd/>
            <a:tailEnd/>
          </a:ln>
          <a:effectLst/>
        </p:spPr>
      </p:pic>
      <p:sp>
        <p:nvSpPr>
          <p:cNvPr id="2" name="Otsikko 1"/>
          <p:cNvSpPr>
            <a:spLocks noGrp="1"/>
          </p:cNvSpPr>
          <p:nvPr>
            <p:ph type="ctrTitle" hasCustomPrompt="1"/>
          </p:nvPr>
        </p:nvSpPr>
        <p:spPr>
          <a:xfrm>
            <a:off x="1973775" y="1803400"/>
            <a:ext cx="5196450" cy="1201737"/>
          </a:xfrm>
        </p:spPr>
        <p:txBody>
          <a:bodyPr anchor="b"/>
          <a:lstStyle>
            <a:lvl1pPr algn="ctr">
              <a:lnSpc>
                <a:spcPts val="4400"/>
              </a:lnSpc>
              <a:defRPr sz="4400" baseline="0">
                <a:solidFill>
                  <a:schemeClr val="tx1"/>
                </a:solidFill>
              </a:defRPr>
            </a:lvl1pPr>
          </a:lstStyle>
          <a:p>
            <a:r>
              <a:rPr lang="fi-FI" noProof="0"/>
              <a:t>Esityksen aloitussivu</a:t>
            </a:r>
          </a:p>
        </p:txBody>
      </p:sp>
      <p:sp>
        <p:nvSpPr>
          <p:cNvPr id="3" name="Alaotsikko 2"/>
          <p:cNvSpPr>
            <a:spLocks noGrp="1"/>
          </p:cNvSpPr>
          <p:nvPr>
            <p:ph type="subTitle" idx="1" hasCustomPrompt="1"/>
          </p:nvPr>
        </p:nvSpPr>
        <p:spPr>
          <a:xfrm>
            <a:off x="1973775" y="3252448"/>
            <a:ext cx="5196450" cy="1140300"/>
          </a:xfrm>
        </p:spPr>
        <p:txBody>
          <a:bodyPr anchor="t">
            <a:normAutofit/>
          </a:bodyPr>
          <a:lstStyle>
            <a:lvl1pPr marL="0" indent="0" algn="ctr">
              <a:buNone/>
              <a:defRPr sz="3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err="1"/>
              <a:t>Esittäjän</a:t>
            </a:r>
            <a:r>
              <a:rPr lang="en-US"/>
              <a:t> </a:t>
            </a:r>
            <a:r>
              <a:rPr lang="en-US" err="1"/>
              <a:t>nimi</a:t>
            </a:r>
            <a:endParaRPr lang="fi-FI"/>
          </a:p>
        </p:txBody>
      </p:sp>
      <p:sp>
        <p:nvSpPr>
          <p:cNvPr id="4" name="Päiväyksen paikkamerkki 3"/>
          <p:cNvSpPr>
            <a:spLocks noGrp="1"/>
          </p:cNvSpPr>
          <p:nvPr>
            <p:ph type="dt" sz="half" idx="10"/>
          </p:nvPr>
        </p:nvSpPr>
        <p:spPr/>
        <p:txBody>
          <a:bodyPr/>
          <a:lstStyle/>
          <a:p>
            <a:fld id="{BF079911-61D6-1341-8989-87F057F8B2CB}" type="datetime1">
              <a:rPr lang="fi-FI" smtClean="0"/>
              <a:pPr/>
              <a:t>18.2.2019</a:t>
            </a:fld>
            <a:endParaRPr lang="fi-FI"/>
          </a:p>
        </p:txBody>
      </p:sp>
      <p:sp>
        <p:nvSpPr>
          <p:cNvPr id="6" name="Dian numeron paikkamerkki 5"/>
          <p:cNvSpPr>
            <a:spLocks noGrp="1"/>
          </p:cNvSpPr>
          <p:nvPr>
            <p:ph type="sldNum" sz="quarter" idx="12"/>
          </p:nvPr>
        </p:nvSpPr>
        <p:spPr/>
        <p:txBody>
          <a:bodyPr/>
          <a:lstStyle/>
          <a:p>
            <a:r>
              <a:rPr lang="fi-FI"/>
              <a:t>s. </a:t>
            </a:r>
            <a:fld id="{87AA44F2-4B2E-2F48-BAAF-10F95A2996F2}" type="slidenum">
              <a:rPr lang="fi-FI" smtClean="0"/>
              <a:pPr/>
              <a:t>‹#›</a:t>
            </a:fld>
            <a:endParaRPr lang="fi-FI"/>
          </a:p>
        </p:txBody>
      </p:sp>
      <p:sp>
        <p:nvSpPr>
          <p:cNvPr id="10" name="Alatunnisteen paikkamerkki 3"/>
          <p:cNvSpPr>
            <a:spLocks noGrp="1"/>
          </p:cNvSpPr>
          <p:nvPr>
            <p:ph type="ftr" sz="quarter" idx="11"/>
          </p:nvPr>
        </p:nvSpPr>
        <p:spPr>
          <a:xfrm>
            <a:off x="660400" y="6405563"/>
            <a:ext cx="2679700" cy="365125"/>
          </a:xfrm>
        </p:spPr>
        <p:txBody>
          <a:bodyPr/>
          <a:lstStyle/>
          <a:p>
            <a:r>
              <a:rPr lang="fi-FI"/>
              <a:t>Mikkelin kaupunginkirjasto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Osion aloitus">
    <p:spTree>
      <p:nvGrpSpPr>
        <p:cNvPr id="1" name=""/>
        <p:cNvGrpSpPr/>
        <p:nvPr/>
      </p:nvGrpSpPr>
      <p:grpSpPr>
        <a:xfrm>
          <a:off x="0" y="0"/>
          <a:ext cx="0" cy="0"/>
          <a:chOff x="0" y="0"/>
          <a:chExt cx="0" cy="0"/>
        </a:xfrm>
      </p:grpSpPr>
      <p:pic>
        <p:nvPicPr>
          <p:cNvPr id="7170" name="Picture 2"/>
          <p:cNvPicPr>
            <a:picLocks noChangeAspect="1" noChangeArrowheads="1"/>
          </p:cNvPicPr>
          <p:nvPr userDrawn="1"/>
        </p:nvPicPr>
        <mc:AlternateContent xmlns:mc="http://schemas.openxmlformats.org/markup-compatibility/2006">
          <mc:Choice xmlns:ma="http://schemas.microsoft.com/office/mac/drawingml/2008/main" xmlns:mv="urn:schemas-microsoft-com:mac:vml" xmlns="" Requires="ma">
            <p:blipFill>
              <a:blip r:embed="rId2"/>
              <a:srcRect/>
              <a:stretch>
                <a:fillRect/>
              </a:stretch>
            </p:blipFill>
          </mc:Choice>
          <mc:Fallback>
            <p:blipFill>
              <a:blip r:embed="rId3"/>
              <a:srcRect/>
              <a:stretch>
                <a:fillRect/>
              </a:stretch>
            </p:blipFill>
          </mc:Fallback>
        </mc:AlternateContent>
        <p:spPr bwMode="auto">
          <a:xfrm>
            <a:off x="0" y="0"/>
            <a:ext cx="9144000" cy="6858000"/>
          </a:xfrm>
          <a:prstGeom prst="rect">
            <a:avLst/>
          </a:prstGeom>
          <a:noFill/>
          <a:ln w="9525">
            <a:noFill/>
            <a:miter lim="800000"/>
            <a:headEnd/>
            <a:tailEnd/>
          </a:ln>
          <a:effectLst/>
        </p:spPr>
      </p:pic>
      <p:sp>
        <p:nvSpPr>
          <p:cNvPr id="2" name="Otsikko 1"/>
          <p:cNvSpPr>
            <a:spLocks noGrp="1"/>
          </p:cNvSpPr>
          <p:nvPr>
            <p:ph type="ctrTitle" hasCustomPrompt="1"/>
          </p:nvPr>
        </p:nvSpPr>
        <p:spPr>
          <a:xfrm>
            <a:off x="1973775" y="1803600"/>
            <a:ext cx="5196450" cy="1201737"/>
          </a:xfrm>
        </p:spPr>
        <p:txBody>
          <a:bodyPr anchor="b"/>
          <a:lstStyle>
            <a:lvl1pPr algn="ctr">
              <a:lnSpc>
                <a:spcPts val="4400"/>
              </a:lnSpc>
              <a:defRPr sz="4400" baseline="0">
                <a:solidFill>
                  <a:schemeClr val="tx1"/>
                </a:solidFill>
              </a:defRPr>
            </a:lvl1pPr>
          </a:lstStyle>
          <a:p>
            <a:r>
              <a:rPr lang="en-US" err="1"/>
              <a:t>Osion</a:t>
            </a:r>
            <a:r>
              <a:rPr lang="en-US"/>
              <a:t> </a:t>
            </a:r>
            <a:r>
              <a:rPr lang="en-US" err="1"/>
              <a:t>aloitus</a:t>
            </a:r>
            <a:endParaRPr lang="fi-FI"/>
          </a:p>
        </p:txBody>
      </p:sp>
      <p:sp>
        <p:nvSpPr>
          <p:cNvPr id="3" name="Alaotsikko 2"/>
          <p:cNvSpPr>
            <a:spLocks noGrp="1"/>
          </p:cNvSpPr>
          <p:nvPr>
            <p:ph type="subTitle" idx="1" hasCustomPrompt="1"/>
          </p:nvPr>
        </p:nvSpPr>
        <p:spPr>
          <a:xfrm>
            <a:off x="1973775" y="3252448"/>
            <a:ext cx="5196450" cy="1140300"/>
          </a:xfrm>
        </p:spPr>
        <p:txBody>
          <a:bodyPr anchor="t">
            <a:normAutofit/>
          </a:bodyPr>
          <a:lstStyle>
            <a:lvl1pPr marL="0" indent="0" algn="ctr">
              <a:buNone/>
              <a:defRPr sz="3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err="1"/>
              <a:t>Alaotsikko</a:t>
            </a:r>
            <a:endParaRPr lang="fi-FI"/>
          </a:p>
        </p:txBody>
      </p:sp>
      <p:sp>
        <p:nvSpPr>
          <p:cNvPr id="4" name="Päiväyksen paikkamerkki 3"/>
          <p:cNvSpPr>
            <a:spLocks noGrp="1"/>
          </p:cNvSpPr>
          <p:nvPr>
            <p:ph type="dt" sz="half" idx="10"/>
          </p:nvPr>
        </p:nvSpPr>
        <p:spPr/>
        <p:txBody>
          <a:bodyPr/>
          <a:lstStyle/>
          <a:p>
            <a:fld id="{727E62FE-677D-1447-9D73-D076BA21EFAB}" type="datetime1">
              <a:rPr lang="fi-FI" smtClean="0"/>
              <a:pPr/>
              <a:t>18.2.2019</a:t>
            </a:fld>
            <a:endParaRPr lang="fi-FI"/>
          </a:p>
        </p:txBody>
      </p:sp>
      <p:sp>
        <p:nvSpPr>
          <p:cNvPr id="6" name="Dian numeron paikkamerkki 5"/>
          <p:cNvSpPr>
            <a:spLocks noGrp="1"/>
          </p:cNvSpPr>
          <p:nvPr>
            <p:ph type="sldNum" sz="quarter" idx="12"/>
          </p:nvPr>
        </p:nvSpPr>
        <p:spPr/>
        <p:txBody>
          <a:bodyPr/>
          <a:lstStyle/>
          <a:p>
            <a:r>
              <a:rPr lang="fi-FI"/>
              <a:t>s. </a:t>
            </a:r>
            <a:fld id="{87AA44F2-4B2E-2F48-BAAF-10F95A2996F2}" type="slidenum">
              <a:rPr lang="fi-FI" smtClean="0"/>
              <a:pPr/>
              <a:t>‹#›</a:t>
            </a:fld>
            <a:endParaRPr lang="fi-FI"/>
          </a:p>
        </p:txBody>
      </p:sp>
      <p:sp>
        <p:nvSpPr>
          <p:cNvPr id="9" name="Alatunnisteen paikkamerkki 3"/>
          <p:cNvSpPr>
            <a:spLocks noGrp="1"/>
          </p:cNvSpPr>
          <p:nvPr>
            <p:ph type="ftr" sz="quarter" idx="11"/>
          </p:nvPr>
        </p:nvSpPr>
        <p:spPr>
          <a:xfrm>
            <a:off x="660400" y="6405563"/>
            <a:ext cx="2679700" cy="365125"/>
          </a:xfrm>
        </p:spPr>
        <p:txBody>
          <a:bodyPr/>
          <a:lstStyle/>
          <a:p>
            <a:r>
              <a:rPr lang="fi-FI"/>
              <a:t>Mikkelin kaupunginkirjasto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Esityksen lopetus">
    <p:spTree>
      <p:nvGrpSpPr>
        <p:cNvPr id="1" name=""/>
        <p:cNvGrpSpPr/>
        <p:nvPr/>
      </p:nvGrpSpPr>
      <p:grpSpPr>
        <a:xfrm>
          <a:off x="0" y="0"/>
          <a:ext cx="0" cy="0"/>
          <a:chOff x="0" y="0"/>
          <a:chExt cx="0" cy="0"/>
        </a:xfrm>
      </p:grpSpPr>
      <p:pic>
        <p:nvPicPr>
          <p:cNvPr id="8194" name="Picture 2"/>
          <p:cNvPicPr>
            <a:picLocks noChangeAspect="1" noChangeArrowheads="1"/>
          </p:cNvPicPr>
          <p:nvPr userDrawn="1"/>
        </p:nvPicPr>
        <mc:AlternateContent xmlns:mc="http://schemas.openxmlformats.org/markup-compatibility/2006">
          <mc:Choice xmlns:ma="http://schemas.microsoft.com/office/mac/drawingml/2008/main" xmlns:mv="urn:schemas-microsoft-com:mac:vml" xmlns="" Requires="ma">
            <p:blipFill>
              <a:blip r:embed="rId2"/>
              <a:srcRect/>
              <a:stretch>
                <a:fillRect/>
              </a:stretch>
            </p:blipFill>
          </mc:Choice>
          <mc:Fallback>
            <p:blipFill>
              <a:blip r:embed="rId3"/>
              <a:srcRect/>
              <a:stretch>
                <a:fillRect/>
              </a:stretch>
            </p:blipFill>
          </mc:Fallback>
        </mc:AlternateContent>
        <p:spPr bwMode="auto">
          <a:xfrm>
            <a:off x="0" y="0"/>
            <a:ext cx="9144000" cy="6858000"/>
          </a:xfrm>
          <a:prstGeom prst="rect">
            <a:avLst/>
          </a:prstGeom>
          <a:noFill/>
          <a:ln w="9525">
            <a:noFill/>
            <a:miter lim="800000"/>
            <a:headEnd/>
            <a:tailEnd/>
          </a:ln>
          <a:effectLst/>
        </p:spPr>
      </p:pic>
      <p:sp>
        <p:nvSpPr>
          <p:cNvPr id="2" name="Otsikko 1"/>
          <p:cNvSpPr>
            <a:spLocks noGrp="1"/>
          </p:cNvSpPr>
          <p:nvPr>
            <p:ph type="ctrTitle" hasCustomPrompt="1"/>
          </p:nvPr>
        </p:nvSpPr>
        <p:spPr>
          <a:xfrm>
            <a:off x="1973775" y="1803600"/>
            <a:ext cx="5196450" cy="1201737"/>
          </a:xfrm>
        </p:spPr>
        <p:txBody>
          <a:bodyPr anchor="b"/>
          <a:lstStyle>
            <a:lvl1pPr algn="ctr">
              <a:lnSpc>
                <a:spcPts val="4400"/>
              </a:lnSpc>
              <a:defRPr sz="4400" baseline="0">
                <a:solidFill>
                  <a:schemeClr val="tx1"/>
                </a:solidFill>
              </a:defRPr>
            </a:lvl1pPr>
          </a:lstStyle>
          <a:p>
            <a:r>
              <a:rPr lang="en-US" err="1"/>
              <a:t>Esityksen</a:t>
            </a:r>
            <a:r>
              <a:rPr lang="en-US"/>
              <a:t> </a:t>
            </a:r>
            <a:r>
              <a:rPr lang="en-US" err="1"/>
              <a:t>lopetussivu</a:t>
            </a:r>
            <a:endParaRPr lang="fi-FI"/>
          </a:p>
        </p:txBody>
      </p:sp>
      <p:sp>
        <p:nvSpPr>
          <p:cNvPr id="3" name="Alaotsikko 2"/>
          <p:cNvSpPr>
            <a:spLocks noGrp="1"/>
          </p:cNvSpPr>
          <p:nvPr>
            <p:ph type="subTitle" idx="1" hasCustomPrompt="1"/>
          </p:nvPr>
        </p:nvSpPr>
        <p:spPr>
          <a:xfrm>
            <a:off x="1973775" y="3252448"/>
            <a:ext cx="5196450" cy="1140300"/>
          </a:xfrm>
        </p:spPr>
        <p:txBody>
          <a:bodyPr anchor="t">
            <a:normAutofit/>
          </a:bodyPr>
          <a:lstStyle>
            <a:lvl1pPr marL="0" indent="0" algn="ctr">
              <a:buNone/>
              <a:defRPr sz="3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err="1"/>
              <a:t>Alaotsikko</a:t>
            </a:r>
            <a:endParaRPr lang="fi-FI"/>
          </a:p>
        </p:txBody>
      </p:sp>
      <p:sp>
        <p:nvSpPr>
          <p:cNvPr id="4" name="Päiväyksen paikkamerkki 3"/>
          <p:cNvSpPr>
            <a:spLocks noGrp="1"/>
          </p:cNvSpPr>
          <p:nvPr>
            <p:ph type="dt" sz="half" idx="10"/>
          </p:nvPr>
        </p:nvSpPr>
        <p:spPr/>
        <p:txBody>
          <a:bodyPr/>
          <a:lstStyle/>
          <a:p>
            <a:fld id="{D473231C-7461-344D-9867-23BD6387DEB6}" type="datetime1">
              <a:rPr lang="fi-FI" smtClean="0"/>
              <a:pPr/>
              <a:t>18.2.2019</a:t>
            </a:fld>
            <a:endParaRPr lang="fi-FI"/>
          </a:p>
        </p:txBody>
      </p:sp>
      <p:sp>
        <p:nvSpPr>
          <p:cNvPr id="6" name="Dian numeron paikkamerkki 5"/>
          <p:cNvSpPr>
            <a:spLocks noGrp="1"/>
          </p:cNvSpPr>
          <p:nvPr>
            <p:ph type="sldNum" sz="quarter" idx="12"/>
          </p:nvPr>
        </p:nvSpPr>
        <p:spPr/>
        <p:txBody>
          <a:bodyPr/>
          <a:lstStyle/>
          <a:p>
            <a:r>
              <a:rPr lang="fi-FI"/>
              <a:t>s. </a:t>
            </a:r>
            <a:fld id="{87AA44F2-4B2E-2F48-BAAF-10F95A2996F2}" type="slidenum">
              <a:rPr lang="fi-FI" smtClean="0"/>
              <a:pPr/>
              <a:t>‹#›</a:t>
            </a:fld>
            <a:endParaRPr lang="fi-FI"/>
          </a:p>
        </p:txBody>
      </p:sp>
      <p:sp>
        <p:nvSpPr>
          <p:cNvPr id="9" name="Alatunnisteen paikkamerkki 3"/>
          <p:cNvSpPr>
            <a:spLocks noGrp="1"/>
          </p:cNvSpPr>
          <p:nvPr>
            <p:ph type="ftr" sz="quarter" idx="11"/>
          </p:nvPr>
        </p:nvSpPr>
        <p:spPr>
          <a:xfrm>
            <a:off x="660400" y="6405563"/>
            <a:ext cx="2679700" cy="365125"/>
          </a:xfrm>
        </p:spPr>
        <p:txBody>
          <a:bodyPr/>
          <a:lstStyle/>
          <a:p>
            <a:r>
              <a:rPr lang="fi-FI"/>
              <a:t>Mikkelin kaupunginkirjasto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ärikehykset kuvadialle">
    <p:spTree>
      <p:nvGrpSpPr>
        <p:cNvPr id="1" name=""/>
        <p:cNvGrpSpPr/>
        <p:nvPr/>
      </p:nvGrpSpPr>
      <p:grpSpPr>
        <a:xfrm>
          <a:off x="0" y="0"/>
          <a:ext cx="0" cy="0"/>
          <a:chOff x="0" y="0"/>
          <a:chExt cx="0" cy="0"/>
        </a:xfrm>
      </p:grpSpPr>
      <p:pic>
        <p:nvPicPr>
          <p:cNvPr id="7" name="Kuva 6" descr="sivu_ilman_katkoviivaa.pdf"/>
          <p:cNvPicPr>
            <a:picLocks noChangeAspect="1"/>
          </p:cNvPicPr>
          <p:nvPr userDrawn="1"/>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0"/>
            <a:ext cx="9144000" cy="6858000"/>
          </a:xfrm>
          <a:prstGeom prst="rect">
            <a:avLst/>
          </a:prstGeom>
        </p:spPr>
      </p:pic>
      <p:sp>
        <p:nvSpPr>
          <p:cNvPr id="3" name="Päiväyksen paikkamerkki 2"/>
          <p:cNvSpPr>
            <a:spLocks noGrp="1"/>
          </p:cNvSpPr>
          <p:nvPr>
            <p:ph type="dt" sz="half" idx="10"/>
          </p:nvPr>
        </p:nvSpPr>
        <p:spPr/>
        <p:txBody>
          <a:bodyPr/>
          <a:lstStyle/>
          <a:p>
            <a:fld id="{14F1AE39-A9E5-EA40-8264-C3A0EE50AD39}" type="datetime1">
              <a:rPr lang="fi-FI" smtClean="0"/>
              <a:pPr/>
              <a:t>18.2.2019</a:t>
            </a:fld>
            <a:endParaRPr lang="fi-FI"/>
          </a:p>
        </p:txBody>
      </p:sp>
      <p:sp>
        <p:nvSpPr>
          <p:cNvPr id="4" name="Alatunnisteen paikkamerkki 3"/>
          <p:cNvSpPr>
            <a:spLocks noGrp="1"/>
          </p:cNvSpPr>
          <p:nvPr>
            <p:ph type="ftr" sz="quarter" idx="11"/>
          </p:nvPr>
        </p:nvSpPr>
        <p:spPr/>
        <p:txBody>
          <a:bodyPr/>
          <a:lstStyle/>
          <a:p>
            <a:r>
              <a:rPr lang="fi-FI"/>
              <a:t>Mikkelin kaupunginkirjasto</a:t>
            </a:r>
          </a:p>
        </p:txBody>
      </p:sp>
      <p:sp>
        <p:nvSpPr>
          <p:cNvPr id="5" name="Dian numeron paikkamerkki 4"/>
          <p:cNvSpPr>
            <a:spLocks noGrp="1"/>
          </p:cNvSpPr>
          <p:nvPr>
            <p:ph type="sldNum" sz="quarter" idx="12"/>
          </p:nvPr>
        </p:nvSpPr>
        <p:spPr/>
        <p:txBody>
          <a:bodyPr/>
          <a:lstStyle/>
          <a:p>
            <a:r>
              <a:rPr lang="fi-FI"/>
              <a:t>s. </a:t>
            </a:r>
            <a:fld id="{87AA44F2-4B2E-2F48-BAAF-10F95A2996F2}" type="slidenum">
              <a:rPr lang="fi-FI" smtClean="0"/>
              <a:pPr/>
              <a:t>‹#›</a:t>
            </a:fld>
            <a:endParaRPr lang="fi-FI"/>
          </a:p>
        </p:txBody>
      </p:sp>
      <p:sp>
        <p:nvSpPr>
          <p:cNvPr id="9" name="Sisällön paikkamerkki 8"/>
          <p:cNvSpPr>
            <a:spLocks noGrp="1"/>
          </p:cNvSpPr>
          <p:nvPr>
            <p:ph sz="quarter" idx="13" hasCustomPrompt="1"/>
          </p:nvPr>
        </p:nvSpPr>
        <p:spPr>
          <a:xfrm>
            <a:off x="622300" y="609600"/>
            <a:ext cx="7920000" cy="5638800"/>
          </a:xfrm>
        </p:spPr>
        <p:txBody>
          <a:bodyPr/>
          <a:lstStyle>
            <a:lvl1pPr>
              <a:defRPr baseline="0"/>
            </a:lvl1pPr>
          </a:lstStyle>
          <a:p>
            <a:pPr lvl="0"/>
            <a:r>
              <a:rPr lang="fi-FI"/>
              <a:t>Tämä on diapohja isoa valokuvaa tai grafiikkaa varten. Käytä tekstidioja varten </a:t>
            </a:r>
            <a:r>
              <a:rPr lang="fi-FI" err="1"/>
              <a:t>perusdiaa</a:t>
            </a:r>
            <a:r>
              <a:rPr lang="fi-FI"/>
              <a:t>.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co">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496077" y="583108"/>
            <a:ext cx="5828523" cy="992208"/>
          </a:xfrm>
          <a:prstGeom prst="rect">
            <a:avLst/>
          </a:prstGeom>
        </p:spPr>
        <p:txBody>
          <a:bodyPr vert="horz" lIns="91440" tIns="45720" rIns="91440" bIns="45720" rtlCol="0" anchor="b">
            <a:noAutofit/>
          </a:bodyPr>
          <a:lstStyle/>
          <a:p>
            <a:r>
              <a:rPr lang="fi-FI" noProof="0"/>
              <a:t>Normaali sisältösivu, otsikko kaksirivinen lorem ipsum</a:t>
            </a:r>
          </a:p>
        </p:txBody>
      </p:sp>
      <p:sp>
        <p:nvSpPr>
          <p:cNvPr id="3" name="Tekstin paikkamerkki 2"/>
          <p:cNvSpPr>
            <a:spLocks noGrp="1"/>
          </p:cNvSpPr>
          <p:nvPr>
            <p:ph type="body" idx="1"/>
          </p:nvPr>
        </p:nvSpPr>
        <p:spPr>
          <a:xfrm>
            <a:off x="496076" y="1852988"/>
            <a:ext cx="7962123" cy="4320000"/>
          </a:xfrm>
          <a:prstGeom prst="rect">
            <a:avLst/>
          </a:prstGeom>
        </p:spPr>
        <p:txBody>
          <a:bodyPr vert="horz" lIns="36000" tIns="45720" rIns="91440" bIns="45720" rtlCol="0">
            <a:normAutofit/>
          </a:bodyPr>
          <a:lstStyle/>
          <a:p>
            <a:pPr lvl="0"/>
            <a:r>
              <a:rPr lang="fi-FI" noProof="0"/>
              <a:t>Muokkaa tekstin perustyylejä osoittamalla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4" name="Päiväyksen paikkamerkki 3"/>
          <p:cNvSpPr>
            <a:spLocks noGrp="1"/>
          </p:cNvSpPr>
          <p:nvPr>
            <p:ph type="dt" sz="half" idx="2"/>
          </p:nvPr>
        </p:nvSpPr>
        <p:spPr>
          <a:xfrm>
            <a:off x="3708400" y="6407150"/>
            <a:ext cx="2133600" cy="365125"/>
          </a:xfrm>
          <a:prstGeom prst="rect">
            <a:avLst/>
          </a:prstGeom>
        </p:spPr>
        <p:txBody>
          <a:bodyPr vert="horz" lIns="91440" tIns="45720" rIns="91440" bIns="45720" rtlCol="0" anchor="ctr"/>
          <a:lstStyle>
            <a:lvl1pPr algn="ctr">
              <a:defRPr sz="1600" b="0" i="0" spc="30">
                <a:solidFill>
                  <a:srgbClr val="000000"/>
                </a:solidFill>
                <a:latin typeface="TitilliumText22L Regular"/>
                <a:cs typeface="TitilliumText22L Regular"/>
              </a:defRPr>
            </a:lvl1pPr>
          </a:lstStyle>
          <a:p>
            <a:fld id="{14F1AE39-A9E5-EA40-8264-C3A0EE50AD39}" type="datetime1">
              <a:rPr lang="fi-FI" smtClean="0"/>
              <a:pPr/>
              <a:t>18.2.2019</a:t>
            </a:fld>
            <a:endParaRPr lang="fi-FI"/>
          </a:p>
        </p:txBody>
      </p:sp>
      <p:sp>
        <p:nvSpPr>
          <p:cNvPr id="5" name="Alatunnisteen paikkamerkki 4"/>
          <p:cNvSpPr>
            <a:spLocks noGrp="1"/>
          </p:cNvSpPr>
          <p:nvPr>
            <p:ph type="ftr" sz="quarter" idx="3"/>
          </p:nvPr>
        </p:nvSpPr>
        <p:spPr>
          <a:xfrm>
            <a:off x="660400" y="6405563"/>
            <a:ext cx="2679700" cy="365125"/>
          </a:xfrm>
          <a:prstGeom prst="rect">
            <a:avLst/>
          </a:prstGeom>
        </p:spPr>
        <p:txBody>
          <a:bodyPr vert="horz" lIns="91440" tIns="45720" rIns="91440" bIns="45720" rtlCol="0" anchor="ctr"/>
          <a:lstStyle>
            <a:lvl1pPr algn="ctr">
              <a:defRPr sz="1600" spc="30">
                <a:solidFill>
                  <a:srgbClr val="000000"/>
                </a:solidFill>
              </a:defRPr>
            </a:lvl1pPr>
          </a:lstStyle>
          <a:p>
            <a:r>
              <a:rPr lang="fi-FI"/>
              <a:t>Mikkelin kaupunginkirjasto</a:t>
            </a:r>
          </a:p>
        </p:txBody>
      </p:sp>
      <p:sp>
        <p:nvSpPr>
          <p:cNvPr id="6" name="Dian numeron paikkamerkki 5"/>
          <p:cNvSpPr>
            <a:spLocks noGrp="1"/>
          </p:cNvSpPr>
          <p:nvPr>
            <p:ph type="sldNum" sz="quarter" idx="4"/>
          </p:nvPr>
        </p:nvSpPr>
        <p:spPr>
          <a:xfrm>
            <a:off x="6324600" y="6405562"/>
            <a:ext cx="2133600" cy="365125"/>
          </a:xfrm>
          <a:prstGeom prst="rect">
            <a:avLst/>
          </a:prstGeom>
        </p:spPr>
        <p:txBody>
          <a:bodyPr vert="horz" lIns="91440" tIns="45720" rIns="91440" bIns="45720" rtlCol="0" anchor="ctr"/>
          <a:lstStyle>
            <a:lvl1pPr algn="r">
              <a:defRPr sz="1600" b="0" i="0" spc="30">
                <a:solidFill>
                  <a:srgbClr val="000000"/>
                </a:solidFill>
                <a:latin typeface="TitilliumText22L Regular"/>
                <a:cs typeface="TitilliumText22L Regular"/>
              </a:defRPr>
            </a:lvl1pPr>
          </a:lstStyle>
          <a:p>
            <a:r>
              <a:rPr lang="fi-FI"/>
              <a:t>s. </a:t>
            </a:r>
            <a:fld id="{87AA44F2-4B2E-2F48-BAAF-10F95A2996F2}" type="slidenum">
              <a:rPr lang="fi-FI" smtClean="0"/>
              <a:pPr/>
              <a:t>‹#›</a:t>
            </a:fld>
            <a:endParaRPr lang="fi-FI"/>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6" r:id="rId6"/>
    <p:sldLayoutId id="2147483655" r:id="rId7"/>
  </p:sldLayoutIdLst>
  <p:hf hdr="0"/>
  <p:txStyles>
    <p:titleStyle>
      <a:lvl1pPr algn="l" defTabSz="457200" rtl="0" eaLnBrk="1" latinLnBrk="0" hangingPunct="1">
        <a:lnSpc>
          <a:spcPts val="3200"/>
        </a:lnSpc>
        <a:spcBef>
          <a:spcPct val="0"/>
        </a:spcBef>
        <a:buNone/>
        <a:defRPr sz="3200" b="1" i="0" kern="1200" baseline="0">
          <a:solidFill>
            <a:schemeClr val="tx1"/>
          </a:solidFill>
          <a:latin typeface="TitilliumText22L Bold"/>
          <a:ea typeface="+mj-ea"/>
          <a:cs typeface="TitilliumText22L Bold"/>
        </a:defRPr>
      </a:lvl1pPr>
    </p:titleStyle>
    <p:bodyStyle>
      <a:lvl1pPr marL="544513" indent="-544513" algn="l" defTabSz="457200" rtl="0" eaLnBrk="1" latinLnBrk="0" hangingPunct="1">
        <a:spcBef>
          <a:spcPct val="20000"/>
        </a:spcBef>
        <a:buClr>
          <a:schemeClr val="accent5"/>
        </a:buClr>
        <a:buSzPct val="100000"/>
        <a:buFont typeface="Lucida Grande"/>
        <a:buChar char="◼"/>
        <a:defRPr sz="2500" b="0" i="0" kern="1200" baseline="0">
          <a:solidFill>
            <a:schemeClr val="tx1"/>
          </a:solidFill>
          <a:latin typeface="TitilliumText22L Regular"/>
          <a:ea typeface="+mn-ea"/>
          <a:cs typeface="TitilliumText22L Regular"/>
        </a:defRPr>
      </a:lvl1pPr>
      <a:lvl2pPr marL="803275" indent="-258763" algn="l" defTabSz="457200" rtl="0" eaLnBrk="1" latinLnBrk="0" hangingPunct="1">
        <a:spcBef>
          <a:spcPct val="20000"/>
        </a:spcBef>
        <a:buFont typeface="Lucida Grande"/>
        <a:buChar char="-"/>
        <a:defRPr sz="2500" b="0" i="0" kern="1200">
          <a:solidFill>
            <a:schemeClr val="tx1"/>
          </a:solidFill>
          <a:latin typeface="TitilliumText22L Regular"/>
          <a:ea typeface="+mn-ea"/>
          <a:cs typeface="TitilliumText22L Regular"/>
        </a:defRPr>
      </a:lvl2pPr>
      <a:lvl3pPr marL="1524000" indent="-447675" algn="l" defTabSz="457200" rtl="0" eaLnBrk="1" latinLnBrk="0" hangingPunct="1">
        <a:spcBef>
          <a:spcPct val="20000"/>
        </a:spcBef>
        <a:buSzPct val="100000"/>
        <a:buFont typeface="Lucida Grande"/>
        <a:buChar char="—"/>
        <a:defRPr sz="2500" b="0" i="0" kern="1200">
          <a:solidFill>
            <a:schemeClr val="tx1"/>
          </a:solidFill>
          <a:latin typeface="TitilliumText22L Regular"/>
          <a:ea typeface="+mn-ea"/>
          <a:cs typeface="TitilliumText22L Regular"/>
        </a:defRPr>
      </a:lvl3pPr>
      <a:lvl4pPr marL="1879600" indent="-260350" algn="l" defTabSz="457200" rtl="0" eaLnBrk="1" latinLnBrk="0" hangingPunct="1">
        <a:spcBef>
          <a:spcPct val="20000"/>
        </a:spcBef>
        <a:buFont typeface="Lucida Grande"/>
        <a:buChar char="-"/>
        <a:defRPr sz="2500" b="0" i="0" kern="1200">
          <a:solidFill>
            <a:schemeClr val="tx1"/>
          </a:solidFill>
          <a:latin typeface="TitilliumText22L Regular"/>
          <a:ea typeface="+mn-ea"/>
          <a:cs typeface="TitilliumText22L Regular"/>
        </a:defRPr>
      </a:lvl4pPr>
      <a:lvl5pPr marL="2516188" indent="-455613" algn="l" defTabSz="457200" rtl="0" eaLnBrk="1" latinLnBrk="0" hangingPunct="1">
        <a:spcBef>
          <a:spcPct val="20000"/>
        </a:spcBef>
        <a:buFont typeface="Lucida Grande"/>
        <a:buChar char="—"/>
        <a:defRPr sz="2500" b="0" i="0" kern="1200">
          <a:solidFill>
            <a:schemeClr val="tx1"/>
          </a:solidFill>
          <a:latin typeface="TitilliumText22L Regular"/>
          <a:ea typeface="+mn-ea"/>
          <a:cs typeface="TitilliumText22L Regular"/>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i-FI"/>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Kuva 6" descr="K:\Viestintä\Uusi pohja\Taustakuvat ja logot\Tausta (vaaka) - Ruoho.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3111500"/>
          </a:xfrm>
          <a:prstGeom prst="rect">
            <a:avLst/>
          </a:prstGeom>
          <a:noFill/>
          <a:ln>
            <a:noFill/>
          </a:ln>
        </p:spPr>
      </p:pic>
      <p:sp>
        <p:nvSpPr>
          <p:cNvPr id="2" name="Otsikko 1"/>
          <p:cNvSpPr>
            <a:spLocks noGrp="1"/>
          </p:cNvSpPr>
          <p:nvPr>
            <p:ph type="ctrTitle"/>
          </p:nvPr>
        </p:nvSpPr>
        <p:spPr/>
        <p:txBody>
          <a:bodyPr/>
          <a:lstStyle/>
          <a:p>
            <a:r>
              <a:rPr lang="fi-FI" dirty="0" smtClean="0">
                <a:solidFill>
                  <a:schemeClr val="bg1"/>
                </a:solidFill>
                <a:latin typeface="+mj-lt"/>
              </a:rPr>
              <a:t>Itä-Suomen kirjastojen osaajat</a:t>
            </a:r>
            <a:endParaRPr lang="fi-FI" sz="3600" dirty="0">
              <a:solidFill>
                <a:schemeClr val="bg1"/>
              </a:solidFill>
              <a:latin typeface="+mj-lt"/>
            </a:endParaRPr>
          </a:p>
        </p:txBody>
      </p:sp>
      <p:sp>
        <p:nvSpPr>
          <p:cNvPr id="3" name="Alaotsikko 2"/>
          <p:cNvSpPr>
            <a:spLocks noGrp="1"/>
          </p:cNvSpPr>
          <p:nvPr>
            <p:ph type="subTitle" idx="1"/>
          </p:nvPr>
        </p:nvSpPr>
        <p:spPr/>
        <p:txBody>
          <a:bodyPr>
            <a:normAutofit/>
          </a:bodyPr>
          <a:lstStyle/>
          <a:p>
            <a:r>
              <a:rPr lang="fi-FI" sz="2000" dirty="0" smtClean="0">
                <a:latin typeface="+mj-lt"/>
              </a:rPr>
              <a:t>Riia Marttinen</a:t>
            </a:r>
          </a:p>
          <a:p>
            <a:r>
              <a:rPr lang="fi-FI" sz="2000" dirty="0" smtClean="0">
                <a:latin typeface="+mj-lt"/>
              </a:rPr>
              <a:t>Katja Valjakka</a:t>
            </a:r>
            <a:endParaRPr lang="fi-FI" sz="2000" dirty="0">
              <a:latin typeface="+mj-lt"/>
            </a:endParaRPr>
          </a:p>
        </p:txBody>
      </p:sp>
      <p:sp>
        <p:nvSpPr>
          <p:cNvPr id="4" name="Päiväyksen paikkamerkki 3"/>
          <p:cNvSpPr>
            <a:spLocks noGrp="1"/>
          </p:cNvSpPr>
          <p:nvPr>
            <p:ph type="dt" sz="half" idx="10"/>
          </p:nvPr>
        </p:nvSpPr>
        <p:spPr/>
        <p:txBody>
          <a:bodyPr/>
          <a:lstStyle/>
          <a:p>
            <a:r>
              <a:rPr lang="fi-FI" dirty="0" smtClean="0">
                <a:latin typeface="+mj-lt"/>
              </a:rPr>
              <a:t>22.11.2018</a:t>
            </a:r>
            <a:endParaRPr lang="fi-FI" dirty="0">
              <a:latin typeface="+mj-lt"/>
            </a:endParaRPr>
          </a:p>
        </p:txBody>
      </p:sp>
      <p:sp>
        <p:nvSpPr>
          <p:cNvPr id="5" name="Dian numeron paikkamerkki 4"/>
          <p:cNvSpPr>
            <a:spLocks noGrp="1"/>
          </p:cNvSpPr>
          <p:nvPr>
            <p:ph type="sldNum" sz="quarter" idx="12"/>
          </p:nvPr>
        </p:nvSpPr>
        <p:spPr/>
        <p:txBody>
          <a:bodyPr/>
          <a:lstStyle/>
          <a:p>
            <a:r>
              <a:rPr lang="fi-FI">
                <a:latin typeface="+mj-lt"/>
              </a:rPr>
              <a:t>s. </a:t>
            </a:r>
            <a:fld id="{87AA44F2-4B2E-2F48-BAAF-10F95A2996F2}" type="slidenum">
              <a:rPr lang="fi-FI" smtClean="0">
                <a:latin typeface="+mj-lt"/>
              </a:rPr>
              <a:pPr/>
              <a:t>1</a:t>
            </a:fld>
            <a:endParaRPr lang="fi-FI">
              <a:latin typeface="+mj-lt"/>
            </a:endParaRPr>
          </a:p>
        </p:txBody>
      </p:sp>
      <p:sp>
        <p:nvSpPr>
          <p:cNvPr id="6" name="Alatunnisteen paikkamerkki 5"/>
          <p:cNvSpPr>
            <a:spLocks noGrp="1"/>
          </p:cNvSpPr>
          <p:nvPr>
            <p:ph type="ftr" sz="quarter" idx="11"/>
          </p:nvPr>
        </p:nvSpPr>
        <p:spPr/>
        <p:txBody>
          <a:bodyPr/>
          <a:lstStyle/>
          <a:p>
            <a:r>
              <a:rPr lang="fi-FI" dirty="0" smtClean="0"/>
              <a:t>Mikkelin seutukirjasto</a:t>
            </a:r>
            <a:endParaRPr lang="fi-FI" dirty="0"/>
          </a:p>
        </p:txBody>
      </p:sp>
      <p:pic>
        <p:nvPicPr>
          <p:cNvPr id="8" name="Picture 3" descr="R:\Sivistystoimi\Kirjastot\Kirjaston logo\Mikkelin seutukirjasto logo PIEN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705" y="6073774"/>
            <a:ext cx="3257550" cy="714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3" descr="K:\Viestintä\Uusi pohja\Taustakuvat ja logot\Tausta (supervaaka) - Ruoh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689100"/>
          </a:xfrm>
          <a:prstGeom prst="rect">
            <a:avLst/>
          </a:prstGeom>
          <a:noFill/>
          <a:extLst>
            <a:ext uri="{909E8E84-426E-40DD-AFC4-6F175D3DCCD1}">
              <a14:hiddenFill xmlns:a14="http://schemas.microsoft.com/office/drawing/2010/main">
                <a:solidFill>
                  <a:srgbClr val="FFFFFF"/>
                </a:solidFill>
              </a14:hiddenFill>
            </a:ext>
          </a:extLst>
        </p:spPr>
      </p:pic>
      <p:sp>
        <p:nvSpPr>
          <p:cNvPr id="3" name="Päivämäärän paikkamerkki 2"/>
          <p:cNvSpPr>
            <a:spLocks noGrp="1"/>
          </p:cNvSpPr>
          <p:nvPr>
            <p:ph type="dt" sz="half" idx="10"/>
          </p:nvPr>
        </p:nvSpPr>
        <p:spPr/>
        <p:txBody>
          <a:bodyPr/>
          <a:lstStyle/>
          <a:p>
            <a:r>
              <a:rPr lang="fi-FI" dirty="0" smtClean="0">
                <a:latin typeface="+mj-lt"/>
              </a:rPr>
              <a:t>22.11.2018</a:t>
            </a:r>
            <a:endParaRPr lang="fi-FI" dirty="0">
              <a:latin typeface="+mj-lt"/>
            </a:endParaRPr>
          </a:p>
        </p:txBody>
      </p:sp>
      <p:sp>
        <p:nvSpPr>
          <p:cNvPr id="5" name="Dian numeron paikkamerkki 4"/>
          <p:cNvSpPr>
            <a:spLocks noGrp="1"/>
          </p:cNvSpPr>
          <p:nvPr>
            <p:ph type="sldNum" sz="quarter" idx="12"/>
          </p:nvPr>
        </p:nvSpPr>
        <p:spPr/>
        <p:txBody>
          <a:bodyPr/>
          <a:lstStyle/>
          <a:p>
            <a:r>
              <a:rPr lang="fi-FI" smtClean="0">
                <a:latin typeface="+mj-lt"/>
              </a:rPr>
              <a:t>s. </a:t>
            </a:r>
            <a:fld id="{87AA44F2-4B2E-2F48-BAAF-10F95A2996F2}" type="slidenum">
              <a:rPr lang="fi-FI" smtClean="0">
                <a:latin typeface="+mj-lt"/>
              </a:rPr>
              <a:pPr/>
              <a:t>2</a:t>
            </a:fld>
            <a:endParaRPr lang="fi-FI">
              <a:latin typeface="+mj-lt"/>
            </a:endParaRPr>
          </a:p>
        </p:txBody>
      </p:sp>
      <p:sp>
        <p:nvSpPr>
          <p:cNvPr id="6" name="Tekstin paikkamerkki 5"/>
          <p:cNvSpPr>
            <a:spLocks noGrp="1"/>
          </p:cNvSpPr>
          <p:nvPr>
            <p:ph type="body" sz="quarter" idx="13"/>
          </p:nvPr>
        </p:nvSpPr>
        <p:spPr/>
        <p:txBody>
          <a:bodyPr>
            <a:normAutofit/>
          </a:bodyPr>
          <a:lstStyle/>
          <a:p>
            <a:pPr>
              <a:buClr>
                <a:srgbClr val="5DA740"/>
              </a:buClr>
              <a:buFont typeface="Wingdings" panose="05000000000000000000" pitchFamily="2" charset="2"/>
              <a:buChar char="§"/>
            </a:pPr>
            <a:r>
              <a:rPr lang="fi-FI" sz="2300" dirty="0" smtClean="0">
                <a:latin typeface="+mj-lt"/>
              </a:rPr>
              <a:t>Itä-Suomen </a:t>
            </a:r>
            <a:r>
              <a:rPr lang="fi-FI" sz="2300" dirty="0">
                <a:latin typeface="+mj-lt"/>
              </a:rPr>
              <a:t>AVI:n rahoittama ja Mikkelin seutukirjaston toteuttama hanke.</a:t>
            </a:r>
          </a:p>
          <a:p>
            <a:pPr>
              <a:buClr>
                <a:srgbClr val="5DA740"/>
              </a:buClr>
              <a:buFont typeface="Wingdings" panose="05000000000000000000" pitchFamily="2" charset="2"/>
              <a:buChar char="§"/>
            </a:pPr>
            <a:endParaRPr lang="fi-FI" sz="2300" dirty="0">
              <a:latin typeface="+mj-lt"/>
            </a:endParaRPr>
          </a:p>
          <a:p>
            <a:pPr>
              <a:buClr>
                <a:srgbClr val="5DA740"/>
              </a:buClr>
              <a:buFont typeface="Wingdings" panose="05000000000000000000" pitchFamily="2" charset="2"/>
              <a:buChar char="§"/>
            </a:pPr>
            <a:r>
              <a:rPr lang="fi-FI" sz="2300" dirty="0">
                <a:latin typeface="+mj-lt"/>
              </a:rPr>
              <a:t>Hanke toteutettiin 1.3.-31.8.2018</a:t>
            </a:r>
          </a:p>
          <a:p>
            <a:pPr>
              <a:buClr>
                <a:srgbClr val="5DA740"/>
              </a:buClr>
              <a:buFont typeface="Wingdings" panose="05000000000000000000" pitchFamily="2" charset="2"/>
              <a:buChar char="§"/>
            </a:pPr>
            <a:endParaRPr lang="fi-FI" sz="2300" dirty="0">
              <a:latin typeface="+mj-lt"/>
            </a:endParaRPr>
          </a:p>
          <a:p>
            <a:pPr>
              <a:buClr>
                <a:srgbClr val="5DA740"/>
              </a:buClr>
              <a:buFont typeface="Wingdings" panose="05000000000000000000" pitchFamily="2" charset="2"/>
              <a:buChar char="§"/>
            </a:pPr>
            <a:r>
              <a:rPr lang="fi-FI" sz="2300" dirty="0">
                <a:latin typeface="+mj-lt"/>
              </a:rPr>
              <a:t>Hankkeen tarkoituksena oli kartoittaa Etelä-Savon, Pohjois-Savon ja Pohjois-Karjalan kirjastojen osaamista ja luoda osaajaverkostoja.</a:t>
            </a:r>
          </a:p>
          <a:p>
            <a:pPr>
              <a:buClr>
                <a:srgbClr val="5DA740"/>
              </a:buClr>
              <a:buFont typeface="Wingdings" panose="05000000000000000000" pitchFamily="2" charset="2"/>
              <a:buChar char="§"/>
            </a:pPr>
            <a:endParaRPr lang="fi-FI" sz="2300" dirty="0">
              <a:latin typeface="+mj-lt"/>
            </a:endParaRPr>
          </a:p>
          <a:p>
            <a:pPr>
              <a:buClr>
                <a:srgbClr val="5DA740"/>
              </a:buClr>
              <a:buFont typeface="Wingdings" panose="05000000000000000000" pitchFamily="2" charset="2"/>
              <a:buChar char="§"/>
            </a:pPr>
            <a:endParaRPr lang="fi-FI" sz="2300" dirty="0">
              <a:latin typeface="+mj-lt"/>
            </a:endParaRPr>
          </a:p>
          <a:p>
            <a:pPr>
              <a:buClr>
                <a:srgbClr val="5DA740"/>
              </a:buClr>
              <a:buFont typeface="Wingdings" panose="05000000000000000000" pitchFamily="2" charset="2"/>
              <a:buChar char="§"/>
            </a:pPr>
            <a:endParaRPr lang="fi-FI" sz="2300" dirty="0">
              <a:latin typeface="+mj-lt"/>
            </a:endParaRPr>
          </a:p>
          <a:p>
            <a:pPr>
              <a:buClr>
                <a:srgbClr val="5DA740"/>
              </a:buClr>
              <a:buFont typeface="Wingdings" panose="05000000000000000000" pitchFamily="2" charset="2"/>
              <a:buChar char="§"/>
            </a:pPr>
            <a:endParaRPr lang="fi-FI" sz="2300" dirty="0">
              <a:latin typeface="+mj-lt"/>
            </a:endParaRPr>
          </a:p>
        </p:txBody>
      </p:sp>
      <p:sp>
        <p:nvSpPr>
          <p:cNvPr id="7" name="Otsikko 6"/>
          <p:cNvSpPr>
            <a:spLocks noGrp="1"/>
          </p:cNvSpPr>
          <p:nvPr>
            <p:ph type="title"/>
          </p:nvPr>
        </p:nvSpPr>
        <p:spPr>
          <a:xfrm>
            <a:off x="306705" y="583108"/>
            <a:ext cx="7694295" cy="992208"/>
          </a:xfrm>
        </p:spPr>
        <p:txBody>
          <a:bodyPr/>
          <a:lstStyle/>
          <a:p>
            <a:r>
              <a:rPr lang="fi-FI" dirty="0" smtClean="0">
                <a:solidFill>
                  <a:schemeClr val="bg1"/>
                </a:solidFill>
                <a:latin typeface="+mj-lt"/>
              </a:rPr>
              <a:t>Itä-Suomen kirjastojen osaajat -hanke</a:t>
            </a:r>
            <a:endParaRPr lang="fi-FI" dirty="0">
              <a:solidFill>
                <a:schemeClr val="bg1"/>
              </a:solidFill>
              <a:latin typeface="+mj-lt"/>
            </a:endParaRPr>
          </a:p>
        </p:txBody>
      </p:sp>
      <p:pic>
        <p:nvPicPr>
          <p:cNvPr id="1027" name="Picture 3" descr="R:\Sivistystoimi\Kirjastot\Kirjaston logo\Mikkelin seutukirjasto logo PIEN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705" y="6073774"/>
            <a:ext cx="3257550" cy="71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90032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3" descr="K:\Viestintä\Uusi pohja\Taustakuvat ja logot\Tausta (supervaaka) - Ruoh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1689100"/>
          </a:xfrm>
          <a:prstGeom prst="rect">
            <a:avLst/>
          </a:prstGeom>
          <a:noFill/>
          <a:extLst>
            <a:ext uri="{909E8E84-426E-40DD-AFC4-6F175D3DCCD1}">
              <a14:hiddenFill xmlns:a14="http://schemas.microsoft.com/office/drawing/2010/main">
                <a:solidFill>
                  <a:srgbClr val="FFFFFF"/>
                </a:solidFill>
              </a14:hiddenFill>
            </a:ext>
          </a:extLst>
        </p:spPr>
      </p:pic>
      <p:sp>
        <p:nvSpPr>
          <p:cNvPr id="3" name="Tekstin paikkamerkki 2"/>
          <p:cNvSpPr>
            <a:spLocks noGrp="1"/>
          </p:cNvSpPr>
          <p:nvPr>
            <p:ph type="body" sz="quarter" idx="13"/>
          </p:nvPr>
        </p:nvSpPr>
        <p:spPr>
          <a:xfrm>
            <a:off x="495300" y="1859280"/>
            <a:ext cx="8179777" cy="4434840"/>
          </a:xfrm>
        </p:spPr>
        <p:txBody>
          <a:bodyPr>
            <a:noAutofit/>
          </a:bodyPr>
          <a:lstStyle/>
          <a:p>
            <a:pPr>
              <a:buClr>
                <a:srgbClr val="5DA740"/>
              </a:buClr>
              <a:buFont typeface="Wingdings" panose="05000000000000000000" pitchFamily="2" charset="2"/>
              <a:buChar char="§"/>
            </a:pPr>
            <a:r>
              <a:rPr lang="fi-FI" sz="2300" dirty="0" smtClean="0">
                <a:latin typeface="+mj-lt"/>
              </a:rPr>
              <a:t>Hankkeen alussa haastateltiin kirjastonjohtajia ja esimiehiä</a:t>
            </a:r>
            <a:r>
              <a:rPr lang="fi-FI" sz="2300" dirty="0">
                <a:latin typeface="+mj-lt"/>
              </a:rPr>
              <a:t> </a:t>
            </a:r>
            <a:r>
              <a:rPr lang="fi-FI" sz="2300" dirty="0" smtClean="0">
                <a:latin typeface="+mj-lt"/>
              </a:rPr>
              <a:t>ja selvitettiin, millaista osaamista kirjastoista löytyy.</a:t>
            </a:r>
          </a:p>
          <a:p>
            <a:pPr>
              <a:buClr>
                <a:srgbClr val="5DA740"/>
              </a:buClr>
              <a:buFont typeface="Wingdings" panose="05000000000000000000" pitchFamily="2" charset="2"/>
              <a:buChar char="§"/>
            </a:pPr>
            <a:endParaRPr lang="fi-FI" sz="2300" dirty="0">
              <a:latin typeface="+mj-lt"/>
            </a:endParaRPr>
          </a:p>
          <a:p>
            <a:pPr>
              <a:buClr>
                <a:srgbClr val="5DA740"/>
              </a:buClr>
              <a:buFont typeface="Wingdings" panose="05000000000000000000" pitchFamily="2" charset="2"/>
              <a:buChar char="§"/>
            </a:pPr>
            <a:r>
              <a:rPr lang="fi-FI" sz="2300" dirty="0" smtClean="0">
                <a:latin typeface="+mj-lt"/>
              </a:rPr>
              <a:t>Aluksi tehtiin teemahaastatteluja, jossa kysyttiin osaamista kymmenestä tärkeiksi katsotusta osaamisalueesta. 13.4. ohjausryhmän (Itä-Suomen kirjastojen kehittämisverkosto) kokouksessa päätettiin strategisesti tärkeät osaamisalueet, joiden osaajista haluttiin perustaa osaajaverkostot. Tämän jälkeen haastattelut ja kyselyt keskittyivät tarkemmin valittuihin osaamisalueisiin.</a:t>
            </a:r>
          </a:p>
          <a:p>
            <a:pPr>
              <a:buClr>
                <a:srgbClr val="5DA740"/>
              </a:buClr>
              <a:buFont typeface="Wingdings" panose="05000000000000000000" pitchFamily="2" charset="2"/>
              <a:buChar char="§"/>
            </a:pPr>
            <a:endParaRPr lang="fi-FI" sz="2300" dirty="0">
              <a:latin typeface="+mj-lt"/>
            </a:endParaRPr>
          </a:p>
          <a:p>
            <a:pPr lvl="1">
              <a:buClr>
                <a:srgbClr val="5DA740"/>
              </a:buClr>
              <a:buFont typeface="Wingdings" panose="05000000000000000000" pitchFamily="2" charset="2"/>
              <a:buChar char="§"/>
            </a:pPr>
            <a:endParaRPr lang="fi-FI" sz="2300" dirty="0">
              <a:latin typeface="+mj-lt"/>
            </a:endParaRPr>
          </a:p>
        </p:txBody>
      </p:sp>
      <p:sp>
        <p:nvSpPr>
          <p:cNvPr id="4" name="Päiväyksen paikkamerkki 3"/>
          <p:cNvSpPr>
            <a:spLocks noGrp="1"/>
          </p:cNvSpPr>
          <p:nvPr>
            <p:ph type="dt" sz="half" idx="10"/>
          </p:nvPr>
        </p:nvSpPr>
        <p:spPr/>
        <p:txBody>
          <a:bodyPr/>
          <a:lstStyle/>
          <a:p>
            <a:r>
              <a:rPr lang="fi-FI" dirty="0" smtClean="0">
                <a:latin typeface="+mj-lt"/>
              </a:rPr>
              <a:t>22.11.2018</a:t>
            </a:r>
            <a:endParaRPr lang="fi-FI" dirty="0">
              <a:latin typeface="+mj-lt"/>
            </a:endParaRPr>
          </a:p>
        </p:txBody>
      </p:sp>
      <p:sp>
        <p:nvSpPr>
          <p:cNvPr id="5" name="Dian numeron paikkamerkki 4"/>
          <p:cNvSpPr>
            <a:spLocks noGrp="1"/>
          </p:cNvSpPr>
          <p:nvPr>
            <p:ph type="sldNum" sz="quarter" idx="12"/>
          </p:nvPr>
        </p:nvSpPr>
        <p:spPr/>
        <p:txBody>
          <a:bodyPr/>
          <a:lstStyle/>
          <a:p>
            <a:r>
              <a:rPr lang="fi-FI">
                <a:latin typeface="+mj-lt"/>
              </a:rPr>
              <a:t>s. </a:t>
            </a:r>
            <a:fld id="{87AA44F2-4B2E-2F48-BAAF-10F95A2996F2}" type="slidenum">
              <a:rPr lang="fi-FI" smtClean="0">
                <a:latin typeface="+mj-lt"/>
              </a:rPr>
              <a:pPr/>
              <a:t>3</a:t>
            </a:fld>
            <a:endParaRPr lang="fi-FI">
              <a:latin typeface="+mj-lt"/>
            </a:endParaRPr>
          </a:p>
        </p:txBody>
      </p:sp>
      <p:sp>
        <p:nvSpPr>
          <p:cNvPr id="6" name="Alatunnisteen paikkamerkki 5"/>
          <p:cNvSpPr>
            <a:spLocks noGrp="1"/>
          </p:cNvSpPr>
          <p:nvPr>
            <p:ph type="ftr" sz="quarter" idx="11"/>
          </p:nvPr>
        </p:nvSpPr>
        <p:spPr/>
        <p:txBody>
          <a:bodyPr/>
          <a:lstStyle/>
          <a:p>
            <a:r>
              <a:rPr lang="fi-FI" dirty="0"/>
              <a:t>Mikkelin </a:t>
            </a:r>
            <a:r>
              <a:rPr lang="fi-FI" dirty="0" smtClean="0"/>
              <a:t>seutukirjasto</a:t>
            </a:r>
            <a:endParaRPr lang="fi-FI" dirty="0"/>
          </a:p>
        </p:txBody>
      </p:sp>
      <p:sp>
        <p:nvSpPr>
          <p:cNvPr id="7" name="Otsikko 6"/>
          <p:cNvSpPr>
            <a:spLocks noGrp="1"/>
          </p:cNvSpPr>
          <p:nvPr>
            <p:ph type="title"/>
          </p:nvPr>
        </p:nvSpPr>
        <p:spPr>
          <a:xfrm>
            <a:off x="306705" y="583108"/>
            <a:ext cx="6017895" cy="992208"/>
          </a:xfrm>
        </p:spPr>
        <p:txBody>
          <a:bodyPr/>
          <a:lstStyle/>
          <a:p>
            <a:r>
              <a:rPr lang="fi-FI" dirty="0" smtClean="0">
                <a:solidFill>
                  <a:schemeClr val="bg1"/>
                </a:solidFill>
                <a:latin typeface="+mj-lt"/>
              </a:rPr>
              <a:t>Haastattelut</a:t>
            </a:r>
            <a:endParaRPr lang="fi-FI" dirty="0">
              <a:solidFill>
                <a:schemeClr val="bg1"/>
              </a:solidFill>
              <a:latin typeface="+mj-lt"/>
            </a:endParaRPr>
          </a:p>
        </p:txBody>
      </p:sp>
      <p:pic>
        <p:nvPicPr>
          <p:cNvPr id="12" name="Picture 3" descr="R:\Sivistystoimi\Kirjastot\Kirjaston logo\Mikkelin seutukirjasto logo PIEN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705" y="6073774"/>
            <a:ext cx="3257550" cy="714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3" descr="K:\Viestintä\Uusi pohja\Taustakuvat ja logot\Tausta (supervaaka) - Ruoh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689100"/>
          </a:xfrm>
          <a:prstGeom prst="rect">
            <a:avLst/>
          </a:prstGeom>
          <a:noFill/>
          <a:extLst>
            <a:ext uri="{909E8E84-426E-40DD-AFC4-6F175D3DCCD1}">
              <a14:hiddenFill xmlns:a14="http://schemas.microsoft.com/office/drawing/2010/main">
                <a:solidFill>
                  <a:srgbClr val="FFFFFF"/>
                </a:solidFill>
              </a14:hiddenFill>
            </a:ext>
          </a:extLst>
        </p:spPr>
      </p:pic>
      <p:sp>
        <p:nvSpPr>
          <p:cNvPr id="2" name="Otsikko 1"/>
          <p:cNvSpPr>
            <a:spLocks noGrp="1"/>
          </p:cNvSpPr>
          <p:nvPr>
            <p:ph type="title"/>
          </p:nvPr>
        </p:nvSpPr>
        <p:spPr>
          <a:xfrm>
            <a:off x="306705" y="583108"/>
            <a:ext cx="6017895" cy="992208"/>
          </a:xfrm>
        </p:spPr>
        <p:txBody>
          <a:bodyPr/>
          <a:lstStyle/>
          <a:p>
            <a:r>
              <a:rPr lang="fi-FI" dirty="0" smtClean="0">
                <a:solidFill>
                  <a:schemeClr val="bg1"/>
                </a:solidFill>
                <a:latin typeface="+mj-lt"/>
              </a:rPr>
              <a:t>Haastattelut</a:t>
            </a:r>
            <a:r>
              <a:rPr lang="fi-FI" dirty="0" smtClean="0"/>
              <a:t> </a:t>
            </a:r>
            <a:endParaRPr lang="fi-FI" dirty="0"/>
          </a:p>
        </p:txBody>
      </p:sp>
      <p:sp>
        <p:nvSpPr>
          <p:cNvPr id="3" name="Päivämäärän paikkamerkki 2"/>
          <p:cNvSpPr>
            <a:spLocks noGrp="1"/>
          </p:cNvSpPr>
          <p:nvPr>
            <p:ph type="dt" sz="half" idx="10"/>
          </p:nvPr>
        </p:nvSpPr>
        <p:spPr/>
        <p:txBody>
          <a:bodyPr/>
          <a:lstStyle/>
          <a:p>
            <a:r>
              <a:rPr lang="fi-FI" dirty="0" smtClean="0">
                <a:latin typeface="+mj-lt"/>
              </a:rPr>
              <a:t>22.11.2018</a:t>
            </a:r>
            <a:endParaRPr lang="fi-FI" dirty="0">
              <a:latin typeface="+mj-lt"/>
            </a:endParaRPr>
          </a:p>
        </p:txBody>
      </p:sp>
      <p:sp>
        <p:nvSpPr>
          <p:cNvPr id="4" name="Alatunnisteen paikkamerkki 3"/>
          <p:cNvSpPr>
            <a:spLocks noGrp="1"/>
          </p:cNvSpPr>
          <p:nvPr>
            <p:ph type="ftr" sz="quarter" idx="11"/>
          </p:nvPr>
        </p:nvSpPr>
        <p:spPr/>
        <p:txBody>
          <a:bodyPr/>
          <a:lstStyle/>
          <a:p>
            <a:r>
              <a:rPr lang="fi-FI" dirty="0" smtClean="0"/>
              <a:t>Mikkelin seutukirjasto </a:t>
            </a:r>
            <a:endParaRPr lang="fi-FI" dirty="0"/>
          </a:p>
        </p:txBody>
      </p:sp>
      <p:sp>
        <p:nvSpPr>
          <p:cNvPr id="5" name="Dian numeron paikkamerkki 4"/>
          <p:cNvSpPr>
            <a:spLocks noGrp="1"/>
          </p:cNvSpPr>
          <p:nvPr>
            <p:ph type="sldNum" sz="quarter" idx="12"/>
          </p:nvPr>
        </p:nvSpPr>
        <p:spPr/>
        <p:txBody>
          <a:bodyPr/>
          <a:lstStyle/>
          <a:p>
            <a:r>
              <a:rPr lang="fi-FI" smtClean="0">
                <a:latin typeface="+mj-lt"/>
              </a:rPr>
              <a:t>s. </a:t>
            </a:r>
            <a:fld id="{87AA44F2-4B2E-2F48-BAAF-10F95A2996F2}" type="slidenum">
              <a:rPr lang="fi-FI" smtClean="0">
                <a:latin typeface="+mj-lt"/>
              </a:rPr>
              <a:pPr/>
              <a:t>4</a:t>
            </a:fld>
            <a:endParaRPr lang="fi-FI">
              <a:latin typeface="+mj-lt"/>
            </a:endParaRPr>
          </a:p>
        </p:txBody>
      </p:sp>
      <p:sp>
        <p:nvSpPr>
          <p:cNvPr id="6" name="Tekstin paikkamerkki 5"/>
          <p:cNvSpPr>
            <a:spLocks noGrp="1"/>
          </p:cNvSpPr>
          <p:nvPr>
            <p:ph type="body" sz="quarter" idx="13"/>
          </p:nvPr>
        </p:nvSpPr>
        <p:spPr/>
        <p:txBody>
          <a:bodyPr>
            <a:normAutofit/>
          </a:bodyPr>
          <a:lstStyle/>
          <a:p>
            <a:pPr>
              <a:buClr>
                <a:srgbClr val="5DA740"/>
              </a:buClr>
              <a:buFont typeface="Wingdings" panose="05000000000000000000" pitchFamily="2" charset="2"/>
              <a:buChar char="§"/>
            </a:pPr>
            <a:r>
              <a:rPr lang="fi-FI" sz="2300" dirty="0" smtClean="0">
                <a:latin typeface="+mj-lt"/>
              </a:rPr>
              <a:t>Haastatteluja tehtiin yhteensä 33, joista suurin osa tehtiin paikan päällä kirjastoissa ja loput </a:t>
            </a:r>
            <a:r>
              <a:rPr lang="fi-FI" sz="2300" dirty="0" err="1" smtClean="0">
                <a:latin typeface="+mj-lt"/>
              </a:rPr>
              <a:t>Skypen</a:t>
            </a:r>
            <a:r>
              <a:rPr lang="fi-FI" sz="2300" dirty="0" smtClean="0">
                <a:latin typeface="+mj-lt"/>
              </a:rPr>
              <a:t> välityksellä </a:t>
            </a:r>
          </a:p>
          <a:p>
            <a:pPr>
              <a:buClr>
                <a:srgbClr val="5DA740"/>
              </a:buClr>
              <a:buFont typeface="Wingdings" panose="05000000000000000000" pitchFamily="2" charset="2"/>
              <a:buChar char="§"/>
            </a:pPr>
            <a:endParaRPr lang="fi-FI" sz="2300" dirty="0">
              <a:latin typeface="+mj-lt"/>
            </a:endParaRPr>
          </a:p>
          <a:p>
            <a:pPr>
              <a:buClr>
                <a:srgbClr val="5DA740"/>
              </a:buClr>
              <a:buFont typeface="Wingdings" panose="05000000000000000000" pitchFamily="2" charset="2"/>
              <a:buChar char="§"/>
            </a:pPr>
            <a:r>
              <a:rPr lang="fi-FI" sz="2300" dirty="0" smtClean="0">
                <a:latin typeface="+mj-lt"/>
              </a:rPr>
              <a:t>Muutamalle kirjastolle haastattelukysymykset lähetettiin sähköpostitse. </a:t>
            </a:r>
          </a:p>
          <a:p>
            <a:pPr>
              <a:buClr>
                <a:srgbClr val="5DA740"/>
              </a:buClr>
              <a:buFont typeface="Wingdings" panose="05000000000000000000" pitchFamily="2" charset="2"/>
              <a:buChar char="§"/>
            </a:pPr>
            <a:endParaRPr lang="fi-FI" sz="2300" dirty="0">
              <a:latin typeface="+mj-lt"/>
            </a:endParaRPr>
          </a:p>
          <a:p>
            <a:pPr>
              <a:buClr>
                <a:srgbClr val="5DA740"/>
              </a:buClr>
              <a:buFont typeface="Wingdings" panose="05000000000000000000" pitchFamily="2" charset="2"/>
              <a:buChar char="§"/>
            </a:pPr>
            <a:r>
              <a:rPr lang="fi-FI" sz="2300" dirty="0" smtClean="0">
                <a:latin typeface="+mj-lt"/>
              </a:rPr>
              <a:t>Vain pari kirjastoa jätti kokonaan vastaamatta haastattelupyyntöön tai kyselyyn. </a:t>
            </a:r>
            <a:endParaRPr lang="fi-FI" sz="2300" dirty="0">
              <a:latin typeface="+mj-lt"/>
            </a:endParaRPr>
          </a:p>
        </p:txBody>
      </p:sp>
      <p:pic>
        <p:nvPicPr>
          <p:cNvPr id="8" name="Picture 3" descr="R:\Sivistystoimi\Kirjastot\Kirjaston logo\Mikkelin seutukirjasto logo PIEN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705" y="6073774"/>
            <a:ext cx="3257550" cy="71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21135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3" descr="K:\Viestintä\Uusi pohja\Taustakuvat ja logot\Tausta (supervaaka) - Ruoh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689100"/>
          </a:xfrm>
          <a:prstGeom prst="rect">
            <a:avLst/>
          </a:prstGeom>
          <a:noFill/>
          <a:extLst>
            <a:ext uri="{909E8E84-426E-40DD-AFC4-6F175D3DCCD1}">
              <a14:hiddenFill xmlns:a14="http://schemas.microsoft.com/office/drawing/2010/main">
                <a:solidFill>
                  <a:srgbClr val="FFFFFF"/>
                </a:solidFill>
              </a14:hiddenFill>
            </a:ext>
          </a:extLst>
        </p:spPr>
      </p:pic>
      <p:sp>
        <p:nvSpPr>
          <p:cNvPr id="2" name="Otsikko 1"/>
          <p:cNvSpPr>
            <a:spLocks noGrp="1"/>
          </p:cNvSpPr>
          <p:nvPr>
            <p:ph type="title"/>
          </p:nvPr>
        </p:nvSpPr>
        <p:spPr>
          <a:xfrm>
            <a:off x="306705" y="583108"/>
            <a:ext cx="6017895" cy="992208"/>
          </a:xfrm>
        </p:spPr>
        <p:txBody>
          <a:bodyPr/>
          <a:lstStyle/>
          <a:p>
            <a:r>
              <a:rPr lang="fi-FI" dirty="0" smtClean="0">
                <a:solidFill>
                  <a:schemeClr val="bg1"/>
                </a:solidFill>
                <a:latin typeface="+mj-lt"/>
              </a:rPr>
              <a:t>Osaajaverkostot</a:t>
            </a:r>
            <a:r>
              <a:rPr lang="fi-FI" dirty="0" smtClean="0">
                <a:solidFill>
                  <a:schemeClr val="bg1"/>
                </a:solidFill>
              </a:rPr>
              <a:t> </a:t>
            </a:r>
            <a:endParaRPr lang="fi-FI" dirty="0">
              <a:solidFill>
                <a:schemeClr val="bg1"/>
              </a:solidFill>
            </a:endParaRPr>
          </a:p>
        </p:txBody>
      </p:sp>
      <p:sp>
        <p:nvSpPr>
          <p:cNvPr id="3" name="Päivämäärän paikkamerkki 2"/>
          <p:cNvSpPr>
            <a:spLocks noGrp="1"/>
          </p:cNvSpPr>
          <p:nvPr>
            <p:ph type="dt" sz="half" idx="10"/>
          </p:nvPr>
        </p:nvSpPr>
        <p:spPr/>
        <p:txBody>
          <a:bodyPr/>
          <a:lstStyle/>
          <a:p>
            <a:r>
              <a:rPr lang="fi-FI" dirty="0" smtClean="0">
                <a:latin typeface="+mj-lt"/>
              </a:rPr>
              <a:t>22.11.2018</a:t>
            </a:r>
            <a:endParaRPr lang="fi-FI" dirty="0">
              <a:latin typeface="+mj-lt"/>
            </a:endParaRPr>
          </a:p>
        </p:txBody>
      </p:sp>
      <p:sp>
        <p:nvSpPr>
          <p:cNvPr id="4" name="Alatunnisteen paikkamerkki 3"/>
          <p:cNvSpPr>
            <a:spLocks noGrp="1"/>
          </p:cNvSpPr>
          <p:nvPr>
            <p:ph type="ftr" sz="quarter" idx="11"/>
          </p:nvPr>
        </p:nvSpPr>
        <p:spPr/>
        <p:txBody>
          <a:bodyPr/>
          <a:lstStyle/>
          <a:p>
            <a:r>
              <a:rPr lang="fi-FI" dirty="0" smtClean="0"/>
              <a:t>Mikkelin seutukirjasto</a:t>
            </a:r>
            <a:endParaRPr lang="fi-FI" dirty="0"/>
          </a:p>
        </p:txBody>
      </p:sp>
      <p:sp>
        <p:nvSpPr>
          <p:cNvPr id="5" name="Dian numeron paikkamerkki 4"/>
          <p:cNvSpPr>
            <a:spLocks noGrp="1"/>
          </p:cNvSpPr>
          <p:nvPr>
            <p:ph type="sldNum" sz="quarter" idx="12"/>
          </p:nvPr>
        </p:nvSpPr>
        <p:spPr/>
        <p:txBody>
          <a:bodyPr/>
          <a:lstStyle/>
          <a:p>
            <a:r>
              <a:rPr lang="fi-FI" smtClean="0">
                <a:latin typeface="+mj-lt"/>
              </a:rPr>
              <a:t>s. </a:t>
            </a:r>
            <a:fld id="{87AA44F2-4B2E-2F48-BAAF-10F95A2996F2}" type="slidenum">
              <a:rPr lang="fi-FI" smtClean="0">
                <a:latin typeface="+mj-lt"/>
              </a:rPr>
              <a:pPr/>
              <a:t>5</a:t>
            </a:fld>
            <a:endParaRPr lang="fi-FI">
              <a:latin typeface="+mj-lt"/>
            </a:endParaRPr>
          </a:p>
        </p:txBody>
      </p:sp>
      <p:sp>
        <p:nvSpPr>
          <p:cNvPr id="6" name="Tekstin paikkamerkki 5"/>
          <p:cNvSpPr>
            <a:spLocks noGrp="1"/>
          </p:cNvSpPr>
          <p:nvPr>
            <p:ph type="body" sz="quarter" idx="13"/>
          </p:nvPr>
        </p:nvSpPr>
        <p:spPr/>
        <p:txBody>
          <a:bodyPr>
            <a:normAutofit/>
          </a:bodyPr>
          <a:lstStyle/>
          <a:p>
            <a:pPr marL="0" indent="0">
              <a:buClr>
                <a:srgbClr val="5DA740"/>
              </a:buClr>
              <a:buNone/>
            </a:pPr>
            <a:r>
              <a:rPr lang="fi-FI" sz="2300" b="1" dirty="0" smtClean="0">
                <a:latin typeface="+mj-lt"/>
              </a:rPr>
              <a:t>Perustetut osaajaverkostot:</a:t>
            </a:r>
          </a:p>
          <a:p>
            <a:pPr>
              <a:buClr>
                <a:srgbClr val="5DA740"/>
              </a:buClr>
              <a:buFont typeface="Wingdings" panose="05000000000000000000" pitchFamily="2" charset="2"/>
              <a:buChar char="§"/>
            </a:pPr>
            <a:r>
              <a:rPr lang="fi-FI" sz="2300" dirty="0" err="1" smtClean="0">
                <a:latin typeface="+mj-lt"/>
              </a:rPr>
              <a:t>Digiosaajaverkosto</a:t>
            </a:r>
            <a:r>
              <a:rPr lang="fi-FI" sz="2300" dirty="0" smtClean="0">
                <a:latin typeface="+mj-lt"/>
              </a:rPr>
              <a:t> </a:t>
            </a:r>
          </a:p>
          <a:p>
            <a:pPr>
              <a:buClr>
                <a:srgbClr val="5DA740"/>
              </a:buClr>
              <a:buFont typeface="Wingdings" panose="05000000000000000000" pitchFamily="2" charset="2"/>
              <a:buChar char="§"/>
            </a:pPr>
            <a:endParaRPr lang="fi-FI" sz="2300" dirty="0" smtClean="0">
              <a:latin typeface="+mj-lt"/>
            </a:endParaRPr>
          </a:p>
          <a:p>
            <a:pPr>
              <a:buClr>
                <a:srgbClr val="5DA740"/>
              </a:buClr>
              <a:buFont typeface="Wingdings" panose="05000000000000000000" pitchFamily="2" charset="2"/>
              <a:buChar char="§"/>
            </a:pPr>
            <a:r>
              <a:rPr lang="fi-FI" sz="2300" dirty="0" smtClean="0">
                <a:latin typeface="+mj-lt"/>
              </a:rPr>
              <a:t>Senioriosaajaverkosto</a:t>
            </a:r>
          </a:p>
          <a:p>
            <a:pPr>
              <a:buClr>
                <a:srgbClr val="5DA740"/>
              </a:buClr>
              <a:buFont typeface="Wingdings" panose="05000000000000000000" pitchFamily="2" charset="2"/>
              <a:buChar char="§"/>
            </a:pPr>
            <a:endParaRPr lang="fi-FI" sz="2300" dirty="0" smtClean="0">
              <a:latin typeface="+mj-lt"/>
            </a:endParaRPr>
          </a:p>
          <a:p>
            <a:pPr>
              <a:buClr>
                <a:srgbClr val="5DA740"/>
              </a:buClr>
              <a:buFont typeface="Wingdings" panose="05000000000000000000" pitchFamily="2" charset="2"/>
              <a:buChar char="§"/>
            </a:pPr>
            <a:r>
              <a:rPr lang="fi-FI" sz="2300" dirty="0" smtClean="0">
                <a:latin typeface="+mj-lt"/>
              </a:rPr>
              <a:t>Alle kouluikäiset lapset ja lapsiperheet –osaajaverkosto </a:t>
            </a:r>
          </a:p>
          <a:p>
            <a:pPr>
              <a:buClr>
                <a:srgbClr val="5DA740"/>
              </a:buClr>
              <a:buFont typeface="Wingdings" panose="05000000000000000000" pitchFamily="2" charset="2"/>
              <a:buChar char="§"/>
            </a:pPr>
            <a:endParaRPr lang="fi-FI" sz="2300" dirty="0" smtClean="0">
              <a:latin typeface="+mj-lt"/>
            </a:endParaRPr>
          </a:p>
          <a:p>
            <a:pPr>
              <a:buClr>
                <a:srgbClr val="5DA740"/>
              </a:buClr>
              <a:buFont typeface="Wingdings" panose="05000000000000000000" pitchFamily="2" charset="2"/>
              <a:buChar char="§"/>
            </a:pPr>
            <a:r>
              <a:rPr lang="fi-FI" sz="2300" dirty="0" smtClean="0">
                <a:latin typeface="+mj-lt"/>
              </a:rPr>
              <a:t>Verkostot aloittivat työskentelyn elo-syyskuun 2018 vaihteessa Skype-kokouksella. </a:t>
            </a:r>
          </a:p>
          <a:p>
            <a:pPr>
              <a:buClr>
                <a:srgbClr val="5DA740"/>
              </a:buClr>
              <a:buFont typeface="Wingdings" panose="05000000000000000000" pitchFamily="2" charset="2"/>
              <a:buChar char="§"/>
            </a:pPr>
            <a:endParaRPr lang="fi-FI" sz="2300" dirty="0" smtClean="0">
              <a:latin typeface="+mj-lt"/>
            </a:endParaRPr>
          </a:p>
        </p:txBody>
      </p:sp>
      <p:pic>
        <p:nvPicPr>
          <p:cNvPr id="8" name="Picture 3" descr="R:\Sivistystoimi\Kirjastot\Kirjaston logo\Mikkelin seutukirjasto logo PIEN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705" y="6073774"/>
            <a:ext cx="3257550" cy="71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74141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3" descr="K:\Viestintä\Uusi pohja\Taustakuvat ja logot\Tausta (supervaaka) - Ruoh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689100"/>
          </a:xfrm>
          <a:prstGeom prst="rect">
            <a:avLst/>
          </a:prstGeom>
          <a:noFill/>
          <a:extLst>
            <a:ext uri="{909E8E84-426E-40DD-AFC4-6F175D3DCCD1}">
              <a14:hiddenFill xmlns:a14="http://schemas.microsoft.com/office/drawing/2010/main">
                <a:solidFill>
                  <a:srgbClr val="FFFFFF"/>
                </a:solidFill>
              </a14:hiddenFill>
            </a:ext>
          </a:extLst>
        </p:spPr>
      </p:pic>
      <p:sp>
        <p:nvSpPr>
          <p:cNvPr id="2" name="Otsikko 1"/>
          <p:cNvSpPr>
            <a:spLocks noGrp="1"/>
          </p:cNvSpPr>
          <p:nvPr>
            <p:ph type="title"/>
          </p:nvPr>
        </p:nvSpPr>
        <p:spPr>
          <a:xfrm>
            <a:off x="306705" y="583108"/>
            <a:ext cx="6017895" cy="992208"/>
          </a:xfrm>
        </p:spPr>
        <p:txBody>
          <a:bodyPr/>
          <a:lstStyle/>
          <a:p>
            <a:r>
              <a:rPr lang="fi-FI" dirty="0" smtClean="0">
                <a:solidFill>
                  <a:schemeClr val="bg1"/>
                </a:solidFill>
                <a:latin typeface="+mj-lt"/>
              </a:rPr>
              <a:t>Osaajaverkostot</a:t>
            </a:r>
            <a:endParaRPr lang="fi-FI" dirty="0">
              <a:solidFill>
                <a:schemeClr val="bg1"/>
              </a:solidFill>
              <a:latin typeface="+mj-lt"/>
            </a:endParaRPr>
          </a:p>
        </p:txBody>
      </p:sp>
      <p:sp>
        <p:nvSpPr>
          <p:cNvPr id="3" name="Päivämäärän paikkamerkki 2"/>
          <p:cNvSpPr>
            <a:spLocks noGrp="1"/>
          </p:cNvSpPr>
          <p:nvPr>
            <p:ph type="dt" sz="half" idx="10"/>
          </p:nvPr>
        </p:nvSpPr>
        <p:spPr/>
        <p:txBody>
          <a:bodyPr/>
          <a:lstStyle/>
          <a:p>
            <a:r>
              <a:rPr lang="fi-FI" dirty="0" smtClean="0">
                <a:latin typeface="+mj-lt"/>
              </a:rPr>
              <a:t>22.11.2018</a:t>
            </a:r>
            <a:endParaRPr lang="fi-FI" dirty="0">
              <a:latin typeface="+mj-lt"/>
            </a:endParaRPr>
          </a:p>
        </p:txBody>
      </p:sp>
      <p:sp>
        <p:nvSpPr>
          <p:cNvPr id="4" name="Alatunnisteen paikkamerkki 3"/>
          <p:cNvSpPr>
            <a:spLocks noGrp="1"/>
          </p:cNvSpPr>
          <p:nvPr>
            <p:ph type="ftr" sz="quarter" idx="11"/>
          </p:nvPr>
        </p:nvSpPr>
        <p:spPr/>
        <p:txBody>
          <a:bodyPr/>
          <a:lstStyle/>
          <a:p>
            <a:r>
              <a:rPr lang="fi-FI" dirty="0" smtClean="0"/>
              <a:t>Mikkelin seutukirjasto </a:t>
            </a:r>
            <a:endParaRPr lang="fi-FI" dirty="0"/>
          </a:p>
        </p:txBody>
      </p:sp>
      <p:sp>
        <p:nvSpPr>
          <p:cNvPr id="5" name="Dian numeron paikkamerkki 4"/>
          <p:cNvSpPr>
            <a:spLocks noGrp="1"/>
          </p:cNvSpPr>
          <p:nvPr>
            <p:ph type="sldNum" sz="quarter" idx="12"/>
          </p:nvPr>
        </p:nvSpPr>
        <p:spPr/>
        <p:txBody>
          <a:bodyPr/>
          <a:lstStyle/>
          <a:p>
            <a:r>
              <a:rPr lang="fi-FI" smtClean="0">
                <a:latin typeface="+mj-lt"/>
              </a:rPr>
              <a:t>s. </a:t>
            </a:r>
            <a:fld id="{87AA44F2-4B2E-2F48-BAAF-10F95A2996F2}" type="slidenum">
              <a:rPr lang="fi-FI" smtClean="0">
                <a:latin typeface="+mj-lt"/>
              </a:rPr>
              <a:pPr/>
              <a:t>6</a:t>
            </a:fld>
            <a:endParaRPr lang="fi-FI">
              <a:latin typeface="+mj-lt"/>
            </a:endParaRPr>
          </a:p>
        </p:txBody>
      </p:sp>
      <p:sp>
        <p:nvSpPr>
          <p:cNvPr id="6" name="Tekstin paikkamerkki 5"/>
          <p:cNvSpPr>
            <a:spLocks noGrp="1"/>
          </p:cNvSpPr>
          <p:nvPr>
            <p:ph type="body" sz="quarter" idx="13"/>
          </p:nvPr>
        </p:nvSpPr>
        <p:spPr/>
        <p:txBody>
          <a:bodyPr>
            <a:normAutofit/>
          </a:bodyPr>
          <a:lstStyle/>
          <a:p>
            <a:pPr>
              <a:buClr>
                <a:srgbClr val="5DA740"/>
              </a:buClr>
              <a:buFont typeface="Wingdings" panose="05000000000000000000" pitchFamily="2" charset="2"/>
              <a:buChar char="§"/>
            </a:pPr>
            <a:r>
              <a:rPr lang="fi-FI" sz="2300" dirty="0" smtClean="0">
                <a:latin typeface="+mj-lt"/>
              </a:rPr>
              <a:t>Osaajaverkostoihin kutsuttiin osaajia maantieteellisesti mahdollisimman kattavasti.</a:t>
            </a:r>
          </a:p>
          <a:p>
            <a:pPr>
              <a:buClr>
                <a:srgbClr val="5DA740"/>
              </a:buClr>
              <a:buFont typeface="Wingdings" panose="05000000000000000000" pitchFamily="2" charset="2"/>
              <a:buChar char="§"/>
            </a:pPr>
            <a:endParaRPr lang="fi-FI" sz="2300" dirty="0">
              <a:latin typeface="+mj-lt"/>
            </a:endParaRPr>
          </a:p>
          <a:p>
            <a:pPr>
              <a:buClr>
                <a:srgbClr val="5DA740"/>
              </a:buClr>
              <a:buFont typeface="Wingdings" panose="05000000000000000000" pitchFamily="2" charset="2"/>
              <a:buChar char="§"/>
            </a:pPr>
            <a:r>
              <a:rPr lang="fi-FI" sz="2300" dirty="0" smtClean="0">
                <a:latin typeface="+mj-lt"/>
              </a:rPr>
              <a:t>Suurin osa pyydetyistä halusi mukaan osaajaverkostoon, vain muutama henkilö kieltäytyi. </a:t>
            </a:r>
          </a:p>
          <a:p>
            <a:pPr>
              <a:buClr>
                <a:srgbClr val="5DA740"/>
              </a:buClr>
              <a:buFont typeface="Wingdings" panose="05000000000000000000" pitchFamily="2" charset="2"/>
              <a:buChar char="§"/>
            </a:pPr>
            <a:endParaRPr lang="fi-FI" sz="2300" dirty="0">
              <a:latin typeface="+mj-lt"/>
            </a:endParaRPr>
          </a:p>
          <a:p>
            <a:pPr>
              <a:buClr>
                <a:srgbClr val="5DA740"/>
              </a:buClr>
              <a:buFont typeface="Wingdings" panose="05000000000000000000" pitchFamily="2" charset="2"/>
              <a:buChar char="§"/>
            </a:pPr>
            <a:r>
              <a:rPr lang="fi-FI" sz="2300" dirty="0" smtClean="0">
                <a:latin typeface="+mj-lt"/>
              </a:rPr>
              <a:t>Verkostoihin pyydettiin vähintään kahdeksan jäsentä. </a:t>
            </a:r>
          </a:p>
          <a:p>
            <a:pPr>
              <a:buClr>
                <a:srgbClr val="5DA740"/>
              </a:buClr>
              <a:buFont typeface="Wingdings" panose="05000000000000000000" pitchFamily="2" charset="2"/>
              <a:buChar char="§"/>
            </a:pPr>
            <a:endParaRPr lang="fi-FI" sz="2300" dirty="0">
              <a:latin typeface="+mj-lt"/>
            </a:endParaRPr>
          </a:p>
          <a:p>
            <a:pPr>
              <a:buClr>
                <a:srgbClr val="5DA740"/>
              </a:buClr>
              <a:buFont typeface="Wingdings" panose="05000000000000000000" pitchFamily="2" charset="2"/>
              <a:buChar char="§"/>
            </a:pPr>
            <a:r>
              <a:rPr lang="fi-FI" sz="2300" dirty="0" smtClean="0">
                <a:latin typeface="+mj-lt"/>
              </a:rPr>
              <a:t>Verkostojen vetäjät valittiin eri maakunnista.</a:t>
            </a:r>
            <a:endParaRPr lang="fi-FI" sz="2300" dirty="0">
              <a:latin typeface="+mj-lt"/>
            </a:endParaRPr>
          </a:p>
        </p:txBody>
      </p:sp>
      <p:pic>
        <p:nvPicPr>
          <p:cNvPr id="8" name="Picture 3" descr="R:\Sivistystoimi\Kirjastot\Kirjaston logo\Mikkelin seutukirjasto logo PIEN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705" y="6073774"/>
            <a:ext cx="3257550" cy="71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72548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3" descr="K:\Viestintä\Uusi pohja\Taustakuvat ja logot\Tausta (supervaaka) - Ruoh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689100"/>
          </a:xfrm>
          <a:prstGeom prst="rect">
            <a:avLst/>
          </a:prstGeom>
          <a:noFill/>
          <a:extLst>
            <a:ext uri="{909E8E84-426E-40DD-AFC4-6F175D3DCCD1}">
              <a14:hiddenFill xmlns:a14="http://schemas.microsoft.com/office/drawing/2010/main">
                <a:solidFill>
                  <a:srgbClr val="FFFFFF"/>
                </a:solidFill>
              </a14:hiddenFill>
            </a:ext>
          </a:extLst>
        </p:spPr>
      </p:pic>
      <p:sp>
        <p:nvSpPr>
          <p:cNvPr id="2" name="Otsikko 1"/>
          <p:cNvSpPr>
            <a:spLocks noGrp="1"/>
          </p:cNvSpPr>
          <p:nvPr>
            <p:ph type="title"/>
          </p:nvPr>
        </p:nvSpPr>
        <p:spPr>
          <a:xfrm>
            <a:off x="306705" y="583108"/>
            <a:ext cx="6017895" cy="992208"/>
          </a:xfrm>
        </p:spPr>
        <p:txBody>
          <a:bodyPr/>
          <a:lstStyle/>
          <a:p>
            <a:r>
              <a:rPr lang="fi-FI" dirty="0" smtClean="0">
                <a:solidFill>
                  <a:schemeClr val="bg1"/>
                </a:solidFill>
                <a:latin typeface="+mj-lt"/>
              </a:rPr>
              <a:t>Osaajaverkostojen</a:t>
            </a:r>
            <a:r>
              <a:rPr lang="fi-FI" dirty="0" smtClean="0">
                <a:latin typeface="+mj-lt"/>
              </a:rPr>
              <a:t> </a:t>
            </a:r>
            <a:r>
              <a:rPr lang="fi-FI" dirty="0" smtClean="0">
                <a:solidFill>
                  <a:schemeClr val="bg1"/>
                </a:solidFill>
                <a:latin typeface="+mj-lt"/>
              </a:rPr>
              <a:t>tehtävä</a:t>
            </a:r>
            <a:endParaRPr lang="fi-FI" dirty="0">
              <a:solidFill>
                <a:schemeClr val="bg1"/>
              </a:solidFill>
              <a:latin typeface="+mj-lt"/>
            </a:endParaRPr>
          </a:p>
        </p:txBody>
      </p:sp>
      <p:sp>
        <p:nvSpPr>
          <p:cNvPr id="3" name="Päivämäärän paikkamerkki 2"/>
          <p:cNvSpPr>
            <a:spLocks noGrp="1"/>
          </p:cNvSpPr>
          <p:nvPr>
            <p:ph type="dt" sz="half" idx="10"/>
          </p:nvPr>
        </p:nvSpPr>
        <p:spPr/>
        <p:txBody>
          <a:bodyPr/>
          <a:lstStyle/>
          <a:p>
            <a:r>
              <a:rPr lang="fi-FI" dirty="0" smtClean="0">
                <a:latin typeface="+mj-lt"/>
              </a:rPr>
              <a:t>22.11.2018</a:t>
            </a:r>
            <a:endParaRPr lang="fi-FI" dirty="0">
              <a:latin typeface="+mj-lt"/>
            </a:endParaRPr>
          </a:p>
        </p:txBody>
      </p:sp>
      <p:sp>
        <p:nvSpPr>
          <p:cNvPr id="4" name="Alatunnisteen paikkamerkki 3"/>
          <p:cNvSpPr>
            <a:spLocks noGrp="1"/>
          </p:cNvSpPr>
          <p:nvPr>
            <p:ph type="ftr" sz="quarter" idx="11"/>
          </p:nvPr>
        </p:nvSpPr>
        <p:spPr/>
        <p:txBody>
          <a:bodyPr/>
          <a:lstStyle/>
          <a:p>
            <a:r>
              <a:rPr lang="fi-FI" dirty="0" smtClean="0"/>
              <a:t>Mikkelin seutukirjasto</a:t>
            </a:r>
            <a:endParaRPr lang="fi-FI" dirty="0"/>
          </a:p>
        </p:txBody>
      </p:sp>
      <p:sp>
        <p:nvSpPr>
          <p:cNvPr id="5" name="Dian numeron paikkamerkki 4"/>
          <p:cNvSpPr>
            <a:spLocks noGrp="1"/>
          </p:cNvSpPr>
          <p:nvPr>
            <p:ph type="sldNum" sz="quarter" idx="12"/>
          </p:nvPr>
        </p:nvSpPr>
        <p:spPr/>
        <p:txBody>
          <a:bodyPr/>
          <a:lstStyle/>
          <a:p>
            <a:r>
              <a:rPr lang="fi-FI" smtClean="0">
                <a:latin typeface="+mj-lt"/>
              </a:rPr>
              <a:t>s. </a:t>
            </a:r>
            <a:fld id="{87AA44F2-4B2E-2F48-BAAF-10F95A2996F2}" type="slidenum">
              <a:rPr lang="fi-FI" smtClean="0">
                <a:latin typeface="+mj-lt"/>
              </a:rPr>
              <a:pPr/>
              <a:t>7</a:t>
            </a:fld>
            <a:endParaRPr lang="fi-FI">
              <a:latin typeface="+mj-lt"/>
            </a:endParaRPr>
          </a:p>
        </p:txBody>
      </p:sp>
      <p:sp>
        <p:nvSpPr>
          <p:cNvPr id="6" name="Tekstin paikkamerkki 5"/>
          <p:cNvSpPr>
            <a:spLocks noGrp="1"/>
          </p:cNvSpPr>
          <p:nvPr>
            <p:ph type="body" sz="quarter" idx="13"/>
          </p:nvPr>
        </p:nvSpPr>
        <p:spPr/>
        <p:txBody>
          <a:bodyPr>
            <a:normAutofit/>
          </a:bodyPr>
          <a:lstStyle/>
          <a:p>
            <a:pPr>
              <a:buClr>
                <a:srgbClr val="5DA740"/>
              </a:buClr>
              <a:buFont typeface="Wingdings" panose="05000000000000000000" pitchFamily="2" charset="2"/>
              <a:buChar char="§"/>
            </a:pPr>
            <a:r>
              <a:rPr lang="fi-FI" sz="2300" dirty="0" smtClean="0">
                <a:latin typeface="+mj-lt"/>
              </a:rPr>
              <a:t>Verkostojen tehtävänä on jakaa tietoa, ideoida uutta ja toimia vertaistukena.</a:t>
            </a:r>
          </a:p>
          <a:p>
            <a:pPr>
              <a:buClr>
                <a:srgbClr val="5DA740"/>
              </a:buClr>
              <a:buFont typeface="Wingdings" panose="05000000000000000000" pitchFamily="2" charset="2"/>
              <a:buChar char="§"/>
            </a:pPr>
            <a:endParaRPr lang="fi-FI" sz="2300" dirty="0">
              <a:latin typeface="+mj-lt"/>
            </a:endParaRPr>
          </a:p>
          <a:p>
            <a:pPr>
              <a:buClr>
                <a:srgbClr val="5DA740"/>
              </a:buClr>
              <a:buFont typeface="Wingdings" panose="05000000000000000000" pitchFamily="2" charset="2"/>
              <a:buChar char="§"/>
            </a:pPr>
            <a:endParaRPr lang="fi-FI" sz="2300" dirty="0">
              <a:latin typeface="+mj-lt"/>
            </a:endParaRPr>
          </a:p>
          <a:p>
            <a:pPr>
              <a:buClr>
                <a:srgbClr val="5DA740"/>
              </a:buClr>
              <a:buFont typeface="Wingdings" panose="05000000000000000000" pitchFamily="2" charset="2"/>
              <a:buChar char="§"/>
            </a:pPr>
            <a:endParaRPr lang="fi-FI" sz="2300" dirty="0">
              <a:latin typeface="+mj-lt"/>
            </a:endParaRPr>
          </a:p>
        </p:txBody>
      </p:sp>
      <p:pic>
        <p:nvPicPr>
          <p:cNvPr id="8" name="Picture 3" descr="R:\Sivistystoimi\Kirjastot\Kirjaston logo\Mikkelin seutukirjasto logo PIEN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705" y="6073774"/>
            <a:ext cx="3257550" cy="71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16248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3" descr="K:\Viestintä\Uusi pohja\Taustakuvat ja logot\Tausta (supervaaka) - Ruoh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689100"/>
          </a:xfrm>
          <a:prstGeom prst="rect">
            <a:avLst/>
          </a:prstGeom>
          <a:noFill/>
          <a:extLst>
            <a:ext uri="{909E8E84-426E-40DD-AFC4-6F175D3DCCD1}">
              <a14:hiddenFill xmlns:a14="http://schemas.microsoft.com/office/drawing/2010/main">
                <a:solidFill>
                  <a:srgbClr val="FFFFFF"/>
                </a:solidFill>
              </a14:hiddenFill>
            </a:ext>
          </a:extLst>
        </p:spPr>
      </p:pic>
      <p:sp>
        <p:nvSpPr>
          <p:cNvPr id="2" name="Otsikko 1"/>
          <p:cNvSpPr>
            <a:spLocks noGrp="1"/>
          </p:cNvSpPr>
          <p:nvPr>
            <p:ph type="title"/>
          </p:nvPr>
        </p:nvSpPr>
        <p:spPr>
          <a:xfrm>
            <a:off x="306705" y="583108"/>
            <a:ext cx="6017896" cy="992208"/>
          </a:xfrm>
        </p:spPr>
        <p:txBody>
          <a:bodyPr/>
          <a:lstStyle/>
          <a:p>
            <a:r>
              <a:rPr lang="fi-FI" dirty="0" smtClean="0">
                <a:solidFill>
                  <a:schemeClr val="bg1"/>
                </a:solidFill>
                <a:latin typeface="+mj-lt"/>
              </a:rPr>
              <a:t>Osaajaverkostot </a:t>
            </a:r>
            <a:endParaRPr lang="fi-FI" dirty="0">
              <a:solidFill>
                <a:schemeClr val="bg1"/>
              </a:solidFill>
              <a:latin typeface="+mj-lt"/>
            </a:endParaRPr>
          </a:p>
        </p:txBody>
      </p:sp>
      <p:sp>
        <p:nvSpPr>
          <p:cNvPr id="3" name="Päivämäärän paikkamerkki 2"/>
          <p:cNvSpPr>
            <a:spLocks noGrp="1"/>
          </p:cNvSpPr>
          <p:nvPr>
            <p:ph type="dt" sz="half" idx="10"/>
          </p:nvPr>
        </p:nvSpPr>
        <p:spPr/>
        <p:txBody>
          <a:bodyPr/>
          <a:lstStyle/>
          <a:p>
            <a:r>
              <a:rPr lang="fi-FI" dirty="0" smtClean="0">
                <a:latin typeface="+mj-lt"/>
              </a:rPr>
              <a:t>22.11.2018</a:t>
            </a:r>
            <a:endParaRPr lang="fi-FI" dirty="0">
              <a:latin typeface="+mj-lt"/>
            </a:endParaRPr>
          </a:p>
        </p:txBody>
      </p:sp>
      <p:sp>
        <p:nvSpPr>
          <p:cNvPr id="4" name="Alatunnisteen paikkamerkki 3"/>
          <p:cNvSpPr>
            <a:spLocks noGrp="1"/>
          </p:cNvSpPr>
          <p:nvPr>
            <p:ph type="ftr" sz="quarter" idx="11"/>
          </p:nvPr>
        </p:nvSpPr>
        <p:spPr/>
        <p:txBody>
          <a:bodyPr/>
          <a:lstStyle/>
          <a:p>
            <a:r>
              <a:rPr lang="fi-FI" dirty="0" smtClean="0"/>
              <a:t>Mikkelin seutukirjasto </a:t>
            </a:r>
            <a:endParaRPr lang="fi-FI" dirty="0"/>
          </a:p>
        </p:txBody>
      </p:sp>
      <p:sp>
        <p:nvSpPr>
          <p:cNvPr id="5" name="Dian numeron paikkamerkki 4"/>
          <p:cNvSpPr>
            <a:spLocks noGrp="1"/>
          </p:cNvSpPr>
          <p:nvPr>
            <p:ph type="sldNum" sz="quarter" idx="12"/>
          </p:nvPr>
        </p:nvSpPr>
        <p:spPr/>
        <p:txBody>
          <a:bodyPr/>
          <a:lstStyle/>
          <a:p>
            <a:r>
              <a:rPr lang="fi-FI" smtClean="0">
                <a:latin typeface="+mj-lt"/>
              </a:rPr>
              <a:t>s. </a:t>
            </a:r>
            <a:fld id="{87AA44F2-4B2E-2F48-BAAF-10F95A2996F2}" type="slidenum">
              <a:rPr lang="fi-FI" smtClean="0">
                <a:latin typeface="+mj-lt"/>
              </a:rPr>
              <a:pPr/>
              <a:t>8</a:t>
            </a:fld>
            <a:endParaRPr lang="fi-FI">
              <a:latin typeface="+mj-lt"/>
            </a:endParaRPr>
          </a:p>
        </p:txBody>
      </p:sp>
      <p:sp>
        <p:nvSpPr>
          <p:cNvPr id="6" name="Tekstin paikkamerkki 5"/>
          <p:cNvSpPr>
            <a:spLocks noGrp="1"/>
          </p:cNvSpPr>
          <p:nvPr>
            <p:ph type="body" sz="quarter" idx="13"/>
          </p:nvPr>
        </p:nvSpPr>
        <p:spPr/>
        <p:txBody>
          <a:bodyPr>
            <a:normAutofit/>
          </a:bodyPr>
          <a:lstStyle/>
          <a:p>
            <a:pPr marL="0" indent="0">
              <a:buClr>
                <a:srgbClr val="5DA740"/>
              </a:buClr>
              <a:buNone/>
            </a:pPr>
            <a:r>
              <a:rPr lang="fi-FI" sz="2300" b="1" dirty="0" smtClean="0">
                <a:latin typeface="+mj-lt"/>
              </a:rPr>
              <a:t>Verkostojen johtajiksi valittiin:</a:t>
            </a:r>
          </a:p>
          <a:p>
            <a:pPr>
              <a:buClr>
                <a:srgbClr val="5DA740"/>
              </a:buClr>
              <a:buFont typeface="Wingdings" panose="05000000000000000000" pitchFamily="2" charset="2"/>
              <a:buChar char="§"/>
            </a:pPr>
            <a:endParaRPr lang="fi-FI" sz="2300" dirty="0">
              <a:latin typeface="+mj-lt"/>
            </a:endParaRPr>
          </a:p>
          <a:p>
            <a:pPr>
              <a:buClr>
                <a:srgbClr val="5DA740"/>
              </a:buClr>
              <a:buFont typeface="Wingdings" panose="05000000000000000000" pitchFamily="2" charset="2"/>
              <a:buChar char="§"/>
            </a:pPr>
            <a:r>
              <a:rPr lang="fi-FI" sz="2300" dirty="0" smtClean="0">
                <a:latin typeface="+mj-lt"/>
              </a:rPr>
              <a:t>Digiosaajaverkosto: Riitta Kangas (Joensuu)</a:t>
            </a:r>
          </a:p>
          <a:p>
            <a:pPr>
              <a:buClr>
                <a:srgbClr val="5DA740"/>
              </a:buClr>
              <a:buFont typeface="Wingdings" panose="05000000000000000000" pitchFamily="2" charset="2"/>
              <a:buChar char="§"/>
            </a:pPr>
            <a:endParaRPr lang="fi-FI" sz="2300" dirty="0" smtClean="0">
              <a:latin typeface="+mj-lt"/>
            </a:endParaRPr>
          </a:p>
          <a:p>
            <a:pPr>
              <a:buClr>
                <a:srgbClr val="5DA740"/>
              </a:buClr>
              <a:buFont typeface="Wingdings" panose="05000000000000000000" pitchFamily="2" charset="2"/>
              <a:buChar char="§"/>
            </a:pPr>
            <a:r>
              <a:rPr lang="fi-FI" sz="2300" dirty="0" smtClean="0">
                <a:latin typeface="+mj-lt"/>
              </a:rPr>
              <a:t>Senioriosaajaverkosto Sari Tulla (Kangasniemi)</a:t>
            </a:r>
          </a:p>
          <a:p>
            <a:pPr>
              <a:buClr>
                <a:srgbClr val="5DA740"/>
              </a:buClr>
              <a:buFont typeface="Wingdings" panose="05000000000000000000" pitchFamily="2" charset="2"/>
              <a:buChar char="§"/>
            </a:pPr>
            <a:endParaRPr lang="fi-FI" sz="2300" dirty="0" smtClean="0">
              <a:latin typeface="+mj-lt"/>
            </a:endParaRPr>
          </a:p>
          <a:p>
            <a:pPr>
              <a:buClr>
                <a:srgbClr val="5DA740"/>
              </a:buClr>
              <a:buFont typeface="Wingdings" panose="05000000000000000000" pitchFamily="2" charset="2"/>
              <a:buChar char="§"/>
            </a:pPr>
            <a:r>
              <a:rPr lang="fi-FI" sz="2300" dirty="0" smtClean="0">
                <a:latin typeface="+mj-lt"/>
              </a:rPr>
              <a:t>Alle kouluikäiset lapset ja lapsiperheet –osaajaverkosto: Tiina Kainulainen (Kuopio)</a:t>
            </a:r>
          </a:p>
          <a:p>
            <a:pPr>
              <a:buClr>
                <a:srgbClr val="5DA740"/>
              </a:buClr>
              <a:buFont typeface="Wingdings" panose="05000000000000000000" pitchFamily="2" charset="2"/>
              <a:buChar char="§"/>
            </a:pPr>
            <a:endParaRPr lang="fi-FI" sz="2300" dirty="0">
              <a:latin typeface="+mj-lt"/>
            </a:endParaRPr>
          </a:p>
          <a:p>
            <a:pPr>
              <a:buClr>
                <a:srgbClr val="5DA740"/>
              </a:buClr>
              <a:buFont typeface="Wingdings" panose="05000000000000000000" pitchFamily="2" charset="2"/>
              <a:buChar char="§"/>
            </a:pPr>
            <a:endParaRPr lang="fi-FI" sz="2300" dirty="0">
              <a:latin typeface="+mj-lt"/>
            </a:endParaRPr>
          </a:p>
        </p:txBody>
      </p:sp>
      <p:pic>
        <p:nvPicPr>
          <p:cNvPr id="8" name="Picture 3" descr="R:\Sivistystoimi\Kirjastot\Kirjaston logo\Mikkelin seutukirjasto logo PIEN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705" y="6073774"/>
            <a:ext cx="3257550" cy="71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33908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3" descr="K:\Viestintä\Uusi pohja\Taustakuvat ja logot\Tausta (supervaaka) - Ruoh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689100"/>
          </a:xfrm>
          <a:prstGeom prst="rect">
            <a:avLst/>
          </a:prstGeom>
          <a:noFill/>
          <a:extLst>
            <a:ext uri="{909E8E84-426E-40DD-AFC4-6F175D3DCCD1}">
              <a14:hiddenFill xmlns:a14="http://schemas.microsoft.com/office/drawing/2010/main">
                <a:solidFill>
                  <a:srgbClr val="FFFFFF"/>
                </a:solidFill>
              </a14:hiddenFill>
            </a:ext>
          </a:extLst>
        </p:spPr>
      </p:pic>
      <p:sp>
        <p:nvSpPr>
          <p:cNvPr id="2" name="Otsikko 1"/>
          <p:cNvSpPr>
            <a:spLocks noGrp="1"/>
          </p:cNvSpPr>
          <p:nvPr>
            <p:ph type="title"/>
          </p:nvPr>
        </p:nvSpPr>
        <p:spPr>
          <a:xfrm>
            <a:off x="306705" y="583108"/>
            <a:ext cx="6017895" cy="992208"/>
          </a:xfrm>
        </p:spPr>
        <p:txBody>
          <a:bodyPr/>
          <a:lstStyle/>
          <a:p>
            <a:r>
              <a:rPr lang="fi-FI" dirty="0" smtClean="0">
                <a:solidFill>
                  <a:schemeClr val="bg1"/>
                </a:solidFill>
                <a:latin typeface="+mj-lt"/>
              </a:rPr>
              <a:t>Työskentelyalusta</a:t>
            </a:r>
            <a:endParaRPr lang="fi-FI" dirty="0">
              <a:solidFill>
                <a:schemeClr val="bg1"/>
              </a:solidFill>
              <a:latin typeface="+mj-lt"/>
            </a:endParaRPr>
          </a:p>
        </p:txBody>
      </p:sp>
      <p:sp>
        <p:nvSpPr>
          <p:cNvPr id="3" name="Päivämäärän paikkamerkki 2"/>
          <p:cNvSpPr>
            <a:spLocks noGrp="1"/>
          </p:cNvSpPr>
          <p:nvPr>
            <p:ph type="dt" sz="half" idx="10"/>
          </p:nvPr>
        </p:nvSpPr>
        <p:spPr/>
        <p:txBody>
          <a:bodyPr/>
          <a:lstStyle/>
          <a:p>
            <a:r>
              <a:rPr lang="fi-FI" dirty="0" smtClean="0">
                <a:latin typeface="+mj-lt"/>
              </a:rPr>
              <a:t>22.11.2018</a:t>
            </a:r>
            <a:endParaRPr lang="fi-FI" dirty="0">
              <a:latin typeface="+mj-lt"/>
            </a:endParaRPr>
          </a:p>
        </p:txBody>
      </p:sp>
      <p:sp>
        <p:nvSpPr>
          <p:cNvPr id="4" name="Alatunnisteen paikkamerkki 3"/>
          <p:cNvSpPr>
            <a:spLocks noGrp="1"/>
          </p:cNvSpPr>
          <p:nvPr>
            <p:ph type="ftr" sz="quarter" idx="11"/>
          </p:nvPr>
        </p:nvSpPr>
        <p:spPr/>
        <p:txBody>
          <a:bodyPr/>
          <a:lstStyle/>
          <a:p>
            <a:r>
              <a:rPr lang="fi-FI" dirty="0" smtClean="0"/>
              <a:t>Mikkelin seutukirjasto </a:t>
            </a:r>
            <a:endParaRPr lang="fi-FI" dirty="0"/>
          </a:p>
        </p:txBody>
      </p:sp>
      <p:sp>
        <p:nvSpPr>
          <p:cNvPr id="5" name="Dian numeron paikkamerkki 4"/>
          <p:cNvSpPr>
            <a:spLocks noGrp="1"/>
          </p:cNvSpPr>
          <p:nvPr>
            <p:ph type="sldNum" sz="quarter" idx="12"/>
          </p:nvPr>
        </p:nvSpPr>
        <p:spPr/>
        <p:txBody>
          <a:bodyPr/>
          <a:lstStyle/>
          <a:p>
            <a:r>
              <a:rPr lang="fi-FI" smtClean="0">
                <a:latin typeface="+mj-lt"/>
              </a:rPr>
              <a:t>s. </a:t>
            </a:r>
            <a:fld id="{87AA44F2-4B2E-2F48-BAAF-10F95A2996F2}" type="slidenum">
              <a:rPr lang="fi-FI" smtClean="0">
                <a:latin typeface="+mj-lt"/>
              </a:rPr>
              <a:pPr/>
              <a:t>9</a:t>
            </a:fld>
            <a:endParaRPr lang="fi-FI">
              <a:latin typeface="+mj-lt"/>
            </a:endParaRPr>
          </a:p>
        </p:txBody>
      </p:sp>
      <p:sp>
        <p:nvSpPr>
          <p:cNvPr id="6" name="Tekstin paikkamerkki 5"/>
          <p:cNvSpPr>
            <a:spLocks noGrp="1"/>
          </p:cNvSpPr>
          <p:nvPr>
            <p:ph type="body" sz="quarter" idx="13"/>
          </p:nvPr>
        </p:nvSpPr>
        <p:spPr/>
        <p:txBody>
          <a:bodyPr>
            <a:normAutofit/>
          </a:bodyPr>
          <a:lstStyle/>
          <a:p>
            <a:pPr>
              <a:buClr>
                <a:srgbClr val="5DA740"/>
              </a:buClr>
              <a:buFont typeface="Wingdings" panose="05000000000000000000" pitchFamily="2" charset="2"/>
              <a:buChar char="§"/>
            </a:pPr>
            <a:r>
              <a:rPr lang="fi-FI" sz="2300" dirty="0" smtClean="0">
                <a:latin typeface="+mj-lt"/>
              </a:rPr>
              <a:t>Osaajaverkostojen työskentelyalustaksi valittiin Trello.</a:t>
            </a:r>
          </a:p>
          <a:p>
            <a:pPr>
              <a:buClr>
                <a:srgbClr val="5DA740"/>
              </a:buClr>
              <a:buFont typeface="Wingdings" panose="05000000000000000000" pitchFamily="2" charset="2"/>
              <a:buChar char="§"/>
            </a:pPr>
            <a:endParaRPr lang="fi-FI" sz="2300" dirty="0">
              <a:latin typeface="+mj-lt"/>
            </a:endParaRPr>
          </a:p>
          <a:p>
            <a:pPr>
              <a:buClr>
                <a:srgbClr val="5DA740"/>
              </a:buClr>
              <a:buFont typeface="Wingdings" panose="05000000000000000000" pitchFamily="2" charset="2"/>
              <a:buChar char="§"/>
            </a:pPr>
            <a:r>
              <a:rPr lang="fi-FI" sz="2300" dirty="0" smtClean="0">
                <a:latin typeface="+mj-lt"/>
              </a:rPr>
              <a:t>- Trellon kautta materiaalien jakaminen on helppoa.</a:t>
            </a:r>
          </a:p>
          <a:p>
            <a:pPr>
              <a:buClr>
                <a:srgbClr val="5DA740"/>
              </a:buClr>
              <a:buFont typeface="Wingdings" panose="05000000000000000000" pitchFamily="2" charset="2"/>
              <a:buChar char="§"/>
            </a:pPr>
            <a:endParaRPr lang="fi-FI" sz="2300" dirty="0" smtClean="0">
              <a:latin typeface="+mj-lt"/>
            </a:endParaRPr>
          </a:p>
          <a:p>
            <a:pPr>
              <a:buClr>
                <a:srgbClr val="5DA740"/>
              </a:buClr>
              <a:buFont typeface="Wingdings" panose="05000000000000000000" pitchFamily="2" charset="2"/>
              <a:buChar char="§"/>
            </a:pPr>
            <a:r>
              <a:rPr lang="fi-FI" sz="2300" dirty="0" smtClean="0">
                <a:latin typeface="+mj-lt"/>
              </a:rPr>
              <a:t>- Trelloon pystyy rekisteröitymään millä tahansa sähköpostiosoitteella.</a:t>
            </a:r>
          </a:p>
          <a:p>
            <a:pPr>
              <a:buClr>
                <a:srgbClr val="5DA740"/>
              </a:buClr>
              <a:buFont typeface="Wingdings" panose="05000000000000000000" pitchFamily="2" charset="2"/>
              <a:buChar char="§"/>
            </a:pPr>
            <a:endParaRPr lang="fi-FI" sz="2300" dirty="0">
              <a:latin typeface="+mj-lt"/>
            </a:endParaRPr>
          </a:p>
          <a:p>
            <a:pPr>
              <a:buClr>
                <a:srgbClr val="5DA740"/>
              </a:buClr>
              <a:buFont typeface="Wingdings" panose="05000000000000000000" pitchFamily="2" charset="2"/>
              <a:buChar char="§"/>
            </a:pPr>
            <a:r>
              <a:rPr lang="fi-FI" sz="2300" dirty="0" smtClean="0">
                <a:latin typeface="+mj-lt"/>
              </a:rPr>
              <a:t>- Trelloon on helppo pyytää mukaan uusia jäseniä verkostoon.</a:t>
            </a:r>
          </a:p>
          <a:p>
            <a:pPr>
              <a:buClr>
                <a:srgbClr val="5DA740"/>
              </a:buClr>
              <a:buFont typeface="Wingdings" panose="05000000000000000000" pitchFamily="2" charset="2"/>
              <a:buChar char="§"/>
            </a:pPr>
            <a:endParaRPr lang="fi-FI" sz="2300" dirty="0">
              <a:latin typeface="+mj-lt"/>
            </a:endParaRPr>
          </a:p>
        </p:txBody>
      </p:sp>
      <p:pic>
        <p:nvPicPr>
          <p:cNvPr id="8" name="Picture 3" descr="R:\Sivistystoimi\Kirjastot\Kirjaston logo\Mikkelin seutukirjasto logo PIEN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705" y="6073774"/>
            <a:ext cx="3257550" cy="71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70659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3" descr="K:\Viestintä\Uusi pohja\Taustakuvat ja logot\Tausta (supervaaka) - Ruoh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689100"/>
          </a:xfrm>
          <a:prstGeom prst="rect">
            <a:avLst/>
          </a:prstGeom>
          <a:noFill/>
          <a:extLst>
            <a:ext uri="{909E8E84-426E-40DD-AFC4-6F175D3DCCD1}">
              <a14:hiddenFill xmlns:a14="http://schemas.microsoft.com/office/drawing/2010/main">
                <a:solidFill>
                  <a:srgbClr val="FFFFFF"/>
                </a:solidFill>
              </a14:hiddenFill>
            </a:ext>
          </a:extLst>
        </p:spPr>
      </p:pic>
      <p:sp>
        <p:nvSpPr>
          <p:cNvPr id="2" name="Otsikko 1"/>
          <p:cNvSpPr>
            <a:spLocks noGrp="1"/>
          </p:cNvSpPr>
          <p:nvPr>
            <p:ph type="title"/>
          </p:nvPr>
        </p:nvSpPr>
        <p:spPr>
          <a:xfrm>
            <a:off x="306705" y="583108"/>
            <a:ext cx="6017895" cy="992208"/>
          </a:xfrm>
        </p:spPr>
        <p:txBody>
          <a:bodyPr/>
          <a:lstStyle/>
          <a:p>
            <a:r>
              <a:rPr lang="fi-FI" dirty="0" smtClean="0">
                <a:solidFill>
                  <a:schemeClr val="bg1"/>
                </a:solidFill>
                <a:latin typeface="+mj-lt"/>
              </a:rPr>
              <a:t>Digiosaajaverkosto Trellossa</a:t>
            </a:r>
            <a:endParaRPr lang="fi-FI" dirty="0">
              <a:solidFill>
                <a:schemeClr val="bg1"/>
              </a:solidFill>
              <a:latin typeface="+mj-lt"/>
            </a:endParaRPr>
          </a:p>
        </p:txBody>
      </p:sp>
      <p:sp>
        <p:nvSpPr>
          <p:cNvPr id="3" name="Päivämäärän paikkamerkki 2"/>
          <p:cNvSpPr>
            <a:spLocks noGrp="1"/>
          </p:cNvSpPr>
          <p:nvPr>
            <p:ph type="dt" sz="half" idx="10"/>
          </p:nvPr>
        </p:nvSpPr>
        <p:spPr/>
        <p:txBody>
          <a:bodyPr/>
          <a:lstStyle/>
          <a:p>
            <a:r>
              <a:rPr lang="fi-FI" dirty="0" smtClean="0">
                <a:latin typeface="+mj-lt"/>
              </a:rPr>
              <a:t>22.11.2018</a:t>
            </a:r>
            <a:endParaRPr lang="fi-FI" dirty="0">
              <a:latin typeface="+mj-lt"/>
            </a:endParaRPr>
          </a:p>
        </p:txBody>
      </p:sp>
      <p:sp>
        <p:nvSpPr>
          <p:cNvPr id="4" name="Alatunnisteen paikkamerkki 3"/>
          <p:cNvSpPr>
            <a:spLocks noGrp="1"/>
          </p:cNvSpPr>
          <p:nvPr>
            <p:ph type="ftr" sz="quarter" idx="11"/>
          </p:nvPr>
        </p:nvSpPr>
        <p:spPr/>
        <p:txBody>
          <a:bodyPr/>
          <a:lstStyle/>
          <a:p>
            <a:r>
              <a:rPr lang="fi-FI" dirty="0" smtClean="0"/>
              <a:t>Mikkelin seutukirjasto </a:t>
            </a:r>
            <a:endParaRPr lang="fi-FI" dirty="0"/>
          </a:p>
        </p:txBody>
      </p:sp>
      <p:sp>
        <p:nvSpPr>
          <p:cNvPr id="5" name="Dian numeron paikkamerkki 4"/>
          <p:cNvSpPr>
            <a:spLocks noGrp="1"/>
          </p:cNvSpPr>
          <p:nvPr>
            <p:ph type="sldNum" sz="quarter" idx="12"/>
          </p:nvPr>
        </p:nvSpPr>
        <p:spPr/>
        <p:txBody>
          <a:bodyPr/>
          <a:lstStyle/>
          <a:p>
            <a:r>
              <a:rPr lang="fi-FI" smtClean="0">
                <a:latin typeface="+mj-lt"/>
              </a:rPr>
              <a:t>s. </a:t>
            </a:r>
            <a:fld id="{87AA44F2-4B2E-2F48-BAAF-10F95A2996F2}" type="slidenum">
              <a:rPr lang="fi-FI" smtClean="0">
                <a:latin typeface="+mj-lt"/>
              </a:rPr>
              <a:pPr/>
              <a:t>10</a:t>
            </a:fld>
            <a:endParaRPr lang="fi-FI">
              <a:latin typeface="+mj-lt"/>
            </a:endParaRPr>
          </a:p>
        </p:txBody>
      </p:sp>
      <p:sp>
        <p:nvSpPr>
          <p:cNvPr id="6" name="Tekstin paikkamerkki 5"/>
          <p:cNvSpPr>
            <a:spLocks noGrp="1"/>
          </p:cNvSpPr>
          <p:nvPr>
            <p:ph type="body" sz="quarter" idx="13"/>
          </p:nvPr>
        </p:nvSpPr>
        <p:spPr/>
        <p:txBody>
          <a:bodyPr>
            <a:normAutofit/>
          </a:bodyPr>
          <a:lstStyle/>
          <a:p>
            <a:pPr marL="0" indent="0">
              <a:buNone/>
            </a:pPr>
            <a:r>
              <a:rPr lang="fi-FI" sz="2300" b="1" dirty="0" smtClean="0">
                <a:latin typeface="+mj-lt"/>
              </a:rPr>
              <a:t>Taulut/tehtävät:</a:t>
            </a:r>
          </a:p>
          <a:p>
            <a:pPr>
              <a:buClr>
                <a:srgbClr val="5DA740"/>
              </a:buClr>
              <a:buFont typeface="Wingdings" panose="05000000000000000000" pitchFamily="2" charset="2"/>
              <a:buChar char="§"/>
            </a:pPr>
            <a:r>
              <a:rPr lang="fi-FI" sz="2300" dirty="0" smtClean="0">
                <a:latin typeface="+mj-lt"/>
              </a:rPr>
              <a:t>- Uudet ideat</a:t>
            </a:r>
          </a:p>
          <a:p>
            <a:pPr>
              <a:buClr>
                <a:srgbClr val="5DA740"/>
              </a:buClr>
              <a:buFont typeface="Wingdings" panose="05000000000000000000" pitchFamily="2" charset="2"/>
              <a:buChar char="§"/>
            </a:pPr>
            <a:endParaRPr lang="fi-FI" sz="2300" dirty="0" smtClean="0">
              <a:latin typeface="+mj-lt"/>
            </a:endParaRPr>
          </a:p>
          <a:p>
            <a:pPr>
              <a:buClr>
                <a:srgbClr val="5DA740"/>
              </a:buClr>
              <a:buFont typeface="Wingdings" panose="05000000000000000000" pitchFamily="2" charset="2"/>
              <a:buChar char="§"/>
            </a:pPr>
            <a:r>
              <a:rPr lang="fi-FI" sz="2300" dirty="0" smtClean="0">
                <a:latin typeface="+mj-lt"/>
              </a:rPr>
              <a:t>- Pulmat ja vastaukset</a:t>
            </a:r>
          </a:p>
          <a:p>
            <a:pPr>
              <a:buClr>
                <a:srgbClr val="5DA740"/>
              </a:buClr>
              <a:buFont typeface="Wingdings" panose="05000000000000000000" pitchFamily="2" charset="2"/>
              <a:buChar char="§"/>
            </a:pPr>
            <a:endParaRPr lang="fi-FI" sz="2300" dirty="0" smtClean="0">
              <a:latin typeface="+mj-lt"/>
            </a:endParaRPr>
          </a:p>
          <a:p>
            <a:pPr>
              <a:buClr>
                <a:srgbClr val="5DA740"/>
              </a:buClr>
              <a:buFont typeface="Wingdings" panose="05000000000000000000" pitchFamily="2" charset="2"/>
              <a:buChar char="§"/>
            </a:pPr>
            <a:r>
              <a:rPr lang="fi-FI" sz="2300" dirty="0" smtClean="0">
                <a:latin typeface="+mj-lt"/>
              </a:rPr>
              <a:t>- Digineuvontamateriaalit</a:t>
            </a:r>
          </a:p>
        </p:txBody>
      </p:sp>
      <p:pic>
        <p:nvPicPr>
          <p:cNvPr id="8" name="Picture 3" descr="R:\Sivistystoimi\Kirjastot\Kirjaston logo\Mikkelin seutukirjasto logo PIEN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705" y="6073774"/>
            <a:ext cx="3257550" cy="71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65845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3" descr="K:\Viestintä\Uusi pohja\Taustakuvat ja logot\Tausta (supervaaka) - Ruoh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689100"/>
          </a:xfrm>
          <a:prstGeom prst="rect">
            <a:avLst/>
          </a:prstGeom>
          <a:noFill/>
          <a:extLst>
            <a:ext uri="{909E8E84-426E-40DD-AFC4-6F175D3DCCD1}">
              <a14:hiddenFill xmlns:a14="http://schemas.microsoft.com/office/drawing/2010/main">
                <a:solidFill>
                  <a:srgbClr val="FFFFFF"/>
                </a:solidFill>
              </a14:hiddenFill>
            </a:ext>
          </a:extLst>
        </p:spPr>
      </p:pic>
      <p:sp>
        <p:nvSpPr>
          <p:cNvPr id="2" name="Otsikko 1"/>
          <p:cNvSpPr>
            <a:spLocks noGrp="1"/>
          </p:cNvSpPr>
          <p:nvPr>
            <p:ph type="title"/>
          </p:nvPr>
        </p:nvSpPr>
        <p:spPr>
          <a:xfrm>
            <a:off x="306705" y="583108"/>
            <a:ext cx="6017895" cy="992208"/>
          </a:xfrm>
        </p:spPr>
        <p:txBody>
          <a:bodyPr/>
          <a:lstStyle/>
          <a:p>
            <a:r>
              <a:rPr lang="fi-FI" dirty="0" smtClean="0">
                <a:solidFill>
                  <a:schemeClr val="bg1"/>
                </a:solidFill>
                <a:latin typeface="+mj-lt"/>
              </a:rPr>
              <a:t>Senioriosaajaverkosto Trellossa</a:t>
            </a:r>
            <a:endParaRPr lang="fi-FI" dirty="0">
              <a:solidFill>
                <a:schemeClr val="bg1"/>
              </a:solidFill>
              <a:latin typeface="+mj-lt"/>
            </a:endParaRPr>
          </a:p>
        </p:txBody>
      </p:sp>
      <p:sp>
        <p:nvSpPr>
          <p:cNvPr id="3" name="Päivämäärän paikkamerkki 2"/>
          <p:cNvSpPr>
            <a:spLocks noGrp="1"/>
          </p:cNvSpPr>
          <p:nvPr>
            <p:ph type="dt" sz="half" idx="10"/>
          </p:nvPr>
        </p:nvSpPr>
        <p:spPr/>
        <p:txBody>
          <a:bodyPr/>
          <a:lstStyle/>
          <a:p>
            <a:r>
              <a:rPr lang="fi-FI" dirty="0" smtClean="0">
                <a:latin typeface="+mj-lt"/>
              </a:rPr>
              <a:t>22.11.2018</a:t>
            </a:r>
            <a:endParaRPr lang="fi-FI" dirty="0">
              <a:latin typeface="+mj-lt"/>
            </a:endParaRPr>
          </a:p>
        </p:txBody>
      </p:sp>
      <p:sp>
        <p:nvSpPr>
          <p:cNvPr id="4" name="Alatunnisteen paikkamerkki 3"/>
          <p:cNvSpPr>
            <a:spLocks noGrp="1"/>
          </p:cNvSpPr>
          <p:nvPr>
            <p:ph type="ftr" sz="quarter" idx="11"/>
          </p:nvPr>
        </p:nvSpPr>
        <p:spPr/>
        <p:txBody>
          <a:bodyPr/>
          <a:lstStyle/>
          <a:p>
            <a:r>
              <a:rPr lang="fi-FI" dirty="0" smtClean="0"/>
              <a:t>Mikkelin seutukirjasto </a:t>
            </a:r>
            <a:endParaRPr lang="fi-FI" dirty="0"/>
          </a:p>
        </p:txBody>
      </p:sp>
      <p:sp>
        <p:nvSpPr>
          <p:cNvPr id="5" name="Dian numeron paikkamerkki 4"/>
          <p:cNvSpPr>
            <a:spLocks noGrp="1"/>
          </p:cNvSpPr>
          <p:nvPr>
            <p:ph type="sldNum" sz="quarter" idx="12"/>
          </p:nvPr>
        </p:nvSpPr>
        <p:spPr/>
        <p:txBody>
          <a:bodyPr/>
          <a:lstStyle/>
          <a:p>
            <a:r>
              <a:rPr lang="fi-FI" smtClean="0">
                <a:latin typeface="+mj-lt"/>
              </a:rPr>
              <a:t>s. </a:t>
            </a:r>
            <a:fld id="{87AA44F2-4B2E-2F48-BAAF-10F95A2996F2}" type="slidenum">
              <a:rPr lang="fi-FI" smtClean="0">
                <a:latin typeface="+mj-lt"/>
              </a:rPr>
              <a:pPr/>
              <a:t>11</a:t>
            </a:fld>
            <a:endParaRPr lang="fi-FI">
              <a:latin typeface="+mj-lt"/>
            </a:endParaRPr>
          </a:p>
        </p:txBody>
      </p:sp>
      <p:sp>
        <p:nvSpPr>
          <p:cNvPr id="6" name="Tekstin paikkamerkki 5"/>
          <p:cNvSpPr>
            <a:spLocks noGrp="1"/>
          </p:cNvSpPr>
          <p:nvPr>
            <p:ph type="body" sz="quarter" idx="13"/>
          </p:nvPr>
        </p:nvSpPr>
        <p:spPr/>
        <p:txBody>
          <a:bodyPr>
            <a:normAutofit/>
          </a:bodyPr>
          <a:lstStyle/>
          <a:p>
            <a:pPr marL="0" indent="0">
              <a:buClr>
                <a:srgbClr val="5DA740"/>
              </a:buClr>
              <a:buNone/>
            </a:pPr>
            <a:r>
              <a:rPr lang="fi-FI" sz="2300" b="1" dirty="0" smtClean="0">
                <a:latin typeface="+mj-lt"/>
              </a:rPr>
              <a:t>Taulut/tehtävät:</a:t>
            </a:r>
          </a:p>
          <a:p>
            <a:pPr>
              <a:buClr>
                <a:srgbClr val="5DA740"/>
              </a:buClr>
              <a:buFont typeface="Wingdings" panose="05000000000000000000" pitchFamily="2" charset="2"/>
              <a:buChar char="§"/>
            </a:pPr>
            <a:r>
              <a:rPr lang="fi-FI" sz="2300" dirty="0" smtClean="0">
                <a:latin typeface="+mj-lt"/>
              </a:rPr>
              <a:t>- Uudet ideat</a:t>
            </a:r>
          </a:p>
          <a:p>
            <a:pPr>
              <a:buClr>
                <a:srgbClr val="5DA740"/>
              </a:buClr>
              <a:buFont typeface="Wingdings" panose="05000000000000000000" pitchFamily="2" charset="2"/>
              <a:buChar char="§"/>
            </a:pPr>
            <a:endParaRPr lang="fi-FI" sz="2300" dirty="0" smtClean="0">
              <a:latin typeface="+mj-lt"/>
            </a:endParaRPr>
          </a:p>
          <a:p>
            <a:pPr>
              <a:buClr>
                <a:srgbClr val="5DA740"/>
              </a:buClr>
              <a:buFont typeface="Wingdings" panose="05000000000000000000" pitchFamily="2" charset="2"/>
              <a:buChar char="§"/>
            </a:pPr>
            <a:r>
              <a:rPr lang="fi-FI" sz="2300" dirty="0" smtClean="0">
                <a:latin typeface="+mj-lt"/>
              </a:rPr>
              <a:t>- Senioreille suunnatut palvelut</a:t>
            </a:r>
          </a:p>
          <a:p>
            <a:pPr>
              <a:buClr>
                <a:srgbClr val="5DA740"/>
              </a:buClr>
              <a:buFont typeface="Wingdings" panose="05000000000000000000" pitchFamily="2" charset="2"/>
              <a:buChar char="§"/>
            </a:pPr>
            <a:endParaRPr lang="fi-FI" sz="2300" dirty="0" smtClean="0">
              <a:latin typeface="+mj-lt"/>
            </a:endParaRPr>
          </a:p>
          <a:p>
            <a:pPr>
              <a:buClr>
                <a:srgbClr val="5DA740"/>
              </a:buClr>
              <a:buFont typeface="Wingdings" panose="05000000000000000000" pitchFamily="2" charset="2"/>
              <a:buChar char="§"/>
            </a:pPr>
            <a:r>
              <a:rPr lang="fi-FI" sz="2300" dirty="0" smtClean="0">
                <a:latin typeface="+mj-lt"/>
              </a:rPr>
              <a:t>- Yhteistyöverkostot (kirjaston ulkopuoliset)</a:t>
            </a:r>
            <a:endParaRPr lang="fi-FI" sz="2300" dirty="0">
              <a:latin typeface="+mj-lt"/>
            </a:endParaRPr>
          </a:p>
        </p:txBody>
      </p:sp>
      <p:pic>
        <p:nvPicPr>
          <p:cNvPr id="8" name="Picture 3" descr="R:\Sivistystoimi\Kirjastot\Kirjaston logo\Mikkelin seutukirjasto logo PIEN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705" y="6073774"/>
            <a:ext cx="3257550" cy="71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48087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3" descr="K:\Viestintä\Uusi pohja\Taustakuvat ja logot\Tausta (supervaaka) - Ruoh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689100"/>
          </a:xfrm>
          <a:prstGeom prst="rect">
            <a:avLst/>
          </a:prstGeom>
          <a:noFill/>
          <a:extLst>
            <a:ext uri="{909E8E84-426E-40DD-AFC4-6F175D3DCCD1}">
              <a14:hiddenFill xmlns:a14="http://schemas.microsoft.com/office/drawing/2010/main">
                <a:solidFill>
                  <a:srgbClr val="FFFFFF"/>
                </a:solidFill>
              </a14:hiddenFill>
            </a:ext>
          </a:extLst>
        </p:spPr>
      </p:pic>
      <p:sp>
        <p:nvSpPr>
          <p:cNvPr id="2" name="Otsikko 1"/>
          <p:cNvSpPr>
            <a:spLocks noGrp="1"/>
          </p:cNvSpPr>
          <p:nvPr>
            <p:ph type="title"/>
          </p:nvPr>
        </p:nvSpPr>
        <p:spPr>
          <a:xfrm>
            <a:off x="306705" y="583108"/>
            <a:ext cx="7592695" cy="992208"/>
          </a:xfrm>
        </p:spPr>
        <p:txBody>
          <a:bodyPr/>
          <a:lstStyle/>
          <a:p>
            <a:r>
              <a:rPr lang="fi-FI" dirty="0" smtClean="0">
                <a:solidFill>
                  <a:schemeClr val="bg1"/>
                </a:solidFill>
                <a:latin typeface="+mj-lt"/>
              </a:rPr>
              <a:t>Alle kouluikäiset lapset ja lapsiperheet </a:t>
            </a:r>
            <a:br>
              <a:rPr lang="fi-FI" dirty="0" smtClean="0">
                <a:solidFill>
                  <a:schemeClr val="bg1"/>
                </a:solidFill>
                <a:latin typeface="+mj-lt"/>
              </a:rPr>
            </a:br>
            <a:r>
              <a:rPr lang="fi-FI" dirty="0" smtClean="0">
                <a:solidFill>
                  <a:schemeClr val="bg1"/>
                </a:solidFill>
                <a:latin typeface="+mj-lt"/>
              </a:rPr>
              <a:t>–osaajaverkosto Trellossa </a:t>
            </a:r>
            <a:endParaRPr lang="fi-FI" dirty="0">
              <a:solidFill>
                <a:schemeClr val="bg1"/>
              </a:solidFill>
              <a:latin typeface="+mj-lt"/>
            </a:endParaRPr>
          </a:p>
        </p:txBody>
      </p:sp>
      <p:sp>
        <p:nvSpPr>
          <p:cNvPr id="3" name="Päivämäärän paikkamerkki 2"/>
          <p:cNvSpPr>
            <a:spLocks noGrp="1"/>
          </p:cNvSpPr>
          <p:nvPr>
            <p:ph type="dt" sz="half" idx="10"/>
          </p:nvPr>
        </p:nvSpPr>
        <p:spPr/>
        <p:txBody>
          <a:bodyPr/>
          <a:lstStyle/>
          <a:p>
            <a:r>
              <a:rPr lang="fi-FI" dirty="0" smtClean="0">
                <a:latin typeface="+mj-lt"/>
              </a:rPr>
              <a:t>22.11.2018</a:t>
            </a:r>
            <a:endParaRPr lang="fi-FI" dirty="0">
              <a:latin typeface="+mj-lt"/>
            </a:endParaRPr>
          </a:p>
        </p:txBody>
      </p:sp>
      <p:sp>
        <p:nvSpPr>
          <p:cNvPr id="4" name="Alatunnisteen paikkamerkki 3"/>
          <p:cNvSpPr>
            <a:spLocks noGrp="1"/>
          </p:cNvSpPr>
          <p:nvPr>
            <p:ph type="ftr" sz="quarter" idx="11"/>
          </p:nvPr>
        </p:nvSpPr>
        <p:spPr/>
        <p:txBody>
          <a:bodyPr/>
          <a:lstStyle/>
          <a:p>
            <a:r>
              <a:rPr lang="fi-FI" dirty="0" smtClean="0"/>
              <a:t>Mikkelin seutukirjasto</a:t>
            </a:r>
            <a:endParaRPr lang="fi-FI" dirty="0"/>
          </a:p>
        </p:txBody>
      </p:sp>
      <p:sp>
        <p:nvSpPr>
          <p:cNvPr id="5" name="Dian numeron paikkamerkki 4"/>
          <p:cNvSpPr>
            <a:spLocks noGrp="1"/>
          </p:cNvSpPr>
          <p:nvPr>
            <p:ph type="sldNum" sz="quarter" idx="12"/>
          </p:nvPr>
        </p:nvSpPr>
        <p:spPr/>
        <p:txBody>
          <a:bodyPr/>
          <a:lstStyle/>
          <a:p>
            <a:r>
              <a:rPr lang="fi-FI" smtClean="0">
                <a:latin typeface="+mj-lt"/>
              </a:rPr>
              <a:t>s. </a:t>
            </a:r>
            <a:fld id="{87AA44F2-4B2E-2F48-BAAF-10F95A2996F2}" type="slidenum">
              <a:rPr lang="fi-FI" smtClean="0">
                <a:latin typeface="+mj-lt"/>
              </a:rPr>
              <a:pPr/>
              <a:t>12</a:t>
            </a:fld>
            <a:endParaRPr lang="fi-FI">
              <a:latin typeface="+mj-lt"/>
            </a:endParaRPr>
          </a:p>
        </p:txBody>
      </p:sp>
      <p:sp>
        <p:nvSpPr>
          <p:cNvPr id="6" name="Tekstin paikkamerkki 5"/>
          <p:cNvSpPr>
            <a:spLocks noGrp="1"/>
          </p:cNvSpPr>
          <p:nvPr>
            <p:ph type="body" sz="quarter" idx="13"/>
          </p:nvPr>
        </p:nvSpPr>
        <p:spPr/>
        <p:txBody>
          <a:bodyPr>
            <a:normAutofit/>
          </a:bodyPr>
          <a:lstStyle/>
          <a:p>
            <a:pPr marL="0" indent="0">
              <a:buClr>
                <a:srgbClr val="5DA740"/>
              </a:buClr>
              <a:buNone/>
            </a:pPr>
            <a:r>
              <a:rPr lang="fi-FI" sz="2300" b="1" dirty="0" smtClean="0">
                <a:latin typeface="+mj-lt"/>
              </a:rPr>
              <a:t>Taulut/tehtävät:</a:t>
            </a:r>
          </a:p>
          <a:p>
            <a:pPr>
              <a:buClr>
                <a:srgbClr val="5DA740"/>
              </a:buClr>
              <a:buFont typeface="Wingdings" panose="05000000000000000000" pitchFamily="2" charset="2"/>
              <a:buChar char="§"/>
            </a:pPr>
            <a:r>
              <a:rPr lang="fi-FI" sz="2300" dirty="0" smtClean="0">
                <a:latin typeface="+mj-lt"/>
              </a:rPr>
              <a:t>- Uudet ideat</a:t>
            </a:r>
          </a:p>
          <a:p>
            <a:pPr>
              <a:buClr>
                <a:srgbClr val="5DA740"/>
              </a:buClr>
              <a:buFont typeface="Wingdings" panose="05000000000000000000" pitchFamily="2" charset="2"/>
              <a:buChar char="§"/>
            </a:pPr>
            <a:endParaRPr lang="fi-FI" sz="2300" dirty="0" smtClean="0">
              <a:latin typeface="+mj-lt"/>
            </a:endParaRPr>
          </a:p>
          <a:p>
            <a:pPr>
              <a:buClr>
                <a:srgbClr val="5DA740"/>
              </a:buClr>
              <a:buFont typeface="Wingdings" panose="05000000000000000000" pitchFamily="2" charset="2"/>
              <a:buChar char="§"/>
            </a:pPr>
            <a:r>
              <a:rPr lang="fi-FI" sz="2300" dirty="0" smtClean="0">
                <a:latin typeface="+mj-lt"/>
              </a:rPr>
              <a:t>- Sanataide ja kirjavinkkaus</a:t>
            </a:r>
          </a:p>
          <a:p>
            <a:pPr>
              <a:buClr>
                <a:srgbClr val="5DA740"/>
              </a:buClr>
              <a:buFont typeface="Wingdings" panose="05000000000000000000" pitchFamily="2" charset="2"/>
              <a:buChar char="§"/>
            </a:pPr>
            <a:endParaRPr lang="fi-FI" sz="2300" dirty="0" smtClean="0">
              <a:latin typeface="+mj-lt"/>
            </a:endParaRPr>
          </a:p>
          <a:p>
            <a:pPr>
              <a:buClr>
                <a:srgbClr val="5DA740"/>
              </a:buClr>
              <a:buFont typeface="Wingdings" panose="05000000000000000000" pitchFamily="2" charset="2"/>
              <a:buChar char="§"/>
            </a:pPr>
            <a:r>
              <a:rPr lang="fi-FI" sz="2300" dirty="0" smtClean="0">
                <a:latin typeface="+mj-lt"/>
              </a:rPr>
              <a:t>- Yhteistyö (esim. neuvola, päiväkoti, järjestöt)</a:t>
            </a:r>
            <a:endParaRPr lang="fi-FI" sz="2300" dirty="0">
              <a:latin typeface="+mj-lt"/>
            </a:endParaRPr>
          </a:p>
        </p:txBody>
      </p:sp>
      <p:pic>
        <p:nvPicPr>
          <p:cNvPr id="8" name="Picture 3" descr="R:\Sivistystoimi\Kirjastot\Kirjaston logo\Mikkelin seutukirjasto logo PIEN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705" y="6073774"/>
            <a:ext cx="3257550" cy="71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29894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3" descr="K:\Viestintä\Uusi pohja\Taustakuvat ja logot\Tausta (supervaaka) - Ruoh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689100"/>
          </a:xfrm>
          <a:prstGeom prst="rect">
            <a:avLst/>
          </a:prstGeom>
          <a:noFill/>
          <a:extLst>
            <a:ext uri="{909E8E84-426E-40DD-AFC4-6F175D3DCCD1}">
              <a14:hiddenFill xmlns:a14="http://schemas.microsoft.com/office/drawing/2010/main">
                <a:solidFill>
                  <a:srgbClr val="FFFFFF"/>
                </a:solidFill>
              </a14:hiddenFill>
            </a:ext>
          </a:extLst>
        </p:spPr>
      </p:pic>
      <p:sp>
        <p:nvSpPr>
          <p:cNvPr id="2" name="Otsikko 1"/>
          <p:cNvSpPr>
            <a:spLocks noGrp="1"/>
          </p:cNvSpPr>
          <p:nvPr>
            <p:ph type="title"/>
          </p:nvPr>
        </p:nvSpPr>
        <p:spPr>
          <a:xfrm>
            <a:off x="306705" y="583108"/>
            <a:ext cx="6017895" cy="992208"/>
          </a:xfrm>
        </p:spPr>
        <p:txBody>
          <a:bodyPr/>
          <a:lstStyle/>
          <a:p>
            <a:r>
              <a:rPr lang="fi-FI" dirty="0" smtClean="0">
                <a:solidFill>
                  <a:schemeClr val="bg1"/>
                </a:solidFill>
                <a:latin typeface="+mj-lt"/>
              </a:rPr>
              <a:t>Osaajaverkostot tällä hetkellä</a:t>
            </a:r>
            <a:endParaRPr lang="fi-FI" dirty="0">
              <a:solidFill>
                <a:schemeClr val="bg1"/>
              </a:solidFill>
              <a:latin typeface="+mj-lt"/>
            </a:endParaRPr>
          </a:p>
        </p:txBody>
      </p:sp>
      <p:sp>
        <p:nvSpPr>
          <p:cNvPr id="3" name="Päivämäärän paikkamerkki 2"/>
          <p:cNvSpPr>
            <a:spLocks noGrp="1"/>
          </p:cNvSpPr>
          <p:nvPr>
            <p:ph type="dt" sz="half" idx="10"/>
          </p:nvPr>
        </p:nvSpPr>
        <p:spPr/>
        <p:txBody>
          <a:bodyPr/>
          <a:lstStyle/>
          <a:p>
            <a:r>
              <a:rPr lang="fi-FI" dirty="0" smtClean="0">
                <a:latin typeface="+mj-lt"/>
              </a:rPr>
              <a:t>22.11.2018</a:t>
            </a:r>
            <a:endParaRPr lang="fi-FI" dirty="0">
              <a:latin typeface="+mj-lt"/>
            </a:endParaRPr>
          </a:p>
        </p:txBody>
      </p:sp>
      <p:sp>
        <p:nvSpPr>
          <p:cNvPr id="4" name="Alatunnisteen paikkamerkki 3"/>
          <p:cNvSpPr>
            <a:spLocks noGrp="1"/>
          </p:cNvSpPr>
          <p:nvPr>
            <p:ph type="ftr" sz="quarter" idx="11"/>
          </p:nvPr>
        </p:nvSpPr>
        <p:spPr/>
        <p:txBody>
          <a:bodyPr/>
          <a:lstStyle/>
          <a:p>
            <a:r>
              <a:rPr lang="fi-FI" dirty="0" smtClean="0"/>
              <a:t>Mikkelin seutukirjasto</a:t>
            </a:r>
            <a:endParaRPr lang="fi-FI" dirty="0"/>
          </a:p>
        </p:txBody>
      </p:sp>
      <p:sp>
        <p:nvSpPr>
          <p:cNvPr id="5" name="Dian numeron paikkamerkki 4"/>
          <p:cNvSpPr>
            <a:spLocks noGrp="1"/>
          </p:cNvSpPr>
          <p:nvPr>
            <p:ph type="sldNum" sz="quarter" idx="12"/>
          </p:nvPr>
        </p:nvSpPr>
        <p:spPr/>
        <p:txBody>
          <a:bodyPr/>
          <a:lstStyle/>
          <a:p>
            <a:r>
              <a:rPr lang="fi-FI" smtClean="0">
                <a:latin typeface="+mj-lt"/>
              </a:rPr>
              <a:t>s. </a:t>
            </a:r>
            <a:fld id="{87AA44F2-4B2E-2F48-BAAF-10F95A2996F2}" type="slidenum">
              <a:rPr lang="fi-FI" smtClean="0">
                <a:latin typeface="+mj-lt"/>
              </a:rPr>
              <a:pPr/>
              <a:t>13</a:t>
            </a:fld>
            <a:endParaRPr lang="fi-FI">
              <a:latin typeface="+mj-lt"/>
            </a:endParaRPr>
          </a:p>
        </p:txBody>
      </p:sp>
      <p:sp>
        <p:nvSpPr>
          <p:cNvPr id="6" name="Tekstin paikkamerkki 5"/>
          <p:cNvSpPr>
            <a:spLocks noGrp="1"/>
          </p:cNvSpPr>
          <p:nvPr>
            <p:ph type="body" sz="quarter" idx="13"/>
          </p:nvPr>
        </p:nvSpPr>
        <p:spPr/>
        <p:txBody>
          <a:bodyPr>
            <a:normAutofit/>
          </a:bodyPr>
          <a:lstStyle/>
          <a:p>
            <a:pPr>
              <a:buClr>
                <a:srgbClr val="5DA740"/>
              </a:buClr>
              <a:buFont typeface="Wingdings" panose="05000000000000000000" pitchFamily="2" charset="2"/>
              <a:buChar char="§"/>
            </a:pPr>
            <a:r>
              <a:rPr lang="fi-FI" sz="2300" dirty="0" smtClean="0">
                <a:latin typeface="+mj-lt"/>
              </a:rPr>
              <a:t>Verkostoihin on tullut hienosti lisää jäseniä</a:t>
            </a:r>
          </a:p>
          <a:p>
            <a:pPr>
              <a:buClr>
                <a:srgbClr val="5DA740"/>
              </a:buClr>
              <a:buFont typeface="Wingdings" panose="05000000000000000000" pitchFamily="2" charset="2"/>
              <a:buChar char="§"/>
            </a:pPr>
            <a:endParaRPr lang="fi-FI" sz="2300" dirty="0" smtClean="0">
              <a:latin typeface="+mj-lt"/>
            </a:endParaRPr>
          </a:p>
          <a:p>
            <a:pPr>
              <a:buClr>
                <a:srgbClr val="5DA740"/>
              </a:buClr>
              <a:buFont typeface="Wingdings" panose="05000000000000000000" pitchFamily="2" charset="2"/>
              <a:buChar char="§"/>
            </a:pPr>
            <a:r>
              <a:rPr lang="fi-FI" sz="2300" dirty="0">
                <a:latin typeface="+mj-lt"/>
              </a:rPr>
              <a:t>M</a:t>
            </a:r>
            <a:r>
              <a:rPr lang="fi-FI" sz="2300" dirty="0" smtClean="0">
                <a:latin typeface="+mj-lt"/>
              </a:rPr>
              <a:t>ukana on monipuolisesti kirjastoammattilaisia eri puolilta Itä-Suomea</a:t>
            </a:r>
          </a:p>
          <a:p>
            <a:pPr>
              <a:buClr>
                <a:srgbClr val="5DA740"/>
              </a:buClr>
              <a:buFont typeface="Wingdings" panose="05000000000000000000" pitchFamily="2" charset="2"/>
              <a:buChar char="§"/>
            </a:pPr>
            <a:endParaRPr lang="fi-FI" sz="2300" dirty="0" smtClean="0">
              <a:latin typeface="+mj-lt"/>
            </a:endParaRPr>
          </a:p>
          <a:p>
            <a:pPr>
              <a:buClr>
                <a:srgbClr val="5DA740"/>
              </a:buClr>
              <a:buFont typeface="Wingdings" panose="05000000000000000000" pitchFamily="2" charset="2"/>
              <a:buChar char="§"/>
            </a:pPr>
            <a:r>
              <a:rPr lang="fi-FI" sz="2300" dirty="0" smtClean="0">
                <a:latin typeface="+mj-lt"/>
              </a:rPr>
              <a:t>Liittymisen motiivina on ollut verkostojen ja verkostomaisen työtavan kokeminen tärkeäksi</a:t>
            </a:r>
            <a:endParaRPr lang="fi-FI" sz="2300" dirty="0">
              <a:latin typeface="+mj-lt"/>
            </a:endParaRPr>
          </a:p>
        </p:txBody>
      </p:sp>
      <p:pic>
        <p:nvPicPr>
          <p:cNvPr id="8" name="Picture 3" descr="R:\Sivistystoimi\Kirjastot\Kirjaston logo\Mikkelin seutukirjasto logo PIEN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705" y="6073774"/>
            <a:ext cx="3257550" cy="71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87436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3" descr="K:\Viestintä\Uusi pohja\Taustakuvat ja logot\Tausta (supervaaka) - Ruoh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689100"/>
          </a:xfrm>
          <a:prstGeom prst="rect">
            <a:avLst/>
          </a:prstGeom>
          <a:noFill/>
          <a:extLst>
            <a:ext uri="{909E8E84-426E-40DD-AFC4-6F175D3DCCD1}">
              <a14:hiddenFill xmlns:a14="http://schemas.microsoft.com/office/drawing/2010/main">
                <a:solidFill>
                  <a:srgbClr val="FFFFFF"/>
                </a:solidFill>
              </a14:hiddenFill>
            </a:ext>
          </a:extLst>
        </p:spPr>
      </p:pic>
      <p:sp>
        <p:nvSpPr>
          <p:cNvPr id="2" name="Otsikko 1"/>
          <p:cNvSpPr>
            <a:spLocks noGrp="1"/>
          </p:cNvSpPr>
          <p:nvPr>
            <p:ph type="title"/>
          </p:nvPr>
        </p:nvSpPr>
        <p:spPr>
          <a:xfrm>
            <a:off x="306705" y="583108"/>
            <a:ext cx="6017895" cy="992208"/>
          </a:xfrm>
        </p:spPr>
        <p:txBody>
          <a:bodyPr/>
          <a:lstStyle/>
          <a:p>
            <a:r>
              <a:rPr lang="fi-FI" dirty="0" smtClean="0">
                <a:solidFill>
                  <a:schemeClr val="bg1"/>
                </a:solidFill>
                <a:latin typeface="+mj-lt"/>
              </a:rPr>
              <a:t>Osaajaverkostojen tulevaisuus</a:t>
            </a:r>
            <a:endParaRPr lang="fi-FI" dirty="0">
              <a:solidFill>
                <a:schemeClr val="bg1"/>
              </a:solidFill>
              <a:latin typeface="+mj-lt"/>
            </a:endParaRPr>
          </a:p>
        </p:txBody>
      </p:sp>
      <p:sp>
        <p:nvSpPr>
          <p:cNvPr id="3" name="Päivämäärän paikkamerkki 2"/>
          <p:cNvSpPr>
            <a:spLocks noGrp="1"/>
          </p:cNvSpPr>
          <p:nvPr>
            <p:ph type="dt" sz="half" idx="10"/>
          </p:nvPr>
        </p:nvSpPr>
        <p:spPr/>
        <p:txBody>
          <a:bodyPr/>
          <a:lstStyle/>
          <a:p>
            <a:r>
              <a:rPr lang="fi-FI" dirty="0" smtClean="0">
                <a:latin typeface="+mj-lt"/>
              </a:rPr>
              <a:t>22.11.2018</a:t>
            </a:r>
            <a:endParaRPr lang="fi-FI" dirty="0">
              <a:latin typeface="+mj-lt"/>
            </a:endParaRPr>
          </a:p>
        </p:txBody>
      </p:sp>
      <p:sp>
        <p:nvSpPr>
          <p:cNvPr id="4" name="Alatunnisteen paikkamerkki 3"/>
          <p:cNvSpPr>
            <a:spLocks noGrp="1"/>
          </p:cNvSpPr>
          <p:nvPr>
            <p:ph type="ftr" sz="quarter" idx="11"/>
          </p:nvPr>
        </p:nvSpPr>
        <p:spPr/>
        <p:txBody>
          <a:bodyPr/>
          <a:lstStyle/>
          <a:p>
            <a:r>
              <a:rPr lang="fi-FI" dirty="0" smtClean="0"/>
              <a:t>Mikkelin seutukirjasto</a:t>
            </a:r>
            <a:endParaRPr lang="fi-FI" dirty="0"/>
          </a:p>
        </p:txBody>
      </p:sp>
      <p:sp>
        <p:nvSpPr>
          <p:cNvPr id="5" name="Dian numeron paikkamerkki 4"/>
          <p:cNvSpPr>
            <a:spLocks noGrp="1"/>
          </p:cNvSpPr>
          <p:nvPr>
            <p:ph type="sldNum" sz="quarter" idx="12"/>
          </p:nvPr>
        </p:nvSpPr>
        <p:spPr/>
        <p:txBody>
          <a:bodyPr/>
          <a:lstStyle/>
          <a:p>
            <a:r>
              <a:rPr lang="fi-FI" smtClean="0">
                <a:latin typeface="+mj-lt"/>
              </a:rPr>
              <a:t>s. </a:t>
            </a:r>
            <a:fld id="{87AA44F2-4B2E-2F48-BAAF-10F95A2996F2}" type="slidenum">
              <a:rPr lang="fi-FI" smtClean="0">
                <a:latin typeface="+mj-lt"/>
              </a:rPr>
              <a:pPr/>
              <a:t>14</a:t>
            </a:fld>
            <a:endParaRPr lang="fi-FI">
              <a:latin typeface="+mj-lt"/>
            </a:endParaRPr>
          </a:p>
        </p:txBody>
      </p:sp>
      <p:sp>
        <p:nvSpPr>
          <p:cNvPr id="6" name="Tekstin paikkamerkki 5"/>
          <p:cNvSpPr>
            <a:spLocks noGrp="1"/>
          </p:cNvSpPr>
          <p:nvPr>
            <p:ph type="body" sz="quarter" idx="13"/>
          </p:nvPr>
        </p:nvSpPr>
        <p:spPr/>
        <p:txBody>
          <a:bodyPr>
            <a:normAutofit/>
          </a:bodyPr>
          <a:lstStyle/>
          <a:p>
            <a:pPr>
              <a:buClr>
                <a:srgbClr val="5DA740"/>
              </a:buClr>
              <a:buFont typeface="Wingdings" panose="05000000000000000000" pitchFamily="2" charset="2"/>
              <a:buChar char="§"/>
            </a:pPr>
            <a:r>
              <a:rPr lang="fi-FI" sz="2300" dirty="0" smtClean="0">
                <a:latin typeface="+mj-lt"/>
              </a:rPr>
              <a:t>Osa verkostoista on jo kokoontunut useaan kertaan ja Trellossa on jaettu materiaaleja</a:t>
            </a:r>
          </a:p>
          <a:p>
            <a:pPr>
              <a:buClr>
                <a:srgbClr val="5DA740"/>
              </a:buClr>
              <a:buFont typeface="Wingdings" panose="05000000000000000000" pitchFamily="2" charset="2"/>
              <a:buChar char="§"/>
            </a:pPr>
            <a:endParaRPr lang="fi-FI" sz="2300" dirty="0" smtClean="0">
              <a:latin typeface="+mj-lt"/>
            </a:endParaRPr>
          </a:p>
          <a:p>
            <a:pPr>
              <a:buClr>
                <a:srgbClr val="5DA740"/>
              </a:buClr>
              <a:buFont typeface="Wingdings" panose="05000000000000000000" pitchFamily="2" charset="2"/>
              <a:buChar char="§"/>
            </a:pPr>
            <a:r>
              <a:rPr lang="fi-FI" sz="2300" dirty="0" smtClean="0">
                <a:latin typeface="+mj-lt"/>
              </a:rPr>
              <a:t>Verkostojen koordinointi siirtyy Kuopion kaupunginkirjastoon osaksi </a:t>
            </a:r>
            <a:r>
              <a:rPr lang="fi-FI" sz="2300" dirty="0" err="1" smtClean="0">
                <a:latin typeface="+mj-lt"/>
              </a:rPr>
              <a:t>AKE-työtä</a:t>
            </a:r>
            <a:endParaRPr lang="fi-FI" sz="2300" dirty="0" smtClean="0">
              <a:latin typeface="+mj-lt"/>
            </a:endParaRPr>
          </a:p>
          <a:p>
            <a:pPr>
              <a:buClr>
                <a:srgbClr val="5DA740"/>
              </a:buClr>
              <a:buFont typeface="Wingdings" panose="05000000000000000000" pitchFamily="2" charset="2"/>
              <a:buChar char="§"/>
            </a:pPr>
            <a:endParaRPr lang="fi-FI" sz="2300" dirty="0" smtClean="0">
              <a:latin typeface="+mj-lt"/>
            </a:endParaRPr>
          </a:p>
          <a:p>
            <a:pPr>
              <a:buClr>
                <a:srgbClr val="5DA740"/>
              </a:buClr>
              <a:buFont typeface="Wingdings" panose="05000000000000000000" pitchFamily="2" charset="2"/>
              <a:buChar char="§"/>
            </a:pPr>
            <a:r>
              <a:rPr lang="fi-FI" sz="2300" dirty="0" smtClean="0">
                <a:latin typeface="+mj-lt"/>
              </a:rPr>
              <a:t>Verkostot jatkavat koko Itä-Suomen laajuisina</a:t>
            </a:r>
            <a:endParaRPr lang="fi-FI" sz="2300" dirty="0">
              <a:latin typeface="+mj-lt"/>
            </a:endParaRPr>
          </a:p>
        </p:txBody>
      </p:sp>
      <p:pic>
        <p:nvPicPr>
          <p:cNvPr id="8" name="Picture 3" descr="R:\Sivistystoimi\Kirjastot\Kirjaston logo\Mikkelin seutukirjasto logo PIEN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705" y="6073774"/>
            <a:ext cx="3257550" cy="71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75831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Kuva 8" descr="K:\Viestintä\Uusi pohja\Taustakuvat ja logot\Tausta (vaaka) - Ruoho.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3111500"/>
          </a:xfrm>
          <a:prstGeom prst="rect">
            <a:avLst/>
          </a:prstGeom>
          <a:noFill/>
          <a:ln>
            <a:noFill/>
          </a:ln>
        </p:spPr>
      </p:pic>
      <p:sp>
        <p:nvSpPr>
          <p:cNvPr id="2" name="Otsikko 1"/>
          <p:cNvSpPr>
            <a:spLocks noGrp="1"/>
          </p:cNvSpPr>
          <p:nvPr>
            <p:ph type="ctrTitle"/>
          </p:nvPr>
        </p:nvSpPr>
        <p:spPr>
          <a:xfrm>
            <a:off x="1973775" y="2891631"/>
            <a:ext cx="5196450" cy="1201737"/>
          </a:xfrm>
        </p:spPr>
        <p:txBody>
          <a:bodyPr/>
          <a:lstStyle/>
          <a:p>
            <a:r>
              <a:rPr lang="fi-FI" dirty="0">
                <a:latin typeface="+mj-lt"/>
              </a:rPr>
              <a:t>Kiitos!</a:t>
            </a:r>
          </a:p>
        </p:txBody>
      </p:sp>
      <p:sp>
        <p:nvSpPr>
          <p:cNvPr id="4" name="Päiväyksen paikkamerkki 3"/>
          <p:cNvSpPr>
            <a:spLocks noGrp="1"/>
          </p:cNvSpPr>
          <p:nvPr>
            <p:ph type="dt" sz="half" idx="10"/>
          </p:nvPr>
        </p:nvSpPr>
        <p:spPr/>
        <p:txBody>
          <a:bodyPr/>
          <a:lstStyle/>
          <a:p>
            <a:r>
              <a:rPr lang="fi-FI" dirty="0" smtClean="0">
                <a:latin typeface="+mj-lt"/>
              </a:rPr>
              <a:t>22.11.2018</a:t>
            </a:r>
            <a:endParaRPr lang="fi-FI" dirty="0">
              <a:latin typeface="+mj-lt"/>
            </a:endParaRPr>
          </a:p>
        </p:txBody>
      </p:sp>
      <p:sp>
        <p:nvSpPr>
          <p:cNvPr id="5" name="Dian numeron paikkamerkki 4"/>
          <p:cNvSpPr>
            <a:spLocks noGrp="1"/>
          </p:cNvSpPr>
          <p:nvPr>
            <p:ph type="sldNum" sz="quarter" idx="12"/>
          </p:nvPr>
        </p:nvSpPr>
        <p:spPr/>
        <p:txBody>
          <a:bodyPr/>
          <a:lstStyle/>
          <a:p>
            <a:r>
              <a:rPr lang="fi-FI" dirty="0">
                <a:latin typeface="+mj-lt"/>
              </a:rPr>
              <a:t>s. </a:t>
            </a:r>
            <a:fld id="{87AA44F2-4B2E-2F48-BAAF-10F95A2996F2}" type="slidenum">
              <a:rPr lang="fi-FI" smtClean="0">
                <a:latin typeface="+mj-lt"/>
              </a:rPr>
              <a:pPr/>
              <a:t>15</a:t>
            </a:fld>
            <a:endParaRPr lang="fi-FI" dirty="0">
              <a:latin typeface="+mj-lt"/>
            </a:endParaRPr>
          </a:p>
        </p:txBody>
      </p:sp>
      <p:sp>
        <p:nvSpPr>
          <p:cNvPr id="6" name="Alatunnisteen paikkamerkki 5"/>
          <p:cNvSpPr>
            <a:spLocks noGrp="1"/>
          </p:cNvSpPr>
          <p:nvPr>
            <p:ph type="ftr" sz="quarter" idx="11"/>
          </p:nvPr>
        </p:nvSpPr>
        <p:spPr/>
        <p:txBody>
          <a:bodyPr/>
          <a:lstStyle/>
          <a:p>
            <a:r>
              <a:rPr lang="fi-FI" dirty="0" smtClean="0"/>
              <a:t>Mikkelin seutukirjasto</a:t>
            </a:r>
            <a:endParaRPr lang="fi-FI" dirty="0"/>
          </a:p>
        </p:txBody>
      </p:sp>
      <p:pic>
        <p:nvPicPr>
          <p:cNvPr id="8" name="Picture 3" descr="R:\Sivistystoimi\Kirjastot\Kirjaston logo\Mikkelin seutukirjasto logo PIEN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705" y="6073774"/>
            <a:ext cx="3257550" cy="714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Mikkelin_kaupunginkirjasto_PPT">
  <a:themeElements>
    <a:clrScheme name="Mikkeli">
      <a:dk1>
        <a:sysClr val="windowText" lastClr="000000"/>
      </a:dk1>
      <a:lt1>
        <a:sysClr val="window" lastClr="FFFFFF"/>
      </a:lt1>
      <a:dk2>
        <a:srgbClr val="5DA740"/>
      </a:dk2>
      <a:lt2>
        <a:srgbClr val="EEECE1"/>
      </a:lt2>
      <a:accent1>
        <a:srgbClr val="C4D10D"/>
      </a:accent1>
      <a:accent2>
        <a:srgbClr val="EAF303"/>
      </a:accent2>
      <a:accent3>
        <a:srgbClr val="E5B6D6"/>
      </a:accent3>
      <a:accent4>
        <a:srgbClr val="FFCB00"/>
      </a:accent4>
      <a:accent5>
        <a:srgbClr val="88CFEC"/>
      </a:accent5>
      <a:accent6>
        <a:srgbClr val="F79646"/>
      </a:accent6>
      <a:hlink>
        <a:srgbClr val="386884"/>
      </a:hlink>
      <a:folHlink>
        <a:srgbClr val="8243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siakirja" ma:contentTypeID="0x010100C2BBD461EC83604793E9EE6FE7034F32" ma:contentTypeVersion="2" ma:contentTypeDescription="Luo uusi asiakirja." ma:contentTypeScope="" ma:versionID="0bf6c1e2a70a364b5bb0aca965183de1">
  <xsd:schema xmlns:xsd="http://www.w3.org/2001/XMLSchema" xmlns:xs="http://www.w3.org/2001/XMLSchema" xmlns:p="http://schemas.microsoft.com/office/2006/metadata/properties" xmlns:ns2="04a56945-9850-4679-9c53-54258197c1e4" targetNamespace="http://schemas.microsoft.com/office/2006/metadata/properties" ma:root="true" ma:fieldsID="e2d19a260551cb429920a510f99843fc" ns2:_="">
    <xsd:import namespace="04a56945-9850-4679-9c53-54258197c1e4"/>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a56945-9850-4679-9c53-54258197c1e4"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8442DF2-16A6-440B-B7F6-333CDA2F7260}">
  <ds:schemaRefs>
    <ds:schemaRef ds:uri="http://purl.org/dc/terms/"/>
    <ds:schemaRef ds:uri="http://purl.org/dc/elements/1.1/"/>
    <ds:schemaRef ds:uri="http://schemas.microsoft.com/office/infopath/2007/PartnerControls"/>
    <ds:schemaRef ds:uri="http://www.w3.org/XML/1998/namespace"/>
    <ds:schemaRef ds:uri="http://schemas.microsoft.com/office/2006/documentManagement/types"/>
    <ds:schemaRef ds:uri="04a56945-9850-4679-9c53-54258197c1e4"/>
    <ds:schemaRef ds:uri="http://schemas.openxmlformats.org/package/2006/metadata/core-propertie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7E11BB16-30FC-472F-ACD0-3623F88A6CC2}">
  <ds:schemaRefs>
    <ds:schemaRef ds:uri="http://schemas.microsoft.com/sharepoint/v3/contenttype/forms"/>
  </ds:schemaRefs>
</ds:datastoreItem>
</file>

<file path=customXml/itemProps3.xml><?xml version="1.0" encoding="utf-8"?>
<ds:datastoreItem xmlns:ds="http://schemas.openxmlformats.org/officeDocument/2006/customXml" ds:itemID="{C95AD0E8-0BA9-4513-898B-EE3A50988B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a56945-9850-4679-9c53-54258197c1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949</TotalTime>
  <Words>530</Words>
  <Application>Microsoft Office PowerPoint</Application>
  <PresentationFormat>Näytössä katseltava diaesitys (4:3)</PresentationFormat>
  <Paragraphs>137</Paragraphs>
  <Slides>15</Slides>
  <Notes>1</Notes>
  <HiddenSlides>0</HiddenSlides>
  <MMClips>0</MMClips>
  <ScaleCrop>false</ScaleCrop>
  <HeadingPairs>
    <vt:vector size="6" baseType="variant">
      <vt:variant>
        <vt:lpstr>Käytetyt fontit</vt:lpstr>
      </vt:variant>
      <vt:variant>
        <vt:i4>6</vt:i4>
      </vt:variant>
      <vt:variant>
        <vt:lpstr>Teema</vt:lpstr>
      </vt:variant>
      <vt:variant>
        <vt:i4>1</vt:i4>
      </vt:variant>
      <vt:variant>
        <vt:lpstr>Dian otsikot</vt:lpstr>
      </vt:variant>
      <vt:variant>
        <vt:i4>15</vt:i4>
      </vt:variant>
    </vt:vector>
  </HeadingPairs>
  <TitlesOfParts>
    <vt:vector size="22" baseType="lpstr">
      <vt:lpstr>Arial</vt:lpstr>
      <vt:lpstr>Calibri</vt:lpstr>
      <vt:lpstr>Lucida Grande</vt:lpstr>
      <vt:lpstr>TitilliumText22L Bold</vt:lpstr>
      <vt:lpstr>TitilliumText22L Regular</vt:lpstr>
      <vt:lpstr>Wingdings</vt:lpstr>
      <vt:lpstr>Mikkelin_kaupunginkirjasto_PPT</vt:lpstr>
      <vt:lpstr>Itä-Suomen kirjastojen osaajat</vt:lpstr>
      <vt:lpstr>Itä-Suomen kirjastojen osaajat -hanke</vt:lpstr>
      <vt:lpstr>Haastattelut</vt:lpstr>
      <vt:lpstr>Haastattelut </vt:lpstr>
      <vt:lpstr>Osaajaverkostot </vt:lpstr>
      <vt:lpstr>Osaajaverkostot</vt:lpstr>
      <vt:lpstr>Osaajaverkostojen tehtävä</vt:lpstr>
      <vt:lpstr>Osaajaverkostot </vt:lpstr>
      <vt:lpstr>Työskentelyalusta</vt:lpstr>
      <vt:lpstr>Digiosaajaverkosto Trellossa</vt:lpstr>
      <vt:lpstr>Senioriosaajaverkosto Trellossa</vt:lpstr>
      <vt:lpstr>Alle kouluikäiset lapset ja lapsiperheet  –osaajaverkosto Trellossa </vt:lpstr>
      <vt:lpstr>Osaajaverkostot tällä hetkellä</vt:lpstr>
      <vt:lpstr>Osaajaverkostojen tulevaisuus</vt:lpstr>
      <vt:lpstr>Kiitos!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Haatainen Mari</dc:creator>
  <cp:lastModifiedBy>Vuorinne Johanna</cp:lastModifiedBy>
  <cp:revision>67</cp:revision>
  <dcterms:modified xsi:type="dcterms:W3CDTF">2019-02-18T13:38:36Z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0x010100C2BBD461EC83604793E9EE6FE7034F32</vt:lpwstr>
  </property>
</Properties>
</file>