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1" r:id="rId3"/>
    <p:sldId id="257" r:id="rId4"/>
    <p:sldId id="258" r:id="rId5"/>
    <p:sldId id="262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5647-EF49-458F-A55C-848C1D6348A8}" type="datetimeFigureOut">
              <a:rPr lang="fi-FI" smtClean="0"/>
              <a:t>3.10.2019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363C20C-24EB-4014-9F8F-0A2CECDA71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7575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5647-EF49-458F-A55C-848C1D6348A8}" type="datetimeFigureOut">
              <a:rPr lang="fi-FI" smtClean="0"/>
              <a:t>3.10.2019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C20C-24EB-4014-9F8F-0A2CECDA71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961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1655647-EF49-458F-A55C-848C1D6348A8}" type="datetimeFigureOut">
              <a:rPr lang="fi-FI" smtClean="0"/>
              <a:t>3.10.2019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fi-FI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363C20C-24EB-4014-9F8F-0A2CECDA71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8472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5647-EF49-458F-A55C-848C1D6348A8}" type="datetimeFigureOut">
              <a:rPr lang="fi-FI" smtClean="0"/>
              <a:t>3.10.2019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C20C-24EB-4014-9F8F-0A2CECDA71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0797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5647-EF49-458F-A55C-848C1D6348A8}" type="datetimeFigureOut">
              <a:rPr lang="fi-FI" smtClean="0"/>
              <a:t>3.10.2019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C20C-24EB-4014-9F8F-0A2CECDA71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00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5647-EF49-458F-A55C-848C1D6348A8}" type="datetimeFigureOut">
              <a:rPr lang="fi-FI" smtClean="0"/>
              <a:t>3.10.2019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C20C-24EB-4014-9F8F-0A2CECDA71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8135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5647-EF49-458F-A55C-848C1D6348A8}" type="datetimeFigureOut">
              <a:rPr lang="fi-FI" smtClean="0"/>
              <a:t>3.10.2019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C20C-24EB-4014-9F8F-0A2CECDA71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237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5647-EF49-458F-A55C-848C1D6348A8}" type="datetimeFigureOut">
              <a:rPr lang="fi-FI" smtClean="0"/>
              <a:t>3.10.2019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C20C-24EB-4014-9F8F-0A2CECDA71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0531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5647-EF49-458F-A55C-848C1D6348A8}" type="datetimeFigureOut">
              <a:rPr lang="fi-FI" smtClean="0"/>
              <a:t>3.10.2019</a:t>
            </a:fld>
            <a:endParaRPr lang="fi-FI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C20C-24EB-4014-9F8F-0A2CECDA71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8173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5647-EF49-458F-A55C-848C1D6348A8}" type="datetimeFigureOut">
              <a:rPr lang="fi-FI" smtClean="0"/>
              <a:t>3.10.2019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C20C-24EB-4014-9F8F-0A2CECDA71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168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5647-EF49-458F-A55C-848C1D6348A8}" type="datetimeFigureOut">
              <a:rPr lang="fi-FI" smtClean="0"/>
              <a:t>3.10.2019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C20C-24EB-4014-9F8F-0A2CECDA71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6575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1655647-EF49-458F-A55C-848C1D6348A8}" type="datetimeFigureOut">
              <a:rPr lang="fi-FI" smtClean="0"/>
              <a:t>3.10.2019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363C20C-24EB-4014-9F8F-0A2CECDA71D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03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>
                <a:latin typeface="Berlin Sans FB Demi" panose="020E0802020502020306" pitchFamily="34" charset="0"/>
              </a:rPr>
              <a:t>Ikäihmisten virikesalkut</a:t>
            </a:r>
            <a:endParaRPr lang="fi-FI" dirty="0">
              <a:latin typeface="Berlin Sans FB Demi" panose="020E0802020502020306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>
                <a:latin typeface="Berlin Sans FB Demi" panose="020E0802020502020306" pitchFamily="34" charset="0"/>
              </a:rPr>
              <a:t>Kuopion kaupunginkirjasto</a:t>
            </a:r>
            <a:endParaRPr lang="fi-FI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66801" y="804520"/>
            <a:ext cx="9988054" cy="874652"/>
          </a:xfrm>
        </p:spPr>
        <p:txBody>
          <a:bodyPr/>
          <a:lstStyle/>
          <a:p>
            <a:r>
              <a:rPr lang="fi-FI" dirty="0" smtClean="0">
                <a:latin typeface="Berlin Sans FB Demi" panose="020E0802020502020306" pitchFamily="34" charset="0"/>
              </a:rPr>
              <a:t>Virikesalkku 1</a:t>
            </a:r>
            <a:endParaRPr lang="fi-FI" dirty="0">
              <a:latin typeface="Berlin Sans FB Demi" panose="020E0802020502020306" pitchFamily="34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66800" y="1795549"/>
            <a:ext cx="10058400" cy="43891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i-FI" sz="5600" b="1" dirty="0" smtClean="0">
                <a:latin typeface="Berlin Sans FB Demi" panose="020E0802020502020306" pitchFamily="34" charset="0"/>
              </a:rPr>
              <a:t>Kirjat</a:t>
            </a:r>
            <a:r>
              <a:rPr lang="fi-FI" sz="5600" b="1" dirty="0" smtClean="0">
                <a:latin typeface="Berlin Sans FB Demi" panose="020E0802020502020306" pitchFamily="34" charset="0"/>
              </a:rPr>
              <a:t>:</a:t>
            </a:r>
          </a:p>
          <a:p>
            <a:r>
              <a:rPr lang="fi-FI" sz="5600" dirty="0" smtClean="0">
                <a:latin typeface="Berlin Sans FB Demi" panose="020E0802020502020306" pitchFamily="34" charset="0"/>
              </a:rPr>
              <a:t>Ikivihreä soiva laulukirja			Kirja sanoin ja sävelin, laula mukana tuttuja lauluja</a:t>
            </a:r>
          </a:p>
          <a:p>
            <a:r>
              <a:rPr lang="fi-FI" sz="5600" dirty="0" smtClean="0">
                <a:latin typeface="Berlin Sans FB Demi" panose="020E0802020502020306" pitchFamily="34" charset="0"/>
              </a:rPr>
              <a:t>Koivula, Kirsti: Pirtin puolelle			Tietovisoja, muisteluita, leikkejä jne.</a:t>
            </a:r>
          </a:p>
          <a:p>
            <a:r>
              <a:rPr lang="fi-FI" sz="5600" dirty="0" smtClean="0">
                <a:latin typeface="Berlin Sans FB Demi" panose="020E0802020502020306" pitchFamily="34" charset="0"/>
              </a:rPr>
              <a:t>Koivula, Kirsti: Taattu takatasku</a:t>
            </a:r>
          </a:p>
          <a:p>
            <a:r>
              <a:rPr lang="fi-FI" sz="5600" dirty="0" smtClean="0">
                <a:latin typeface="Berlin Sans FB Demi" panose="020E0802020502020306" pitchFamily="34" charset="0"/>
              </a:rPr>
              <a:t>Lehto, Kirsi: </a:t>
            </a:r>
            <a:r>
              <a:rPr lang="fi-FI" sz="5600" dirty="0" err="1" smtClean="0">
                <a:latin typeface="Berlin Sans FB Demi" panose="020E0802020502020306" pitchFamily="34" charset="0"/>
              </a:rPr>
              <a:t>Lapsuuven</a:t>
            </a:r>
            <a:r>
              <a:rPr lang="fi-FI" sz="5600" dirty="0" smtClean="0">
                <a:latin typeface="Berlin Sans FB Demi" panose="020E0802020502020306" pitchFamily="34" charset="0"/>
              </a:rPr>
              <a:t> kesät, muistoja </a:t>
            </a:r>
            <a:r>
              <a:rPr lang="fi-FI" sz="5600" dirty="0" err="1" smtClean="0">
                <a:latin typeface="Berlin Sans FB Demi" panose="020E0802020502020306" pitchFamily="34" charset="0"/>
              </a:rPr>
              <a:t>Savoks</a:t>
            </a:r>
            <a:r>
              <a:rPr lang="fi-FI" sz="5600" dirty="0" smtClean="0">
                <a:latin typeface="Berlin Sans FB Demi" panose="020E0802020502020306" pitchFamily="34" charset="0"/>
              </a:rPr>
              <a:t>	Runoja Savon murteella</a:t>
            </a:r>
          </a:p>
          <a:p>
            <a:r>
              <a:rPr lang="fi-FI" sz="5600" dirty="0" smtClean="0">
                <a:latin typeface="Berlin Sans FB Demi" panose="020E0802020502020306" pitchFamily="34" charset="0"/>
              </a:rPr>
              <a:t>Rajala, Pentti: Elämän polkuja			Selkokielinen</a:t>
            </a:r>
          </a:p>
          <a:p>
            <a:pPr marL="0" indent="0">
              <a:buNone/>
            </a:pPr>
            <a:r>
              <a:rPr lang="fi-FI" sz="5600" b="1" dirty="0" smtClean="0">
                <a:latin typeface="Berlin Sans FB Demi" panose="020E0802020502020306" pitchFamily="34" charset="0"/>
              </a:rPr>
              <a:t>Pelit: </a:t>
            </a:r>
          </a:p>
          <a:p>
            <a:r>
              <a:rPr lang="fi-FI" sz="5600" dirty="0" smtClean="0">
                <a:latin typeface="Berlin Sans FB Demi" panose="020E0802020502020306" pitchFamily="34" charset="0"/>
              </a:rPr>
              <a:t>Mielipakka –kuvakortit			Kuvien takana vinkkejä pohdintaan ja tunneilmaisuun</a:t>
            </a:r>
          </a:p>
          <a:p>
            <a:r>
              <a:rPr lang="fi-FI" sz="5600" dirty="0" smtClean="0">
                <a:latin typeface="Berlin Sans FB Demi" panose="020E0802020502020306" pitchFamily="34" charset="0"/>
              </a:rPr>
              <a:t>Muistipeli : muistatko?			Perinteinen muistipeli kaksin tai isommalla ryhmällä pelattavaksi</a:t>
            </a:r>
          </a:p>
          <a:p>
            <a:r>
              <a:rPr lang="fi-FI" sz="5600" dirty="0" smtClean="0">
                <a:latin typeface="Berlin Sans FB Demi" panose="020E0802020502020306" pitchFamily="34" charset="0"/>
              </a:rPr>
              <a:t>Yhdyssanakuvakortit			Muodosta kuvapareista yhdyssanoja</a:t>
            </a:r>
          </a:p>
          <a:p>
            <a:pPr marL="0" indent="0">
              <a:buNone/>
            </a:pPr>
            <a:r>
              <a:rPr lang="fi-FI" sz="5600" b="1" dirty="0" smtClean="0">
                <a:latin typeface="Berlin Sans FB Demi" panose="020E0802020502020306" pitchFamily="34" charset="0"/>
              </a:rPr>
              <a:t>Kuvat: </a:t>
            </a:r>
          </a:p>
          <a:p>
            <a:r>
              <a:rPr lang="fi-FI" sz="5600" dirty="0" smtClean="0">
                <a:latin typeface="Berlin Sans FB Demi" panose="020E0802020502020306" pitchFamily="34" charset="0"/>
              </a:rPr>
              <a:t>14 isoa (A4) värikuvaa			Eriaiheisia valokuvia muistelun ja keskustelun tueksi</a:t>
            </a:r>
          </a:p>
          <a:p>
            <a:r>
              <a:rPr lang="fi-FI" sz="5600" dirty="0" smtClean="0">
                <a:latin typeface="Berlin Sans FB Demi" panose="020E0802020502020306" pitchFamily="34" charset="0"/>
              </a:rPr>
              <a:t>16 pientä (A5) värikuvaa</a:t>
            </a:r>
          </a:p>
          <a:p>
            <a:r>
              <a:rPr lang="fi-FI" sz="5600" dirty="0" smtClean="0">
                <a:latin typeface="Berlin Sans FB Demi" panose="020E0802020502020306" pitchFamily="34" charset="0"/>
              </a:rPr>
              <a:t>10 pientä (A5) mustavalkokuvaa</a:t>
            </a:r>
          </a:p>
          <a:p>
            <a:endParaRPr lang="fi-FI" sz="4200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89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>
                <a:latin typeface="Berlin Sans FB Demi" panose="020E0802020502020306" pitchFamily="34" charset="0"/>
              </a:rPr>
              <a:t>Virikesalkku 1</a:t>
            </a:r>
            <a:endParaRPr lang="fi-FI" dirty="0">
              <a:latin typeface="Berlin Sans FB Demi" panose="020E0802020502020306" pitchFamily="34" charset="0"/>
            </a:endParaRP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38"/>
          <a:stretch/>
        </p:blipFill>
        <p:spPr>
          <a:xfrm>
            <a:off x="494611" y="2014194"/>
            <a:ext cx="5720516" cy="3902654"/>
          </a:xfr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096" y="2014195"/>
            <a:ext cx="5203538" cy="390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9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>
                <a:latin typeface="Berlin Sans FB Demi" panose="020E0802020502020306" pitchFamily="34" charset="0"/>
              </a:rPr>
              <a:t>Virikesalkku 1</a:t>
            </a:r>
            <a:endParaRPr lang="fi-FI" dirty="0">
              <a:latin typeface="Berlin Sans FB Demi" panose="020E0802020502020306" pitchFamily="34" charset="0"/>
            </a:endParaRP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602" b="8257"/>
          <a:stretch/>
        </p:blipFill>
        <p:spPr>
          <a:xfrm>
            <a:off x="936297" y="1911943"/>
            <a:ext cx="6311409" cy="4316742"/>
          </a:xfrm>
        </p:spPr>
      </p:pic>
      <p:pic>
        <p:nvPicPr>
          <p:cNvPr id="5" name="Kuva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75" b="4246"/>
          <a:stretch/>
        </p:blipFill>
        <p:spPr>
          <a:xfrm>
            <a:off x="7498078" y="1911944"/>
            <a:ext cx="3390393" cy="431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6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406688"/>
            <a:ext cx="10515600" cy="1325563"/>
          </a:xfrm>
        </p:spPr>
        <p:txBody>
          <a:bodyPr/>
          <a:lstStyle/>
          <a:p>
            <a:r>
              <a:rPr lang="fi-FI" dirty="0" smtClean="0">
                <a:latin typeface="Berlin Sans FB Demi" panose="020E0802020502020306" pitchFamily="34" charset="0"/>
              </a:rPr>
              <a:t>Virikesalkku 2 - liikunta</a:t>
            </a:r>
            <a:endParaRPr lang="fi-FI" dirty="0">
              <a:latin typeface="Berlin Sans FB Demi" panose="020E0802020502020306" pitchFamily="34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732252"/>
            <a:ext cx="4864331" cy="454385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i-FI" sz="2500" b="1" dirty="0" smtClean="0">
                <a:latin typeface="Berlin Sans FB Demi" panose="020E0802020502020306" pitchFamily="34" charset="0"/>
              </a:rPr>
              <a:t>AV-aineisto</a:t>
            </a:r>
            <a:r>
              <a:rPr lang="fi-FI" sz="2500" b="1" dirty="0" smtClean="0">
                <a:latin typeface="Berlin Sans FB Demi" panose="020E0802020502020306" pitchFamily="34" charset="0"/>
              </a:rPr>
              <a:t>:</a:t>
            </a:r>
          </a:p>
          <a:p>
            <a:r>
              <a:rPr lang="fi-FI" sz="2500" dirty="0" err="1" smtClean="0">
                <a:latin typeface="Berlin Sans FB Demi" panose="020E0802020502020306" pitchFamily="34" charset="0"/>
              </a:rPr>
              <a:t>Heavenly</a:t>
            </a:r>
            <a:r>
              <a:rPr lang="fi-FI" sz="2500" dirty="0" smtClean="0">
                <a:latin typeface="Berlin Sans FB Demi" panose="020E0802020502020306" pitchFamily="34" charset="0"/>
              </a:rPr>
              <a:t> </a:t>
            </a:r>
            <a:r>
              <a:rPr lang="fi-FI" sz="2500" dirty="0" err="1" smtClean="0">
                <a:latin typeface="Berlin Sans FB Demi" panose="020E0802020502020306" pitchFamily="34" charset="0"/>
              </a:rPr>
              <a:t>Ways</a:t>
            </a:r>
            <a:r>
              <a:rPr lang="fi-FI" sz="2500" dirty="0" smtClean="0">
                <a:latin typeface="Berlin Sans FB Demi" panose="020E0802020502020306" pitchFamily="34" charset="0"/>
              </a:rPr>
              <a:t> CD, musiikkia rentoutustuokioihin tai taustamusiikiksi</a:t>
            </a:r>
          </a:p>
          <a:p>
            <a:r>
              <a:rPr lang="fi-FI" sz="2500" dirty="0" smtClean="0">
                <a:latin typeface="Berlin Sans FB Demi" panose="020E0802020502020306" pitchFamily="34" charset="0"/>
              </a:rPr>
              <a:t>Senioreiden tuolijumppa 75+ DVD</a:t>
            </a:r>
          </a:p>
          <a:p>
            <a:r>
              <a:rPr lang="fi-FI" sz="2500" dirty="0" smtClean="0">
                <a:latin typeface="Berlin Sans FB Demi" panose="020E0802020502020306" pitchFamily="34" charset="0"/>
              </a:rPr>
              <a:t>Vanhusten liikunta -musiikilla liikkumaan CD + </a:t>
            </a:r>
            <a:r>
              <a:rPr lang="fi-FI" sz="2500" dirty="0" smtClean="0">
                <a:latin typeface="Berlin Sans FB Demi" panose="020E0802020502020306" pitchFamily="34" charset="0"/>
              </a:rPr>
              <a:t>kirja</a:t>
            </a:r>
            <a:endParaRPr lang="fi-FI" sz="2500" b="1" dirty="0" smtClean="0">
              <a:latin typeface="Berlin Sans FB Demi" panose="020E0802020502020306" pitchFamily="34" charset="0"/>
            </a:endParaRPr>
          </a:p>
          <a:p>
            <a:pPr marL="0" indent="0">
              <a:buNone/>
            </a:pPr>
            <a:r>
              <a:rPr lang="fi-FI" sz="2500" b="1" dirty="0" smtClean="0">
                <a:latin typeface="Berlin Sans FB Demi" panose="020E0802020502020306" pitchFamily="34" charset="0"/>
              </a:rPr>
              <a:t>Kirjat:</a:t>
            </a:r>
          </a:p>
          <a:p>
            <a:r>
              <a:rPr lang="fi-FI" sz="2500" dirty="0" smtClean="0">
                <a:latin typeface="Berlin Sans FB Demi" panose="020E0802020502020306" pitchFamily="34" charset="0"/>
              </a:rPr>
              <a:t>Ikäihmisten liikunta ja ravitsemus</a:t>
            </a:r>
          </a:p>
          <a:p>
            <a:r>
              <a:rPr lang="fi-FI" sz="2500" dirty="0" smtClean="0">
                <a:latin typeface="Berlin Sans FB Demi" panose="020E0802020502020306" pitchFamily="34" charset="0"/>
              </a:rPr>
              <a:t>Keränen: Kunnon vuodet</a:t>
            </a:r>
          </a:p>
          <a:p>
            <a:r>
              <a:rPr lang="fi-FI" sz="2500" dirty="0" smtClean="0">
                <a:latin typeface="Berlin Sans FB Demi" panose="020E0802020502020306" pitchFamily="34" charset="0"/>
              </a:rPr>
              <a:t>Suomalaisia </a:t>
            </a:r>
            <a:r>
              <a:rPr lang="fi-FI" sz="2500" dirty="0" smtClean="0">
                <a:latin typeface="Berlin Sans FB Demi" panose="020E0802020502020306" pitchFamily="34" charset="0"/>
              </a:rPr>
              <a:t>urheilijoita</a:t>
            </a:r>
            <a:endParaRPr lang="fi-FI" sz="2500" b="1" dirty="0" smtClean="0">
              <a:latin typeface="Berlin Sans FB Demi" panose="020E0802020502020306" pitchFamily="34" charset="0"/>
            </a:endParaRPr>
          </a:p>
          <a:p>
            <a:pPr marL="0" indent="0">
              <a:buNone/>
            </a:pPr>
            <a:r>
              <a:rPr lang="fi-FI" sz="2500" b="1" dirty="0" smtClean="0">
                <a:latin typeface="Berlin Sans FB Demi" panose="020E0802020502020306" pitchFamily="34" charset="0"/>
              </a:rPr>
              <a:t>Kuvat:</a:t>
            </a:r>
          </a:p>
          <a:p>
            <a:r>
              <a:rPr lang="fi-FI" sz="2500" dirty="0" smtClean="0">
                <a:latin typeface="Berlin Sans FB Demi" panose="020E0802020502020306" pitchFamily="34" charset="0"/>
              </a:rPr>
              <a:t>3 värivalokuvaa</a:t>
            </a:r>
          </a:p>
          <a:p>
            <a:r>
              <a:rPr lang="fi-FI" sz="2500" dirty="0" smtClean="0">
                <a:latin typeface="Berlin Sans FB Demi" panose="020E0802020502020306" pitchFamily="34" charset="0"/>
              </a:rPr>
              <a:t>8 mustavalkoista valokuvaa</a:t>
            </a:r>
          </a:p>
          <a:p>
            <a:r>
              <a:rPr lang="fi-FI" sz="2500" dirty="0" smtClean="0">
                <a:latin typeface="Berlin Sans FB Demi" panose="020E0802020502020306" pitchFamily="34" charset="0"/>
              </a:rPr>
              <a:t>Liikuntaneuvontaa ikäihmisille: sis.28 valokuvaa + valokuvien käyttöopas</a:t>
            </a:r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Tekstiruutu 3"/>
          <p:cNvSpPr txBox="1"/>
          <p:nvPr/>
        </p:nvSpPr>
        <p:spPr>
          <a:xfrm>
            <a:off x="5976851" y="1732251"/>
            <a:ext cx="55529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 smtClean="0">
                <a:latin typeface="Berlin Sans FB Demi" panose="020E0802020502020306" pitchFamily="34" charset="0"/>
              </a:rPr>
              <a:t>Pelit: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>
                <a:latin typeface="Berlin Sans FB Demi" panose="020E0802020502020306" pitchFamily="34" charset="0"/>
              </a:rPr>
              <a:t>Arvaa, mikä urheiluväline-sanaselityspeli: sis.36 korttia + 3 kuvamonistetta + säännöt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>
                <a:latin typeface="Berlin Sans FB Demi" panose="020E0802020502020306" pitchFamily="34" charset="0"/>
              </a:rPr>
              <a:t>Talvilajidomino: sis.53 korttia + </a:t>
            </a:r>
            <a:r>
              <a:rPr lang="fi-FI" sz="1600" dirty="0" smtClean="0">
                <a:latin typeface="Berlin Sans FB Demi" panose="020E0802020502020306" pitchFamily="34" charset="0"/>
              </a:rPr>
              <a:t>säännöt</a:t>
            </a:r>
            <a:endParaRPr lang="fi-FI" sz="1600" dirty="0" smtClean="0">
              <a:latin typeface="Berlin Sans FB Demi" panose="020E0802020502020306" pitchFamily="34" charset="0"/>
            </a:endParaRPr>
          </a:p>
          <a:p>
            <a:r>
              <a:rPr lang="fi-FI" sz="1600" b="1" dirty="0" smtClean="0">
                <a:latin typeface="Berlin Sans FB Demi" panose="020E0802020502020306" pitchFamily="34" charset="0"/>
              </a:rPr>
              <a:t>Välineet: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>
                <a:latin typeface="Berlin Sans FB Demi" panose="020E0802020502020306" pitchFamily="34" charset="0"/>
              </a:rPr>
              <a:t>Hernepussit 8 kpl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>
                <a:latin typeface="Berlin Sans FB Demi" panose="020E0802020502020306" pitchFamily="34" charset="0"/>
              </a:rPr>
              <a:t>Hierontapallot 2kpl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>
                <a:latin typeface="Berlin Sans FB Demi" panose="020E0802020502020306" pitchFamily="34" charset="0"/>
              </a:rPr>
              <a:t>Sormipuristinpallot 6 </a:t>
            </a:r>
            <a:r>
              <a:rPr lang="fi-FI" sz="1600" dirty="0" smtClean="0">
                <a:latin typeface="Berlin Sans FB Demi" panose="020E0802020502020306" pitchFamily="34" charset="0"/>
              </a:rPr>
              <a:t>kpl</a:t>
            </a:r>
            <a:endParaRPr lang="fi-FI" sz="1600" dirty="0" smtClean="0">
              <a:latin typeface="Berlin Sans FB Demi" panose="020E0802020502020306" pitchFamily="34" charset="0"/>
            </a:endParaRPr>
          </a:p>
          <a:p>
            <a:r>
              <a:rPr lang="fi-FI" sz="1600" b="1" dirty="0" smtClean="0">
                <a:latin typeface="Berlin Sans FB Demi" panose="020E0802020502020306" pitchFamily="34" charset="0"/>
              </a:rPr>
              <a:t>Muuta: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>
                <a:latin typeface="Berlin Sans FB Demi" panose="020E0802020502020306" pitchFamily="34" charset="0"/>
              </a:rPr>
              <a:t>Laminoituja ohjeita 5kpl</a:t>
            </a:r>
            <a:endParaRPr lang="fi-FI" sz="1600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46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>
                <a:latin typeface="Berlin Sans FB Demi" panose="020E0802020502020306" pitchFamily="34" charset="0"/>
              </a:rPr>
              <a:t>Virikesalkku 2 - liikunta</a:t>
            </a:r>
            <a:endParaRPr lang="fi-FI" dirty="0">
              <a:latin typeface="Berlin Sans FB Demi" panose="020E0802020502020306" pitchFamily="34" charset="0"/>
            </a:endParaRPr>
          </a:p>
        </p:txBody>
      </p:sp>
      <p:pic>
        <p:nvPicPr>
          <p:cNvPr id="7" name="Sisällön paikkamerkki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r="283" b="8579"/>
          <a:stretch/>
        </p:blipFill>
        <p:spPr>
          <a:xfrm>
            <a:off x="2327565" y="1953831"/>
            <a:ext cx="6267316" cy="431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7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>
                <a:latin typeface="Berlin Sans FB Demi" panose="020E0802020502020306" pitchFamily="34" charset="0"/>
              </a:rPr>
              <a:t>Virikesalkku 2 - liikunta</a:t>
            </a:r>
            <a:endParaRPr lang="fi-FI" dirty="0">
              <a:latin typeface="Berlin Sans FB Demi" panose="020E0802020502020306" pitchFamily="34" charset="0"/>
            </a:endParaRP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" t="4132" r="1"/>
          <a:stretch/>
        </p:blipFill>
        <p:spPr>
          <a:xfrm>
            <a:off x="6154189" y="1859089"/>
            <a:ext cx="3397135" cy="4324209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 rotWithShape="1">
          <a:blip r:embed="rId3"/>
          <a:srcRect r="-389" b="2888"/>
          <a:stretch/>
        </p:blipFill>
        <p:spPr>
          <a:xfrm>
            <a:off x="1647716" y="1859089"/>
            <a:ext cx="3323295" cy="429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93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utyyppi">
  <a:themeElements>
    <a:clrScheme name="Puutyyppi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uutyyppi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uutyyppi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TM03090434[[fn=Puutyyppi]]</Template>
  <TotalTime>193</TotalTime>
  <Words>112</Words>
  <Application>Microsoft Office PowerPoint</Application>
  <PresentationFormat>Laajakuva</PresentationFormat>
  <Paragraphs>43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Arial</vt:lpstr>
      <vt:lpstr>Berlin Sans FB Demi</vt:lpstr>
      <vt:lpstr>Rockwell</vt:lpstr>
      <vt:lpstr>Rockwell Condensed</vt:lpstr>
      <vt:lpstr>Wingdings</vt:lpstr>
      <vt:lpstr>Puutyyppi</vt:lpstr>
      <vt:lpstr>Ikäihmisten virikesalkut</vt:lpstr>
      <vt:lpstr>Virikesalkku 1</vt:lpstr>
      <vt:lpstr>Virikesalkku 1</vt:lpstr>
      <vt:lpstr>Virikesalkku 1</vt:lpstr>
      <vt:lpstr>Virikesalkku 2 - liikunta</vt:lpstr>
      <vt:lpstr>Virikesalkku 2 - liikunta</vt:lpstr>
      <vt:lpstr>Virikesalkku 2 - liikunta</vt:lpstr>
    </vt:vector>
  </TitlesOfParts>
  <Company>Istekki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Virikesalkut</dc:title>
  <dc:creator>Ilmola Maarit</dc:creator>
  <cp:lastModifiedBy>Ilmola Maarit</cp:lastModifiedBy>
  <cp:revision>8</cp:revision>
  <dcterms:created xsi:type="dcterms:W3CDTF">2019-10-02T05:08:03Z</dcterms:created>
  <dcterms:modified xsi:type="dcterms:W3CDTF">2019-10-03T10:05:04Z</dcterms:modified>
</cp:coreProperties>
</file>