
<file path=[Content_Types].xml><?xml version="1.0" encoding="utf-8"?>
<Types xmlns="http://schemas.openxmlformats.org/package/2006/content-types"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2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3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4" r:id="rId2"/>
    <p:sldMasterId id="2147483696" r:id="rId3"/>
    <p:sldMasterId id="2147483683" r:id="rId4"/>
  </p:sldMasterIdLst>
  <p:notesMasterIdLst>
    <p:notesMasterId r:id="rId16"/>
  </p:notesMasterIdLst>
  <p:sldIdLst>
    <p:sldId id="296" r:id="rId5"/>
    <p:sldId id="300" r:id="rId6"/>
    <p:sldId id="298" r:id="rId7"/>
    <p:sldId id="301" r:id="rId8"/>
    <p:sldId id="302" r:id="rId9"/>
    <p:sldId id="303" r:id="rId10"/>
    <p:sldId id="304" r:id="rId11"/>
    <p:sldId id="305" r:id="rId12"/>
    <p:sldId id="306" r:id="rId13"/>
    <p:sldId id="307" r:id="rId14"/>
    <p:sldId id="293" r:id="rId15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2C6"/>
    <a:srgbClr val="FD4F00"/>
    <a:srgbClr val="9FC9EB"/>
    <a:srgbClr val="DEDFE1"/>
    <a:srgbClr val="C2A251"/>
    <a:srgbClr val="0000BF"/>
    <a:srgbClr val="FFFFFF"/>
    <a:srgbClr val="0001BE"/>
    <a:srgbClr val="009246"/>
    <a:srgbClr val="00D7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2060" autoAdjust="0"/>
  </p:normalViewPr>
  <p:slideViewPr>
    <p:cSldViewPr snapToGrid="0" showGuides="1">
      <p:cViewPr varScale="1">
        <p:scale>
          <a:sx n="71" d="100"/>
          <a:sy n="71" d="100"/>
        </p:scale>
        <p:origin x="684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D23529-80E8-44E5-9C3B-7C6157D2B183}" type="datetimeFigureOut">
              <a:rPr lang="fi-FI" smtClean="0"/>
              <a:t>9.10.2019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878EC4-376A-4FAC-844F-6C9BF98A64A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01423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4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4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4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4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4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4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4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4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4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4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86383" y="457200"/>
            <a:ext cx="9972000" cy="5136204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7000">
                <a:latin typeface="+mj-lt"/>
              </a:defRPr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938-106A-4E9D-9931-8D19B263D19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555695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dia nega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86383" y="457200"/>
            <a:ext cx="9972000" cy="5136204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70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6B0B938-106A-4E9D-9931-8D19B263D192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21" name="Kuva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412" y="6134100"/>
            <a:ext cx="1058332" cy="593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396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otsikko spåra">
    <p:bg>
      <p:bgPr>
        <a:solidFill>
          <a:srgbClr val="0092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86383" y="457200"/>
            <a:ext cx="9972000" cy="5136204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70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6B0B938-106A-4E9D-9931-8D19B263D192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21" name="Kuva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412" y="6134100"/>
            <a:ext cx="1058332" cy="593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668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otsikko kupari">
    <p:bg>
      <p:bgPr>
        <a:solidFill>
          <a:srgbClr val="00D7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86383" y="457200"/>
            <a:ext cx="9972000" cy="5136204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70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6B0B938-106A-4E9D-9931-8D19B263D192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21" name="Kuva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412" y="6134100"/>
            <a:ext cx="1058332" cy="593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500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otsikko bussi">
    <p:bg>
      <p:bgPr>
        <a:solidFill>
          <a:srgbClr val="0001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86383" y="457200"/>
            <a:ext cx="9972000" cy="5136204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70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6B0B938-106A-4E9D-9931-8D19B263D192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21" name="Kuva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412" y="6134100"/>
            <a:ext cx="1058332" cy="593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077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otsikko vaakuna">
    <p:bg>
      <p:bgPr>
        <a:solidFill>
          <a:srgbClr val="0072C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86383" y="457200"/>
            <a:ext cx="9972000" cy="5136204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70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6B0B938-106A-4E9D-9931-8D19B263D192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21" name="Kuva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412" y="6134100"/>
            <a:ext cx="1058332" cy="593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950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otsikko tiili">
    <p:bg>
      <p:bgPr>
        <a:solidFill>
          <a:srgbClr val="DB27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86383" y="457200"/>
            <a:ext cx="9972000" cy="5136204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70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6B0B938-106A-4E9D-9931-8D19B263D192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21" name="Kuva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412" y="6134100"/>
            <a:ext cx="1058332" cy="593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069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otsikko sumu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86383" y="457200"/>
            <a:ext cx="9972000" cy="5136204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70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6B0B938-106A-4E9D-9931-8D19B263D192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21" name="Kuva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412" y="6134100"/>
            <a:ext cx="1058332" cy="593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8022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otsikko metr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86383" y="457200"/>
            <a:ext cx="9972000" cy="5136204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70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6B0B938-106A-4E9D-9931-8D19B263D192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21" name="Kuva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412" y="6134100"/>
            <a:ext cx="1058332" cy="593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4899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938-106A-4E9D-9931-8D19B263D19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633122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9"/>
          <p:cNvSpPr>
            <a:spLocks noChangeAspect="1"/>
          </p:cNvSpPr>
          <p:nvPr userDrawn="1"/>
        </p:nvSpPr>
        <p:spPr bwMode="auto">
          <a:xfrm>
            <a:off x="11019581" y="0"/>
            <a:ext cx="1188749" cy="6858000"/>
          </a:xfrm>
          <a:custGeom>
            <a:avLst/>
            <a:gdLst>
              <a:gd name="T0" fmla="*/ 222 w 2460"/>
              <a:gd name="T1" fmla="*/ 0 h 14300"/>
              <a:gd name="T2" fmla="*/ 0 w 2460"/>
              <a:gd name="T3" fmla="*/ 709 h 14300"/>
              <a:gd name="T4" fmla="*/ 239 w 2460"/>
              <a:gd name="T5" fmla="*/ 1609 h 14300"/>
              <a:gd name="T6" fmla="*/ 0 w 2460"/>
              <a:gd name="T7" fmla="*/ 2509 h 14300"/>
              <a:gd name="T8" fmla="*/ 239 w 2460"/>
              <a:gd name="T9" fmla="*/ 3409 h 14300"/>
              <a:gd name="T10" fmla="*/ 0 w 2460"/>
              <a:gd name="T11" fmla="*/ 4308 h 14300"/>
              <a:gd name="T12" fmla="*/ 239 w 2460"/>
              <a:gd name="T13" fmla="*/ 5208 h 14300"/>
              <a:gd name="T14" fmla="*/ 239 w 2460"/>
              <a:gd name="T15" fmla="*/ 5254 h 14300"/>
              <a:gd name="T16" fmla="*/ 0 w 2460"/>
              <a:gd name="T17" fmla="*/ 6154 h 14300"/>
              <a:gd name="T18" fmla="*/ 239 w 2460"/>
              <a:gd name="T19" fmla="*/ 7053 h 14300"/>
              <a:gd name="T20" fmla="*/ 0 w 2460"/>
              <a:gd name="T21" fmla="*/ 7953 h 14300"/>
              <a:gd name="T22" fmla="*/ 239 w 2460"/>
              <a:gd name="T23" fmla="*/ 8853 h 14300"/>
              <a:gd name="T24" fmla="*/ 0 w 2460"/>
              <a:gd name="T25" fmla="*/ 9752 h 14300"/>
              <a:gd name="T26" fmla="*/ 239 w 2460"/>
              <a:gd name="T27" fmla="*/ 10652 h 14300"/>
              <a:gd name="T28" fmla="*/ 0 w 2460"/>
              <a:gd name="T29" fmla="*/ 11552 h 14300"/>
              <a:gd name="T30" fmla="*/ 239 w 2460"/>
              <a:gd name="T31" fmla="*/ 12451 h 14300"/>
              <a:gd name="T32" fmla="*/ 0 w 2460"/>
              <a:gd name="T33" fmla="*/ 13351 h 14300"/>
              <a:gd name="T34" fmla="*/ 239 w 2460"/>
              <a:gd name="T35" fmla="*/ 14251 h 14300"/>
              <a:gd name="T36" fmla="*/ 238 w 2460"/>
              <a:gd name="T37" fmla="*/ 14300 h 14300"/>
              <a:gd name="T38" fmla="*/ 2460 w 2460"/>
              <a:gd name="T39" fmla="*/ 14300 h 14300"/>
              <a:gd name="T40" fmla="*/ 2460 w 2460"/>
              <a:gd name="T41" fmla="*/ 0 h 14300"/>
              <a:gd name="T42" fmla="*/ 222 w 2460"/>
              <a:gd name="T43" fmla="*/ 0 h 14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460" h="14300">
                <a:moveTo>
                  <a:pt x="222" y="0"/>
                </a:moveTo>
                <a:cubicBezTo>
                  <a:pt x="167" y="272"/>
                  <a:pt x="0" y="334"/>
                  <a:pt x="0" y="709"/>
                </a:cubicBezTo>
                <a:cubicBezTo>
                  <a:pt x="0" y="1159"/>
                  <a:pt x="239" y="1159"/>
                  <a:pt x="239" y="1609"/>
                </a:cubicBezTo>
                <a:cubicBezTo>
                  <a:pt x="239" y="2059"/>
                  <a:pt x="0" y="2059"/>
                  <a:pt x="0" y="2509"/>
                </a:cubicBezTo>
                <a:cubicBezTo>
                  <a:pt x="0" y="2959"/>
                  <a:pt x="239" y="2959"/>
                  <a:pt x="239" y="3409"/>
                </a:cubicBezTo>
                <a:cubicBezTo>
                  <a:pt x="239" y="3858"/>
                  <a:pt x="0" y="3858"/>
                  <a:pt x="0" y="4308"/>
                </a:cubicBezTo>
                <a:cubicBezTo>
                  <a:pt x="0" y="4758"/>
                  <a:pt x="239" y="4758"/>
                  <a:pt x="239" y="5208"/>
                </a:cubicBezTo>
                <a:lnTo>
                  <a:pt x="239" y="5254"/>
                </a:lnTo>
                <a:cubicBezTo>
                  <a:pt x="239" y="5704"/>
                  <a:pt x="0" y="5704"/>
                  <a:pt x="0" y="6154"/>
                </a:cubicBezTo>
                <a:cubicBezTo>
                  <a:pt x="0" y="6603"/>
                  <a:pt x="239" y="6603"/>
                  <a:pt x="239" y="7053"/>
                </a:cubicBezTo>
                <a:cubicBezTo>
                  <a:pt x="239" y="7503"/>
                  <a:pt x="0" y="7503"/>
                  <a:pt x="0" y="7953"/>
                </a:cubicBezTo>
                <a:cubicBezTo>
                  <a:pt x="0" y="8403"/>
                  <a:pt x="239" y="8403"/>
                  <a:pt x="239" y="8853"/>
                </a:cubicBezTo>
                <a:cubicBezTo>
                  <a:pt x="239" y="9303"/>
                  <a:pt x="0" y="9303"/>
                  <a:pt x="0" y="9752"/>
                </a:cubicBezTo>
                <a:cubicBezTo>
                  <a:pt x="0" y="10202"/>
                  <a:pt x="239" y="10202"/>
                  <a:pt x="239" y="10652"/>
                </a:cubicBezTo>
                <a:cubicBezTo>
                  <a:pt x="239" y="11102"/>
                  <a:pt x="0" y="11102"/>
                  <a:pt x="0" y="11552"/>
                </a:cubicBezTo>
                <a:cubicBezTo>
                  <a:pt x="0" y="12002"/>
                  <a:pt x="239" y="12002"/>
                  <a:pt x="239" y="12451"/>
                </a:cubicBezTo>
                <a:cubicBezTo>
                  <a:pt x="239" y="12901"/>
                  <a:pt x="0" y="12901"/>
                  <a:pt x="0" y="13351"/>
                </a:cubicBezTo>
                <a:cubicBezTo>
                  <a:pt x="0" y="13801"/>
                  <a:pt x="239" y="13801"/>
                  <a:pt x="239" y="14251"/>
                </a:cubicBezTo>
                <a:cubicBezTo>
                  <a:pt x="239" y="14268"/>
                  <a:pt x="239" y="14284"/>
                  <a:pt x="238" y="14300"/>
                </a:cubicBezTo>
                <a:lnTo>
                  <a:pt x="2460" y="14300"/>
                </a:lnTo>
                <a:lnTo>
                  <a:pt x="2460" y="0"/>
                </a:lnTo>
                <a:lnTo>
                  <a:pt x="222" y="0"/>
                </a:lnTo>
                <a:close/>
              </a:path>
            </a:pathLst>
          </a:custGeom>
          <a:solidFill>
            <a:srgbClr val="00D7A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938-106A-4E9D-9931-8D19B263D19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925191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9"/>
          <p:cNvSpPr>
            <a:spLocks noChangeAspect="1"/>
          </p:cNvSpPr>
          <p:nvPr userDrawn="1"/>
        </p:nvSpPr>
        <p:spPr bwMode="auto">
          <a:xfrm>
            <a:off x="11077339" y="0"/>
            <a:ext cx="1112737" cy="6858000"/>
          </a:xfrm>
          <a:custGeom>
            <a:avLst/>
            <a:gdLst>
              <a:gd name="T0" fmla="*/ 63 w 2304"/>
              <a:gd name="T1" fmla="*/ 0 h 14300"/>
              <a:gd name="T2" fmla="*/ 38 w 2304"/>
              <a:gd name="T3" fmla="*/ 25 h 14300"/>
              <a:gd name="T4" fmla="*/ 593 w 2304"/>
              <a:gd name="T5" fmla="*/ 577 h 14300"/>
              <a:gd name="T6" fmla="*/ 38 w 2304"/>
              <a:gd name="T7" fmla="*/ 1128 h 14300"/>
              <a:gd name="T8" fmla="*/ 555 w 2304"/>
              <a:gd name="T9" fmla="*/ 1643 h 14300"/>
              <a:gd name="T10" fmla="*/ 0 w 2304"/>
              <a:gd name="T11" fmla="*/ 2194 h 14300"/>
              <a:gd name="T12" fmla="*/ 555 w 2304"/>
              <a:gd name="T13" fmla="*/ 2746 h 14300"/>
              <a:gd name="T14" fmla="*/ 0 w 2304"/>
              <a:gd name="T15" fmla="*/ 3298 h 14300"/>
              <a:gd name="T16" fmla="*/ 555 w 2304"/>
              <a:gd name="T17" fmla="*/ 3850 h 14300"/>
              <a:gd name="T18" fmla="*/ 0 w 2304"/>
              <a:gd name="T19" fmla="*/ 4402 h 14300"/>
              <a:gd name="T20" fmla="*/ 555 w 2304"/>
              <a:gd name="T21" fmla="*/ 4954 h 14300"/>
              <a:gd name="T22" fmla="*/ 0 w 2304"/>
              <a:gd name="T23" fmla="*/ 5506 h 14300"/>
              <a:gd name="T24" fmla="*/ 555 w 2304"/>
              <a:gd name="T25" fmla="*/ 6058 h 14300"/>
              <a:gd name="T26" fmla="*/ 0 w 2304"/>
              <a:gd name="T27" fmla="*/ 6610 h 14300"/>
              <a:gd name="T28" fmla="*/ 582 w 2304"/>
              <a:gd name="T29" fmla="*/ 7189 h 14300"/>
              <a:gd name="T30" fmla="*/ 38 w 2304"/>
              <a:gd name="T31" fmla="*/ 7729 h 14300"/>
              <a:gd name="T32" fmla="*/ 593 w 2304"/>
              <a:gd name="T33" fmla="*/ 8281 h 14300"/>
              <a:gd name="T34" fmla="*/ 38 w 2304"/>
              <a:gd name="T35" fmla="*/ 8833 h 14300"/>
              <a:gd name="T36" fmla="*/ 593 w 2304"/>
              <a:gd name="T37" fmla="*/ 9385 h 14300"/>
              <a:gd name="T38" fmla="*/ 38 w 2304"/>
              <a:gd name="T39" fmla="*/ 9937 h 14300"/>
              <a:gd name="T40" fmla="*/ 593 w 2304"/>
              <a:gd name="T41" fmla="*/ 10489 h 14300"/>
              <a:gd name="T42" fmla="*/ 38 w 2304"/>
              <a:gd name="T43" fmla="*/ 11041 h 14300"/>
              <a:gd name="T44" fmla="*/ 555 w 2304"/>
              <a:gd name="T45" fmla="*/ 11555 h 14300"/>
              <a:gd name="T46" fmla="*/ 0 w 2304"/>
              <a:gd name="T47" fmla="*/ 12107 h 14300"/>
              <a:gd name="T48" fmla="*/ 555 w 2304"/>
              <a:gd name="T49" fmla="*/ 12659 h 14300"/>
              <a:gd name="T50" fmla="*/ 0 w 2304"/>
              <a:gd name="T51" fmla="*/ 13211 h 14300"/>
              <a:gd name="T52" fmla="*/ 555 w 2304"/>
              <a:gd name="T53" fmla="*/ 13763 h 14300"/>
              <a:gd name="T54" fmla="*/ 15 w 2304"/>
              <a:gd name="T55" fmla="*/ 14300 h 14300"/>
              <a:gd name="T56" fmla="*/ 2304 w 2304"/>
              <a:gd name="T57" fmla="*/ 14300 h 14300"/>
              <a:gd name="T58" fmla="*/ 2304 w 2304"/>
              <a:gd name="T59" fmla="*/ 0 h 14300"/>
              <a:gd name="T60" fmla="*/ 63 w 2304"/>
              <a:gd name="T61" fmla="*/ 0 h 14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304" h="14300">
                <a:moveTo>
                  <a:pt x="63" y="0"/>
                </a:moveTo>
                <a:lnTo>
                  <a:pt x="38" y="25"/>
                </a:lnTo>
                <a:lnTo>
                  <a:pt x="593" y="577"/>
                </a:lnTo>
                <a:lnTo>
                  <a:pt x="38" y="1128"/>
                </a:lnTo>
                <a:lnTo>
                  <a:pt x="555" y="1643"/>
                </a:lnTo>
                <a:lnTo>
                  <a:pt x="0" y="2194"/>
                </a:lnTo>
                <a:lnTo>
                  <a:pt x="555" y="2746"/>
                </a:lnTo>
                <a:lnTo>
                  <a:pt x="0" y="3298"/>
                </a:lnTo>
                <a:lnTo>
                  <a:pt x="555" y="3850"/>
                </a:lnTo>
                <a:lnTo>
                  <a:pt x="0" y="4402"/>
                </a:lnTo>
                <a:lnTo>
                  <a:pt x="555" y="4954"/>
                </a:lnTo>
                <a:lnTo>
                  <a:pt x="0" y="5506"/>
                </a:lnTo>
                <a:lnTo>
                  <a:pt x="555" y="6058"/>
                </a:lnTo>
                <a:lnTo>
                  <a:pt x="0" y="6610"/>
                </a:lnTo>
                <a:lnTo>
                  <a:pt x="582" y="7189"/>
                </a:lnTo>
                <a:lnTo>
                  <a:pt x="38" y="7729"/>
                </a:lnTo>
                <a:lnTo>
                  <a:pt x="593" y="8281"/>
                </a:lnTo>
                <a:lnTo>
                  <a:pt x="38" y="8833"/>
                </a:lnTo>
                <a:lnTo>
                  <a:pt x="593" y="9385"/>
                </a:lnTo>
                <a:lnTo>
                  <a:pt x="38" y="9937"/>
                </a:lnTo>
                <a:lnTo>
                  <a:pt x="593" y="10489"/>
                </a:lnTo>
                <a:lnTo>
                  <a:pt x="38" y="11041"/>
                </a:lnTo>
                <a:lnTo>
                  <a:pt x="555" y="11555"/>
                </a:lnTo>
                <a:lnTo>
                  <a:pt x="0" y="12107"/>
                </a:lnTo>
                <a:lnTo>
                  <a:pt x="555" y="12659"/>
                </a:lnTo>
                <a:lnTo>
                  <a:pt x="0" y="13211"/>
                </a:lnTo>
                <a:lnTo>
                  <a:pt x="555" y="13763"/>
                </a:lnTo>
                <a:lnTo>
                  <a:pt x="15" y="14300"/>
                </a:lnTo>
                <a:lnTo>
                  <a:pt x="2304" y="14300"/>
                </a:lnTo>
                <a:cubicBezTo>
                  <a:pt x="2304" y="9533"/>
                  <a:pt x="2304" y="4767"/>
                  <a:pt x="2304" y="0"/>
                </a:cubicBezTo>
                <a:lnTo>
                  <a:pt x="63" y="0"/>
                </a:lnTo>
                <a:close/>
              </a:path>
            </a:pathLst>
          </a:custGeom>
          <a:solidFill>
            <a:srgbClr val="0000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6B0B938-106A-4E9D-9931-8D19B263D192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810296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 13"/>
          <p:cNvSpPr>
            <a:spLocks noChangeAspect="1"/>
          </p:cNvSpPr>
          <p:nvPr userDrawn="1"/>
        </p:nvSpPr>
        <p:spPr bwMode="auto">
          <a:xfrm>
            <a:off x="10964794" y="0"/>
            <a:ext cx="1228866" cy="6858000"/>
          </a:xfrm>
          <a:custGeom>
            <a:avLst/>
            <a:gdLst>
              <a:gd name="T0" fmla="*/ 0 w 2539"/>
              <a:gd name="T1" fmla="*/ 8810 h 14300"/>
              <a:gd name="T2" fmla="*/ 0 w 2539"/>
              <a:gd name="T3" fmla="*/ 8810 h 14300"/>
              <a:gd name="T4" fmla="*/ 360 w 2539"/>
              <a:gd name="T5" fmla="*/ 9359 h 14300"/>
              <a:gd name="T6" fmla="*/ 0 w 2539"/>
              <a:gd name="T7" fmla="*/ 9908 h 14300"/>
              <a:gd name="T8" fmla="*/ 0 w 2539"/>
              <a:gd name="T9" fmla="*/ 9910 h 14300"/>
              <a:gd name="T10" fmla="*/ 0 w 2539"/>
              <a:gd name="T11" fmla="*/ 9911 h 14300"/>
              <a:gd name="T12" fmla="*/ 360 w 2539"/>
              <a:gd name="T13" fmla="*/ 10460 h 14300"/>
              <a:gd name="T14" fmla="*/ 0 w 2539"/>
              <a:gd name="T15" fmla="*/ 11009 h 14300"/>
              <a:gd name="T16" fmla="*/ 0 w 2539"/>
              <a:gd name="T17" fmla="*/ 11009 h 14300"/>
              <a:gd name="T18" fmla="*/ 0 w 2539"/>
              <a:gd name="T19" fmla="*/ 11012 h 14300"/>
              <a:gd name="T20" fmla="*/ 363 w 2539"/>
              <a:gd name="T21" fmla="*/ 11562 h 14300"/>
              <a:gd name="T22" fmla="*/ 0 w 2539"/>
              <a:gd name="T23" fmla="*/ 12113 h 14300"/>
              <a:gd name="T24" fmla="*/ 363 w 2539"/>
              <a:gd name="T25" fmla="*/ 12663 h 14300"/>
              <a:gd name="T26" fmla="*/ 0 w 2539"/>
              <a:gd name="T27" fmla="*/ 13214 h 14300"/>
              <a:gd name="T28" fmla="*/ 363 w 2539"/>
              <a:gd name="T29" fmla="*/ 13764 h 14300"/>
              <a:gd name="T30" fmla="*/ 0 w 2539"/>
              <a:gd name="T31" fmla="*/ 14300 h 14300"/>
              <a:gd name="T32" fmla="*/ 2539 w 2539"/>
              <a:gd name="T33" fmla="*/ 14300 h 14300"/>
              <a:gd name="T34" fmla="*/ 2539 w 2539"/>
              <a:gd name="T35" fmla="*/ 0 h 14300"/>
              <a:gd name="T36" fmla="*/ 0 w 2539"/>
              <a:gd name="T37" fmla="*/ 0 h 14300"/>
              <a:gd name="T38" fmla="*/ 363 w 2539"/>
              <a:gd name="T39" fmla="*/ 551 h 14300"/>
              <a:gd name="T40" fmla="*/ 0 w 2539"/>
              <a:gd name="T41" fmla="*/ 1101 h 14300"/>
              <a:gd name="T42" fmla="*/ 363 w 2539"/>
              <a:gd name="T43" fmla="*/ 1651 h 14300"/>
              <a:gd name="T44" fmla="*/ 0 w 2539"/>
              <a:gd name="T45" fmla="*/ 2202 h 14300"/>
              <a:gd name="T46" fmla="*/ 363 w 2539"/>
              <a:gd name="T47" fmla="*/ 2752 h 14300"/>
              <a:gd name="T48" fmla="*/ 0 w 2539"/>
              <a:gd name="T49" fmla="*/ 3303 h 14300"/>
              <a:gd name="T50" fmla="*/ 363 w 2539"/>
              <a:gd name="T51" fmla="*/ 3853 h 14300"/>
              <a:gd name="T52" fmla="*/ 0 w 2539"/>
              <a:gd name="T53" fmla="*/ 4404 h 14300"/>
              <a:gd name="T54" fmla="*/ 363 w 2539"/>
              <a:gd name="T55" fmla="*/ 4954 h 14300"/>
              <a:gd name="T56" fmla="*/ 0 w 2539"/>
              <a:gd name="T57" fmla="*/ 5505 h 14300"/>
              <a:gd name="T58" fmla="*/ 363 w 2539"/>
              <a:gd name="T59" fmla="*/ 6055 h 14300"/>
              <a:gd name="T60" fmla="*/ 0 w 2539"/>
              <a:gd name="T61" fmla="*/ 6606 h 14300"/>
              <a:gd name="T62" fmla="*/ 363 w 2539"/>
              <a:gd name="T63" fmla="*/ 7156 h 14300"/>
              <a:gd name="T64" fmla="*/ 0 w 2539"/>
              <a:gd name="T65" fmla="*/ 7706 h 14300"/>
              <a:gd name="T66" fmla="*/ 363 w 2539"/>
              <a:gd name="T67" fmla="*/ 8257 h 14300"/>
              <a:gd name="T68" fmla="*/ 0 w 2539"/>
              <a:gd name="T69" fmla="*/ 8807 h 14300"/>
              <a:gd name="T70" fmla="*/ 0 w 2539"/>
              <a:gd name="T71" fmla="*/ 8810 h 14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539" h="14300">
                <a:moveTo>
                  <a:pt x="0" y="8810"/>
                </a:moveTo>
                <a:lnTo>
                  <a:pt x="0" y="8810"/>
                </a:lnTo>
                <a:cubicBezTo>
                  <a:pt x="0" y="9056"/>
                  <a:pt x="148" y="9267"/>
                  <a:pt x="360" y="9359"/>
                </a:cubicBezTo>
                <a:cubicBezTo>
                  <a:pt x="148" y="9451"/>
                  <a:pt x="0" y="9662"/>
                  <a:pt x="0" y="9908"/>
                </a:cubicBezTo>
                <a:lnTo>
                  <a:pt x="0" y="9910"/>
                </a:lnTo>
                <a:lnTo>
                  <a:pt x="0" y="9911"/>
                </a:lnTo>
                <a:cubicBezTo>
                  <a:pt x="0" y="10157"/>
                  <a:pt x="148" y="10368"/>
                  <a:pt x="360" y="10460"/>
                </a:cubicBezTo>
                <a:cubicBezTo>
                  <a:pt x="148" y="10552"/>
                  <a:pt x="0" y="10763"/>
                  <a:pt x="0" y="11009"/>
                </a:cubicBezTo>
                <a:lnTo>
                  <a:pt x="0" y="11009"/>
                </a:lnTo>
                <a:lnTo>
                  <a:pt x="0" y="11012"/>
                </a:lnTo>
                <a:cubicBezTo>
                  <a:pt x="0" y="11259"/>
                  <a:pt x="150" y="11471"/>
                  <a:pt x="363" y="11562"/>
                </a:cubicBezTo>
                <a:cubicBezTo>
                  <a:pt x="150" y="11654"/>
                  <a:pt x="0" y="11866"/>
                  <a:pt x="0" y="12113"/>
                </a:cubicBezTo>
                <a:cubicBezTo>
                  <a:pt x="0" y="12360"/>
                  <a:pt x="150" y="12572"/>
                  <a:pt x="363" y="12663"/>
                </a:cubicBezTo>
                <a:cubicBezTo>
                  <a:pt x="150" y="12755"/>
                  <a:pt x="0" y="12967"/>
                  <a:pt x="0" y="13214"/>
                </a:cubicBezTo>
                <a:cubicBezTo>
                  <a:pt x="0" y="13461"/>
                  <a:pt x="150" y="13673"/>
                  <a:pt x="363" y="13764"/>
                </a:cubicBezTo>
                <a:cubicBezTo>
                  <a:pt x="154" y="13854"/>
                  <a:pt x="6" y="14059"/>
                  <a:pt x="0" y="14300"/>
                </a:cubicBezTo>
                <a:lnTo>
                  <a:pt x="2539" y="14300"/>
                </a:lnTo>
                <a:cubicBezTo>
                  <a:pt x="2539" y="9533"/>
                  <a:pt x="2539" y="4767"/>
                  <a:pt x="2539" y="0"/>
                </a:cubicBezTo>
                <a:lnTo>
                  <a:pt x="0" y="0"/>
                </a:lnTo>
                <a:cubicBezTo>
                  <a:pt x="0" y="247"/>
                  <a:pt x="150" y="459"/>
                  <a:pt x="363" y="551"/>
                </a:cubicBezTo>
                <a:cubicBezTo>
                  <a:pt x="150" y="642"/>
                  <a:pt x="0" y="854"/>
                  <a:pt x="0" y="1101"/>
                </a:cubicBezTo>
                <a:cubicBezTo>
                  <a:pt x="0" y="1348"/>
                  <a:pt x="150" y="1560"/>
                  <a:pt x="363" y="1651"/>
                </a:cubicBezTo>
                <a:cubicBezTo>
                  <a:pt x="150" y="1743"/>
                  <a:pt x="0" y="1955"/>
                  <a:pt x="0" y="2202"/>
                </a:cubicBezTo>
                <a:cubicBezTo>
                  <a:pt x="0" y="2449"/>
                  <a:pt x="150" y="2661"/>
                  <a:pt x="363" y="2752"/>
                </a:cubicBezTo>
                <a:cubicBezTo>
                  <a:pt x="150" y="2844"/>
                  <a:pt x="0" y="3056"/>
                  <a:pt x="0" y="3303"/>
                </a:cubicBezTo>
                <a:cubicBezTo>
                  <a:pt x="0" y="3550"/>
                  <a:pt x="150" y="3762"/>
                  <a:pt x="363" y="3853"/>
                </a:cubicBezTo>
                <a:cubicBezTo>
                  <a:pt x="150" y="3945"/>
                  <a:pt x="0" y="4157"/>
                  <a:pt x="0" y="4404"/>
                </a:cubicBezTo>
                <a:cubicBezTo>
                  <a:pt x="0" y="4651"/>
                  <a:pt x="150" y="4863"/>
                  <a:pt x="363" y="4954"/>
                </a:cubicBezTo>
                <a:cubicBezTo>
                  <a:pt x="150" y="5046"/>
                  <a:pt x="0" y="5258"/>
                  <a:pt x="0" y="5505"/>
                </a:cubicBezTo>
                <a:cubicBezTo>
                  <a:pt x="0" y="5752"/>
                  <a:pt x="150" y="5964"/>
                  <a:pt x="363" y="6055"/>
                </a:cubicBezTo>
                <a:cubicBezTo>
                  <a:pt x="150" y="6147"/>
                  <a:pt x="0" y="6359"/>
                  <a:pt x="0" y="6606"/>
                </a:cubicBezTo>
                <a:cubicBezTo>
                  <a:pt x="0" y="6853"/>
                  <a:pt x="150" y="7065"/>
                  <a:pt x="363" y="7156"/>
                </a:cubicBezTo>
                <a:cubicBezTo>
                  <a:pt x="150" y="7247"/>
                  <a:pt x="0" y="7459"/>
                  <a:pt x="0" y="7706"/>
                </a:cubicBezTo>
                <a:cubicBezTo>
                  <a:pt x="0" y="7954"/>
                  <a:pt x="150" y="8165"/>
                  <a:pt x="363" y="8257"/>
                </a:cubicBezTo>
                <a:cubicBezTo>
                  <a:pt x="150" y="8348"/>
                  <a:pt x="0" y="8560"/>
                  <a:pt x="0" y="8807"/>
                </a:cubicBezTo>
                <a:lnTo>
                  <a:pt x="0" y="8810"/>
                </a:lnTo>
                <a:close/>
              </a:path>
            </a:pathLst>
          </a:custGeom>
          <a:solidFill>
            <a:srgbClr val="F5A4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938-106A-4E9D-9931-8D19B263D19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572446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 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5"/>
          <p:cNvSpPr>
            <a:spLocks noChangeAspect="1"/>
          </p:cNvSpPr>
          <p:nvPr userDrawn="1"/>
        </p:nvSpPr>
        <p:spPr bwMode="auto">
          <a:xfrm>
            <a:off x="10887581" y="0"/>
            <a:ext cx="1304878" cy="6858000"/>
          </a:xfrm>
          <a:custGeom>
            <a:avLst/>
            <a:gdLst>
              <a:gd name="T0" fmla="*/ 0 w 2700"/>
              <a:gd name="T1" fmla="*/ 34 h 14300"/>
              <a:gd name="T2" fmla="*/ 440 w 2700"/>
              <a:gd name="T3" fmla="*/ 301 h 14300"/>
              <a:gd name="T4" fmla="*/ 440 w 2700"/>
              <a:gd name="T5" fmla="*/ 606 h 14300"/>
              <a:gd name="T6" fmla="*/ 0 w 2700"/>
              <a:gd name="T7" fmla="*/ 873 h 14300"/>
              <a:gd name="T8" fmla="*/ 440 w 2700"/>
              <a:gd name="T9" fmla="*/ 1140 h 14300"/>
              <a:gd name="T10" fmla="*/ 440 w 2700"/>
              <a:gd name="T11" fmla="*/ 1445 h 14300"/>
              <a:gd name="T12" fmla="*/ 0 w 2700"/>
              <a:gd name="T13" fmla="*/ 1710 h 14300"/>
              <a:gd name="T14" fmla="*/ 440 w 2700"/>
              <a:gd name="T15" fmla="*/ 1977 h 14300"/>
              <a:gd name="T16" fmla="*/ 440 w 2700"/>
              <a:gd name="T17" fmla="*/ 2282 h 14300"/>
              <a:gd name="T18" fmla="*/ 0 w 2700"/>
              <a:gd name="T19" fmla="*/ 2548 h 14300"/>
              <a:gd name="T20" fmla="*/ 440 w 2700"/>
              <a:gd name="T21" fmla="*/ 2815 h 14300"/>
              <a:gd name="T22" fmla="*/ 440 w 2700"/>
              <a:gd name="T23" fmla="*/ 3120 h 14300"/>
              <a:gd name="T24" fmla="*/ 0 w 2700"/>
              <a:gd name="T25" fmla="*/ 3387 h 14300"/>
              <a:gd name="T26" fmla="*/ 440 w 2700"/>
              <a:gd name="T27" fmla="*/ 3654 h 14300"/>
              <a:gd name="T28" fmla="*/ 440 w 2700"/>
              <a:gd name="T29" fmla="*/ 3959 h 14300"/>
              <a:gd name="T30" fmla="*/ 0 w 2700"/>
              <a:gd name="T31" fmla="*/ 4226 h 14300"/>
              <a:gd name="T32" fmla="*/ 440 w 2700"/>
              <a:gd name="T33" fmla="*/ 4493 h 14300"/>
              <a:gd name="T34" fmla="*/ 440 w 2700"/>
              <a:gd name="T35" fmla="*/ 4798 h 14300"/>
              <a:gd name="T36" fmla="*/ 0 w 2700"/>
              <a:gd name="T37" fmla="*/ 5066 h 14300"/>
              <a:gd name="T38" fmla="*/ 440 w 2700"/>
              <a:gd name="T39" fmla="*/ 5333 h 14300"/>
              <a:gd name="T40" fmla="*/ 440 w 2700"/>
              <a:gd name="T41" fmla="*/ 5638 h 14300"/>
              <a:gd name="T42" fmla="*/ 0 w 2700"/>
              <a:gd name="T43" fmla="*/ 5904 h 14300"/>
              <a:gd name="T44" fmla="*/ 440 w 2700"/>
              <a:gd name="T45" fmla="*/ 6172 h 14300"/>
              <a:gd name="T46" fmla="*/ 440 w 2700"/>
              <a:gd name="T47" fmla="*/ 6476 h 14300"/>
              <a:gd name="T48" fmla="*/ 0 w 2700"/>
              <a:gd name="T49" fmla="*/ 6741 h 14300"/>
              <a:gd name="T50" fmla="*/ 440 w 2700"/>
              <a:gd name="T51" fmla="*/ 7008 h 14300"/>
              <a:gd name="T52" fmla="*/ 440 w 2700"/>
              <a:gd name="T53" fmla="*/ 7313 h 14300"/>
              <a:gd name="T54" fmla="*/ 0 w 2700"/>
              <a:gd name="T55" fmla="*/ 7580 h 14300"/>
              <a:gd name="T56" fmla="*/ 440 w 2700"/>
              <a:gd name="T57" fmla="*/ 7847 h 14300"/>
              <a:gd name="T58" fmla="*/ 440 w 2700"/>
              <a:gd name="T59" fmla="*/ 8152 h 14300"/>
              <a:gd name="T60" fmla="*/ 0 w 2700"/>
              <a:gd name="T61" fmla="*/ 8419 h 14300"/>
              <a:gd name="T62" fmla="*/ 440 w 2700"/>
              <a:gd name="T63" fmla="*/ 8686 h 14300"/>
              <a:gd name="T64" fmla="*/ 440 w 2700"/>
              <a:gd name="T65" fmla="*/ 8991 h 14300"/>
              <a:gd name="T66" fmla="*/ 0 w 2700"/>
              <a:gd name="T67" fmla="*/ 9257 h 14300"/>
              <a:gd name="T68" fmla="*/ 440 w 2700"/>
              <a:gd name="T69" fmla="*/ 9525 h 14300"/>
              <a:gd name="T70" fmla="*/ 543 w 2700"/>
              <a:gd name="T71" fmla="*/ 9707 h 14300"/>
              <a:gd name="T72" fmla="*/ 92 w 2700"/>
              <a:gd name="T73" fmla="*/ 9979 h 14300"/>
              <a:gd name="T74" fmla="*/ 101 w 2700"/>
              <a:gd name="T75" fmla="*/ 10277 h 14300"/>
              <a:gd name="T76" fmla="*/ 543 w 2700"/>
              <a:gd name="T77" fmla="*/ 10547 h 14300"/>
              <a:gd name="T78" fmla="*/ 96 w 2700"/>
              <a:gd name="T79" fmla="*/ 10817 h 14300"/>
              <a:gd name="T80" fmla="*/ 101 w 2700"/>
              <a:gd name="T81" fmla="*/ 11116 h 14300"/>
              <a:gd name="T82" fmla="*/ 543 w 2700"/>
              <a:gd name="T83" fmla="*/ 11385 h 14300"/>
              <a:gd name="T84" fmla="*/ 96 w 2700"/>
              <a:gd name="T85" fmla="*/ 11655 h 14300"/>
              <a:gd name="T86" fmla="*/ 101 w 2700"/>
              <a:gd name="T87" fmla="*/ 11953 h 14300"/>
              <a:gd name="T88" fmla="*/ 543 w 2700"/>
              <a:gd name="T89" fmla="*/ 12222 h 14300"/>
              <a:gd name="T90" fmla="*/ 96 w 2700"/>
              <a:gd name="T91" fmla="*/ 12493 h 14300"/>
              <a:gd name="T92" fmla="*/ 101 w 2700"/>
              <a:gd name="T93" fmla="*/ 12792 h 14300"/>
              <a:gd name="T94" fmla="*/ 543 w 2700"/>
              <a:gd name="T95" fmla="*/ 13061 h 14300"/>
              <a:gd name="T96" fmla="*/ 96 w 2700"/>
              <a:gd name="T97" fmla="*/ 13331 h 14300"/>
              <a:gd name="T98" fmla="*/ 101 w 2700"/>
              <a:gd name="T99" fmla="*/ 13631 h 14300"/>
              <a:gd name="T100" fmla="*/ 543 w 2700"/>
              <a:gd name="T101" fmla="*/ 13900 h 14300"/>
              <a:gd name="T102" fmla="*/ 96 w 2700"/>
              <a:gd name="T103" fmla="*/ 14170 h 14300"/>
              <a:gd name="T104" fmla="*/ 2700 w 2700"/>
              <a:gd name="T105" fmla="*/ 14300 h 14300"/>
              <a:gd name="T106" fmla="*/ 3 w 2700"/>
              <a:gd name="T107" fmla="*/ 0 h 14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700" h="14300">
                <a:moveTo>
                  <a:pt x="3" y="0"/>
                </a:moveTo>
                <a:cubicBezTo>
                  <a:pt x="1" y="11"/>
                  <a:pt x="0" y="22"/>
                  <a:pt x="0" y="34"/>
                </a:cubicBezTo>
                <a:cubicBezTo>
                  <a:pt x="0" y="102"/>
                  <a:pt x="40" y="159"/>
                  <a:pt x="101" y="185"/>
                </a:cubicBezTo>
                <a:cubicBezTo>
                  <a:pt x="105" y="186"/>
                  <a:pt x="440" y="301"/>
                  <a:pt x="440" y="301"/>
                </a:cubicBezTo>
                <a:cubicBezTo>
                  <a:pt x="440" y="301"/>
                  <a:pt x="543" y="338"/>
                  <a:pt x="543" y="454"/>
                </a:cubicBezTo>
                <a:cubicBezTo>
                  <a:pt x="543" y="523"/>
                  <a:pt x="501" y="582"/>
                  <a:pt x="440" y="606"/>
                </a:cubicBezTo>
                <a:cubicBezTo>
                  <a:pt x="437" y="607"/>
                  <a:pt x="96" y="724"/>
                  <a:pt x="96" y="724"/>
                </a:cubicBezTo>
                <a:cubicBezTo>
                  <a:pt x="96" y="724"/>
                  <a:pt x="0" y="756"/>
                  <a:pt x="0" y="873"/>
                </a:cubicBezTo>
                <a:cubicBezTo>
                  <a:pt x="0" y="940"/>
                  <a:pt x="40" y="998"/>
                  <a:pt x="101" y="1023"/>
                </a:cubicBezTo>
                <a:cubicBezTo>
                  <a:pt x="105" y="1025"/>
                  <a:pt x="440" y="1140"/>
                  <a:pt x="440" y="1140"/>
                </a:cubicBezTo>
                <a:cubicBezTo>
                  <a:pt x="440" y="1140"/>
                  <a:pt x="543" y="1177"/>
                  <a:pt x="543" y="1292"/>
                </a:cubicBezTo>
                <a:cubicBezTo>
                  <a:pt x="543" y="1362"/>
                  <a:pt x="501" y="1421"/>
                  <a:pt x="440" y="1445"/>
                </a:cubicBezTo>
                <a:cubicBezTo>
                  <a:pt x="437" y="1446"/>
                  <a:pt x="96" y="1562"/>
                  <a:pt x="96" y="1562"/>
                </a:cubicBezTo>
                <a:cubicBezTo>
                  <a:pt x="96" y="1562"/>
                  <a:pt x="0" y="1602"/>
                  <a:pt x="0" y="1710"/>
                </a:cubicBezTo>
                <a:cubicBezTo>
                  <a:pt x="0" y="1777"/>
                  <a:pt x="40" y="1835"/>
                  <a:pt x="101" y="1860"/>
                </a:cubicBezTo>
                <a:cubicBezTo>
                  <a:pt x="105" y="1862"/>
                  <a:pt x="440" y="1977"/>
                  <a:pt x="440" y="1977"/>
                </a:cubicBezTo>
                <a:cubicBezTo>
                  <a:pt x="440" y="1977"/>
                  <a:pt x="543" y="2013"/>
                  <a:pt x="543" y="2129"/>
                </a:cubicBezTo>
                <a:cubicBezTo>
                  <a:pt x="543" y="2199"/>
                  <a:pt x="501" y="2258"/>
                  <a:pt x="440" y="2282"/>
                </a:cubicBezTo>
                <a:cubicBezTo>
                  <a:pt x="437" y="2283"/>
                  <a:pt x="96" y="2400"/>
                  <a:pt x="96" y="2400"/>
                </a:cubicBezTo>
                <a:cubicBezTo>
                  <a:pt x="96" y="2400"/>
                  <a:pt x="0" y="2431"/>
                  <a:pt x="0" y="2548"/>
                </a:cubicBezTo>
                <a:cubicBezTo>
                  <a:pt x="0" y="2616"/>
                  <a:pt x="40" y="2674"/>
                  <a:pt x="101" y="2699"/>
                </a:cubicBezTo>
                <a:cubicBezTo>
                  <a:pt x="105" y="2700"/>
                  <a:pt x="440" y="2815"/>
                  <a:pt x="440" y="2815"/>
                </a:cubicBezTo>
                <a:cubicBezTo>
                  <a:pt x="440" y="2815"/>
                  <a:pt x="543" y="2852"/>
                  <a:pt x="543" y="2968"/>
                </a:cubicBezTo>
                <a:cubicBezTo>
                  <a:pt x="543" y="3037"/>
                  <a:pt x="501" y="3096"/>
                  <a:pt x="440" y="3120"/>
                </a:cubicBezTo>
                <a:cubicBezTo>
                  <a:pt x="437" y="3121"/>
                  <a:pt x="96" y="3239"/>
                  <a:pt x="96" y="3239"/>
                </a:cubicBezTo>
                <a:cubicBezTo>
                  <a:pt x="96" y="3239"/>
                  <a:pt x="0" y="3278"/>
                  <a:pt x="0" y="3387"/>
                </a:cubicBezTo>
                <a:cubicBezTo>
                  <a:pt x="0" y="3455"/>
                  <a:pt x="40" y="3513"/>
                  <a:pt x="101" y="3538"/>
                </a:cubicBezTo>
                <a:cubicBezTo>
                  <a:pt x="105" y="3539"/>
                  <a:pt x="440" y="3654"/>
                  <a:pt x="440" y="3654"/>
                </a:cubicBezTo>
                <a:cubicBezTo>
                  <a:pt x="440" y="3654"/>
                  <a:pt x="543" y="3691"/>
                  <a:pt x="543" y="3807"/>
                </a:cubicBezTo>
                <a:cubicBezTo>
                  <a:pt x="543" y="3876"/>
                  <a:pt x="501" y="3935"/>
                  <a:pt x="440" y="3959"/>
                </a:cubicBezTo>
                <a:cubicBezTo>
                  <a:pt x="437" y="3960"/>
                  <a:pt x="96" y="4077"/>
                  <a:pt x="96" y="4077"/>
                </a:cubicBezTo>
                <a:cubicBezTo>
                  <a:pt x="96" y="4077"/>
                  <a:pt x="0" y="4109"/>
                  <a:pt x="0" y="4226"/>
                </a:cubicBezTo>
                <a:cubicBezTo>
                  <a:pt x="0" y="4293"/>
                  <a:pt x="40" y="4351"/>
                  <a:pt x="101" y="4377"/>
                </a:cubicBezTo>
                <a:cubicBezTo>
                  <a:pt x="105" y="4378"/>
                  <a:pt x="440" y="4493"/>
                  <a:pt x="440" y="4493"/>
                </a:cubicBezTo>
                <a:cubicBezTo>
                  <a:pt x="440" y="4493"/>
                  <a:pt x="543" y="4530"/>
                  <a:pt x="543" y="4646"/>
                </a:cubicBezTo>
                <a:cubicBezTo>
                  <a:pt x="543" y="4715"/>
                  <a:pt x="501" y="4774"/>
                  <a:pt x="440" y="4798"/>
                </a:cubicBezTo>
                <a:cubicBezTo>
                  <a:pt x="437" y="4799"/>
                  <a:pt x="92" y="4918"/>
                  <a:pt x="92" y="4918"/>
                </a:cubicBezTo>
                <a:cubicBezTo>
                  <a:pt x="92" y="4918"/>
                  <a:pt x="0" y="4949"/>
                  <a:pt x="0" y="5066"/>
                </a:cubicBezTo>
                <a:cubicBezTo>
                  <a:pt x="0" y="5133"/>
                  <a:pt x="40" y="5191"/>
                  <a:pt x="101" y="5216"/>
                </a:cubicBezTo>
                <a:cubicBezTo>
                  <a:pt x="105" y="5218"/>
                  <a:pt x="440" y="5333"/>
                  <a:pt x="440" y="5333"/>
                </a:cubicBezTo>
                <a:cubicBezTo>
                  <a:pt x="440" y="5333"/>
                  <a:pt x="543" y="5370"/>
                  <a:pt x="543" y="5485"/>
                </a:cubicBezTo>
                <a:cubicBezTo>
                  <a:pt x="543" y="5555"/>
                  <a:pt x="501" y="5614"/>
                  <a:pt x="440" y="5638"/>
                </a:cubicBezTo>
                <a:cubicBezTo>
                  <a:pt x="437" y="5639"/>
                  <a:pt x="96" y="5756"/>
                  <a:pt x="96" y="5756"/>
                </a:cubicBezTo>
                <a:cubicBezTo>
                  <a:pt x="96" y="5756"/>
                  <a:pt x="0" y="5787"/>
                  <a:pt x="0" y="5904"/>
                </a:cubicBezTo>
                <a:cubicBezTo>
                  <a:pt x="0" y="5972"/>
                  <a:pt x="40" y="6030"/>
                  <a:pt x="101" y="6055"/>
                </a:cubicBezTo>
                <a:cubicBezTo>
                  <a:pt x="105" y="6056"/>
                  <a:pt x="440" y="6172"/>
                  <a:pt x="440" y="6172"/>
                </a:cubicBezTo>
                <a:cubicBezTo>
                  <a:pt x="440" y="6172"/>
                  <a:pt x="543" y="6208"/>
                  <a:pt x="543" y="6324"/>
                </a:cubicBezTo>
                <a:cubicBezTo>
                  <a:pt x="543" y="6393"/>
                  <a:pt x="501" y="6453"/>
                  <a:pt x="440" y="6476"/>
                </a:cubicBezTo>
                <a:cubicBezTo>
                  <a:pt x="437" y="6477"/>
                  <a:pt x="96" y="6594"/>
                  <a:pt x="96" y="6594"/>
                </a:cubicBezTo>
                <a:cubicBezTo>
                  <a:pt x="96" y="6594"/>
                  <a:pt x="0" y="6634"/>
                  <a:pt x="0" y="6741"/>
                </a:cubicBezTo>
                <a:cubicBezTo>
                  <a:pt x="0" y="6809"/>
                  <a:pt x="40" y="6867"/>
                  <a:pt x="101" y="6892"/>
                </a:cubicBezTo>
                <a:cubicBezTo>
                  <a:pt x="105" y="6893"/>
                  <a:pt x="440" y="7008"/>
                  <a:pt x="440" y="7008"/>
                </a:cubicBezTo>
                <a:cubicBezTo>
                  <a:pt x="440" y="7008"/>
                  <a:pt x="543" y="7045"/>
                  <a:pt x="543" y="7161"/>
                </a:cubicBezTo>
                <a:cubicBezTo>
                  <a:pt x="543" y="7230"/>
                  <a:pt x="501" y="7289"/>
                  <a:pt x="440" y="7313"/>
                </a:cubicBezTo>
                <a:cubicBezTo>
                  <a:pt x="437" y="7314"/>
                  <a:pt x="96" y="7431"/>
                  <a:pt x="96" y="7431"/>
                </a:cubicBezTo>
                <a:cubicBezTo>
                  <a:pt x="96" y="7431"/>
                  <a:pt x="0" y="7463"/>
                  <a:pt x="0" y="7580"/>
                </a:cubicBezTo>
                <a:cubicBezTo>
                  <a:pt x="0" y="7647"/>
                  <a:pt x="40" y="7705"/>
                  <a:pt x="101" y="7731"/>
                </a:cubicBezTo>
                <a:cubicBezTo>
                  <a:pt x="105" y="7732"/>
                  <a:pt x="440" y="7847"/>
                  <a:pt x="440" y="7847"/>
                </a:cubicBezTo>
                <a:cubicBezTo>
                  <a:pt x="440" y="7847"/>
                  <a:pt x="543" y="7884"/>
                  <a:pt x="543" y="8000"/>
                </a:cubicBezTo>
                <a:cubicBezTo>
                  <a:pt x="543" y="8069"/>
                  <a:pt x="501" y="8128"/>
                  <a:pt x="440" y="8152"/>
                </a:cubicBezTo>
                <a:cubicBezTo>
                  <a:pt x="437" y="8153"/>
                  <a:pt x="96" y="8270"/>
                  <a:pt x="96" y="8270"/>
                </a:cubicBezTo>
                <a:cubicBezTo>
                  <a:pt x="96" y="8270"/>
                  <a:pt x="0" y="8310"/>
                  <a:pt x="0" y="8419"/>
                </a:cubicBezTo>
                <a:cubicBezTo>
                  <a:pt x="0" y="8486"/>
                  <a:pt x="40" y="8544"/>
                  <a:pt x="101" y="8569"/>
                </a:cubicBezTo>
                <a:cubicBezTo>
                  <a:pt x="105" y="8571"/>
                  <a:pt x="440" y="8686"/>
                  <a:pt x="440" y="8686"/>
                </a:cubicBezTo>
                <a:cubicBezTo>
                  <a:pt x="440" y="8686"/>
                  <a:pt x="543" y="8723"/>
                  <a:pt x="543" y="8839"/>
                </a:cubicBezTo>
                <a:cubicBezTo>
                  <a:pt x="543" y="8908"/>
                  <a:pt x="501" y="8967"/>
                  <a:pt x="440" y="8991"/>
                </a:cubicBezTo>
                <a:cubicBezTo>
                  <a:pt x="437" y="8992"/>
                  <a:pt x="96" y="9109"/>
                  <a:pt x="96" y="9109"/>
                </a:cubicBezTo>
                <a:cubicBezTo>
                  <a:pt x="96" y="9109"/>
                  <a:pt x="0" y="9141"/>
                  <a:pt x="0" y="9257"/>
                </a:cubicBezTo>
                <a:cubicBezTo>
                  <a:pt x="0" y="9325"/>
                  <a:pt x="40" y="9383"/>
                  <a:pt x="101" y="9408"/>
                </a:cubicBezTo>
                <a:cubicBezTo>
                  <a:pt x="105" y="9409"/>
                  <a:pt x="440" y="9525"/>
                  <a:pt x="440" y="9525"/>
                </a:cubicBezTo>
                <a:cubicBezTo>
                  <a:pt x="440" y="9525"/>
                  <a:pt x="543" y="9561"/>
                  <a:pt x="543" y="9677"/>
                </a:cubicBezTo>
                <a:lnTo>
                  <a:pt x="543" y="9707"/>
                </a:lnTo>
                <a:cubicBezTo>
                  <a:pt x="543" y="9776"/>
                  <a:pt x="501" y="9835"/>
                  <a:pt x="440" y="9859"/>
                </a:cubicBezTo>
                <a:cubicBezTo>
                  <a:pt x="437" y="9860"/>
                  <a:pt x="92" y="9979"/>
                  <a:pt x="92" y="9979"/>
                </a:cubicBezTo>
                <a:cubicBezTo>
                  <a:pt x="92" y="9979"/>
                  <a:pt x="0" y="10010"/>
                  <a:pt x="0" y="10127"/>
                </a:cubicBezTo>
                <a:cubicBezTo>
                  <a:pt x="0" y="10194"/>
                  <a:pt x="40" y="10252"/>
                  <a:pt x="101" y="10277"/>
                </a:cubicBezTo>
                <a:cubicBezTo>
                  <a:pt x="105" y="10279"/>
                  <a:pt x="440" y="10394"/>
                  <a:pt x="440" y="10394"/>
                </a:cubicBezTo>
                <a:cubicBezTo>
                  <a:pt x="440" y="10394"/>
                  <a:pt x="543" y="10431"/>
                  <a:pt x="543" y="10547"/>
                </a:cubicBezTo>
                <a:cubicBezTo>
                  <a:pt x="543" y="10616"/>
                  <a:pt x="501" y="10675"/>
                  <a:pt x="440" y="10699"/>
                </a:cubicBezTo>
                <a:cubicBezTo>
                  <a:pt x="437" y="10700"/>
                  <a:pt x="96" y="10817"/>
                  <a:pt x="96" y="10817"/>
                </a:cubicBezTo>
                <a:cubicBezTo>
                  <a:pt x="96" y="10817"/>
                  <a:pt x="0" y="10849"/>
                  <a:pt x="0" y="10965"/>
                </a:cubicBezTo>
                <a:cubicBezTo>
                  <a:pt x="0" y="11033"/>
                  <a:pt x="40" y="11091"/>
                  <a:pt x="101" y="11116"/>
                </a:cubicBezTo>
                <a:cubicBezTo>
                  <a:pt x="105" y="11117"/>
                  <a:pt x="440" y="11233"/>
                  <a:pt x="440" y="11233"/>
                </a:cubicBezTo>
                <a:cubicBezTo>
                  <a:pt x="440" y="11233"/>
                  <a:pt x="543" y="11269"/>
                  <a:pt x="543" y="11385"/>
                </a:cubicBezTo>
                <a:cubicBezTo>
                  <a:pt x="543" y="11455"/>
                  <a:pt x="501" y="11514"/>
                  <a:pt x="440" y="11538"/>
                </a:cubicBezTo>
                <a:cubicBezTo>
                  <a:pt x="437" y="11539"/>
                  <a:pt x="96" y="11655"/>
                  <a:pt x="96" y="11655"/>
                </a:cubicBezTo>
                <a:cubicBezTo>
                  <a:pt x="96" y="11655"/>
                  <a:pt x="0" y="11695"/>
                  <a:pt x="0" y="11802"/>
                </a:cubicBezTo>
                <a:cubicBezTo>
                  <a:pt x="0" y="11870"/>
                  <a:pt x="40" y="11928"/>
                  <a:pt x="101" y="11953"/>
                </a:cubicBezTo>
                <a:cubicBezTo>
                  <a:pt x="105" y="11954"/>
                  <a:pt x="440" y="12070"/>
                  <a:pt x="440" y="12070"/>
                </a:cubicBezTo>
                <a:cubicBezTo>
                  <a:pt x="440" y="12070"/>
                  <a:pt x="543" y="12106"/>
                  <a:pt x="543" y="12222"/>
                </a:cubicBezTo>
                <a:cubicBezTo>
                  <a:pt x="543" y="12291"/>
                  <a:pt x="501" y="12351"/>
                  <a:pt x="440" y="12374"/>
                </a:cubicBezTo>
                <a:cubicBezTo>
                  <a:pt x="437" y="12376"/>
                  <a:pt x="96" y="12493"/>
                  <a:pt x="96" y="12493"/>
                </a:cubicBezTo>
                <a:cubicBezTo>
                  <a:pt x="96" y="12493"/>
                  <a:pt x="0" y="12524"/>
                  <a:pt x="0" y="12641"/>
                </a:cubicBezTo>
                <a:cubicBezTo>
                  <a:pt x="0" y="12709"/>
                  <a:pt x="40" y="12767"/>
                  <a:pt x="101" y="12792"/>
                </a:cubicBezTo>
                <a:cubicBezTo>
                  <a:pt x="105" y="12793"/>
                  <a:pt x="440" y="12908"/>
                  <a:pt x="440" y="12908"/>
                </a:cubicBezTo>
                <a:cubicBezTo>
                  <a:pt x="440" y="12908"/>
                  <a:pt x="543" y="12945"/>
                  <a:pt x="543" y="13061"/>
                </a:cubicBezTo>
                <a:cubicBezTo>
                  <a:pt x="543" y="13130"/>
                  <a:pt x="501" y="13189"/>
                  <a:pt x="440" y="13213"/>
                </a:cubicBezTo>
                <a:cubicBezTo>
                  <a:pt x="437" y="13214"/>
                  <a:pt x="96" y="13331"/>
                  <a:pt x="96" y="13331"/>
                </a:cubicBezTo>
                <a:cubicBezTo>
                  <a:pt x="96" y="13331"/>
                  <a:pt x="0" y="13371"/>
                  <a:pt x="0" y="13480"/>
                </a:cubicBezTo>
                <a:cubicBezTo>
                  <a:pt x="0" y="13548"/>
                  <a:pt x="40" y="13605"/>
                  <a:pt x="101" y="13631"/>
                </a:cubicBezTo>
                <a:cubicBezTo>
                  <a:pt x="105" y="13632"/>
                  <a:pt x="440" y="13747"/>
                  <a:pt x="440" y="13747"/>
                </a:cubicBezTo>
                <a:cubicBezTo>
                  <a:pt x="440" y="13747"/>
                  <a:pt x="543" y="13784"/>
                  <a:pt x="543" y="13900"/>
                </a:cubicBezTo>
                <a:cubicBezTo>
                  <a:pt x="543" y="13969"/>
                  <a:pt x="501" y="14028"/>
                  <a:pt x="440" y="14052"/>
                </a:cubicBezTo>
                <a:cubicBezTo>
                  <a:pt x="437" y="14053"/>
                  <a:pt x="96" y="14170"/>
                  <a:pt x="96" y="14170"/>
                </a:cubicBezTo>
                <a:cubicBezTo>
                  <a:pt x="96" y="14170"/>
                  <a:pt x="10" y="14198"/>
                  <a:pt x="1" y="14300"/>
                </a:cubicBezTo>
                <a:lnTo>
                  <a:pt x="2700" y="14300"/>
                </a:lnTo>
                <a:lnTo>
                  <a:pt x="2700" y="0"/>
                </a:lnTo>
                <a:lnTo>
                  <a:pt x="3" y="0"/>
                </a:lnTo>
                <a:close/>
              </a:path>
            </a:pathLst>
          </a:custGeom>
          <a:solidFill>
            <a:srgbClr val="9FC9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938-106A-4E9D-9931-8D19B263D19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211533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/>
          <p:cNvSpPr>
            <a:spLocks noChangeAspect="1"/>
          </p:cNvSpPr>
          <p:nvPr userDrawn="1"/>
        </p:nvSpPr>
        <p:spPr bwMode="auto">
          <a:xfrm>
            <a:off x="10903659" y="0"/>
            <a:ext cx="1290370" cy="6858000"/>
          </a:xfrm>
          <a:custGeom>
            <a:avLst/>
            <a:gdLst>
              <a:gd name="T0" fmla="*/ 362 w 2658"/>
              <a:gd name="T1" fmla="*/ 0 h 14271"/>
              <a:gd name="T2" fmla="*/ 0 w 2658"/>
              <a:gd name="T3" fmla="*/ 549 h 14271"/>
              <a:gd name="T4" fmla="*/ 362 w 2658"/>
              <a:gd name="T5" fmla="*/ 1098 h 14271"/>
              <a:gd name="T6" fmla="*/ 0 w 2658"/>
              <a:gd name="T7" fmla="*/ 1647 h 14271"/>
              <a:gd name="T8" fmla="*/ 362 w 2658"/>
              <a:gd name="T9" fmla="*/ 2196 h 14271"/>
              <a:gd name="T10" fmla="*/ 0 w 2658"/>
              <a:gd name="T11" fmla="*/ 2745 h 14271"/>
              <a:gd name="T12" fmla="*/ 362 w 2658"/>
              <a:gd name="T13" fmla="*/ 3293 h 14271"/>
              <a:gd name="T14" fmla="*/ 0 w 2658"/>
              <a:gd name="T15" fmla="*/ 3842 h 14271"/>
              <a:gd name="T16" fmla="*/ 362 w 2658"/>
              <a:gd name="T17" fmla="*/ 4391 h 14271"/>
              <a:gd name="T18" fmla="*/ 0 w 2658"/>
              <a:gd name="T19" fmla="*/ 4940 h 14271"/>
              <a:gd name="T20" fmla="*/ 362 w 2658"/>
              <a:gd name="T21" fmla="*/ 5489 h 14271"/>
              <a:gd name="T22" fmla="*/ 0 w 2658"/>
              <a:gd name="T23" fmla="*/ 6038 h 14271"/>
              <a:gd name="T24" fmla="*/ 362 w 2658"/>
              <a:gd name="T25" fmla="*/ 6587 h 14271"/>
              <a:gd name="T26" fmla="*/ 0 w 2658"/>
              <a:gd name="T27" fmla="*/ 7136 h 14271"/>
              <a:gd name="T28" fmla="*/ 362 w 2658"/>
              <a:gd name="T29" fmla="*/ 7685 h 14271"/>
              <a:gd name="T30" fmla="*/ 0 w 2658"/>
              <a:gd name="T31" fmla="*/ 8234 h 14271"/>
              <a:gd name="T32" fmla="*/ 362 w 2658"/>
              <a:gd name="T33" fmla="*/ 8782 h 14271"/>
              <a:gd name="T34" fmla="*/ 0 w 2658"/>
              <a:gd name="T35" fmla="*/ 9331 h 14271"/>
              <a:gd name="T36" fmla="*/ 362 w 2658"/>
              <a:gd name="T37" fmla="*/ 9880 h 14271"/>
              <a:gd name="T38" fmla="*/ 0 w 2658"/>
              <a:gd name="T39" fmla="*/ 10429 h 14271"/>
              <a:gd name="T40" fmla="*/ 362 w 2658"/>
              <a:gd name="T41" fmla="*/ 10978 h 14271"/>
              <a:gd name="T42" fmla="*/ 0 w 2658"/>
              <a:gd name="T43" fmla="*/ 11527 h 14271"/>
              <a:gd name="T44" fmla="*/ 362 w 2658"/>
              <a:gd name="T45" fmla="*/ 12076 h 14271"/>
              <a:gd name="T46" fmla="*/ 0 w 2658"/>
              <a:gd name="T47" fmla="*/ 12625 h 14271"/>
              <a:gd name="T48" fmla="*/ 362 w 2658"/>
              <a:gd name="T49" fmla="*/ 13174 h 14271"/>
              <a:gd name="T50" fmla="*/ 0 w 2658"/>
              <a:gd name="T51" fmla="*/ 13722 h 14271"/>
              <a:gd name="T52" fmla="*/ 362 w 2658"/>
              <a:gd name="T53" fmla="*/ 14271 h 14271"/>
              <a:gd name="T54" fmla="*/ 2658 w 2658"/>
              <a:gd name="T55" fmla="*/ 14271 h 14271"/>
              <a:gd name="T56" fmla="*/ 2658 w 2658"/>
              <a:gd name="T57" fmla="*/ 1 h 14271"/>
              <a:gd name="T58" fmla="*/ 362 w 2658"/>
              <a:gd name="T59" fmla="*/ 0 h 14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658" h="14271">
                <a:moveTo>
                  <a:pt x="362" y="0"/>
                </a:moveTo>
                <a:cubicBezTo>
                  <a:pt x="362" y="246"/>
                  <a:pt x="213" y="458"/>
                  <a:pt x="0" y="549"/>
                </a:cubicBezTo>
                <a:cubicBezTo>
                  <a:pt x="213" y="640"/>
                  <a:pt x="362" y="852"/>
                  <a:pt x="362" y="1098"/>
                </a:cubicBezTo>
                <a:cubicBezTo>
                  <a:pt x="362" y="1344"/>
                  <a:pt x="213" y="1556"/>
                  <a:pt x="0" y="1647"/>
                </a:cubicBezTo>
                <a:cubicBezTo>
                  <a:pt x="213" y="1738"/>
                  <a:pt x="362" y="1949"/>
                  <a:pt x="362" y="2196"/>
                </a:cubicBezTo>
                <a:cubicBezTo>
                  <a:pt x="362" y="2442"/>
                  <a:pt x="213" y="2653"/>
                  <a:pt x="0" y="2745"/>
                </a:cubicBezTo>
                <a:cubicBezTo>
                  <a:pt x="213" y="2836"/>
                  <a:pt x="362" y="3047"/>
                  <a:pt x="362" y="3293"/>
                </a:cubicBezTo>
                <a:cubicBezTo>
                  <a:pt x="362" y="3540"/>
                  <a:pt x="213" y="3751"/>
                  <a:pt x="0" y="3842"/>
                </a:cubicBezTo>
                <a:cubicBezTo>
                  <a:pt x="213" y="3934"/>
                  <a:pt x="362" y="4145"/>
                  <a:pt x="362" y="4391"/>
                </a:cubicBezTo>
                <a:cubicBezTo>
                  <a:pt x="362" y="4638"/>
                  <a:pt x="213" y="4849"/>
                  <a:pt x="0" y="4940"/>
                </a:cubicBezTo>
                <a:cubicBezTo>
                  <a:pt x="213" y="5031"/>
                  <a:pt x="362" y="5243"/>
                  <a:pt x="362" y="5489"/>
                </a:cubicBezTo>
                <a:cubicBezTo>
                  <a:pt x="362" y="5735"/>
                  <a:pt x="213" y="5947"/>
                  <a:pt x="0" y="6038"/>
                </a:cubicBezTo>
                <a:cubicBezTo>
                  <a:pt x="213" y="6129"/>
                  <a:pt x="362" y="6341"/>
                  <a:pt x="362" y="6587"/>
                </a:cubicBezTo>
                <a:cubicBezTo>
                  <a:pt x="362" y="6833"/>
                  <a:pt x="213" y="7045"/>
                  <a:pt x="0" y="7136"/>
                </a:cubicBezTo>
                <a:cubicBezTo>
                  <a:pt x="213" y="7227"/>
                  <a:pt x="362" y="7438"/>
                  <a:pt x="362" y="7685"/>
                </a:cubicBezTo>
                <a:cubicBezTo>
                  <a:pt x="362" y="7931"/>
                  <a:pt x="213" y="8142"/>
                  <a:pt x="0" y="8234"/>
                </a:cubicBezTo>
                <a:cubicBezTo>
                  <a:pt x="213" y="8325"/>
                  <a:pt x="362" y="8536"/>
                  <a:pt x="362" y="8782"/>
                </a:cubicBezTo>
                <a:cubicBezTo>
                  <a:pt x="362" y="9029"/>
                  <a:pt x="213" y="9240"/>
                  <a:pt x="0" y="9331"/>
                </a:cubicBezTo>
                <a:cubicBezTo>
                  <a:pt x="213" y="9423"/>
                  <a:pt x="362" y="9634"/>
                  <a:pt x="362" y="9880"/>
                </a:cubicBezTo>
                <a:cubicBezTo>
                  <a:pt x="362" y="10127"/>
                  <a:pt x="213" y="10338"/>
                  <a:pt x="0" y="10429"/>
                </a:cubicBezTo>
                <a:cubicBezTo>
                  <a:pt x="213" y="10520"/>
                  <a:pt x="362" y="10732"/>
                  <a:pt x="362" y="10978"/>
                </a:cubicBezTo>
                <a:cubicBezTo>
                  <a:pt x="362" y="11224"/>
                  <a:pt x="213" y="11436"/>
                  <a:pt x="0" y="11527"/>
                </a:cubicBezTo>
                <a:cubicBezTo>
                  <a:pt x="213" y="11618"/>
                  <a:pt x="362" y="11829"/>
                  <a:pt x="362" y="12076"/>
                </a:cubicBezTo>
                <a:cubicBezTo>
                  <a:pt x="362" y="12322"/>
                  <a:pt x="213" y="12533"/>
                  <a:pt x="0" y="12625"/>
                </a:cubicBezTo>
                <a:cubicBezTo>
                  <a:pt x="213" y="12716"/>
                  <a:pt x="362" y="12927"/>
                  <a:pt x="362" y="13174"/>
                </a:cubicBezTo>
                <a:cubicBezTo>
                  <a:pt x="362" y="13420"/>
                  <a:pt x="213" y="13631"/>
                  <a:pt x="0" y="13722"/>
                </a:cubicBezTo>
                <a:cubicBezTo>
                  <a:pt x="213" y="13814"/>
                  <a:pt x="362" y="14025"/>
                  <a:pt x="362" y="14271"/>
                </a:cubicBezTo>
                <a:lnTo>
                  <a:pt x="2658" y="14271"/>
                </a:lnTo>
                <a:lnTo>
                  <a:pt x="2658" y="1"/>
                </a:lnTo>
                <a:lnTo>
                  <a:pt x="362" y="0"/>
                </a:lnTo>
                <a:close/>
              </a:path>
            </a:pathLst>
          </a:custGeom>
          <a:solidFill>
            <a:srgbClr val="FFD4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938-106A-4E9D-9931-8D19B263D19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99286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195200"/>
            <a:ext cx="5364000" cy="4982400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195200"/>
            <a:ext cx="5364000" cy="4982400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938-106A-4E9D-9931-8D19B263D19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35015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935804"/>
            <a:ext cx="5364000" cy="4241795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935804"/>
            <a:ext cx="5364000" cy="4241795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938-106A-4E9D-9931-8D19B263D192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Tekstin paikkamerkki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555784"/>
            <a:ext cx="5364163" cy="409203"/>
          </a:xfrm>
        </p:spPr>
        <p:txBody>
          <a:bodyPr/>
          <a:lstStyle>
            <a:lvl1pPr marL="0" indent="0">
              <a:buNone/>
              <a:defRPr>
                <a:latin typeface="Arial Black" panose="020B0A04020102020204" pitchFamily="34" charset="0"/>
              </a:defRPr>
            </a:lvl1pPr>
          </a:lstStyle>
          <a:p>
            <a:pPr lvl="0"/>
            <a:r>
              <a:rPr lang="fi-FI" dirty="0" smtClean="0"/>
              <a:t>Väliotsikko</a:t>
            </a:r>
          </a:p>
        </p:txBody>
      </p:sp>
      <p:sp>
        <p:nvSpPr>
          <p:cNvPr id="11" name="Tekstin paikkamerkki 9"/>
          <p:cNvSpPr>
            <a:spLocks noGrp="1"/>
          </p:cNvSpPr>
          <p:nvPr>
            <p:ph type="body" sz="quarter" idx="14" hasCustomPrompt="1"/>
          </p:nvPr>
        </p:nvSpPr>
        <p:spPr>
          <a:xfrm>
            <a:off x="6174000" y="1555784"/>
            <a:ext cx="5364163" cy="409203"/>
          </a:xfrm>
        </p:spPr>
        <p:txBody>
          <a:bodyPr/>
          <a:lstStyle>
            <a:lvl1pPr marL="0" indent="0">
              <a:buNone/>
              <a:defRPr>
                <a:latin typeface="Arial Black" panose="020B0A04020102020204" pitchFamily="34" charset="0"/>
              </a:defRPr>
            </a:lvl1pPr>
          </a:lstStyle>
          <a:p>
            <a:pPr lvl="0"/>
            <a:r>
              <a:rPr lang="fi-FI" dirty="0" smtClean="0"/>
              <a:t>Väliotsikko</a:t>
            </a:r>
          </a:p>
        </p:txBody>
      </p:sp>
    </p:spTree>
    <p:extLst>
      <p:ext uri="{BB962C8B-B14F-4D97-AF65-F5344CB8AC3E}">
        <p14:creationId xmlns:p14="http://schemas.microsoft.com/office/powerpoint/2010/main" val="35844608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 ja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408562"/>
            <a:ext cx="6371618" cy="787615"/>
          </a:xfrm>
        </p:spPr>
        <p:txBody>
          <a:bodyPr/>
          <a:lstStyle/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195200"/>
            <a:ext cx="6371618" cy="4982400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938-106A-4E9D-9931-8D19B263D192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Kuvan paikkamerkki 9"/>
          <p:cNvSpPr>
            <a:spLocks noGrp="1"/>
          </p:cNvSpPr>
          <p:nvPr>
            <p:ph type="pic" sz="quarter" idx="13"/>
          </p:nvPr>
        </p:nvSpPr>
        <p:spPr>
          <a:xfrm>
            <a:off x="7131050" y="0"/>
            <a:ext cx="5060950" cy="6858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 algn="r">
              <a:buNone/>
              <a:defRPr/>
            </a:lvl1pPr>
          </a:lstStyle>
          <a:p>
            <a:r>
              <a:rPr lang="fi-FI" smtClean="0"/>
              <a:t>Lisää kuva napsauttamalla kuvaketta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454034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o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5428642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 smtClean="0"/>
              <a:t>Lisää kuva napsauttamalla kuvaketta</a:t>
            </a:r>
            <a:endParaRPr lang="en-GB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199" y="5486400"/>
            <a:ext cx="11235447" cy="670884"/>
          </a:xfrm>
        </p:spPr>
        <p:txBody>
          <a:bodyPr anchor="ctr" anchorCtr="0"/>
          <a:lstStyle>
            <a:lvl1pPr algn="ctr">
              <a:defRPr sz="2600" b="0">
                <a:latin typeface="+mn-lt"/>
              </a:defRPr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938-106A-4E9D-9931-8D19B263D19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466534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lme kuvaa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254000" y="431800"/>
            <a:ext cx="3683000" cy="49430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 smtClean="0"/>
              <a:t>Lisää kuva napsauttamalla kuvaketta</a:t>
            </a:r>
            <a:endParaRPr lang="en-GB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199" y="5486400"/>
            <a:ext cx="11235447" cy="670884"/>
          </a:xfrm>
        </p:spPr>
        <p:txBody>
          <a:bodyPr anchor="ctr" anchorCtr="0"/>
          <a:lstStyle>
            <a:lvl1pPr algn="ctr">
              <a:defRPr sz="2600" b="0">
                <a:latin typeface="+mn-lt"/>
              </a:defRPr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938-106A-4E9D-9931-8D19B263D192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4258733" y="431800"/>
            <a:ext cx="3683000" cy="49430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 smtClean="0"/>
              <a:t>Lisää kuva napsauttamalla kuvaketta</a:t>
            </a:r>
            <a:endParaRPr lang="en-GB"/>
          </a:p>
        </p:txBody>
      </p:sp>
      <p:sp>
        <p:nvSpPr>
          <p:cNvPr id="12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8271933" y="431800"/>
            <a:ext cx="3683000" cy="49430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 smtClean="0"/>
              <a:t>Lisää kuva napsauttamalla kuvaketta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56115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lme kuvaa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046538" cy="5428642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 smtClean="0"/>
              <a:t>Lisää kuva napsauttamalla kuvaketta</a:t>
            </a:r>
            <a:endParaRPr lang="en-GB" dirty="0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8132324" y="0"/>
            <a:ext cx="4059676" cy="5428642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 smtClean="0"/>
              <a:t>Lisää kuva napsauttamalla kuvaketta</a:t>
            </a:r>
            <a:endParaRPr lang="en-GB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5"/>
          </p:nvPr>
        </p:nvSpPr>
        <p:spPr>
          <a:xfrm>
            <a:off x="4046537" y="0"/>
            <a:ext cx="4085785" cy="5428642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i-FI" smtClean="0"/>
              <a:t>Lisää kuva napsauttamalla kuvaketta</a:t>
            </a:r>
            <a:endParaRPr lang="en-GB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199" y="5486400"/>
            <a:ext cx="11235447" cy="670884"/>
          </a:xfrm>
        </p:spPr>
        <p:txBody>
          <a:bodyPr anchor="ctr" anchorCtr="0"/>
          <a:lstStyle>
            <a:lvl1pPr algn="ctr">
              <a:defRPr sz="2600" b="0">
                <a:latin typeface="+mn-lt"/>
              </a:defRPr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938-106A-4E9D-9931-8D19B263D19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966905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usi kuv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046538" cy="2714625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 smtClean="0"/>
              <a:t>Lisää kuva napsauttamalla kuvaketta</a:t>
            </a:r>
            <a:endParaRPr lang="en-GB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8132324" y="0"/>
            <a:ext cx="4059676" cy="2714625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 smtClean="0"/>
              <a:t>Lisää kuva napsauttamalla kuvaketta</a:t>
            </a:r>
            <a:endParaRPr lang="en-GB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5"/>
          </p:nvPr>
        </p:nvSpPr>
        <p:spPr>
          <a:xfrm>
            <a:off x="4046537" y="0"/>
            <a:ext cx="4085785" cy="2714625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i-FI" smtClean="0"/>
              <a:t>Lisää kuva napsauttamalla kuvaketta</a:t>
            </a:r>
            <a:endParaRPr lang="en-GB"/>
          </a:p>
        </p:txBody>
      </p:sp>
      <p:sp>
        <p:nvSpPr>
          <p:cNvPr id="12" name="Picture Placeholder 7"/>
          <p:cNvSpPr>
            <a:spLocks noGrp="1"/>
          </p:cNvSpPr>
          <p:nvPr>
            <p:ph type="pic" sz="quarter" idx="16"/>
          </p:nvPr>
        </p:nvSpPr>
        <p:spPr>
          <a:xfrm>
            <a:off x="0" y="2714017"/>
            <a:ext cx="4046538" cy="2714625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 smtClean="0"/>
              <a:t>Lisää kuva napsauttamalla kuvaketta</a:t>
            </a:r>
            <a:endParaRPr lang="en-GB"/>
          </a:p>
        </p:txBody>
      </p:sp>
      <p:sp>
        <p:nvSpPr>
          <p:cNvPr id="13" name="Picture Placeholder 7"/>
          <p:cNvSpPr>
            <a:spLocks noGrp="1"/>
          </p:cNvSpPr>
          <p:nvPr>
            <p:ph type="pic" sz="quarter" idx="17"/>
          </p:nvPr>
        </p:nvSpPr>
        <p:spPr>
          <a:xfrm>
            <a:off x="8132324" y="2714017"/>
            <a:ext cx="4059676" cy="2714625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 smtClean="0"/>
              <a:t>Lisää kuva napsauttamalla kuvaketta</a:t>
            </a:r>
            <a:endParaRPr lang="en-GB"/>
          </a:p>
        </p:txBody>
      </p:sp>
      <p:sp>
        <p:nvSpPr>
          <p:cNvPr id="14" name="Picture Placeholder 10"/>
          <p:cNvSpPr>
            <a:spLocks noGrp="1"/>
          </p:cNvSpPr>
          <p:nvPr>
            <p:ph type="pic" sz="quarter" idx="18"/>
          </p:nvPr>
        </p:nvSpPr>
        <p:spPr>
          <a:xfrm>
            <a:off x="4046537" y="2714017"/>
            <a:ext cx="4085785" cy="2714625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i-FI" smtClean="0"/>
              <a:t>Lisää kuva napsauttamalla kuvaketta</a:t>
            </a:r>
            <a:endParaRPr lang="en-GB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199" y="5486400"/>
            <a:ext cx="11235447" cy="670884"/>
          </a:xfrm>
        </p:spPr>
        <p:txBody>
          <a:bodyPr anchor="ctr" anchorCtr="0"/>
          <a:lstStyle>
            <a:lvl1pPr algn="ctr">
              <a:defRPr sz="2600" b="0">
                <a:latin typeface="+mn-lt"/>
              </a:defRPr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938-106A-4E9D-9931-8D19B263D19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242360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 aaltokuviolla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 5"/>
          <p:cNvSpPr>
            <a:spLocks/>
          </p:cNvSpPr>
          <p:nvPr userDrawn="1"/>
        </p:nvSpPr>
        <p:spPr bwMode="auto">
          <a:xfrm>
            <a:off x="0" y="5199434"/>
            <a:ext cx="12193200" cy="1645854"/>
          </a:xfrm>
          <a:custGeom>
            <a:avLst/>
            <a:gdLst>
              <a:gd name="T0" fmla="*/ 25400 w 25400"/>
              <a:gd name="T1" fmla="*/ 181 h 3411"/>
              <a:gd name="T2" fmla="*/ 24469 w 25400"/>
              <a:gd name="T3" fmla="*/ 450 h 3411"/>
              <a:gd name="T4" fmla="*/ 24383 w 25400"/>
              <a:gd name="T5" fmla="*/ 450 h 3411"/>
              <a:gd name="T6" fmla="*/ 22690 w 25400"/>
              <a:gd name="T7" fmla="*/ 0 h 3411"/>
              <a:gd name="T8" fmla="*/ 20997 w 25400"/>
              <a:gd name="T9" fmla="*/ 450 h 3411"/>
              <a:gd name="T10" fmla="*/ 19304 w 25400"/>
              <a:gd name="T11" fmla="*/ 0 h 3411"/>
              <a:gd name="T12" fmla="*/ 17611 w 25400"/>
              <a:gd name="T13" fmla="*/ 450 h 3411"/>
              <a:gd name="T14" fmla="*/ 15919 w 25400"/>
              <a:gd name="T15" fmla="*/ 0 h 3411"/>
              <a:gd name="T16" fmla="*/ 14226 w 25400"/>
              <a:gd name="T17" fmla="*/ 450 h 3411"/>
              <a:gd name="T18" fmla="*/ 12533 w 25400"/>
              <a:gd name="T19" fmla="*/ 0 h 3411"/>
              <a:gd name="T20" fmla="*/ 10840 w 25400"/>
              <a:gd name="T21" fmla="*/ 450 h 3411"/>
              <a:gd name="T22" fmla="*/ 9147 w 25400"/>
              <a:gd name="T23" fmla="*/ 0 h 3411"/>
              <a:gd name="T24" fmla="*/ 7454 w 25400"/>
              <a:gd name="T25" fmla="*/ 450 h 3411"/>
              <a:gd name="T26" fmla="*/ 5761 w 25400"/>
              <a:gd name="T27" fmla="*/ 0 h 3411"/>
              <a:gd name="T28" fmla="*/ 4068 w 25400"/>
              <a:gd name="T29" fmla="*/ 450 h 3411"/>
              <a:gd name="T30" fmla="*/ 2376 w 25400"/>
              <a:gd name="T31" fmla="*/ 0 h 3411"/>
              <a:gd name="T32" fmla="*/ 683 w 25400"/>
              <a:gd name="T33" fmla="*/ 450 h 3411"/>
              <a:gd name="T34" fmla="*/ 0 w 25400"/>
              <a:gd name="T35" fmla="*/ 308 h 3411"/>
              <a:gd name="T36" fmla="*/ 0 w 25400"/>
              <a:gd name="T37" fmla="*/ 3411 h 3411"/>
              <a:gd name="T38" fmla="*/ 25400 w 25400"/>
              <a:gd name="T39" fmla="*/ 3411 h 3411"/>
              <a:gd name="T40" fmla="*/ 25400 w 25400"/>
              <a:gd name="T41" fmla="*/ 181 h 3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5400" h="3411">
                <a:moveTo>
                  <a:pt x="25400" y="181"/>
                </a:moveTo>
                <a:cubicBezTo>
                  <a:pt x="25156" y="306"/>
                  <a:pt x="24948" y="450"/>
                  <a:pt x="24469" y="450"/>
                </a:cubicBezTo>
                <a:lnTo>
                  <a:pt x="24383" y="450"/>
                </a:lnTo>
                <a:cubicBezTo>
                  <a:pt x="23537" y="450"/>
                  <a:pt x="23537" y="0"/>
                  <a:pt x="22690" y="0"/>
                </a:cubicBezTo>
                <a:cubicBezTo>
                  <a:pt x="21844" y="0"/>
                  <a:pt x="21844" y="450"/>
                  <a:pt x="20997" y="450"/>
                </a:cubicBezTo>
                <a:cubicBezTo>
                  <a:pt x="20151" y="450"/>
                  <a:pt x="20151" y="0"/>
                  <a:pt x="19304" y="0"/>
                </a:cubicBezTo>
                <a:cubicBezTo>
                  <a:pt x="18458" y="0"/>
                  <a:pt x="18458" y="450"/>
                  <a:pt x="17611" y="450"/>
                </a:cubicBezTo>
                <a:cubicBezTo>
                  <a:pt x="16765" y="450"/>
                  <a:pt x="16765" y="0"/>
                  <a:pt x="15919" y="0"/>
                </a:cubicBezTo>
                <a:cubicBezTo>
                  <a:pt x="15072" y="0"/>
                  <a:pt x="15072" y="450"/>
                  <a:pt x="14226" y="450"/>
                </a:cubicBezTo>
                <a:cubicBezTo>
                  <a:pt x="13379" y="450"/>
                  <a:pt x="13379" y="0"/>
                  <a:pt x="12533" y="0"/>
                </a:cubicBezTo>
                <a:cubicBezTo>
                  <a:pt x="11686" y="0"/>
                  <a:pt x="11686" y="450"/>
                  <a:pt x="10840" y="450"/>
                </a:cubicBezTo>
                <a:cubicBezTo>
                  <a:pt x="9993" y="450"/>
                  <a:pt x="9993" y="0"/>
                  <a:pt x="9147" y="0"/>
                </a:cubicBezTo>
                <a:cubicBezTo>
                  <a:pt x="8300" y="0"/>
                  <a:pt x="8300" y="450"/>
                  <a:pt x="7454" y="450"/>
                </a:cubicBezTo>
                <a:cubicBezTo>
                  <a:pt x="6607" y="450"/>
                  <a:pt x="6607" y="0"/>
                  <a:pt x="5761" y="0"/>
                </a:cubicBezTo>
                <a:cubicBezTo>
                  <a:pt x="4914" y="0"/>
                  <a:pt x="4914" y="450"/>
                  <a:pt x="4068" y="450"/>
                </a:cubicBezTo>
                <a:cubicBezTo>
                  <a:pt x="3223" y="450"/>
                  <a:pt x="3223" y="0"/>
                  <a:pt x="2376" y="0"/>
                </a:cubicBezTo>
                <a:cubicBezTo>
                  <a:pt x="1530" y="0"/>
                  <a:pt x="1530" y="450"/>
                  <a:pt x="683" y="450"/>
                </a:cubicBezTo>
                <a:cubicBezTo>
                  <a:pt x="367" y="450"/>
                  <a:pt x="168" y="387"/>
                  <a:pt x="0" y="308"/>
                </a:cubicBezTo>
                <a:lnTo>
                  <a:pt x="0" y="3411"/>
                </a:lnTo>
                <a:lnTo>
                  <a:pt x="25400" y="3411"/>
                </a:lnTo>
                <a:lnTo>
                  <a:pt x="25400" y="18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199" y="5486400"/>
            <a:ext cx="11235447" cy="670884"/>
          </a:xfrm>
        </p:spPr>
        <p:txBody>
          <a:bodyPr anchor="ctr" anchorCtr="0"/>
          <a:lstStyle>
            <a:lvl1pPr algn="ctr">
              <a:defRPr sz="2600" b="0">
                <a:latin typeface="+mn-lt"/>
              </a:defRPr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938-106A-4E9D-9931-8D19B263D192}" type="slidenum">
              <a:rPr lang="fi-FI" smtClean="0"/>
              <a:t>‹#›</a:t>
            </a:fld>
            <a:endParaRPr lang="fi-FI"/>
          </a:p>
        </p:txBody>
      </p:sp>
      <p:grpSp>
        <p:nvGrpSpPr>
          <p:cNvPr id="9" name="Ryhmä 8"/>
          <p:cNvGrpSpPr/>
          <p:nvPr userDrawn="1"/>
        </p:nvGrpSpPr>
        <p:grpSpPr bwMode="black">
          <a:xfrm>
            <a:off x="465667" y="6222027"/>
            <a:ext cx="804333" cy="373549"/>
            <a:chOff x="228601" y="704851"/>
            <a:chExt cx="11734800" cy="5449888"/>
          </a:xfrm>
        </p:grpSpPr>
        <p:sp>
          <p:nvSpPr>
            <p:cNvPr id="10" name="Freeform 5"/>
            <p:cNvSpPr>
              <a:spLocks noEditPoints="1"/>
            </p:cNvSpPr>
            <p:nvPr/>
          </p:nvSpPr>
          <p:spPr bwMode="black">
            <a:xfrm>
              <a:off x="228601" y="704851"/>
              <a:ext cx="11734800" cy="5449888"/>
            </a:xfrm>
            <a:custGeom>
              <a:avLst/>
              <a:gdLst>
                <a:gd name="T0" fmla="*/ 16890 w 32573"/>
                <a:gd name="T1" fmla="*/ 14624 h 15116"/>
                <a:gd name="T2" fmla="*/ 19398 w 32573"/>
                <a:gd name="T3" fmla="*/ 13589 h 15116"/>
                <a:gd name="T4" fmla="*/ 28581 w 32573"/>
                <a:gd name="T5" fmla="*/ 13589 h 15116"/>
                <a:gd name="T6" fmla="*/ 32573 w 32573"/>
                <a:gd name="T7" fmla="*/ 9640 h 15116"/>
                <a:gd name="T8" fmla="*/ 32573 w 32573"/>
                <a:gd name="T9" fmla="*/ 0 h 15116"/>
                <a:gd name="T10" fmla="*/ 0 w 32573"/>
                <a:gd name="T11" fmla="*/ 0 h 15116"/>
                <a:gd name="T12" fmla="*/ 0 w 32573"/>
                <a:gd name="T13" fmla="*/ 9640 h 15116"/>
                <a:gd name="T14" fmla="*/ 3968 w 32573"/>
                <a:gd name="T15" fmla="*/ 13589 h 15116"/>
                <a:gd name="T16" fmla="*/ 13394 w 32573"/>
                <a:gd name="T17" fmla="*/ 13589 h 15116"/>
                <a:gd name="T18" fmla="*/ 15902 w 32573"/>
                <a:gd name="T19" fmla="*/ 14624 h 15116"/>
                <a:gd name="T20" fmla="*/ 16397 w 32573"/>
                <a:gd name="T21" fmla="*/ 15116 h 15116"/>
                <a:gd name="T22" fmla="*/ 16890 w 32573"/>
                <a:gd name="T23" fmla="*/ 14624 h 15116"/>
                <a:gd name="T24" fmla="*/ 31634 w 32573"/>
                <a:gd name="T25" fmla="*/ 939 h 15116"/>
                <a:gd name="T26" fmla="*/ 31634 w 32573"/>
                <a:gd name="T27" fmla="*/ 9640 h 15116"/>
                <a:gd name="T28" fmla="*/ 28581 w 32573"/>
                <a:gd name="T29" fmla="*/ 12650 h 15116"/>
                <a:gd name="T30" fmla="*/ 19398 w 32573"/>
                <a:gd name="T31" fmla="*/ 12650 h 15116"/>
                <a:gd name="T32" fmla="*/ 16397 w 32573"/>
                <a:gd name="T33" fmla="*/ 13798 h 15116"/>
                <a:gd name="T34" fmla="*/ 13394 w 32573"/>
                <a:gd name="T35" fmla="*/ 12650 h 15116"/>
                <a:gd name="T36" fmla="*/ 3968 w 32573"/>
                <a:gd name="T37" fmla="*/ 12650 h 15116"/>
                <a:gd name="T38" fmla="*/ 939 w 32573"/>
                <a:gd name="T39" fmla="*/ 9640 h 15116"/>
                <a:gd name="T40" fmla="*/ 939 w 32573"/>
                <a:gd name="T41" fmla="*/ 939 h 15116"/>
                <a:gd name="T42" fmla="*/ 31634 w 32573"/>
                <a:gd name="T43" fmla="*/ 939 h 15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2573" h="15116">
                  <a:moveTo>
                    <a:pt x="16890" y="14624"/>
                  </a:moveTo>
                  <a:cubicBezTo>
                    <a:pt x="17560" y="13956"/>
                    <a:pt x="18451" y="13589"/>
                    <a:pt x="19398" y="13589"/>
                  </a:cubicBezTo>
                  <a:lnTo>
                    <a:pt x="28581" y="13589"/>
                  </a:lnTo>
                  <a:cubicBezTo>
                    <a:pt x="30783" y="13589"/>
                    <a:pt x="32573" y="11817"/>
                    <a:pt x="32573" y="9640"/>
                  </a:cubicBezTo>
                  <a:lnTo>
                    <a:pt x="32573" y="0"/>
                  </a:lnTo>
                  <a:lnTo>
                    <a:pt x="0" y="0"/>
                  </a:lnTo>
                  <a:lnTo>
                    <a:pt x="0" y="9640"/>
                  </a:lnTo>
                  <a:cubicBezTo>
                    <a:pt x="0" y="11817"/>
                    <a:pt x="1780" y="13589"/>
                    <a:pt x="3968" y="13589"/>
                  </a:cubicBezTo>
                  <a:lnTo>
                    <a:pt x="13394" y="13589"/>
                  </a:lnTo>
                  <a:cubicBezTo>
                    <a:pt x="14342" y="13589"/>
                    <a:pt x="15232" y="13956"/>
                    <a:pt x="15902" y="14624"/>
                  </a:cubicBezTo>
                  <a:lnTo>
                    <a:pt x="16397" y="15116"/>
                  </a:lnTo>
                  <a:lnTo>
                    <a:pt x="16890" y="14624"/>
                  </a:lnTo>
                  <a:close/>
                  <a:moveTo>
                    <a:pt x="31634" y="939"/>
                  </a:moveTo>
                  <a:lnTo>
                    <a:pt x="31634" y="9640"/>
                  </a:lnTo>
                  <a:cubicBezTo>
                    <a:pt x="31634" y="11300"/>
                    <a:pt x="30264" y="12650"/>
                    <a:pt x="28581" y="12650"/>
                  </a:cubicBezTo>
                  <a:lnTo>
                    <a:pt x="19398" y="12650"/>
                  </a:lnTo>
                  <a:cubicBezTo>
                    <a:pt x="18279" y="12650"/>
                    <a:pt x="17221" y="13055"/>
                    <a:pt x="16397" y="13798"/>
                  </a:cubicBezTo>
                  <a:cubicBezTo>
                    <a:pt x="15571" y="13056"/>
                    <a:pt x="14514" y="12650"/>
                    <a:pt x="13394" y="12650"/>
                  </a:cubicBezTo>
                  <a:lnTo>
                    <a:pt x="3968" y="12650"/>
                  </a:lnTo>
                  <a:cubicBezTo>
                    <a:pt x="2298" y="12650"/>
                    <a:pt x="939" y="11300"/>
                    <a:pt x="939" y="9640"/>
                  </a:cubicBezTo>
                  <a:lnTo>
                    <a:pt x="939" y="939"/>
                  </a:lnTo>
                  <a:lnTo>
                    <a:pt x="31634" y="93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i-FI"/>
            </a:p>
          </p:txBody>
        </p:sp>
        <p:sp>
          <p:nvSpPr>
            <p:cNvPr id="11" name="Freeform 6"/>
            <p:cNvSpPr>
              <a:spLocks/>
            </p:cNvSpPr>
            <p:nvPr/>
          </p:nvSpPr>
          <p:spPr bwMode="black">
            <a:xfrm>
              <a:off x="9961563" y="2287588"/>
              <a:ext cx="377825" cy="363538"/>
            </a:xfrm>
            <a:custGeom>
              <a:avLst/>
              <a:gdLst>
                <a:gd name="T0" fmla="*/ 1048 w 1048"/>
                <a:gd name="T1" fmla="*/ 504 h 1009"/>
                <a:gd name="T2" fmla="*/ 525 w 1048"/>
                <a:gd name="T3" fmla="*/ 1009 h 1009"/>
                <a:gd name="T4" fmla="*/ 0 w 1048"/>
                <a:gd name="T5" fmla="*/ 504 h 1009"/>
                <a:gd name="T6" fmla="*/ 525 w 1048"/>
                <a:gd name="T7" fmla="*/ 0 h 1009"/>
                <a:gd name="T8" fmla="*/ 1048 w 1048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8" h="1009">
                  <a:moveTo>
                    <a:pt x="1048" y="504"/>
                  </a:moveTo>
                  <a:cubicBezTo>
                    <a:pt x="1048" y="798"/>
                    <a:pt x="818" y="1009"/>
                    <a:pt x="525" y="1009"/>
                  </a:cubicBezTo>
                  <a:cubicBezTo>
                    <a:pt x="230" y="1009"/>
                    <a:pt x="0" y="798"/>
                    <a:pt x="0" y="504"/>
                  </a:cubicBezTo>
                  <a:cubicBezTo>
                    <a:pt x="0" y="211"/>
                    <a:pt x="230" y="0"/>
                    <a:pt x="525" y="0"/>
                  </a:cubicBezTo>
                  <a:cubicBezTo>
                    <a:pt x="818" y="0"/>
                    <a:pt x="1048" y="211"/>
                    <a:pt x="1048" y="50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i-FI"/>
            </a:p>
          </p:txBody>
        </p:sp>
        <p:sp>
          <p:nvSpPr>
            <p:cNvPr id="12" name="Rectangle 7"/>
            <p:cNvSpPr>
              <a:spLocks noChangeArrowheads="1"/>
            </p:cNvSpPr>
            <p:nvPr/>
          </p:nvSpPr>
          <p:spPr bwMode="black">
            <a:xfrm>
              <a:off x="9986963" y="2789238"/>
              <a:ext cx="327025" cy="116205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i-FI"/>
            </a:p>
          </p:txBody>
        </p:sp>
        <p:sp>
          <p:nvSpPr>
            <p:cNvPr id="13" name="Freeform 8"/>
            <p:cNvSpPr>
              <a:spLocks/>
            </p:cNvSpPr>
            <p:nvPr/>
          </p:nvSpPr>
          <p:spPr bwMode="black">
            <a:xfrm>
              <a:off x="8709026" y="2282826"/>
              <a:ext cx="1119188" cy="1668463"/>
            </a:xfrm>
            <a:custGeom>
              <a:avLst/>
              <a:gdLst>
                <a:gd name="T0" fmla="*/ 1923 w 3105"/>
                <a:gd name="T1" fmla="*/ 2683 h 4625"/>
                <a:gd name="T2" fmla="*/ 3105 w 3105"/>
                <a:gd name="T3" fmla="*/ 4625 h 4625"/>
                <a:gd name="T4" fmla="*/ 2121 w 3105"/>
                <a:gd name="T5" fmla="*/ 4625 h 4625"/>
                <a:gd name="T6" fmla="*/ 1328 w 3105"/>
                <a:gd name="T7" fmla="*/ 3335 h 4625"/>
                <a:gd name="T8" fmla="*/ 901 w 3105"/>
                <a:gd name="T9" fmla="*/ 3878 h 4625"/>
                <a:gd name="T10" fmla="*/ 901 w 3105"/>
                <a:gd name="T11" fmla="*/ 4625 h 4625"/>
                <a:gd name="T12" fmla="*/ 0 w 3105"/>
                <a:gd name="T13" fmla="*/ 4625 h 4625"/>
                <a:gd name="T14" fmla="*/ 0 w 3105"/>
                <a:gd name="T15" fmla="*/ 0 h 4625"/>
                <a:gd name="T16" fmla="*/ 901 w 3105"/>
                <a:gd name="T17" fmla="*/ 0 h 4625"/>
                <a:gd name="T18" fmla="*/ 901 w 3105"/>
                <a:gd name="T19" fmla="*/ 2134 h 4625"/>
                <a:gd name="T20" fmla="*/ 856 w 3105"/>
                <a:gd name="T21" fmla="*/ 2926 h 4625"/>
                <a:gd name="T22" fmla="*/ 875 w 3105"/>
                <a:gd name="T23" fmla="*/ 2926 h 4625"/>
                <a:gd name="T24" fmla="*/ 1265 w 3105"/>
                <a:gd name="T25" fmla="*/ 2325 h 4625"/>
                <a:gd name="T26" fmla="*/ 1955 w 3105"/>
                <a:gd name="T27" fmla="*/ 1405 h 4625"/>
                <a:gd name="T28" fmla="*/ 3009 w 3105"/>
                <a:gd name="T29" fmla="*/ 1405 h 4625"/>
                <a:gd name="T30" fmla="*/ 1923 w 3105"/>
                <a:gd name="T31" fmla="*/ 2683 h 4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105" h="4625">
                  <a:moveTo>
                    <a:pt x="1923" y="2683"/>
                  </a:moveTo>
                  <a:lnTo>
                    <a:pt x="3105" y="4625"/>
                  </a:lnTo>
                  <a:lnTo>
                    <a:pt x="2121" y="4625"/>
                  </a:lnTo>
                  <a:lnTo>
                    <a:pt x="1328" y="3335"/>
                  </a:lnTo>
                  <a:lnTo>
                    <a:pt x="901" y="3878"/>
                  </a:lnTo>
                  <a:lnTo>
                    <a:pt x="901" y="4625"/>
                  </a:lnTo>
                  <a:lnTo>
                    <a:pt x="0" y="4625"/>
                  </a:lnTo>
                  <a:lnTo>
                    <a:pt x="0" y="0"/>
                  </a:lnTo>
                  <a:lnTo>
                    <a:pt x="901" y="0"/>
                  </a:lnTo>
                  <a:lnTo>
                    <a:pt x="901" y="2134"/>
                  </a:lnTo>
                  <a:cubicBezTo>
                    <a:pt x="901" y="2530"/>
                    <a:pt x="856" y="2926"/>
                    <a:pt x="856" y="2926"/>
                  </a:cubicBezTo>
                  <a:lnTo>
                    <a:pt x="875" y="2926"/>
                  </a:lnTo>
                  <a:cubicBezTo>
                    <a:pt x="875" y="2926"/>
                    <a:pt x="1086" y="2574"/>
                    <a:pt x="1265" y="2325"/>
                  </a:cubicBezTo>
                  <a:lnTo>
                    <a:pt x="1955" y="1405"/>
                  </a:lnTo>
                  <a:lnTo>
                    <a:pt x="3009" y="1405"/>
                  </a:lnTo>
                  <a:lnTo>
                    <a:pt x="1923" y="268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i-FI"/>
            </a:p>
          </p:txBody>
        </p:sp>
        <p:sp>
          <p:nvSpPr>
            <p:cNvPr id="14" name="Freeform 9"/>
            <p:cNvSpPr>
              <a:spLocks/>
            </p:cNvSpPr>
            <p:nvPr/>
          </p:nvSpPr>
          <p:spPr bwMode="black">
            <a:xfrm>
              <a:off x="7353301" y="2762251"/>
              <a:ext cx="1027113" cy="1189038"/>
            </a:xfrm>
            <a:custGeom>
              <a:avLst/>
              <a:gdLst>
                <a:gd name="T0" fmla="*/ 2850 w 2850"/>
                <a:gd name="T1" fmla="*/ 1232 h 3296"/>
                <a:gd name="T2" fmla="*/ 1840 w 2850"/>
                <a:gd name="T3" fmla="*/ 0 h 3296"/>
                <a:gd name="T4" fmla="*/ 876 w 2850"/>
                <a:gd name="T5" fmla="*/ 607 h 3296"/>
                <a:gd name="T6" fmla="*/ 856 w 2850"/>
                <a:gd name="T7" fmla="*/ 607 h 3296"/>
                <a:gd name="T8" fmla="*/ 901 w 2850"/>
                <a:gd name="T9" fmla="*/ 76 h 3296"/>
                <a:gd name="T10" fmla="*/ 0 w 2850"/>
                <a:gd name="T11" fmla="*/ 76 h 3296"/>
                <a:gd name="T12" fmla="*/ 0 w 2850"/>
                <a:gd name="T13" fmla="*/ 3296 h 3296"/>
                <a:gd name="T14" fmla="*/ 901 w 2850"/>
                <a:gd name="T15" fmla="*/ 3296 h 3296"/>
                <a:gd name="T16" fmla="*/ 901 w 2850"/>
                <a:gd name="T17" fmla="*/ 1386 h 3296"/>
                <a:gd name="T18" fmla="*/ 1457 w 2850"/>
                <a:gd name="T19" fmla="*/ 760 h 3296"/>
                <a:gd name="T20" fmla="*/ 1942 w 2850"/>
                <a:gd name="T21" fmla="*/ 1412 h 3296"/>
                <a:gd name="T22" fmla="*/ 1942 w 2850"/>
                <a:gd name="T23" fmla="*/ 3296 h 3296"/>
                <a:gd name="T24" fmla="*/ 2850 w 2850"/>
                <a:gd name="T25" fmla="*/ 3296 h 3296"/>
                <a:gd name="T26" fmla="*/ 2850 w 2850"/>
                <a:gd name="T27" fmla="*/ 1232 h 3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50" h="3296">
                  <a:moveTo>
                    <a:pt x="2850" y="1232"/>
                  </a:moveTo>
                  <a:cubicBezTo>
                    <a:pt x="2850" y="434"/>
                    <a:pt x="2459" y="0"/>
                    <a:pt x="1840" y="0"/>
                  </a:cubicBezTo>
                  <a:cubicBezTo>
                    <a:pt x="1309" y="0"/>
                    <a:pt x="1035" y="312"/>
                    <a:pt x="876" y="607"/>
                  </a:cubicBezTo>
                  <a:lnTo>
                    <a:pt x="856" y="607"/>
                  </a:lnTo>
                  <a:lnTo>
                    <a:pt x="901" y="76"/>
                  </a:lnTo>
                  <a:lnTo>
                    <a:pt x="0" y="76"/>
                  </a:lnTo>
                  <a:lnTo>
                    <a:pt x="0" y="3296"/>
                  </a:lnTo>
                  <a:lnTo>
                    <a:pt x="901" y="3296"/>
                  </a:lnTo>
                  <a:lnTo>
                    <a:pt x="901" y="1386"/>
                  </a:lnTo>
                  <a:cubicBezTo>
                    <a:pt x="901" y="1015"/>
                    <a:pt x="1118" y="760"/>
                    <a:pt x="1457" y="760"/>
                  </a:cubicBezTo>
                  <a:cubicBezTo>
                    <a:pt x="1795" y="760"/>
                    <a:pt x="1942" y="983"/>
                    <a:pt x="1942" y="1412"/>
                  </a:cubicBezTo>
                  <a:lnTo>
                    <a:pt x="1942" y="3296"/>
                  </a:lnTo>
                  <a:lnTo>
                    <a:pt x="2850" y="3296"/>
                  </a:lnTo>
                  <a:lnTo>
                    <a:pt x="2850" y="12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i-FI"/>
            </a:p>
          </p:txBody>
        </p:sp>
        <p:sp>
          <p:nvSpPr>
            <p:cNvPr id="15" name="Freeform 10"/>
            <p:cNvSpPr>
              <a:spLocks/>
            </p:cNvSpPr>
            <p:nvPr/>
          </p:nvSpPr>
          <p:spPr bwMode="black">
            <a:xfrm>
              <a:off x="6664326" y="2287588"/>
              <a:ext cx="377825" cy="363538"/>
            </a:xfrm>
            <a:custGeom>
              <a:avLst/>
              <a:gdLst>
                <a:gd name="T0" fmla="*/ 1047 w 1047"/>
                <a:gd name="T1" fmla="*/ 504 h 1009"/>
                <a:gd name="T2" fmla="*/ 524 w 1047"/>
                <a:gd name="T3" fmla="*/ 1009 h 1009"/>
                <a:gd name="T4" fmla="*/ 0 w 1047"/>
                <a:gd name="T5" fmla="*/ 504 h 1009"/>
                <a:gd name="T6" fmla="*/ 524 w 1047"/>
                <a:gd name="T7" fmla="*/ 0 h 1009"/>
                <a:gd name="T8" fmla="*/ 1047 w 1047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7" h="1009">
                  <a:moveTo>
                    <a:pt x="1047" y="504"/>
                  </a:moveTo>
                  <a:cubicBezTo>
                    <a:pt x="1047" y="798"/>
                    <a:pt x="817" y="1009"/>
                    <a:pt x="524" y="1009"/>
                  </a:cubicBezTo>
                  <a:cubicBezTo>
                    <a:pt x="229" y="1009"/>
                    <a:pt x="0" y="798"/>
                    <a:pt x="0" y="504"/>
                  </a:cubicBezTo>
                  <a:cubicBezTo>
                    <a:pt x="0" y="211"/>
                    <a:pt x="229" y="0"/>
                    <a:pt x="524" y="0"/>
                  </a:cubicBezTo>
                  <a:cubicBezTo>
                    <a:pt x="817" y="0"/>
                    <a:pt x="1047" y="211"/>
                    <a:pt x="1047" y="50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i-FI"/>
            </a:p>
          </p:txBody>
        </p:sp>
        <p:sp>
          <p:nvSpPr>
            <p:cNvPr id="16" name="Rectangle 11"/>
            <p:cNvSpPr>
              <a:spLocks noChangeArrowheads="1"/>
            </p:cNvSpPr>
            <p:nvPr/>
          </p:nvSpPr>
          <p:spPr bwMode="black">
            <a:xfrm>
              <a:off x="6689726" y="2789238"/>
              <a:ext cx="327025" cy="116205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i-FI"/>
            </a:p>
          </p:txBody>
        </p:sp>
        <p:sp>
          <p:nvSpPr>
            <p:cNvPr id="17" name="Freeform 12"/>
            <p:cNvSpPr>
              <a:spLocks/>
            </p:cNvSpPr>
            <p:nvPr/>
          </p:nvSpPr>
          <p:spPr bwMode="black">
            <a:xfrm>
              <a:off x="5399088" y="2762251"/>
              <a:ext cx="1047750" cy="1216025"/>
            </a:xfrm>
            <a:custGeom>
              <a:avLst/>
              <a:gdLst>
                <a:gd name="T0" fmla="*/ 2025 w 2907"/>
                <a:gd name="T1" fmla="*/ 2402 h 3373"/>
                <a:gd name="T2" fmla="*/ 1253 w 2907"/>
                <a:gd name="T3" fmla="*/ 1974 h 3373"/>
                <a:gd name="T4" fmla="*/ 160 w 2907"/>
                <a:gd name="T5" fmla="*/ 990 h 3373"/>
                <a:gd name="T6" fmla="*/ 1431 w 2907"/>
                <a:gd name="T7" fmla="*/ 0 h 3373"/>
                <a:gd name="T8" fmla="*/ 2907 w 2907"/>
                <a:gd name="T9" fmla="*/ 734 h 3373"/>
                <a:gd name="T10" fmla="*/ 2133 w 2907"/>
                <a:gd name="T11" fmla="*/ 1169 h 3373"/>
                <a:gd name="T12" fmla="*/ 1463 w 2907"/>
                <a:gd name="T13" fmla="*/ 657 h 3373"/>
                <a:gd name="T14" fmla="*/ 1042 w 2907"/>
                <a:gd name="T15" fmla="*/ 945 h 3373"/>
                <a:gd name="T16" fmla="*/ 1943 w 2907"/>
                <a:gd name="T17" fmla="*/ 1367 h 3373"/>
                <a:gd name="T18" fmla="*/ 2907 w 2907"/>
                <a:gd name="T19" fmla="*/ 2344 h 3373"/>
                <a:gd name="T20" fmla="*/ 1610 w 2907"/>
                <a:gd name="T21" fmla="*/ 3373 h 3373"/>
                <a:gd name="T22" fmla="*/ 0 w 2907"/>
                <a:gd name="T23" fmla="*/ 2543 h 3373"/>
                <a:gd name="T24" fmla="*/ 786 w 2907"/>
                <a:gd name="T25" fmla="*/ 2102 h 3373"/>
                <a:gd name="T26" fmla="*/ 1598 w 2907"/>
                <a:gd name="T27" fmla="*/ 2715 h 3373"/>
                <a:gd name="T28" fmla="*/ 2025 w 2907"/>
                <a:gd name="T29" fmla="*/ 2402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07" h="3373">
                  <a:moveTo>
                    <a:pt x="2025" y="2402"/>
                  </a:moveTo>
                  <a:cubicBezTo>
                    <a:pt x="2025" y="2146"/>
                    <a:pt x="1667" y="2089"/>
                    <a:pt x="1253" y="1974"/>
                  </a:cubicBezTo>
                  <a:cubicBezTo>
                    <a:pt x="766" y="1846"/>
                    <a:pt x="160" y="1603"/>
                    <a:pt x="160" y="990"/>
                  </a:cubicBezTo>
                  <a:cubicBezTo>
                    <a:pt x="160" y="383"/>
                    <a:pt x="741" y="0"/>
                    <a:pt x="1431" y="0"/>
                  </a:cubicBezTo>
                  <a:cubicBezTo>
                    <a:pt x="2070" y="0"/>
                    <a:pt x="2658" y="306"/>
                    <a:pt x="2907" y="734"/>
                  </a:cubicBezTo>
                  <a:lnTo>
                    <a:pt x="2133" y="1169"/>
                  </a:lnTo>
                  <a:cubicBezTo>
                    <a:pt x="2057" y="881"/>
                    <a:pt x="1814" y="657"/>
                    <a:pt x="1463" y="657"/>
                  </a:cubicBezTo>
                  <a:cubicBezTo>
                    <a:pt x="1233" y="657"/>
                    <a:pt x="1042" y="760"/>
                    <a:pt x="1042" y="945"/>
                  </a:cubicBezTo>
                  <a:cubicBezTo>
                    <a:pt x="1042" y="1188"/>
                    <a:pt x="1463" y="1213"/>
                    <a:pt x="1943" y="1367"/>
                  </a:cubicBezTo>
                  <a:cubicBezTo>
                    <a:pt x="2447" y="1527"/>
                    <a:pt x="2907" y="1757"/>
                    <a:pt x="2907" y="2344"/>
                  </a:cubicBezTo>
                  <a:cubicBezTo>
                    <a:pt x="2907" y="2990"/>
                    <a:pt x="2306" y="3373"/>
                    <a:pt x="1610" y="3373"/>
                  </a:cubicBezTo>
                  <a:cubicBezTo>
                    <a:pt x="856" y="3373"/>
                    <a:pt x="262" y="3053"/>
                    <a:pt x="0" y="2543"/>
                  </a:cubicBezTo>
                  <a:lnTo>
                    <a:pt x="786" y="2102"/>
                  </a:lnTo>
                  <a:cubicBezTo>
                    <a:pt x="888" y="2453"/>
                    <a:pt x="1169" y="2715"/>
                    <a:pt x="1598" y="2715"/>
                  </a:cubicBezTo>
                  <a:cubicBezTo>
                    <a:pt x="1847" y="2715"/>
                    <a:pt x="2025" y="2606"/>
                    <a:pt x="2025" y="240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i-FI"/>
            </a:p>
          </p:txBody>
        </p:sp>
        <p:sp>
          <p:nvSpPr>
            <p:cNvPr id="18" name="Freeform 13"/>
            <p:cNvSpPr>
              <a:spLocks/>
            </p:cNvSpPr>
            <p:nvPr/>
          </p:nvSpPr>
          <p:spPr bwMode="black">
            <a:xfrm>
              <a:off x="4770438" y="2295526"/>
              <a:ext cx="563563" cy="1677988"/>
            </a:xfrm>
            <a:custGeom>
              <a:avLst/>
              <a:gdLst>
                <a:gd name="T0" fmla="*/ 907 w 1565"/>
                <a:gd name="T1" fmla="*/ 0 h 4657"/>
                <a:gd name="T2" fmla="*/ 0 w 1565"/>
                <a:gd name="T3" fmla="*/ 0 h 4657"/>
                <a:gd name="T4" fmla="*/ 0 w 1565"/>
                <a:gd name="T5" fmla="*/ 3706 h 4657"/>
                <a:gd name="T6" fmla="*/ 214 w 1565"/>
                <a:gd name="T7" fmla="*/ 4430 h 4657"/>
                <a:gd name="T8" fmla="*/ 894 w 1565"/>
                <a:gd name="T9" fmla="*/ 4657 h 4657"/>
                <a:gd name="T10" fmla="*/ 1220 w 1565"/>
                <a:gd name="T11" fmla="*/ 4622 h 4657"/>
                <a:gd name="T12" fmla="*/ 1488 w 1565"/>
                <a:gd name="T13" fmla="*/ 4523 h 4657"/>
                <a:gd name="T14" fmla="*/ 1565 w 1565"/>
                <a:gd name="T15" fmla="*/ 3916 h 4657"/>
                <a:gd name="T16" fmla="*/ 1377 w 1565"/>
                <a:gd name="T17" fmla="*/ 3970 h 4657"/>
                <a:gd name="T18" fmla="*/ 1188 w 1565"/>
                <a:gd name="T19" fmla="*/ 3986 h 4657"/>
                <a:gd name="T20" fmla="*/ 974 w 1565"/>
                <a:gd name="T21" fmla="*/ 3897 h 4657"/>
                <a:gd name="T22" fmla="*/ 907 w 1565"/>
                <a:gd name="T23" fmla="*/ 3577 h 4657"/>
                <a:gd name="T24" fmla="*/ 907 w 1565"/>
                <a:gd name="T25" fmla="*/ 0 h 4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65" h="4657">
                  <a:moveTo>
                    <a:pt x="907" y="0"/>
                  </a:moveTo>
                  <a:lnTo>
                    <a:pt x="0" y="0"/>
                  </a:lnTo>
                  <a:lnTo>
                    <a:pt x="0" y="3706"/>
                  </a:lnTo>
                  <a:cubicBezTo>
                    <a:pt x="0" y="4037"/>
                    <a:pt x="71" y="4279"/>
                    <a:pt x="214" y="4430"/>
                  </a:cubicBezTo>
                  <a:cubicBezTo>
                    <a:pt x="357" y="4582"/>
                    <a:pt x="583" y="4657"/>
                    <a:pt x="894" y="4657"/>
                  </a:cubicBezTo>
                  <a:cubicBezTo>
                    <a:pt x="1001" y="4657"/>
                    <a:pt x="1109" y="4645"/>
                    <a:pt x="1220" y="4622"/>
                  </a:cubicBezTo>
                  <a:cubicBezTo>
                    <a:pt x="1331" y="4599"/>
                    <a:pt x="1420" y="4566"/>
                    <a:pt x="1488" y="4523"/>
                  </a:cubicBezTo>
                  <a:lnTo>
                    <a:pt x="1565" y="3916"/>
                  </a:lnTo>
                  <a:cubicBezTo>
                    <a:pt x="1493" y="3942"/>
                    <a:pt x="1429" y="3960"/>
                    <a:pt x="1377" y="3970"/>
                  </a:cubicBezTo>
                  <a:cubicBezTo>
                    <a:pt x="1324" y="3981"/>
                    <a:pt x="1260" y="3986"/>
                    <a:pt x="1188" y="3986"/>
                  </a:cubicBezTo>
                  <a:cubicBezTo>
                    <a:pt x="1069" y="3986"/>
                    <a:pt x="1019" y="3957"/>
                    <a:pt x="974" y="3897"/>
                  </a:cubicBezTo>
                  <a:cubicBezTo>
                    <a:pt x="929" y="3837"/>
                    <a:pt x="907" y="3731"/>
                    <a:pt x="907" y="3577"/>
                  </a:cubicBezTo>
                  <a:lnTo>
                    <a:pt x="90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i-FI"/>
            </a:p>
          </p:txBody>
        </p:sp>
        <p:sp>
          <p:nvSpPr>
            <p:cNvPr id="19" name="Freeform 14"/>
            <p:cNvSpPr>
              <a:spLocks noEditPoints="1"/>
            </p:cNvSpPr>
            <p:nvPr/>
          </p:nvSpPr>
          <p:spPr bwMode="black">
            <a:xfrm>
              <a:off x="3455988" y="2762251"/>
              <a:ext cx="1073150" cy="1216025"/>
            </a:xfrm>
            <a:custGeom>
              <a:avLst/>
              <a:gdLst>
                <a:gd name="T0" fmla="*/ 1540 w 2977"/>
                <a:gd name="T1" fmla="*/ 651 h 3373"/>
                <a:gd name="T2" fmla="*/ 869 w 2977"/>
                <a:gd name="T3" fmla="*/ 1328 h 3373"/>
                <a:gd name="T4" fmla="*/ 2140 w 2977"/>
                <a:gd name="T5" fmla="*/ 1328 h 3373"/>
                <a:gd name="T6" fmla="*/ 1540 w 2977"/>
                <a:gd name="T7" fmla="*/ 651 h 3373"/>
                <a:gd name="T8" fmla="*/ 2932 w 2977"/>
                <a:gd name="T9" fmla="*/ 1929 h 3373"/>
                <a:gd name="T10" fmla="*/ 850 w 2977"/>
                <a:gd name="T11" fmla="*/ 1929 h 3373"/>
                <a:gd name="T12" fmla="*/ 1559 w 2977"/>
                <a:gd name="T13" fmla="*/ 2708 h 3373"/>
                <a:gd name="T14" fmla="*/ 2179 w 2977"/>
                <a:gd name="T15" fmla="*/ 2178 h 3373"/>
                <a:gd name="T16" fmla="*/ 2938 w 2977"/>
                <a:gd name="T17" fmla="*/ 2606 h 3373"/>
                <a:gd name="T18" fmla="*/ 1559 w 2977"/>
                <a:gd name="T19" fmla="*/ 3373 h 3373"/>
                <a:gd name="T20" fmla="*/ 0 w 2977"/>
                <a:gd name="T21" fmla="*/ 1686 h 3373"/>
                <a:gd name="T22" fmla="*/ 1540 w 2977"/>
                <a:gd name="T23" fmla="*/ 0 h 3373"/>
                <a:gd name="T24" fmla="*/ 2977 w 2977"/>
                <a:gd name="T25" fmla="*/ 1488 h 3373"/>
                <a:gd name="T26" fmla="*/ 2932 w 2977"/>
                <a:gd name="T27" fmla="*/ 1929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77" h="3373">
                  <a:moveTo>
                    <a:pt x="1540" y="651"/>
                  </a:moveTo>
                  <a:cubicBezTo>
                    <a:pt x="1207" y="651"/>
                    <a:pt x="939" y="887"/>
                    <a:pt x="869" y="1328"/>
                  </a:cubicBezTo>
                  <a:lnTo>
                    <a:pt x="2140" y="1328"/>
                  </a:lnTo>
                  <a:cubicBezTo>
                    <a:pt x="2140" y="939"/>
                    <a:pt x="1891" y="651"/>
                    <a:pt x="1540" y="651"/>
                  </a:cubicBezTo>
                  <a:close/>
                  <a:moveTo>
                    <a:pt x="2932" y="1929"/>
                  </a:moveTo>
                  <a:lnTo>
                    <a:pt x="850" y="1929"/>
                  </a:lnTo>
                  <a:cubicBezTo>
                    <a:pt x="888" y="2453"/>
                    <a:pt x="1182" y="2708"/>
                    <a:pt x="1559" y="2708"/>
                  </a:cubicBezTo>
                  <a:cubicBezTo>
                    <a:pt x="1897" y="2708"/>
                    <a:pt x="2127" y="2485"/>
                    <a:pt x="2179" y="2178"/>
                  </a:cubicBezTo>
                  <a:lnTo>
                    <a:pt x="2938" y="2606"/>
                  </a:lnTo>
                  <a:cubicBezTo>
                    <a:pt x="2715" y="3015"/>
                    <a:pt x="2230" y="3373"/>
                    <a:pt x="1559" y="3373"/>
                  </a:cubicBezTo>
                  <a:cubicBezTo>
                    <a:pt x="658" y="3373"/>
                    <a:pt x="0" y="2747"/>
                    <a:pt x="0" y="1686"/>
                  </a:cubicBezTo>
                  <a:cubicBezTo>
                    <a:pt x="0" y="638"/>
                    <a:pt x="671" y="0"/>
                    <a:pt x="1540" y="0"/>
                  </a:cubicBezTo>
                  <a:cubicBezTo>
                    <a:pt x="2402" y="0"/>
                    <a:pt x="2977" y="613"/>
                    <a:pt x="2977" y="1488"/>
                  </a:cubicBezTo>
                  <a:cubicBezTo>
                    <a:pt x="2977" y="1750"/>
                    <a:pt x="2932" y="1929"/>
                    <a:pt x="2932" y="192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i-FI"/>
            </a:p>
          </p:txBody>
        </p:sp>
        <p:sp>
          <p:nvSpPr>
            <p:cNvPr id="20" name="Freeform 15"/>
            <p:cNvSpPr>
              <a:spLocks/>
            </p:cNvSpPr>
            <p:nvPr/>
          </p:nvSpPr>
          <p:spPr bwMode="black">
            <a:xfrm>
              <a:off x="1879601" y="2357438"/>
              <a:ext cx="1311275" cy="1593850"/>
            </a:xfrm>
            <a:custGeom>
              <a:avLst/>
              <a:gdLst>
                <a:gd name="T0" fmla="*/ 2702 w 3641"/>
                <a:gd name="T1" fmla="*/ 4420 h 4420"/>
                <a:gd name="T2" fmla="*/ 3641 w 3641"/>
                <a:gd name="T3" fmla="*/ 4420 h 4420"/>
                <a:gd name="T4" fmla="*/ 3641 w 3641"/>
                <a:gd name="T5" fmla="*/ 0 h 4420"/>
                <a:gd name="T6" fmla="*/ 2702 w 3641"/>
                <a:gd name="T7" fmla="*/ 0 h 4420"/>
                <a:gd name="T8" fmla="*/ 2702 w 3641"/>
                <a:gd name="T9" fmla="*/ 1750 h 4420"/>
                <a:gd name="T10" fmla="*/ 939 w 3641"/>
                <a:gd name="T11" fmla="*/ 1750 h 4420"/>
                <a:gd name="T12" fmla="*/ 939 w 3641"/>
                <a:gd name="T13" fmla="*/ 0 h 4420"/>
                <a:gd name="T14" fmla="*/ 0 w 3641"/>
                <a:gd name="T15" fmla="*/ 0 h 4420"/>
                <a:gd name="T16" fmla="*/ 0 w 3641"/>
                <a:gd name="T17" fmla="*/ 4420 h 4420"/>
                <a:gd name="T18" fmla="*/ 939 w 3641"/>
                <a:gd name="T19" fmla="*/ 4420 h 4420"/>
                <a:gd name="T20" fmla="*/ 939 w 3641"/>
                <a:gd name="T21" fmla="*/ 2586 h 4420"/>
                <a:gd name="T22" fmla="*/ 2702 w 3641"/>
                <a:gd name="T23" fmla="*/ 2586 h 4420"/>
                <a:gd name="T24" fmla="*/ 2702 w 3641"/>
                <a:gd name="T25" fmla="*/ 4420 h 4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41" h="4420">
                  <a:moveTo>
                    <a:pt x="2702" y="4420"/>
                  </a:moveTo>
                  <a:lnTo>
                    <a:pt x="3641" y="4420"/>
                  </a:lnTo>
                  <a:lnTo>
                    <a:pt x="3641" y="0"/>
                  </a:lnTo>
                  <a:lnTo>
                    <a:pt x="2702" y="0"/>
                  </a:lnTo>
                  <a:lnTo>
                    <a:pt x="2702" y="1750"/>
                  </a:lnTo>
                  <a:lnTo>
                    <a:pt x="939" y="1750"/>
                  </a:lnTo>
                  <a:lnTo>
                    <a:pt x="939" y="0"/>
                  </a:lnTo>
                  <a:lnTo>
                    <a:pt x="0" y="0"/>
                  </a:lnTo>
                  <a:lnTo>
                    <a:pt x="0" y="4420"/>
                  </a:lnTo>
                  <a:lnTo>
                    <a:pt x="939" y="4420"/>
                  </a:lnTo>
                  <a:lnTo>
                    <a:pt x="939" y="2586"/>
                  </a:lnTo>
                  <a:lnTo>
                    <a:pt x="2702" y="2586"/>
                  </a:lnTo>
                  <a:lnTo>
                    <a:pt x="2702" y="44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211606976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uva aaltokuviolla B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5"/>
          <p:cNvSpPr>
            <a:spLocks/>
          </p:cNvSpPr>
          <p:nvPr userDrawn="1"/>
        </p:nvSpPr>
        <p:spPr bwMode="auto">
          <a:xfrm>
            <a:off x="8715984" y="3384933"/>
            <a:ext cx="3459636" cy="3474385"/>
          </a:xfrm>
          <a:custGeom>
            <a:avLst/>
            <a:gdLst>
              <a:gd name="T0" fmla="*/ 0 w 7208"/>
              <a:gd name="T1" fmla="*/ 7249 h 7249"/>
              <a:gd name="T2" fmla="*/ 7208 w 7208"/>
              <a:gd name="T3" fmla="*/ 7249 h 7249"/>
              <a:gd name="T4" fmla="*/ 7208 w 7208"/>
              <a:gd name="T5" fmla="*/ 0 h 7249"/>
              <a:gd name="T6" fmla="*/ 6688 w 7208"/>
              <a:gd name="T7" fmla="*/ 995 h 7249"/>
              <a:gd name="T8" fmla="*/ 6688 w 7208"/>
              <a:gd name="T9" fmla="*/ 995 h 7249"/>
              <a:gd name="T10" fmla="*/ 5172 w 7208"/>
              <a:gd name="T11" fmla="*/ 1874 h 7249"/>
              <a:gd name="T12" fmla="*/ 5172 w 7208"/>
              <a:gd name="T13" fmla="*/ 1874 h 7249"/>
              <a:gd name="T14" fmla="*/ 4293 w 7208"/>
              <a:gd name="T15" fmla="*/ 3389 h 7249"/>
              <a:gd name="T16" fmla="*/ 4293 w 7208"/>
              <a:gd name="T17" fmla="*/ 3389 h 7249"/>
              <a:gd name="T18" fmla="*/ 2778 w 7208"/>
              <a:gd name="T19" fmla="*/ 4268 h 7249"/>
              <a:gd name="T20" fmla="*/ 2778 w 7208"/>
              <a:gd name="T21" fmla="*/ 4268 h 7249"/>
              <a:gd name="T22" fmla="*/ 1899 w 7208"/>
              <a:gd name="T23" fmla="*/ 5783 h 7249"/>
              <a:gd name="T24" fmla="*/ 1899 w 7208"/>
              <a:gd name="T25" fmla="*/ 5783 h 7249"/>
              <a:gd name="T26" fmla="*/ 384 w 7208"/>
              <a:gd name="T27" fmla="*/ 6662 h 7249"/>
              <a:gd name="T28" fmla="*/ 384 w 7208"/>
              <a:gd name="T29" fmla="*/ 6662 h 7249"/>
              <a:gd name="T30" fmla="*/ 0 w 7208"/>
              <a:gd name="T31" fmla="*/ 7249 h 72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7208" h="7249">
                <a:moveTo>
                  <a:pt x="0" y="7249"/>
                </a:moveTo>
                <a:lnTo>
                  <a:pt x="7208" y="7249"/>
                </a:lnTo>
                <a:lnTo>
                  <a:pt x="7208" y="0"/>
                </a:lnTo>
                <a:cubicBezTo>
                  <a:pt x="7078" y="318"/>
                  <a:pt x="7089" y="594"/>
                  <a:pt x="6688" y="995"/>
                </a:cubicBezTo>
                <a:lnTo>
                  <a:pt x="6688" y="995"/>
                </a:lnTo>
                <a:cubicBezTo>
                  <a:pt x="6089" y="1593"/>
                  <a:pt x="5771" y="1275"/>
                  <a:pt x="5172" y="1874"/>
                </a:cubicBezTo>
                <a:lnTo>
                  <a:pt x="5172" y="1874"/>
                </a:lnTo>
                <a:cubicBezTo>
                  <a:pt x="4574" y="2472"/>
                  <a:pt x="4892" y="2790"/>
                  <a:pt x="4293" y="3389"/>
                </a:cubicBezTo>
                <a:lnTo>
                  <a:pt x="4293" y="3389"/>
                </a:lnTo>
                <a:cubicBezTo>
                  <a:pt x="3695" y="3988"/>
                  <a:pt x="3377" y="3669"/>
                  <a:pt x="2778" y="4268"/>
                </a:cubicBezTo>
                <a:lnTo>
                  <a:pt x="2778" y="4268"/>
                </a:lnTo>
                <a:cubicBezTo>
                  <a:pt x="2180" y="4867"/>
                  <a:pt x="2498" y="5185"/>
                  <a:pt x="1899" y="5783"/>
                </a:cubicBezTo>
                <a:lnTo>
                  <a:pt x="1899" y="5783"/>
                </a:lnTo>
                <a:cubicBezTo>
                  <a:pt x="1301" y="6382"/>
                  <a:pt x="983" y="6064"/>
                  <a:pt x="384" y="6662"/>
                </a:cubicBezTo>
                <a:lnTo>
                  <a:pt x="384" y="6662"/>
                </a:lnTo>
                <a:cubicBezTo>
                  <a:pt x="159" y="6887"/>
                  <a:pt x="63" y="7073"/>
                  <a:pt x="0" y="724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0408599" y="5457217"/>
            <a:ext cx="1420237" cy="670884"/>
          </a:xfrm>
        </p:spPr>
        <p:txBody>
          <a:bodyPr anchor="ctr" anchorCtr="0"/>
          <a:lstStyle>
            <a:lvl1pPr algn="ctr">
              <a:defRPr sz="1400" b="0">
                <a:latin typeface="+mn-lt"/>
              </a:defRPr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grpSp>
        <p:nvGrpSpPr>
          <p:cNvPr id="37" name="Ryhmä 36"/>
          <p:cNvGrpSpPr/>
          <p:nvPr userDrawn="1"/>
        </p:nvGrpSpPr>
        <p:grpSpPr bwMode="black">
          <a:xfrm>
            <a:off x="472152" y="6228511"/>
            <a:ext cx="804333" cy="373549"/>
            <a:chOff x="228601" y="704851"/>
            <a:chExt cx="11734800" cy="5449888"/>
          </a:xfrm>
          <a:solidFill>
            <a:schemeClr val="bg1"/>
          </a:solidFill>
        </p:grpSpPr>
        <p:sp>
          <p:nvSpPr>
            <p:cNvPr id="38" name="Freeform 5"/>
            <p:cNvSpPr>
              <a:spLocks noEditPoints="1"/>
            </p:cNvSpPr>
            <p:nvPr/>
          </p:nvSpPr>
          <p:spPr bwMode="black">
            <a:xfrm>
              <a:off x="228601" y="704851"/>
              <a:ext cx="11734800" cy="5449888"/>
            </a:xfrm>
            <a:custGeom>
              <a:avLst/>
              <a:gdLst>
                <a:gd name="T0" fmla="*/ 16890 w 32573"/>
                <a:gd name="T1" fmla="*/ 14624 h 15116"/>
                <a:gd name="T2" fmla="*/ 19398 w 32573"/>
                <a:gd name="T3" fmla="*/ 13589 h 15116"/>
                <a:gd name="T4" fmla="*/ 28581 w 32573"/>
                <a:gd name="T5" fmla="*/ 13589 h 15116"/>
                <a:gd name="T6" fmla="*/ 32573 w 32573"/>
                <a:gd name="T7" fmla="*/ 9640 h 15116"/>
                <a:gd name="T8" fmla="*/ 32573 w 32573"/>
                <a:gd name="T9" fmla="*/ 0 h 15116"/>
                <a:gd name="T10" fmla="*/ 0 w 32573"/>
                <a:gd name="T11" fmla="*/ 0 h 15116"/>
                <a:gd name="T12" fmla="*/ 0 w 32573"/>
                <a:gd name="T13" fmla="*/ 9640 h 15116"/>
                <a:gd name="T14" fmla="*/ 3968 w 32573"/>
                <a:gd name="T15" fmla="*/ 13589 h 15116"/>
                <a:gd name="T16" fmla="*/ 13394 w 32573"/>
                <a:gd name="T17" fmla="*/ 13589 h 15116"/>
                <a:gd name="T18" fmla="*/ 15902 w 32573"/>
                <a:gd name="T19" fmla="*/ 14624 h 15116"/>
                <a:gd name="T20" fmla="*/ 16397 w 32573"/>
                <a:gd name="T21" fmla="*/ 15116 h 15116"/>
                <a:gd name="T22" fmla="*/ 16890 w 32573"/>
                <a:gd name="T23" fmla="*/ 14624 h 15116"/>
                <a:gd name="T24" fmla="*/ 31634 w 32573"/>
                <a:gd name="T25" fmla="*/ 939 h 15116"/>
                <a:gd name="T26" fmla="*/ 31634 w 32573"/>
                <a:gd name="T27" fmla="*/ 9640 h 15116"/>
                <a:gd name="T28" fmla="*/ 28581 w 32573"/>
                <a:gd name="T29" fmla="*/ 12650 h 15116"/>
                <a:gd name="T30" fmla="*/ 19398 w 32573"/>
                <a:gd name="T31" fmla="*/ 12650 h 15116"/>
                <a:gd name="T32" fmla="*/ 16397 w 32573"/>
                <a:gd name="T33" fmla="*/ 13798 h 15116"/>
                <a:gd name="T34" fmla="*/ 13394 w 32573"/>
                <a:gd name="T35" fmla="*/ 12650 h 15116"/>
                <a:gd name="T36" fmla="*/ 3968 w 32573"/>
                <a:gd name="T37" fmla="*/ 12650 h 15116"/>
                <a:gd name="T38" fmla="*/ 939 w 32573"/>
                <a:gd name="T39" fmla="*/ 9640 h 15116"/>
                <a:gd name="T40" fmla="*/ 939 w 32573"/>
                <a:gd name="T41" fmla="*/ 939 h 15116"/>
                <a:gd name="T42" fmla="*/ 31634 w 32573"/>
                <a:gd name="T43" fmla="*/ 939 h 15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2573" h="15116">
                  <a:moveTo>
                    <a:pt x="16890" y="14624"/>
                  </a:moveTo>
                  <a:cubicBezTo>
                    <a:pt x="17560" y="13956"/>
                    <a:pt x="18451" y="13589"/>
                    <a:pt x="19398" y="13589"/>
                  </a:cubicBezTo>
                  <a:lnTo>
                    <a:pt x="28581" y="13589"/>
                  </a:lnTo>
                  <a:cubicBezTo>
                    <a:pt x="30783" y="13589"/>
                    <a:pt x="32573" y="11817"/>
                    <a:pt x="32573" y="9640"/>
                  </a:cubicBezTo>
                  <a:lnTo>
                    <a:pt x="32573" y="0"/>
                  </a:lnTo>
                  <a:lnTo>
                    <a:pt x="0" y="0"/>
                  </a:lnTo>
                  <a:lnTo>
                    <a:pt x="0" y="9640"/>
                  </a:lnTo>
                  <a:cubicBezTo>
                    <a:pt x="0" y="11817"/>
                    <a:pt x="1780" y="13589"/>
                    <a:pt x="3968" y="13589"/>
                  </a:cubicBezTo>
                  <a:lnTo>
                    <a:pt x="13394" y="13589"/>
                  </a:lnTo>
                  <a:cubicBezTo>
                    <a:pt x="14342" y="13589"/>
                    <a:pt x="15232" y="13956"/>
                    <a:pt x="15902" y="14624"/>
                  </a:cubicBezTo>
                  <a:lnTo>
                    <a:pt x="16397" y="15116"/>
                  </a:lnTo>
                  <a:lnTo>
                    <a:pt x="16890" y="14624"/>
                  </a:lnTo>
                  <a:close/>
                  <a:moveTo>
                    <a:pt x="31634" y="939"/>
                  </a:moveTo>
                  <a:lnTo>
                    <a:pt x="31634" y="9640"/>
                  </a:lnTo>
                  <a:cubicBezTo>
                    <a:pt x="31634" y="11300"/>
                    <a:pt x="30264" y="12650"/>
                    <a:pt x="28581" y="12650"/>
                  </a:cubicBezTo>
                  <a:lnTo>
                    <a:pt x="19398" y="12650"/>
                  </a:lnTo>
                  <a:cubicBezTo>
                    <a:pt x="18279" y="12650"/>
                    <a:pt x="17221" y="13055"/>
                    <a:pt x="16397" y="13798"/>
                  </a:cubicBezTo>
                  <a:cubicBezTo>
                    <a:pt x="15571" y="13056"/>
                    <a:pt x="14514" y="12650"/>
                    <a:pt x="13394" y="12650"/>
                  </a:cubicBezTo>
                  <a:lnTo>
                    <a:pt x="3968" y="12650"/>
                  </a:lnTo>
                  <a:cubicBezTo>
                    <a:pt x="2298" y="12650"/>
                    <a:pt x="939" y="11300"/>
                    <a:pt x="939" y="9640"/>
                  </a:cubicBezTo>
                  <a:lnTo>
                    <a:pt x="939" y="939"/>
                  </a:lnTo>
                  <a:lnTo>
                    <a:pt x="31634" y="9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i-FI"/>
            </a:p>
          </p:txBody>
        </p:sp>
        <p:sp>
          <p:nvSpPr>
            <p:cNvPr id="39" name="Freeform 6"/>
            <p:cNvSpPr>
              <a:spLocks/>
            </p:cNvSpPr>
            <p:nvPr/>
          </p:nvSpPr>
          <p:spPr bwMode="black">
            <a:xfrm>
              <a:off x="9961563" y="2287588"/>
              <a:ext cx="377825" cy="363538"/>
            </a:xfrm>
            <a:custGeom>
              <a:avLst/>
              <a:gdLst>
                <a:gd name="T0" fmla="*/ 1048 w 1048"/>
                <a:gd name="T1" fmla="*/ 504 h 1009"/>
                <a:gd name="T2" fmla="*/ 525 w 1048"/>
                <a:gd name="T3" fmla="*/ 1009 h 1009"/>
                <a:gd name="T4" fmla="*/ 0 w 1048"/>
                <a:gd name="T5" fmla="*/ 504 h 1009"/>
                <a:gd name="T6" fmla="*/ 525 w 1048"/>
                <a:gd name="T7" fmla="*/ 0 h 1009"/>
                <a:gd name="T8" fmla="*/ 1048 w 1048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8" h="1009">
                  <a:moveTo>
                    <a:pt x="1048" y="504"/>
                  </a:moveTo>
                  <a:cubicBezTo>
                    <a:pt x="1048" y="798"/>
                    <a:pt x="818" y="1009"/>
                    <a:pt x="525" y="1009"/>
                  </a:cubicBezTo>
                  <a:cubicBezTo>
                    <a:pt x="230" y="1009"/>
                    <a:pt x="0" y="798"/>
                    <a:pt x="0" y="504"/>
                  </a:cubicBezTo>
                  <a:cubicBezTo>
                    <a:pt x="0" y="211"/>
                    <a:pt x="230" y="0"/>
                    <a:pt x="525" y="0"/>
                  </a:cubicBezTo>
                  <a:cubicBezTo>
                    <a:pt x="818" y="0"/>
                    <a:pt x="1048" y="211"/>
                    <a:pt x="1048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i-FI"/>
            </a:p>
          </p:txBody>
        </p:sp>
        <p:sp>
          <p:nvSpPr>
            <p:cNvPr id="40" name="Rectangle 7"/>
            <p:cNvSpPr>
              <a:spLocks noChangeArrowheads="1"/>
            </p:cNvSpPr>
            <p:nvPr/>
          </p:nvSpPr>
          <p:spPr bwMode="black">
            <a:xfrm>
              <a:off x="9986963" y="2789238"/>
              <a:ext cx="327025" cy="1162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i-FI"/>
            </a:p>
          </p:txBody>
        </p:sp>
        <p:sp>
          <p:nvSpPr>
            <p:cNvPr id="41" name="Freeform 8"/>
            <p:cNvSpPr>
              <a:spLocks/>
            </p:cNvSpPr>
            <p:nvPr/>
          </p:nvSpPr>
          <p:spPr bwMode="black">
            <a:xfrm>
              <a:off x="8709026" y="2282826"/>
              <a:ext cx="1119188" cy="1668463"/>
            </a:xfrm>
            <a:custGeom>
              <a:avLst/>
              <a:gdLst>
                <a:gd name="T0" fmla="*/ 1923 w 3105"/>
                <a:gd name="T1" fmla="*/ 2683 h 4625"/>
                <a:gd name="T2" fmla="*/ 3105 w 3105"/>
                <a:gd name="T3" fmla="*/ 4625 h 4625"/>
                <a:gd name="T4" fmla="*/ 2121 w 3105"/>
                <a:gd name="T5" fmla="*/ 4625 h 4625"/>
                <a:gd name="T6" fmla="*/ 1328 w 3105"/>
                <a:gd name="T7" fmla="*/ 3335 h 4625"/>
                <a:gd name="T8" fmla="*/ 901 w 3105"/>
                <a:gd name="T9" fmla="*/ 3878 h 4625"/>
                <a:gd name="T10" fmla="*/ 901 w 3105"/>
                <a:gd name="T11" fmla="*/ 4625 h 4625"/>
                <a:gd name="T12" fmla="*/ 0 w 3105"/>
                <a:gd name="T13" fmla="*/ 4625 h 4625"/>
                <a:gd name="T14" fmla="*/ 0 w 3105"/>
                <a:gd name="T15" fmla="*/ 0 h 4625"/>
                <a:gd name="T16" fmla="*/ 901 w 3105"/>
                <a:gd name="T17" fmla="*/ 0 h 4625"/>
                <a:gd name="T18" fmla="*/ 901 w 3105"/>
                <a:gd name="T19" fmla="*/ 2134 h 4625"/>
                <a:gd name="T20" fmla="*/ 856 w 3105"/>
                <a:gd name="T21" fmla="*/ 2926 h 4625"/>
                <a:gd name="T22" fmla="*/ 875 w 3105"/>
                <a:gd name="T23" fmla="*/ 2926 h 4625"/>
                <a:gd name="T24" fmla="*/ 1265 w 3105"/>
                <a:gd name="T25" fmla="*/ 2325 h 4625"/>
                <a:gd name="T26" fmla="*/ 1955 w 3105"/>
                <a:gd name="T27" fmla="*/ 1405 h 4625"/>
                <a:gd name="T28" fmla="*/ 3009 w 3105"/>
                <a:gd name="T29" fmla="*/ 1405 h 4625"/>
                <a:gd name="T30" fmla="*/ 1923 w 3105"/>
                <a:gd name="T31" fmla="*/ 2683 h 4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105" h="4625">
                  <a:moveTo>
                    <a:pt x="1923" y="2683"/>
                  </a:moveTo>
                  <a:lnTo>
                    <a:pt x="3105" y="4625"/>
                  </a:lnTo>
                  <a:lnTo>
                    <a:pt x="2121" y="4625"/>
                  </a:lnTo>
                  <a:lnTo>
                    <a:pt x="1328" y="3335"/>
                  </a:lnTo>
                  <a:lnTo>
                    <a:pt x="901" y="3878"/>
                  </a:lnTo>
                  <a:lnTo>
                    <a:pt x="901" y="4625"/>
                  </a:lnTo>
                  <a:lnTo>
                    <a:pt x="0" y="4625"/>
                  </a:lnTo>
                  <a:lnTo>
                    <a:pt x="0" y="0"/>
                  </a:lnTo>
                  <a:lnTo>
                    <a:pt x="901" y="0"/>
                  </a:lnTo>
                  <a:lnTo>
                    <a:pt x="901" y="2134"/>
                  </a:lnTo>
                  <a:cubicBezTo>
                    <a:pt x="901" y="2530"/>
                    <a:pt x="856" y="2926"/>
                    <a:pt x="856" y="2926"/>
                  </a:cubicBezTo>
                  <a:lnTo>
                    <a:pt x="875" y="2926"/>
                  </a:lnTo>
                  <a:cubicBezTo>
                    <a:pt x="875" y="2926"/>
                    <a:pt x="1086" y="2574"/>
                    <a:pt x="1265" y="2325"/>
                  </a:cubicBezTo>
                  <a:lnTo>
                    <a:pt x="1955" y="1405"/>
                  </a:lnTo>
                  <a:lnTo>
                    <a:pt x="3009" y="1405"/>
                  </a:lnTo>
                  <a:lnTo>
                    <a:pt x="1923" y="26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i-FI"/>
            </a:p>
          </p:txBody>
        </p:sp>
        <p:sp>
          <p:nvSpPr>
            <p:cNvPr id="42" name="Freeform 9"/>
            <p:cNvSpPr>
              <a:spLocks/>
            </p:cNvSpPr>
            <p:nvPr/>
          </p:nvSpPr>
          <p:spPr bwMode="black">
            <a:xfrm>
              <a:off x="7353301" y="2762251"/>
              <a:ext cx="1027113" cy="1189038"/>
            </a:xfrm>
            <a:custGeom>
              <a:avLst/>
              <a:gdLst>
                <a:gd name="T0" fmla="*/ 2850 w 2850"/>
                <a:gd name="T1" fmla="*/ 1232 h 3296"/>
                <a:gd name="T2" fmla="*/ 1840 w 2850"/>
                <a:gd name="T3" fmla="*/ 0 h 3296"/>
                <a:gd name="T4" fmla="*/ 876 w 2850"/>
                <a:gd name="T5" fmla="*/ 607 h 3296"/>
                <a:gd name="T6" fmla="*/ 856 w 2850"/>
                <a:gd name="T7" fmla="*/ 607 h 3296"/>
                <a:gd name="T8" fmla="*/ 901 w 2850"/>
                <a:gd name="T9" fmla="*/ 76 h 3296"/>
                <a:gd name="T10" fmla="*/ 0 w 2850"/>
                <a:gd name="T11" fmla="*/ 76 h 3296"/>
                <a:gd name="T12" fmla="*/ 0 w 2850"/>
                <a:gd name="T13" fmla="*/ 3296 h 3296"/>
                <a:gd name="T14" fmla="*/ 901 w 2850"/>
                <a:gd name="T15" fmla="*/ 3296 h 3296"/>
                <a:gd name="T16" fmla="*/ 901 w 2850"/>
                <a:gd name="T17" fmla="*/ 1386 h 3296"/>
                <a:gd name="T18" fmla="*/ 1457 w 2850"/>
                <a:gd name="T19" fmla="*/ 760 h 3296"/>
                <a:gd name="T20" fmla="*/ 1942 w 2850"/>
                <a:gd name="T21" fmla="*/ 1412 h 3296"/>
                <a:gd name="T22" fmla="*/ 1942 w 2850"/>
                <a:gd name="T23" fmla="*/ 3296 h 3296"/>
                <a:gd name="T24" fmla="*/ 2850 w 2850"/>
                <a:gd name="T25" fmla="*/ 3296 h 3296"/>
                <a:gd name="T26" fmla="*/ 2850 w 2850"/>
                <a:gd name="T27" fmla="*/ 1232 h 3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50" h="3296">
                  <a:moveTo>
                    <a:pt x="2850" y="1232"/>
                  </a:moveTo>
                  <a:cubicBezTo>
                    <a:pt x="2850" y="434"/>
                    <a:pt x="2459" y="0"/>
                    <a:pt x="1840" y="0"/>
                  </a:cubicBezTo>
                  <a:cubicBezTo>
                    <a:pt x="1309" y="0"/>
                    <a:pt x="1035" y="312"/>
                    <a:pt x="876" y="607"/>
                  </a:cubicBezTo>
                  <a:lnTo>
                    <a:pt x="856" y="607"/>
                  </a:lnTo>
                  <a:lnTo>
                    <a:pt x="901" y="76"/>
                  </a:lnTo>
                  <a:lnTo>
                    <a:pt x="0" y="76"/>
                  </a:lnTo>
                  <a:lnTo>
                    <a:pt x="0" y="3296"/>
                  </a:lnTo>
                  <a:lnTo>
                    <a:pt x="901" y="3296"/>
                  </a:lnTo>
                  <a:lnTo>
                    <a:pt x="901" y="1386"/>
                  </a:lnTo>
                  <a:cubicBezTo>
                    <a:pt x="901" y="1015"/>
                    <a:pt x="1118" y="760"/>
                    <a:pt x="1457" y="760"/>
                  </a:cubicBezTo>
                  <a:cubicBezTo>
                    <a:pt x="1795" y="760"/>
                    <a:pt x="1942" y="983"/>
                    <a:pt x="1942" y="1412"/>
                  </a:cubicBezTo>
                  <a:lnTo>
                    <a:pt x="1942" y="3296"/>
                  </a:lnTo>
                  <a:lnTo>
                    <a:pt x="2850" y="3296"/>
                  </a:lnTo>
                  <a:lnTo>
                    <a:pt x="2850" y="12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i-FI"/>
            </a:p>
          </p:txBody>
        </p:sp>
        <p:sp>
          <p:nvSpPr>
            <p:cNvPr id="43" name="Freeform 10"/>
            <p:cNvSpPr>
              <a:spLocks/>
            </p:cNvSpPr>
            <p:nvPr/>
          </p:nvSpPr>
          <p:spPr bwMode="black">
            <a:xfrm>
              <a:off x="6664326" y="2287588"/>
              <a:ext cx="377825" cy="363538"/>
            </a:xfrm>
            <a:custGeom>
              <a:avLst/>
              <a:gdLst>
                <a:gd name="T0" fmla="*/ 1047 w 1047"/>
                <a:gd name="T1" fmla="*/ 504 h 1009"/>
                <a:gd name="T2" fmla="*/ 524 w 1047"/>
                <a:gd name="T3" fmla="*/ 1009 h 1009"/>
                <a:gd name="T4" fmla="*/ 0 w 1047"/>
                <a:gd name="T5" fmla="*/ 504 h 1009"/>
                <a:gd name="T6" fmla="*/ 524 w 1047"/>
                <a:gd name="T7" fmla="*/ 0 h 1009"/>
                <a:gd name="T8" fmla="*/ 1047 w 1047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7" h="1009">
                  <a:moveTo>
                    <a:pt x="1047" y="504"/>
                  </a:moveTo>
                  <a:cubicBezTo>
                    <a:pt x="1047" y="798"/>
                    <a:pt x="817" y="1009"/>
                    <a:pt x="524" y="1009"/>
                  </a:cubicBezTo>
                  <a:cubicBezTo>
                    <a:pt x="229" y="1009"/>
                    <a:pt x="0" y="798"/>
                    <a:pt x="0" y="504"/>
                  </a:cubicBezTo>
                  <a:cubicBezTo>
                    <a:pt x="0" y="211"/>
                    <a:pt x="229" y="0"/>
                    <a:pt x="524" y="0"/>
                  </a:cubicBezTo>
                  <a:cubicBezTo>
                    <a:pt x="817" y="0"/>
                    <a:pt x="1047" y="211"/>
                    <a:pt x="1047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i-FI"/>
            </a:p>
          </p:txBody>
        </p:sp>
        <p:sp>
          <p:nvSpPr>
            <p:cNvPr id="44" name="Rectangle 11"/>
            <p:cNvSpPr>
              <a:spLocks noChangeArrowheads="1"/>
            </p:cNvSpPr>
            <p:nvPr/>
          </p:nvSpPr>
          <p:spPr bwMode="black">
            <a:xfrm>
              <a:off x="6689726" y="2789238"/>
              <a:ext cx="327025" cy="1162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i-FI"/>
            </a:p>
          </p:txBody>
        </p:sp>
        <p:sp>
          <p:nvSpPr>
            <p:cNvPr id="45" name="Freeform 12"/>
            <p:cNvSpPr>
              <a:spLocks/>
            </p:cNvSpPr>
            <p:nvPr/>
          </p:nvSpPr>
          <p:spPr bwMode="black">
            <a:xfrm>
              <a:off x="5399088" y="2762251"/>
              <a:ext cx="1047750" cy="1216025"/>
            </a:xfrm>
            <a:custGeom>
              <a:avLst/>
              <a:gdLst>
                <a:gd name="T0" fmla="*/ 2025 w 2907"/>
                <a:gd name="T1" fmla="*/ 2402 h 3373"/>
                <a:gd name="T2" fmla="*/ 1253 w 2907"/>
                <a:gd name="T3" fmla="*/ 1974 h 3373"/>
                <a:gd name="T4" fmla="*/ 160 w 2907"/>
                <a:gd name="T5" fmla="*/ 990 h 3373"/>
                <a:gd name="T6" fmla="*/ 1431 w 2907"/>
                <a:gd name="T7" fmla="*/ 0 h 3373"/>
                <a:gd name="T8" fmla="*/ 2907 w 2907"/>
                <a:gd name="T9" fmla="*/ 734 h 3373"/>
                <a:gd name="T10" fmla="*/ 2133 w 2907"/>
                <a:gd name="T11" fmla="*/ 1169 h 3373"/>
                <a:gd name="T12" fmla="*/ 1463 w 2907"/>
                <a:gd name="T13" fmla="*/ 657 h 3373"/>
                <a:gd name="T14" fmla="*/ 1042 w 2907"/>
                <a:gd name="T15" fmla="*/ 945 h 3373"/>
                <a:gd name="T16" fmla="*/ 1943 w 2907"/>
                <a:gd name="T17" fmla="*/ 1367 h 3373"/>
                <a:gd name="T18" fmla="*/ 2907 w 2907"/>
                <a:gd name="T19" fmla="*/ 2344 h 3373"/>
                <a:gd name="T20" fmla="*/ 1610 w 2907"/>
                <a:gd name="T21" fmla="*/ 3373 h 3373"/>
                <a:gd name="T22" fmla="*/ 0 w 2907"/>
                <a:gd name="T23" fmla="*/ 2543 h 3373"/>
                <a:gd name="T24" fmla="*/ 786 w 2907"/>
                <a:gd name="T25" fmla="*/ 2102 h 3373"/>
                <a:gd name="T26" fmla="*/ 1598 w 2907"/>
                <a:gd name="T27" fmla="*/ 2715 h 3373"/>
                <a:gd name="T28" fmla="*/ 2025 w 2907"/>
                <a:gd name="T29" fmla="*/ 2402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07" h="3373">
                  <a:moveTo>
                    <a:pt x="2025" y="2402"/>
                  </a:moveTo>
                  <a:cubicBezTo>
                    <a:pt x="2025" y="2146"/>
                    <a:pt x="1667" y="2089"/>
                    <a:pt x="1253" y="1974"/>
                  </a:cubicBezTo>
                  <a:cubicBezTo>
                    <a:pt x="766" y="1846"/>
                    <a:pt x="160" y="1603"/>
                    <a:pt x="160" y="990"/>
                  </a:cubicBezTo>
                  <a:cubicBezTo>
                    <a:pt x="160" y="383"/>
                    <a:pt x="741" y="0"/>
                    <a:pt x="1431" y="0"/>
                  </a:cubicBezTo>
                  <a:cubicBezTo>
                    <a:pt x="2070" y="0"/>
                    <a:pt x="2658" y="306"/>
                    <a:pt x="2907" y="734"/>
                  </a:cubicBezTo>
                  <a:lnTo>
                    <a:pt x="2133" y="1169"/>
                  </a:lnTo>
                  <a:cubicBezTo>
                    <a:pt x="2057" y="881"/>
                    <a:pt x="1814" y="657"/>
                    <a:pt x="1463" y="657"/>
                  </a:cubicBezTo>
                  <a:cubicBezTo>
                    <a:pt x="1233" y="657"/>
                    <a:pt x="1042" y="760"/>
                    <a:pt x="1042" y="945"/>
                  </a:cubicBezTo>
                  <a:cubicBezTo>
                    <a:pt x="1042" y="1188"/>
                    <a:pt x="1463" y="1213"/>
                    <a:pt x="1943" y="1367"/>
                  </a:cubicBezTo>
                  <a:cubicBezTo>
                    <a:pt x="2447" y="1527"/>
                    <a:pt x="2907" y="1757"/>
                    <a:pt x="2907" y="2344"/>
                  </a:cubicBezTo>
                  <a:cubicBezTo>
                    <a:pt x="2907" y="2990"/>
                    <a:pt x="2306" y="3373"/>
                    <a:pt x="1610" y="3373"/>
                  </a:cubicBezTo>
                  <a:cubicBezTo>
                    <a:pt x="856" y="3373"/>
                    <a:pt x="262" y="3053"/>
                    <a:pt x="0" y="2543"/>
                  </a:cubicBezTo>
                  <a:lnTo>
                    <a:pt x="786" y="2102"/>
                  </a:lnTo>
                  <a:cubicBezTo>
                    <a:pt x="888" y="2453"/>
                    <a:pt x="1169" y="2715"/>
                    <a:pt x="1598" y="2715"/>
                  </a:cubicBezTo>
                  <a:cubicBezTo>
                    <a:pt x="1847" y="2715"/>
                    <a:pt x="2025" y="2606"/>
                    <a:pt x="2025" y="24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i-FI"/>
            </a:p>
          </p:txBody>
        </p:sp>
        <p:sp>
          <p:nvSpPr>
            <p:cNvPr id="46" name="Freeform 13"/>
            <p:cNvSpPr>
              <a:spLocks/>
            </p:cNvSpPr>
            <p:nvPr/>
          </p:nvSpPr>
          <p:spPr bwMode="black">
            <a:xfrm>
              <a:off x="4770438" y="2295526"/>
              <a:ext cx="563563" cy="1677988"/>
            </a:xfrm>
            <a:custGeom>
              <a:avLst/>
              <a:gdLst>
                <a:gd name="T0" fmla="*/ 907 w 1565"/>
                <a:gd name="T1" fmla="*/ 0 h 4657"/>
                <a:gd name="T2" fmla="*/ 0 w 1565"/>
                <a:gd name="T3" fmla="*/ 0 h 4657"/>
                <a:gd name="T4" fmla="*/ 0 w 1565"/>
                <a:gd name="T5" fmla="*/ 3706 h 4657"/>
                <a:gd name="T6" fmla="*/ 214 w 1565"/>
                <a:gd name="T7" fmla="*/ 4430 h 4657"/>
                <a:gd name="T8" fmla="*/ 894 w 1565"/>
                <a:gd name="T9" fmla="*/ 4657 h 4657"/>
                <a:gd name="T10" fmla="*/ 1220 w 1565"/>
                <a:gd name="T11" fmla="*/ 4622 h 4657"/>
                <a:gd name="T12" fmla="*/ 1488 w 1565"/>
                <a:gd name="T13" fmla="*/ 4523 h 4657"/>
                <a:gd name="T14" fmla="*/ 1565 w 1565"/>
                <a:gd name="T15" fmla="*/ 3916 h 4657"/>
                <a:gd name="T16" fmla="*/ 1377 w 1565"/>
                <a:gd name="T17" fmla="*/ 3970 h 4657"/>
                <a:gd name="T18" fmla="*/ 1188 w 1565"/>
                <a:gd name="T19" fmla="*/ 3986 h 4657"/>
                <a:gd name="T20" fmla="*/ 974 w 1565"/>
                <a:gd name="T21" fmla="*/ 3897 h 4657"/>
                <a:gd name="T22" fmla="*/ 907 w 1565"/>
                <a:gd name="T23" fmla="*/ 3577 h 4657"/>
                <a:gd name="T24" fmla="*/ 907 w 1565"/>
                <a:gd name="T25" fmla="*/ 0 h 4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65" h="4657">
                  <a:moveTo>
                    <a:pt x="907" y="0"/>
                  </a:moveTo>
                  <a:lnTo>
                    <a:pt x="0" y="0"/>
                  </a:lnTo>
                  <a:lnTo>
                    <a:pt x="0" y="3706"/>
                  </a:lnTo>
                  <a:cubicBezTo>
                    <a:pt x="0" y="4037"/>
                    <a:pt x="71" y="4279"/>
                    <a:pt x="214" y="4430"/>
                  </a:cubicBezTo>
                  <a:cubicBezTo>
                    <a:pt x="357" y="4582"/>
                    <a:pt x="583" y="4657"/>
                    <a:pt x="894" y="4657"/>
                  </a:cubicBezTo>
                  <a:cubicBezTo>
                    <a:pt x="1001" y="4657"/>
                    <a:pt x="1109" y="4645"/>
                    <a:pt x="1220" y="4622"/>
                  </a:cubicBezTo>
                  <a:cubicBezTo>
                    <a:pt x="1331" y="4599"/>
                    <a:pt x="1420" y="4566"/>
                    <a:pt x="1488" y="4523"/>
                  </a:cubicBezTo>
                  <a:lnTo>
                    <a:pt x="1565" y="3916"/>
                  </a:lnTo>
                  <a:cubicBezTo>
                    <a:pt x="1493" y="3942"/>
                    <a:pt x="1429" y="3960"/>
                    <a:pt x="1377" y="3970"/>
                  </a:cubicBezTo>
                  <a:cubicBezTo>
                    <a:pt x="1324" y="3981"/>
                    <a:pt x="1260" y="3986"/>
                    <a:pt x="1188" y="3986"/>
                  </a:cubicBezTo>
                  <a:cubicBezTo>
                    <a:pt x="1069" y="3986"/>
                    <a:pt x="1019" y="3957"/>
                    <a:pt x="974" y="3897"/>
                  </a:cubicBezTo>
                  <a:cubicBezTo>
                    <a:pt x="929" y="3837"/>
                    <a:pt x="907" y="3731"/>
                    <a:pt x="907" y="3577"/>
                  </a:cubicBezTo>
                  <a:lnTo>
                    <a:pt x="90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i-FI"/>
            </a:p>
          </p:txBody>
        </p:sp>
        <p:sp>
          <p:nvSpPr>
            <p:cNvPr id="47" name="Freeform 14"/>
            <p:cNvSpPr>
              <a:spLocks noEditPoints="1"/>
            </p:cNvSpPr>
            <p:nvPr/>
          </p:nvSpPr>
          <p:spPr bwMode="black">
            <a:xfrm>
              <a:off x="3455988" y="2762251"/>
              <a:ext cx="1073150" cy="1216025"/>
            </a:xfrm>
            <a:custGeom>
              <a:avLst/>
              <a:gdLst>
                <a:gd name="T0" fmla="*/ 1540 w 2977"/>
                <a:gd name="T1" fmla="*/ 651 h 3373"/>
                <a:gd name="T2" fmla="*/ 869 w 2977"/>
                <a:gd name="T3" fmla="*/ 1328 h 3373"/>
                <a:gd name="T4" fmla="*/ 2140 w 2977"/>
                <a:gd name="T5" fmla="*/ 1328 h 3373"/>
                <a:gd name="T6" fmla="*/ 1540 w 2977"/>
                <a:gd name="T7" fmla="*/ 651 h 3373"/>
                <a:gd name="T8" fmla="*/ 2932 w 2977"/>
                <a:gd name="T9" fmla="*/ 1929 h 3373"/>
                <a:gd name="T10" fmla="*/ 850 w 2977"/>
                <a:gd name="T11" fmla="*/ 1929 h 3373"/>
                <a:gd name="T12" fmla="*/ 1559 w 2977"/>
                <a:gd name="T13" fmla="*/ 2708 h 3373"/>
                <a:gd name="T14" fmla="*/ 2179 w 2977"/>
                <a:gd name="T15" fmla="*/ 2178 h 3373"/>
                <a:gd name="T16" fmla="*/ 2938 w 2977"/>
                <a:gd name="T17" fmla="*/ 2606 h 3373"/>
                <a:gd name="T18" fmla="*/ 1559 w 2977"/>
                <a:gd name="T19" fmla="*/ 3373 h 3373"/>
                <a:gd name="T20" fmla="*/ 0 w 2977"/>
                <a:gd name="T21" fmla="*/ 1686 h 3373"/>
                <a:gd name="T22" fmla="*/ 1540 w 2977"/>
                <a:gd name="T23" fmla="*/ 0 h 3373"/>
                <a:gd name="T24" fmla="*/ 2977 w 2977"/>
                <a:gd name="T25" fmla="*/ 1488 h 3373"/>
                <a:gd name="T26" fmla="*/ 2932 w 2977"/>
                <a:gd name="T27" fmla="*/ 1929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77" h="3373">
                  <a:moveTo>
                    <a:pt x="1540" y="651"/>
                  </a:moveTo>
                  <a:cubicBezTo>
                    <a:pt x="1207" y="651"/>
                    <a:pt x="939" y="887"/>
                    <a:pt x="869" y="1328"/>
                  </a:cubicBezTo>
                  <a:lnTo>
                    <a:pt x="2140" y="1328"/>
                  </a:lnTo>
                  <a:cubicBezTo>
                    <a:pt x="2140" y="939"/>
                    <a:pt x="1891" y="651"/>
                    <a:pt x="1540" y="651"/>
                  </a:cubicBezTo>
                  <a:close/>
                  <a:moveTo>
                    <a:pt x="2932" y="1929"/>
                  </a:moveTo>
                  <a:lnTo>
                    <a:pt x="850" y="1929"/>
                  </a:lnTo>
                  <a:cubicBezTo>
                    <a:pt x="888" y="2453"/>
                    <a:pt x="1182" y="2708"/>
                    <a:pt x="1559" y="2708"/>
                  </a:cubicBezTo>
                  <a:cubicBezTo>
                    <a:pt x="1897" y="2708"/>
                    <a:pt x="2127" y="2485"/>
                    <a:pt x="2179" y="2178"/>
                  </a:cubicBezTo>
                  <a:lnTo>
                    <a:pt x="2938" y="2606"/>
                  </a:lnTo>
                  <a:cubicBezTo>
                    <a:pt x="2715" y="3015"/>
                    <a:pt x="2230" y="3373"/>
                    <a:pt x="1559" y="3373"/>
                  </a:cubicBezTo>
                  <a:cubicBezTo>
                    <a:pt x="658" y="3373"/>
                    <a:pt x="0" y="2747"/>
                    <a:pt x="0" y="1686"/>
                  </a:cubicBezTo>
                  <a:cubicBezTo>
                    <a:pt x="0" y="638"/>
                    <a:pt x="671" y="0"/>
                    <a:pt x="1540" y="0"/>
                  </a:cubicBezTo>
                  <a:cubicBezTo>
                    <a:pt x="2402" y="0"/>
                    <a:pt x="2977" y="613"/>
                    <a:pt x="2977" y="1488"/>
                  </a:cubicBezTo>
                  <a:cubicBezTo>
                    <a:pt x="2977" y="1750"/>
                    <a:pt x="2932" y="1929"/>
                    <a:pt x="2932" y="19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i-FI"/>
            </a:p>
          </p:txBody>
        </p:sp>
        <p:sp>
          <p:nvSpPr>
            <p:cNvPr id="48" name="Freeform 15"/>
            <p:cNvSpPr>
              <a:spLocks/>
            </p:cNvSpPr>
            <p:nvPr/>
          </p:nvSpPr>
          <p:spPr bwMode="black">
            <a:xfrm>
              <a:off x="1879601" y="2357438"/>
              <a:ext cx="1311275" cy="1593850"/>
            </a:xfrm>
            <a:custGeom>
              <a:avLst/>
              <a:gdLst>
                <a:gd name="T0" fmla="*/ 2702 w 3641"/>
                <a:gd name="T1" fmla="*/ 4420 h 4420"/>
                <a:gd name="T2" fmla="*/ 3641 w 3641"/>
                <a:gd name="T3" fmla="*/ 4420 h 4420"/>
                <a:gd name="T4" fmla="*/ 3641 w 3641"/>
                <a:gd name="T5" fmla="*/ 0 h 4420"/>
                <a:gd name="T6" fmla="*/ 2702 w 3641"/>
                <a:gd name="T7" fmla="*/ 0 h 4420"/>
                <a:gd name="T8" fmla="*/ 2702 w 3641"/>
                <a:gd name="T9" fmla="*/ 1750 h 4420"/>
                <a:gd name="T10" fmla="*/ 939 w 3641"/>
                <a:gd name="T11" fmla="*/ 1750 h 4420"/>
                <a:gd name="T12" fmla="*/ 939 w 3641"/>
                <a:gd name="T13" fmla="*/ 0 h 4420"/>
                <a:gd name="T14" fmla="*/ 0 w 3641"/>
                <a:gd name="T15" fmla="*/ 0 h 4420"/>
                <a:gd name="T16" fmla="*/ 0 w 3641"/>
                <a:gd name="T17" fmla="*/ 4420 h 4420"/>
                <a:gd name="T18" fmla="*/ 939 w 3641"/>
                <a:gd name="T19" fmla="*/ 4420 h 4420"/>
                <a:gd name="T20" fmla="*/ 939 w 3641"/>
                <a:gd name="T21" fmla="*/ 2586 h 4420"/>
                <a:gd name="T22" fmla="*/ 2702 w 3641"/>
                <a:gd name="T23" fmla="*/ 2586 h 4420"/>
                <a:gd name="T24" fmla="*/ 2702 w 3641"/>
                <a:gd name="T25" fmla="*/ 4420 h 4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41" h="4420">
                  <a:moveTo>
                    <a:pt x="2702" y="4420"/>
                  </a:moveTo>
                  <a:lnTo>
                    <a:pt x="3641" y="4420"/>
                  </a:lnTo>
                  <a:lnTo>
                    <a:pt x="3641" y="0"/>
                  </a:lnTo>
                  <a:lnTo>
                    <a:pt x="2702" y="0"/>
                  </a:lnTo>
                  <a:lnTo>
                    <a:pt x="2702" y="1750"/>
                  </a:lnTo>
                  <a:lnTo>
                    <a:pt x="939" y="1750"/>
                  </a:lnTo>
                  <a:lnTo>
                    <a:pt x="939" y="0"/>
                  </a:lnTo>
                  <a:lnTo>
                    <a:pt x="0" y="0"/>
                  </a:lnTo>
                  <a:lnTo>
                    <a:pt x="0" y="4420"/>
                  </a:lnTo>
                  <a:lnTo>
                    <a:pt x="939" y="4420"/>
                  </a:lnTo>
                  <a:lnTo>
                    <a:pt x="939" y="2586"/>
                  </a:lnTo>
                  <a:lnTo>
                    <a:pt x="2702" y="2586"/>
                  </a:lnTo>
                  <a:lnTo>
                    <a:pt x="2702" y="44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292109618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 smtClean="0"/>
              <a:t>Lisää kuva napsauttamalla kuvaketta</a:t>
            </a:r>
            <a:endParaRPr lang="en-GB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839316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938-106A-4E9D-9931-8D19B263D19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6605765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938-106A-4E9D-9931-8D19B263D19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9818608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938-106A-4E9D-9931-8D19B263D19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9239389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 1">
    <p:bg>
      <p:bgPr>
        <a:solidFill>
          <a:srgbClr val="0001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/>
          <p:cNvSpPr>
            <a:spLocks/>
          </p:cNvSpPr>
          <p:nvPr userDrawn="1"/>
        </p:nvSpPr>
        <p:spPr bwMode="white">
          <a:xfrm>
            <a:off x="0" y="0"/>
            <a:ext cx="9393678" cy="6858000"/>
          </a:xfrm>
          <a:custGeom>
            <a:avLst/>
            <a:gdLst>
              <a:gd name="T0" fmla="*/ 5214 w 19559"/>
              <a:gd name="T1" fmla="*/ 14300 h 14300"/>
              <a:gd name="T2" fmla="*/ 5647 w 19559"/>
              <a:gd name="T3" fmla="*/ 13565 h 14300"/>
              <a:gd name="T4" fmla="*/ 7162 w 19559"/>
              <a:gd name="T5" fmla="*/ 12686 h 14300"/>
              <a:gd name="T6" fmla="*/ 8041 w 19559"/>
              <a:gd name="T7" fmla="*/ 11171 h 14300"/>
              <a:gd name="T8" fmla="*/ 9556 w 19559"/>
              <a:gd name="T9" fmla="*/ 10292 h 14300"/>
              <a:gd name="T10" fmla="*/ 10435 w 19559"/>
              <a:gd name="T11" fmla="*/ 8777 h 14300"/>
              <a:gd name="T12" fmla="*/ 11951 w 19559"/>
              <a:gd name="T13" fmla="*/ 7898 h 14300"/>
              <a:gd name="T14" fmla="*/ 12830 w 19559"/>
              <a:gd name="T15" fmla="*/ 6382 h 14300"/>
              <a:gd name="T16" fmla="*/ 14345 w 19559"/>
              <a:gd name="T17" fmla="*/ 5503 h 14300"/>
              <a:gd name="T18" fmla="*/ 15224 w 19559"/>
              <a:gd name="T19" fmla="*/ 3988 h 14300"/>
              <a:gd name="T20" fmla="*/ 16739 w 19559"/>
              <a:gd name="T21" fmla="*/ 3109 h 14300"/>
              <a:gd name="T22" fmla="*/ 17618 w 19559"/>
              <a:gd name="T23" fmla="*/ 1594 h 14300"/>
              <a:gd name="T24" fmla="*/ 19132 w 19559"/>
              <a:gd name="T25" fmla="*/ 716 h 14300"/>
              <a:gd name="T26" fmla="*/ 19559 w 19559"/>
              <a:gd name="T27" fmla="*/ 0 h 14300"/>
              <a:gd name="T28" fmla="*/ 0 w 19559"/>
              <a:gd name="T29" fmla="*/ 0 h 14300"/>
              <a:gd name="T30" fmla="*/ 0 w 19559"/>
              <a:gd name="T31" fmla="*/ 14300 h 14300"/>
              <a:gd name="T32" fmla="*/ 5214 w 19559"/>
              <a:gd name="T33" fmla="*/ 14300 h 14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9559" h="14300">
                <a:moveTo>
                  <a:pt x="5214" y="14300"/>
                </a:moveTo>
                <a:cubicBezTo>
                  <a:pt x="5282" y="14078"/>
                  <a:pt x="5358" y="13854"/>
                  <a:pt x="5647" y="13565"/>
                </a:cubicBezTo>
                <a:cubicBezTo>
                  <a:pt x="6246" y="12966"/>
                  <a:pt x="6564" y="13285"/>
                  <a:pt x="7162" y="12686"/>
                </a:cubicBezTo>
                <a:cubicBezTo>
                  <a:pt x="7761" y="12087"/>
                  <a:pt x="7443" y="11769"/>
                  <a:pt x="8041" y="11171"/>
                </a:cubicBezTo>
                <a:cubicBezTo>
                  <a:pt x="8640" y="10572"/>
                  <a:pt x="8958" y="10890"/>
                  <a:pt x="9556" y="10292"/>
                </a:cubicBezTo>
                <a:cubicBezTo>
                  <a:pt x="10155" y="9693"/>
                  <a:pt x="9837" y="9375"/>
                  <a:pt x="10435" y="8777"/>
                </a:cubicBezTo>
                <a:cubicBezTo>
                  <a:pt x="11034" y="8178"/>
                  <a:pt x="11352" y="8496"/>
                  <a:pt x="11951" y="7898"/>
                </a:cubicBezTo>
                <a:cubicBezTo>
                  <a:pt x="12549" y="7299"/>
                  <a:pt x="12231" y="6981"/>
                  <a:pt x="12830" y="6382"/>
                </a:cubicBezTo>
                <a:cubicBezTo>
                  <a:pt x="13428" y="5784"/>
                  <a:pt x="13746" y="6102"/>
                  <a:pt x="14345" y="5503"/>
                </a:cubicBezTo>
                <a:cubicBezTo>
                  <a:pt x="14943" y="4905"/>
                  <a:pt x="14625" y="4587"/>
                  <a:pt x="15224" y="3988"/>
                </a:cubicBezTo>
                <a:cubicBezTo>
                  <a:pt x="15822" y="3390"/>
                  <a:pt x="16140" y="3708"/>
                  <a:pt x="16739" y="3109"/>
                </a:cubicBezTo>
                <a:cubicBezTo>
                  <a:pt x="17338" y="2511"/>
                  <a:pt x="17020" y="2192"/>
                  <a:pt x="17618" y="1594"/>
                </a:cubicBezTo>
                <a:cubicBezTo>
                  <a:pt x="18216" y="996"/>
                  <a:pt x="18534" y="1314"/>
                  <a:pt x="19132" y="716"/>
                </a:cubicBezTo>
                <a:cubicBezTo>
                  <a:pt x="19413" y="435"/>
                  <a:pt x="19492" y="216"/>
                  <a:pt x="19559" y="0"/>
                </a:cubicBezTo>
                <a:lnTo>
                  <a:pt x="0" y="0"/>
                </a:lnTo>
                <a:lnTo>
                  <a:pt x="0" y="14300"/>
                </a:lnTo>
                <a:lnTo>
                  <a:pt x="5214" y="14300"/>
                </a:lnTo>
                <a:close/>
              </a:path>
            </a:pathLst>
          </a:custGeom>
          <a:solidFill>
            <a:srgbClr val="00D7A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08563" y="457200"/>
            <a:ext cx="10739336" cy="2071991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70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12" name="Tekstin paikkamerkki 11"/>
          <p:cNvSpPr>
            <a:spLocks noGrp="1"/>
          </p:cNvSpPr>
          <p:nvPr>
            <p:ph type="body" sz="quarter" idx="13"/>
          </p:nvPr>
        </p:nvSpPr>
        <p:spPr>
          <a:xfrm>
            <a:off x="447472" y="2665378"/>
            <a:ext cx="10709478" cy="972000"/>
          </a:xfrm>
        </p:spPr>
        <p:txBody>
          <a:bodyPr/>
          <a:lstStyle>
            <a:lvl1pPr marL="0" indent="0">
              <a:buNone/>
              <a:defRPr b="1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fi-FI" smtClean="0"/>
              <a:t>Muokkaa tekstin perustyylejä</a:t>
            </a:r>
          </a:p>
        </p:txBody>
      </p:sp>
      <p:pic>
        <p:nvPicPr>
          <p:cNvPr id="28" name="Kuva 2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211" y="5677621"/>
            <a:ext cx="1686983" cy="946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78149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 1 B">
    <p:bg>
      <p:bgPr>
        <a:solidFill>
          <a:srgbClr val="0001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 5"/>
          <p:cNvSpPr>
            <a:spLocks/>
          </p:cNvSpPr>
          <p:nvPr userDrawn="1"/>
        </p:nvSpPr>
        <p:spPr bwMode="auto">
          <a:xfrm>
            <a:off x="0" y="0"/>
            <a:ext cx="12192000" cy="6858000"/>
          </a:xfrm>
          <a:custGeom>
            <a:avLst/>
            <a:gdLst>
              <a:gd name="T0" fmla="*/ 11070 w 25400"/>
              <a:gd name="T1" fmla="*/ 14300 h 14300"/>
              <a:gd name="T2" fmla="*/ 11503 w 25400"/>
              <a:gd name="T3" fmla="*/ 13565 h 14300"/>
              <a:gd name="T4" fmla="*/ 13018 w 25400"/>
              <a:gd name="T5" fmla="*/ 12686 h 14300"/>
              <a:gd name="T6" fmla="*/ 13897 w 25400"/>
              <a:gd name="T7" fmla="*/ 11171 h 14300"/>
              <a:gd name="T8" fmla="*/ 15412 w 25400"/>
              <a:gd name="T9" fmla="*/ 10292 h 14300"/>
              <a:gd name="T10" fmla="*/ 16291 w 25400"/>
              <a:gd name="T11" fmla="*/ 8777 h 14300"/>
              <a:gd name="T12" fmla="*/ 17807 w 25400"/>
              <a:gd name="T13" fmla="*/ 7898 h 14300"/>
              <a:gd name="T14" fmla="*/ 18686 w 25400"/>
              <a:gd name="T15" fmla="*/ 6382 h 14300"/>
              <a:gd name="T16" fmla="*/ 20201 w 25400"/>
              <a:gd name="T17" fmla="*/ 5503 h 14300"/>
              <a:gd name="T18" fmla="*/ 21080 w 25400"/>
              <a:gd name="T19" fmla="*/ 3988 h 14300"/>
              <a:gd name="T20" fmla="*/ 22595 w 25400"/>
              <a:gd name="T21" fmla="*/ 3109 h 14300"/>
              <a:gd name="T22" fmla="*/ 23474 w 25400"/>
              <a:gd name="T23" fmla="*/ 1594 h 14300"/>
              <a:gd name="T24" fmla="*/ 24988 w 25400"/>
              <a:gd name="T25" fmla="*/ 716 h 14300"/>
              <a:gd name="T26" fmla="*/ 25400 w 25400"/>
              <a:gd name="T27" fmla="*/ 48 h 14300"/>
              <a:gd name="T28" fmla="*/ 25400 w 25400"/>
              <a:gd name="T29" fmla="*/ 0 h 14300"/>
              <a:gd name="T30" fmla="*/ 0 w 25400"/>
              <a:gd name="T31" fmla="*/ 0 h 14300"/>
              <a:gd name="T32" fmla="*/ 0 w 25400"/>
              <a:gd name="T33" fmla="*/ 14300 h 14300"/>
              <a:gd name="T34" fmla="*/ 11070 w 25400"/>
              <a:gd name="T35" fmla="*/ 14300 h 14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5400" h="14300">
                <a:moveTo>
                  <a:pt x="11070" y="14300"/>
                </a:moveTo>
                <a:cubicBezTo>
                  <a:pt x="11139" y="14078"/>
                  <a:pt x="11214" y="13854"/>
                  <a:pt x="11503" y="13565"/>
                </a:cubicBezTo>
                <a:cubicBezTo>
                  <a:pt x="12102" y="12966"/>
                  <a:pt x="12420" y="13285"/>
                  <a:pt x="13018" y="12686"/>
                </a:cubicBezTo>
                <a:cubicBezTo>
                  <a:pt x="13617" y="12087"/>
                  <a:pt x="13299" y="11769"/>
                  <a:pt x="13897" y="11171"/>
                </a:cubicBezTo>
                <a:cubicBezTo>
                  <a:pt x="14496" y="10572"/>
                  <a:pt x="14814" y="10890"/>
                  <a:pt x="15412" y="10292"/>
                </a:cubicBezTo>
                <a:cubicBezTo>
                  <a:pt x="16011" y="9693"/>
                  <a:pt x="15693" y="9375"/>
                  <a:pt x="16291" y="8777"/>
                </a:cubicBezTo>
                <a:cubicBezTo>
                  <a:pt x="16890" y="8178"/>
                  <a:pt x="17208" y="8496"/>
                  <a:pt x="17807" y="7898"/>
                </a:cubicBezTo>
                <a:cubicBezTo>
                  <a:pt x="18405" y="7299"/>
                  <a:pt x="18087" y="6981"/>
                  <a:pt x="18686" y="6382"/>
                </a:cubicBezTo>
                <a:cubicBezTo>
                  <a:pt x="19284" y="5784"/>
                  <a:pt x="19602" y="6102"/>
                  <a:pt x="20201" y="5503"/>
                </a:cubicBezTo>
                <a:cubicBezTo>
                  <a:pt x="20799" y="4905"/>
                  <a:pt x="20481" y="4587"/>
                  <a:pt x="21080" y="3988"/>
                </a:cubicBezTo>
                <a:cubicBezTo>
                  <a:pt x="21678" y="3390"/>
                  <a:pt x="21997" y="3708"/>
                  <a:pt x="22595" y="3109"/>
                </a:cubicBezTo>
                <a:cubicBezTo>
                  <a:pt x="23194" y="2511"/>
                  <a:pt x="22876" y="2192"/>
                  <a:pt x="23474" y="1594"/>
                </a:cubicBezTo>
                <a:cubicBezTo>
                  <a:pt x="24072" y="996"/>
                  <a:pt x="24390" y="1314"/>
                  <a:pt x="24988" y="716"/>
                </a:cubicBezTo>
                <a:cubicBezTo>
                  <a:pt x="25249" y="455"/>
                  <a:pt x="25336" y="248"/>
                  <a:pt x="25400" y="48"/>
                </a:cubicBezTo>
                <a:lnTo>
                  <a:pt x="25400" y="0"/>
                </a:lnTo>
                <a:lnTo>
                  <a:pt x="0" y="0"/>
                </a:lnTo>
                <a:lnTo>
                  <a:pt x="0" y="14300"/>
                </a:lnTo>
                <a:lnTo>
                  <a:pt x="11070" y="14300"/>
                </a:lnTo>
                <a:close/>
              </a:path>
            </a:pathLst>
          </a:custGeom>
          <a:solidFill>
            <a:srgbClr val="00D7A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08563" y="457200"/>
            <a:ext cx="10739336" cy="2071991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70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12" name="Tekstin paikkamerkki 11"/>
          <p:cNvSpPr>
            <a:spLocks noGrp="1"/>
          </p:cNvSpPr>
          <p:nvPr>
            <p:ph type="body" sz="quarter" idx="13"/>
          </p:nvPr>
        </p:nvSpPr>
        <p:spPr>
          <a:xfrm>
            <a:off x="447472" y="2665378"/>
            <a:ext cx="10709478" cy="972000"/>
          </a:xfrm>
        </p:spPr>
        <p:txBody>
          <a:bodyPr/>
          <a:lstStyle>
            <a:lvl1pPr marL="0" indent="0">
              <a:buNone/>
              <a:defRPr b="1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fi-FI" smtClean="0"/>
              <a:t>Muokkaa tekstin perustyylejä</a:t>
            </a:r>
          </a:p>
        </p:txBody>
      </p:sp>
      <p:pic>
        <p:nvPicPr>
          <p:cNvPr id="28" name="Kuva 2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211" y="5677621"/>
            <a:ext cx="1686983" cy="946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21459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 2">
    <p:bg>
      <p:bgPr>
        <a:solidFill>
          <a:srgbClr val="9FC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 5"/>
          <p:cNvSpPr>
            <a:spLocks/>
          </p:cNvSpPr>
          <p:nvPr userDrawn="1"/>
        </p:nvSpPr>
        <p:spPr bwMode="white">
          <a:xfrm>
            <a:off x="0" y="0"/>
            <a:ext cx="12192000" cy="3888500"/>
          </a:xfrm>
          <a:custGeom>
            <a:avLst/>
            <a:gdLst>
              <a:gd name="T0" fmla="*/ 0 w 25400"/>
              <a:gd name="T1" fmla="*/ 6386 h 8063"/>
              <a:gd name="T2" fmla="*/ 2540 w 25400"/>
              <a:gd name="T3" fmla="*/ 8063 h 8063"/>
              <a:gd name="T4" fmla="*/ 5080 w 25400"/>
              <a:gd name="T5" fmla="*/ 6386 h 8063"/>
              <a:gd name="T6" fmla="*/ 7620 w 25400"/>
              <a:gd name="T7" fmla="*/ 8063 h 8063"/>
              <a:gd name="T8" fmla="*/ 10160 w 25400"/>
              <a:gd name="T9" fmla="*/ 6386 h 8063"/>
              <a:gd name="T10" fmla="*/ 12700 w 25400"/>
              <a:gd name="T11" fmla="*/ 8063 h 8063"/>
              <a:gd name="T12" fmla="*/ 15240 w 25400"/>
              <a:gd name="T13" fmla="*/ 6386 h 8063"/>
              <a:gd name="T14" fmla="*/ 17780 w 25400"/>
              <a:gd name="T15" fmla="*/ 8063 h 8063"/>
              <a:gd name="T16" fmla="*/ 20320 w 25400"/>
              <a:gd name="T17" fmla="*/ 6386 h 8063"/>
              <a:gd name="T18" fmla="*/ 22860 w 25400"/>
              <a:gd name="T19" fmla="*/ 8063 h 8063"/>
              <a:gd name="T20" fmla="*/ 25400 w 25400"/>
              <a:gd name="T21" fmla="*/ 6386 h 8063"/>
              <a:gd name="T22" fmla="*/ 25400 w 25400"/>
              <a:gd name="T23" fmla="*/ 0 h 8063"/>
              <a:gd name="T24" fmla="*/ 0 w 25400"/>
              <a:gd name="T25" fmla="*/ 0 h 8063"/>
              <a:gd name="T26" fmla="*/ 0 w 25400"/>
              <a:gd name="T27" fmla="*/ 6386 h 80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5400" h="8063">
                <a:moveTo>
                  <a:pt x="0" y="6386"/>
                </a:moveTo>
                <a:cubicBezTo>
                  <a:pt x="1140" y="6386"/>
                  <a:pt x="2118" y="7077"/>
                  <a:pt x="2540" y="8063"/>
                </a:cubicBezTo>
                <a:cubicBezTo>
                  <a:pt x="2962" y="7077"/>
                  <a:pt x="3940" y="6386"/>
                  <a:pt x="5080" y="6386"/>
                </a:cubicBezTo>
                <a:cubicBezTo>
                  <a:pt x="6220" y="6386"/>
                  <a:pt x="7198" y="7077"/>
                  <a:pt x="7620" y="8063"/>
                </a:cubicBezTo>
                <a:cubicBezTo>
                  <a:pt x="8042" y="7077"/>
                  <a:pt x="9020" y="6386"/>
                  <a:pt x="10160" y="6386"/>
                </a:cubicBezTo>
                <a:cubicBezTo>
                  <a:pt x="11300" y="6386"/>
                  <a:pt x="12278" y="7077"/>
                  <a:pt x="12700" y="8063"/>
                </a:cubicBezTo>
                <a:cubicBezTo>
                  <a:pt x="13122" y="7077"/>
                  <a:pt x="14100" y="6386"/>
                  <a:pt x="15240" y="6386"/>
                </a:cubicBezTo>
                <a:cubicBezTo>
                  <a:pt x="16380" y="6386"/>
                  <a:pt x="17358" y="7077"/>
                  <a:pt x="17780" y="8063"/>
                </a:cubicBezTo>
                <a:cubicBezTo>
                  <a:pt x="18202" y="7077"/>
                  <a:pt x="19180" y="6386"/>
                  <a:pt x="20320" y="6386"/>
                </a:cubicBezTo>
                <a:cubicBezTo>
                  <a:pt x="21460" y="6386"/>
                  <a:pt x="22438" y="7077"/>
                  <a:pt x="22860" y="8063"/>
                </a:cubicBezTo>
                <a:cubicBezTo>
                  <a:pt x="23282" y="7077"/>
                  <a:pt x="24260" y="6386"/>
                  <a:pt x="25400" y="6386"/>
                </a:cubicBezTo>
                <a:lnTo>
                  <a:pt x="25400" y="0"/>
                </a:lnTo>
                <a:lnTo>
                  <a:pt x="0" y="0"/>
                </a:lnTo>
                <a:lnTo>
                  <a:pt x="0" y="6386"/>
                </a:lnTo>
                <a:close/>
              </a:path>
            </a:pathLst>
          </a:custGeom>
          <a:solidFill>
            <a:srgbClr val="00D7A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08563" y="457200"/>
            <a:ext cx="10739336" cy="2071991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70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12" name="Tekstin paikkamerkki 11"/>
          <p:cNvSpPr>
            <a:spLocks noGrp="1"/>
          </p:cNvSpPr>
          <p:nvPr>
            <p:ph type="body" sz="quarter" idx="13"/>
          </p:nvPr>
        </p:nvSpPr>
        <p:spPr>
          <a:xfrm>
            <a:off x="447472" y="2665378"/>
            <a:ext cx="10709478" cy="972000"/>
          </a:xfrm>
        </p:spPr>
        <p:txBody>
          <a:bodyPr/>
          <a:lstStyle>
            <a:lvl1pPr marL="0" indent="0">
              <a:buNone/>
              <a:defRPr b="1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fi-FI" smtClean="0"/>
              <a:t>Muokkaa tekstin perustyylejä</a:t>
            </a:r>
          </a:p>
        </p:txBody>
      </p:sp>
      <p:pic>
        <p:nvPicPr>
          <p:cNvPr id="28" name="Kuva 2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211" y="5677621"/>
            <a:ext cx="1686983" cy="946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30205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 2 B">
    <p:bg>
      <p:bgPr>
        <a:solidFill>
          <a:srgbClr val="9FC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/>
          <p:cNvSpPr>
            <a:spLocks/>
          </p:cNvSpPr>
          <p:nvPr userDrawn="1"/>
        </p:nvSpPr>
        <p:spPr bwMode="auto">
          <a:xfrm>
            <a:off x="0" y="0"/>
            <a:ext cx="12193200" cy="5572461"/>
          </a:xfrm>
          <a:custGeom>
            <a:avLst/>
            <a:gdLst>
              <a:gd name="T0" fmla="*/ 0 w 25400"/>
              <a:gd name="T1" fmla="*/ 9914 h 11590"/>
              <a:gd name="T2" fmla="*/ 2540 w 25400"/>
              <a:gd name="T3" fmla="*/ 11590 h 11590"/>
              <a:gd name="T4" fmla="*/ 5080 w 25400"/>
              <a:gd name="T5" fmla="*/ 9914 h 11590"/>
              <a:gd name="T6" fmla="*/ 7620 w 25400"/>
              <a:gd name="T7" fmla="*/ 11590 h 11590"/>
              <a:gd name="T8" fmla="*/ 10160 w 25400"/>
              <a:gd name="T9" fmla="*/ 9914 h 11590"/>
              <a:gd name="T10" fmla="*/ 12700 w 25400"/>
              <a:gd name="T11" fmla="*/ 11590 h 11590"/>
              <a:gd name="T12" fmla="*/ 15240 w 25400"/>
              <a:gd name="T13" fmla="*/ 9914 h 11590"/>
              <a:gd name="T14" fmla="*/ 17780 w 25400"/>
              <a:gd name="T15" fmla="*/ 11590 h 11590"/>
              <a:gd name="T16" fmla="*/ 20320 w 25400"/>
              <a:gd name="T17" fmla="*/ 9914 h 11590"/>
              <a:gd name="T18" fmla="*/ 22860 w 25400"/>
              <a:gd name="T19" fmla="*/ 11590 h 11590"/>
              <a:gd name="T20" fmla="*/ 25400 w 25400"/>
              <a:gd name="T21" fmla="*/ 9914 h 11590"/>
              <a:gd name="T22" fmla="*/ 25400 w 25400"/>
              <a:gd name="T23" fmla="*/ 0 h 11590"/>
              <a:gd name="T24" fmla="*/ 0 w 25400"/>
              <a:gd name="T25" fmla="*/ 0 h 11590"/>
              <a:gd name="T26" fmla="*/ 0 w 25400"/>
              <a:gd name="T27" fmla="*/ 9914 h 115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5400" h="11590">
                <a:moveTo>
                  <a:pt x="0" y="9914"/>
                </a:moveTo>
                <a:cubicBezTo>
                  <a:pt x="1140" y="9914"/>
                  <a:pt x="2118" y="10605"/>
                  <a:pt x="2540" y="11590"/>
                </a:cubicBezTo>
                <a:cubicBezTo>
                  <a:pt x="2962" y="10605"/>
                  <a:pt x="3940" y="9914"/>
                  <a:pt x="5080" y="9914"/>
                </a:cubicBezTo>
                <a:cubicBezTo>
                  <a:pt x="6220" y="9914"/>
                  <a:pt x="7198" y="10605"/>
                  <a:pt x="7620" y="11590"/>
                </a:cubicBezTo>
                <a:cubicBezTo>
                  <a:pt x="8042" y="10605"/>
                  <a:pt x="9020" y="9914"/>
                  <a:pt x="10160" y="9914"/>
                </a:cubicBezTo>
                <a:cubicBezTo>
                  <a:pt x="11300" y="9914"/>
                  <a:pt x="12278" y="10605"/>
                  <a:pt x="12700" y="11590"/>
                </a:cubicBezTo>
                <a:cubicBezTo>
                  <a:pt x="13122" y="10605"/>
                  <a:pt x="14100" y="9914"/>
                  <a:pt x="15240" y="9914"/>
                </a:cubicBezTo>
                <a:cubicBezTo>
                  <a:pt x="16380" y="9914"/>
                  <a:pt x="17358" y="10605"/>
                  <a:pt x="17780" y="11590"/>
                </a:cubicBezTo>
                <a:cubicBezTo>
                  <a:pt x="18202" y="10605"/>
                  <a:pt x="19180" y="9914"/>
                  <a:pt x="20320" y="9914"/>
                </a:cubicBezTo>
                <a:cubicBezTo>
                  <a:pt x="21460" y="9914"/>
                  <a:pt x="22438" y="10605"/>
                  <a:pt x="22860" y="11590"/>
                </a:cubicBezTo>
                <a:cubicBezTo>
                  <a:pt x="23282" y="10605"/>
                  <a:pt x="24260" y="9914"/>
                  <a:pt x="25400" y="9914"/>
                </a:cubicBezTo>
                <a:lnTo>
                  <a:pt x="25400" y="0"/>
                </a:lnTo>
                <a:lnTo>
                  <a:pt x="0" y="0"/>
                </a:lnTo>
                <a:lnTo>
                  <a:pt x="0" y="9914"/>
                </a:lnTo>
                <a:close/>
              </a:path>
            </a:pathLst>
          </a:custGeom>
          <a:solidFill>
            <a:srgbClr val="00D7A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08563" y="457200"/>
            <a:ext cx="10739336" cy="2071991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70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12" name="Tekstin paikkamerkki 11"/>
          <p:cNvSpPr>
            <a:spLocks noGrp="1"/>
          </p:cNvSpPr>
          <p:nvPr>
            <p:ph type="body" sz="quarter" idx="13"/>
          </p:nvPr>
        </p:nvSpPr>
        <p:spPr>
          <a:xfrm>
            <a:off x="447472" y="2665378"/>
            <a:ext cx="10709478" cy="972000"/>
          </a:xfrm>
        </p:spPr>
        <p:txBody>
          <a:bodyPr/>
          <a:lstStyle>
            <a:lvl1pPr marL="0" indent="0">
              <a:buNone/>
              <a:defRPr b="1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fi-FI" smtClean="0"/>
              <a:t>Muokkaa tekstin perustyylejä</a:t>
            </a:r>
          </a:p>
        </p:txBody>
      </p:sp>
      <p:pic>
        <p:nvPicPr>
          <p:cNvPr id="27" name="Kuva 2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211" y="5677621"/>
            <a:ext cx="1686983" cy="946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46741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 3">
    <p:bg>
      <p:bgPr>
        <a:solidFill>
          <a:srgbClr val="FFC6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 5"/>
          <p:cNvSpPr>
            <a:spLocks/>
          </p:cNvSpPr>
          <p:nvPr userDrawn="1"/>
        </p:nvSpPr>
        <p:spPr bwMode="white">
          <a:xfrm>
            <a:off x="0" y="0"/>
            <a:ext cx="7305472" cy="6858000"/>
          </a:xfrm>
          <a:custGeom>
            <a:avLst/>
            <a:gdLst>
              <a:gd name="T0" fmla="*/ 15203 w 15203"/>
              <a:gd name="T1" fmla="*/ 14300 h 14300"/>
              <a:gd name="T2" fmla="*/ 14018 w 15203"/>
              <a:gd name="T3" fmla="*/ 12518 h 14300"/>
              <a:gd name="T4" fmla="*/ 15203 w 15203"/>
              <a:gd name="T5" fmla="*/ 10722 h 14300"/>
              <a:gd name="T6" fmla="*/ 14018 w 15203"/>
              <a:gd name="T7" fmla="*/ 8926 h 14300"/>
              <a:gd name="T8" fmla="*/ 15203 w 15203"/>
              <a:gd name="T9" fmla="*/ 7131 h 14300"/>
              <a:gd name="T10" fmla="*/ 14018 w 15203"/>
              <a:gd name="T11" fmla="*/ 5335 h 14300"/>
              <a:gd name="T12" fmla="*/ 15203 w 15203"/>
              <a:gd name="T13" fmla="*/ 3540 h 14300"/>
              <a:gd name="T14" fmla="*/ 14018 w 15203"/>
              <a:gd name="T15" fmla="*/ 1744 h 14300"/>
              <a:gd name="T16" fmla="*/ 15202 w 15203"/>
              <a:gd name="T17" fmla="*/ 0 h 14300"/>
              <a:gd name="T18" fmla="*/ 0 w 15203"/>
              <a:gd name="T19" fmla="*/ 0 h 14300"/>
              <a:gd name="T20" fmla="*/ 0 w 15203"/>
              <a:gd name="T21" fmla="*/ 3271 h 14300"/>
              <a:gd name="T22" fmla="*/ 0 w 15203"/>
              <a:gd name="T23" fmla="*/ 14300 h 14300"/>
              <a:gd name="T24" fmla="*/ 15203 w 15203"/>
              <a:gd name="T25" fmla="*/ 14300 h 14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5203" h="14300">
                <a:moveTo>
                  <a:pt x="15203" y="14300"/>
                </a:moveTo>
                <a:cubicBezTo>
                  <a:pt x="15197" y="13500"/>
                  <a:pt x="14711" y="12814"/>
                  <a:pt x="14018" y="12518"/>
                </a:cubicBezTo>
                <a:cubicBezTo>
                  <a:pt x="14714" y="12219"/>
                  <a:pt x="15203" y="11528"/>
                  <a:pt x="15203" y="10722"/>
                </a:cubicBezTo>
                <a:cubicBezTo>
                  <a:pt x="15203" y="9916"/>
                  <a:pt x="14714" y="9225"/>
                  <a:pt x="14018" y="8926"/>
                </a:cubicBezTo>
                <a:cubicBezTo>
                  <a:pt x="14714" y="8628"/>
                  <a:pt x="15203" y="7937"/>
                  <a:pt x="15203" y="7131"/>
                </a:cubicBezTo>
                <a:cubicBezTo>
                  <a:pt x="15203" y="6325"/>
                  <a:pt x="14714" y="5634"/>
                  <a:pt x="14018" y="5335"/>
                </a:cubicBezTo>
                <a:cubicBezTo>
                  <a:pt x="14714" y="5037"/>
                  <a:pt x="15203" y="4345"/>
                  <a:pt x="15203" y="3540"/>
                </a:cubicBezTo>
                <a:cubicBezTo>
                  <a:pt x="15203" y="2734"/>
                  <a:pt x="14714" y="2042"/>
                  <a:pt x="14018" y="1744"/>
                </a:cubicBezTo>
                <a:cubicBezTo>
                  <a:pt x="14699" y="1452"/>
                  <a:pt x="15182" y="784"/>
                  <a:pt x="15202" y="0"/>
                </a:cubicBezTo>
                <a:lnTo>
                  <a:pt x="0" y="0"/>
                </a:lnTo>
                <a:lnTo>
                  <a:pt x="0" y="3271"/>
                </a:lnTo>
                <a:lnTo>
                  <a:pt x="0" y="14300"/>
                </a:lnTo>
                <a:lnTo>
                  <a:pt x="15203" y="14300"/>
                </a:lnTo>
                <a:close/>
              </a:path>
            </a:pathLst>
          </a:custGeom>
          <a:solidFill>
            <a:srgbClr val="9FC9E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08563" y="457200"/>
            <a:ext cx="10739336" cy="2071991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70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12" name="Tekstin paikkamerkki 11"/>
          <p:cNvSpPr>
            <a:spLocks noGrp="1"/>
          </p:cNvSpPr>
          <p:nvPr>
            <p:ph type="body" sz="quarter" idx="13"/>
          </p:nvPr>
        </p:nvSpPr>
        <p:spPr>
          <a:xfrm>
            <a:off x="447472" y="2665378"/>
            <a:ext cx="10709478" cy="972000"/>
          </a:xfrm>
        </p:spPr>
        <p:txBody>
          <a:bodyPr/>
          <a:lstStyle>
            <a:lvl1pPr marL="0" indent="0">
              <a:buNone/>
              <a:defRPr b="1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fi-FI" smtClean="0"/>
              <a:t>Muokkaa tekstin perustyylejä</a:t>
            </a:r>
          </a:p>
        </p:txBody>
      </p:sp>
      <p:pic>
        <p:nvPicPr>
          <p:cNvPr id="28" name="Kuva 2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211" y="5677621"/>
            <a:ext cx="1686983" cy="946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9150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 3 B">
    <p:bg>
      <p:bgPr>
        <a:solidFill>
          <a:srgbClr val="FFC6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>
            <a:spLocks/>
          </p:cNvSpPr>
          <p:nvPr userDrawn="1"/>
        </p:nvSpPr>
        <p:spPr bwMode="auto">
          <a:xfrm>
            <a:off x="0" y="0"/>
            <a:ext cx="9679021" cy="6858000"/>
          </a:xfrm>
          <a:custGeom>
            <a:avLst/>
            <a:gdLst>
              <a:gd name="T0" fmla="*/ 0 w 20142"/>
              <a:gd name="T1" fmla="*/ 0 h 14300"/>
              <a:gd name="T2" fmla="*/ 0 w 20142"/>
              <a:gd name="T3" fmla="*/ 14300 h 14300"/>
              <a:gd name="T4" fmla="*/ 20141 w 20142"/>
              <a:gd name="T5" fmla="*/ 14300 h 14300"/>
              <a:gd name="T6" fmla="*/ 18957 w 20142"/>
              <a:gd name="T7" fmla="*/ 12518 h 14300"/>
              <a:gd name="T8" fmla="*/ 20142 w 20142"/>
              <a:gd name="T9" fmla="*/ 10722 h 14300"/>
              <a:gd name="T10" fmla="*/ 18957 w 20142"/>
              <a:gd name="T11" fmla="*/ 8926 h 14300"/>
              <a:gd name="T12" fmla="*/ 20142 w 20142"/>
              <a:gd name="T13" fmla="*/ 7131 h 14300"/>
              <a:gd name="T14" fmla="*/ 18957 w 20142"/>
              <a:gd name="T15" fmla="*/ 5335 h 14300"/>
              <a:gd name="T16" fmla="*/ 20142 w 20142"/>
              <a:gd name="T17" fmla="*/ 3540 h 14300"/>
              <a:gd name="T18" fmla="*/ 18957 w 20142"/>
              <a:gd name="T19" fmla="*/ 1744 h 14300"/>
              <a:gd name="T20" fmla="*/ 20141 w 20142"/>
              <a:gd name="T21" fmla="*/ 0 h 14300"/>
              <a:gd name="T22" fmla="*/ 0 w 20142"/>
              <a:gd name="T23" fmla="*/ 0 h 14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0142" h="14300">
                <a:moveTo>
                  <a:pt x="0" y="0"/>
                </a:moveTo>
                <a:lnTo>
                  <a:pt x="0" y="14300"/>
                </a:lnTo>
                <a:cubicBezTo>
                  <a:pt x="6714" y="14300"/>
                  <a:pt x="13428" y="14300"/>
                  <a:pt x="20141" y="14300"/>
                </a:cubicBezTo>
                <a:cubicBezTo>
                  <a:pt x="20136" y="13500"/>
                  <a:pt x="19649" y="12814"/>
                  <a:pt x="18957" y="12518"/>
                </a:cubicBezTo>
                <a:cubicBezTo>
                  <a:pt x="19653" y="12219"/>
                  <a:pt x="20142" y="11528"/>
                  <a:pt x="20142" y="10722"/>
                </a:cubicBezTo>
                <a:cubicBezTo>
                  <a:pt x="20142" y="9916"/>
                  <a:pt x="19653" y="9225"/>
                  <a:pt x="18957" y="8926"/>
                </a:cubicBezTo>
                <a:cubicBezTo>
                  <a:pt x="19653" y="8628"/>
                  <a:pt x="20142" y="7937"/>
                  <a:pt x="20142" y="7131"/>
                </a:cubicBezTo>
                <a:cubicBezTo>
                  <a:pt x="20142" y="6325"/>
                  <a:pt x="19653" y="5634"/>
                  <a:pt x="18957" y="5335"/>
                </a:cubicBezTo>
                <a:cubicBezTo>
                  <a:pt x="19653" y="5037"/>
                  <a:pt x="20142" y="4345"/>
                  <a:pt x="20142" y="3540"/>
                </a:cubicBezTo>
                <a:cubicBezTo>
                  <a:pt x="20142" y="2734"/>
                  <a:pt x="19653" y="2042"/>
                  <a:pt x="18957" y="1744"/>
                </a:cubicBezTo>
                <a:cubicBezTo>
                  <a:pt x="19638" y="1452"/>
                  <a:pt x="20120" y="784"/>
                  <a:pt x="20141" y="0"/>
                </a:cubicBezTo>
                <a:cubicBezTo>
                  <a:pt x="13427" y="0"/>
                  <a:pt x="6714" y="0"/>
                  <a:pt x="0" y="0"/>
                </a:cubicBezTo>
                <a:close/>
              </a:path>
            </a:pathLst>
          </a:custGeom>
          <a:solidFill>
            <a:srgbClr val="9FC9E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08563" y="457200"/>
            <a:ext cx="10739336" cy="2071991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70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12" name="Tekstin paikkamerkki 11"/>
          <p:cNvSpPr>
            <a:spLocks noGrp="1"/>
          </p:cNvSpPr>
          <p:nvPr>
            <p:ph type="body" sz="quarter" idx="13"/>
          </p:nvPr>
        </p:nvSpPr>
        <p:spPr>
          <a:xfrm>
            <a:off x="447472" y="2665378"/>
            <a:ext cx="10709478" cy="972000"/>
          </a:xfrm>
        </p:spPr>
        <p:txBody>
          <a:bodyPr/>
          <a:lstStyle>
            <a:lvl1pPr marL="0" indent="0">
              <a:buNone/>
              <a:defRPr b="1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fi-FI" smtClean="0"/>
              <a:t>Muokkaa tekstin perustyylejä</a:t>
            </a:r>
          </a:p>
        </p:txBody>
      </p:sp>
      <p:pic>
        <p:nvPicPr>
          <p:cNvPr id="27" name="Kuva 2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211" y="5677621"/>
            <a:ext cx="1686983" cy="946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25591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 4">
    <p:bg>
      <p:bgPr>
        <a:solidFill>
          <a:srgbClr val="00D7A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/>
          <p:cNvSpPr>
            <a:spLocks/>
          </p:cNvSpPr>
          <p:nvPr userDrawn="1"/>
        </p:nvSpPr>
        <p:spPr bwMode="white">
          <a:xfrm>
            <a:off x="0" y="0"/>
            <a:ext cx="9815209" cy="6858000"/>
          </a:xfrm>
          <a:custGeom>
            <a:avLst/>
            <a:gdLst>
              <a:gd name="T0" fmla="*/ 0 w 20470"/>
              <a:gd name="T1" fmla="*/ 14293 h 14293"/>
              <a:gd name="T2" fmla="*/ 5684 w 20470"/>
              <a:gd name="T3" fmla="*/ 14293 h 14293"/>
              <a:gd name="T4" fmla="*/ 5306 w 20470"/>
              <a:gd name="T5" fmla="*/ 13517 h 14293"/>
              <a:gd name="T6" fmla="*/ 5472 w 20470"/>
              <a:gd name="T7" fmla="*/ 12643 h 14293"/>
              <a:gd name="T8" fmla="*/ 6345 w 20470"/>
              <a:gd name="T9" fmla="*/ 12478 h 14293"/>
              <a:gd name="T10" fmla="*/ 7917 w 20470"/>
              <a:gd name="T11" fmla="*/ 13245 h 14293"/>
              <a:gd name="T12" fmla="*/ 8751 w 20470"/>
              <a:gd name="T13" fmla="*/ 13067 h 14293"/>
              <a:gd name="T14" fmla="*/ 8921 w 20470"/>
              <a:gd name="T15" fmla="*/ 12211 h 14293"/>
              <a:gd name="T16" fmla="*/ 8164 w 20470"/>
              <a:gd name="T17" fmla="*/ 10659 h 14293"/>
              <a:gd name="T18" fmla="*/ 8330 w 20470"/>
              <a:gd name="T19" fmla="*/ 9785 h 14293"/>
              <a:gd name="T20" fmla="*/ 9203 w 20470"/>
              <a:gd name="T21" fmla="*/ 9620 h 14293"/>
              <a:gd name="T22" fmla="*/ 10775 w 20470"/>
              <a:gd name="T23" fmla="*/ 10387 h 14293"/>
              <a:gd name="T24" fmla="*/ 11609 w 20470"/>
              <a:gd name="T25" fmla="*/ 10209 h 14293"/>
              <a:gd name="T26" fmla="*/ 11780 w 20470"/>
              <a:gd name="T27" fmla="*/ 9353 h 14293"/>
              <a:gd name="T28" fmla="*/ 11022 w 20470"/>
              <a:gd name="T29" fmla="*/ 7801 h 14293"/>
              <a:gd name="T30" fmla="*/ 11188 w 20470"/>
              <a:gd name="T31" fmla="*/ 6927 h 14293"/>
              <a:gd name="T32" fmla="*/ 12061 w 20470"/>
              <a:gd name="T33" fmla="*/ 6762 h 14293"/>
              <a:gd name="T34" fmla="*/ 13631 w 20470"/>
              <a:gd name="T35" fmla="*/ 7532 h 14293"/>
              <a:gd name="T36" fmla="*/ 14462 w 20470"/>
              <a:gd name="T37" fmla="*/ 7357 h 14293"/>
              <a:gd name="T38" fmla="*/ 14632 w 20470"/>
              <a:gd name="T39" fmla="*/ 6500 h 14293"/>
              <a:gd name="T40" fmla="*/ 13875 w 20470"/>
              <a:gd name="T41" fmla="*/ 4948 h 14293"/>
              <a:gd name="T42" fmla="*/ 14040 w 20470"/>
              <a:gd name="T43" fmla="*/ 4075 h 14293"/>
              <a:gd name="T44" fmla="*/ 14913 w 20470"/>
              <a:gd name="T45" fmla="*/ 3910 h 14293"/>
              <a:gd name="T46" fmla="*/ 16486 w 20470"/>
              <a:gd name="T47" fmla="*/ 4676 h 14293"/>
              <a:gd name="T48" fmla="*/ 17320 w 20470"/>
              <a:gd name="T49" fmla="*/ 4499 h 14293"/>
              <a:gd name="T50" fmla="*/ 17490 w 20470"/>
              <a:gd name="T51" fmla="*/ 3642 h 14293"/>
              <a:gd name="T52" fmla="*/ 16733 w 20470"/>
              <a:gd name="T53" fmla="*/ 2090 h 14293"/>
              <a:gd name="T54" fmla="*/ 16899 w 20470"/>
              <a:gd name="T55" fmla="*/ 1217 h 14293"/>
              <a:gd name="T56" fmla="*/ 17772 w 20470"/>
              <a:gd name="T57" fmla="*/ 1051 h 14293"/>
              <a:gd name="T58" fmla="*/ 19345 w 20470"/>
              <a:gd name="T59" fmla="*/ 1818 h 14293"/>
              <a:gd name="T60" fmla="*/ 20179 w 20470"/>
              <a:gd name="T61" fmla="*/ 1639 h 14293"/>
              <a:gd name="T62" fmla="*/ 20349 w 20470"/>
              <a:gd name="T63" fmla="*/ 783 h 14293"/>
              <a:gd name="T64" fmla="*/ 19967 w 20470"/>
              <a:gd name="T65" fmla="*/ 0 h 14293"/>
              <a:gd name="T66" fmla="*/ 0 w 20470"/>
              <a:gd name="T67" fmla="*/ 0 h 14293"/>
              <a:gd name="T68" fmla="*/ 0 w 20470"/>
              <a:gd name="T69" fmla="*/ 14293 h 142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0470" h="14293">
                <a:moveTo>
                  <a:pt x="0" y="14293"/>
                </a:moveTo>
                <a:lnTo>
                  <a:pt x="5684" y="14293"/>
                </a:lnTo>
                <a:cubicBezTo>
                  <a:pt x="5495" y="13905"/>
                  <a:pt x="5306" y="13517"/>
                  <a:pt x="5306" y="13517"/>
                </a:cubicBezTo>
                <a:cubicBezTo>
                  <a:pt x="5306" y="13517"/>
                  <a:pt x="5077" y="13038"/>
                  <a:pt x="5472" y="12643"/>
                </a:cubicBezTo>
                <a:cubicBezTo>
                  <a:pt x="5708" y="12407"/>
                  <a:pt x="6053" y="12349"/>
                  <a:pt x="6345" y="12478"/>
                </a:cubicBezTo>
                <a:cubicBezTo>
                  <a:pt x="6357" y="12483"/>
                  <a:pt x="7917" y="13245"/>
                  <a:pt x="7917" y="13245"/>
                </a:cubicBezTo>
                <a:cubicBezTo>
                  <a:pt x="7917" y="13245"/>
                  <a:pt x="8353" y="13466"/>
                  <a:pt x="8751" y="13067"/>
                </a:cubicBezTo>
                <a:cubicBezTo>
                  <a:pt x="8982" y="12837"/>
                  <a:pt x="9042" y="12503"/>
                  <a:pt x="8921" y="12211"/>
                </a:cubicBezTo>
                <a:cubicBezTo>
                  <a:pt x="8913" y="12193"/>
                  <a:pt x="8164" y="10659"/>
                  <a:pt x="8164" y="10659"/>
                </a:cubicBezTo>
                <a:cubicBezTo>
                  <a:pt x="8164" y="10659"/>
                  <a:pt x="7935" y="10180"/>
                  <a:pt x="8330" y="9785"/>
                </a:cubicBezTo>
                <a:cubicBezTo>
                  <a:pt x="8566" y="9549"/>
                  <a:pt x="8912" y="9491"/>
                  <a:pt x="9203" y="9620"/>
                </a:cubicBezTo>
                <a:cubicBezTo>
                  <a:pt x="9215" y="9625"/>
                  <a:pt x="10775" y="10387"/>
                  <a:pt x="10775" y="10387"/>
                </a:cubicBezTo>
                <a:cubicBezTo>
                  <a:pt x="10775" y="10387"/>
                  <a:pt x="11211" y="10608"/>
                  <a:pt x="11609" y="10209"/>
                </a:cubicBezTo>
                <a:cubicBezTo>
                  <a:pt x="11840" y="9979"/>
                  <a:pt x="11901" y="9645"/>
                  <a:pt x="11780" y="9353"/>
                </a:cubicBezTo>
                <a:cubicBezTo>
                  <a:pt x="11771" y="9335"/>
                  <a:pt x="11022" y="7801"/>
                  <a:pt x="11022" y="7801"/>
                </a:cubicBezTo>
                <a:cubicBezTo>
                  <a:pt x="11022" y="7801"/>
                  <a:pt x="10793" y="7322"/>
                  <a:pt x="11188" y="6927"/>
                </a:cubicBezTo>
                <a:cubicBezTo>
                  <a:pt x="11425" y="6691"/>
                  <a:pt x="11770" y="6633"/>
                  <a:pt x="12061" y="6762"/>
                </a:cubicBezTo>
                <a:cubicBezTo>
                  <a:pt x="12074" y="6767"/>
                  <a:pt x="13631" y="7532"/>
                  <a:pt x="13631" y="7532"/>
                </a:cubicBezTo>
                <a:cubicBezTo>
                  <a:pt x="13631" y="7532"/>
                  <a:pt x="14095" y="7723"/>
                  <a:pt x="14462" y="7357"/>
                </a:cubicBezTo>
                <a:cubicBezTo>
                  <a:pt x="14692" y="7127"/>
                  <a:pt x="14753" y="6793"/>
                  <a:pt x="14632" y="6500"/>
                </a:cubicBezTo>
                <a:cubicBezTo>
                  <a:pt x="14623" y="6483"/>
                  <a:pt x="13875" y="4948"/>
                  <a:pt x="13875" y="4948"/>
                </a:cubicBezTo>
                <a:cubicBezTo>
                  <a:pt x="13875" y="4948"/>
                  <a:pt x="13646" y="4470"/>
                  <a:pt x="14040" y="4075"/>
                </a:cubicBezTo>
                <a:cubicBezTo>
                  <a:pt x="14277" y="3838"/>
                  <a:pt x="14622" y="3781"/>
                  <a:pt x="14913" y="3910"/>
                </a:cubicBezTo>
                <a:cubicBezTo>
                  <a:pt x="14926" y="3915"/>
                  <a:pt x="16486" y="4676"/>
                  <a:pt x="16486" y="4676"/>
                </a:cubicBezTo>
                <a:cubicBezTo>
                  <a:pt x="16486" y="4676"/>
                  <a:pt x="16921" y="4897"/>
                  <a:pt x="17320" y="4499"/>
                </a:cubicBezTo>
                <a:cubicBezTo>
                  <a:pt x="17550" y="4268"/>
                  <a:pt x="17611" y="3935"/>
                  <a:pt x="17490" y="3642"/>
                </a:cubicBezTo>
                <a:cubicBezTo>
                  <a:pt x="17481" y="3624"/>
                  <a:pt x="16733" y="2090"/>
                  <a:pt x="16733" y="2090"/>
                </a:cubicBezTo>
                <a:cubicBezTo>
                  <a:pt x="16733" y="2090"/>
                  <a:pt x="16504" y="1611"/>
                  <a:pt x="16899" y="1217"/>
                </a:cubicBezTo>
                <a:cubicBezTo>
                  <a:pt x="17135" y="980"/>
                  <a:pt x="17480" y="922"/>
                  <a:pt x="17772" y="1051"/>
                </a:cubicBezTo>
                <a:cubicBezTo>
                  <a:pt x="17784" y="1056"/>
                  <a:pt x="19345" y="1818"/>
                  <a:pt x="19345" y="1818"/>
                </a:cubicBezTo>
                <a:cubicBezTo>
                  <a:pt x="19345" y="1818"/>
                  <a:pt x="19807" y="2012"/>
                  <a:pt x="20179" y="1639"/>
                </a:cubicBezTo>
                <a:cubicBezTo>
                  <a:pt x="20409" y="1409"/>
                  <a:pt x="20470" y="1075"/>
                  <a:pt x="20349" y="783"/>
                </a:cubicBezTo>
                <a:cubicBezTo>
                  <a:pt x="20345" y="774"/>
                  <a:pt x="20156" y="386"/>
                  <a:pt x="19967" y="0"/>
                </a:cubicBezTo>
                <a:lnTo>
                  <a:pt x="0" y="0"/>
                </a:lnTo>
                <a:lnTo>
                  <a:pt x="0" y="14293"/>
                </a:lnTo>
                <a:close/>
              </a:path>
            </a:pathLst>
          </a:custGeom>
          <a:solidFill>
            <a:srgbClr val="F5A3C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08563" y="457200"/>
            <a:ext cx="10739336" cy="2071991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70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12" name="Tekstin paikkamerkki 11"/>
          <p:cNvSpPr>
            <a:spLocks noGrp="1"/>
          </p:cNvSpPr>
          <p:nvPr>
            <p:ph type="body" sz="quarter" idx="13"/>
          </p:nvPr>
        </p:nvSpPr>
        <p:spPr>
          <a:xfrm>
            <a:off x="447472" y="2665378"/>
            <a:ext cx="10709478" cy="972000"/>
          </a:xfrm>
        </p:spPr>
        <p:txBody>
          <a:bodyPr/>
          <a:lstStyle>
            <a:lvl1pPr marL="0" indent="0">
              <a:buNone/>
              <a:defRPr b="1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fi-FI" smtClean="0"/>
              <a:t>Muokkaa tekstin perustyylejä</a:t>
            </a:r>
          </a:p>
        </p:txBody>
      </p:sp>
      <p:pic>
        <p:nvPicPr>
          <p:cNvPr id="27" name="Kuva 2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211" y="5677621"/>
            <a:ext cx="1686983" cy="946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29721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 4 B">
    <p:bg>
      <p:bgPr>
        <a:solidFill>
          <a:srgbClr val="00D7A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>
            <a:spLocks/>
          </p:cNvSpPr>
          <p:nvPr userDrawn="1"/>
        </p:nvSpPr>
        <p:spPr bwMode="auto">
          <a:xfrm>
            <a:off x="-1" y="0"/>
            <a:ext cx="12193200" cy="6858000"/>
          </a:xfrm>
          <a:custGeom>
            <a:avLst/>
            <a:gdLst>
              <a:gd name="T0" fmla="*/ 0 w 25400"/>
              <a:gd name="T1" fmla="*/ 14293 h 14293"/>
              <a:gd name="T2" fmla="*/ 11682 w 25400"/>
              <a:gd name="T3" fmla="*/ 14293 h 14293"/>
              <a:gd name="T4" fmla="*/ 11303 w 25400"/>
              <a:gd name="T5" fmla="*/ 13517 h 14293"/>
              <a:gd name="T6" fmla="*/ 11469 w 25400"/>
              <a:gd name="T7" fmla="*/ 12643 h 14293"/>
              <a:gd name="T8" fmla="*/ 12342 w 25400"/>
              <a:gd name="T9" fmla="*/ 12478 h 14293"/>
              <a:gd name="T10" fmla="*/ 13914 w 25400"/>
              <a:gd name="T11" fmla="*/ 13245 h 14293"/>
              <a:gd name="T12" fmla="*/ 14748 w 25400"/>
              <a:gd name="T13" fmla="*/ 13067 h 14293"/>
              <a:gd name="T14" fmla="*/ 14919 w 25400"/>
              <a:gd name="T15" fmla="*/ 12211 h 14293"/>
              <a:gd name="T16" fmla="*/ 14161 w 25400"/>
              <a:gd name="T17" fmla="*/ 10659 h 14293"/>
              <a:gd name="T18" fmla="*/ 14327 w 25400"/>
              <a:gd name="T19" fmla="*/ 9785 h 14293"/>
              <a:gd name="T20" fmla="*/ 15200 w 25400"/>
              <a:gd name="T21" fmla="*/ 9620 h 14293"/>
              <a:gd name="T22" fmla="*/ 16773 w 25400"/>
              <a:gd name="T23" fmla="*/ 10387 h 14293"/>
              <a:gd name="T24" fmla="*/ 17607 w 25400"/>
              <a:gd name="T25" fmla="*/ 10209 h 14293"/>
              <a:gd name="T26" fmla="*/ 17777 w 25400"/>
              <a:gd name="T27" fmla="*/ 9353 h 14293"/>
              <a:gd name="T28" fmla="*/ 17020 w 25400"/>
              <a:gd name="T29" fmla="*/ 7801 h 14293"/>
              <a:gd name="T30" fmla="*/ 17185 w 25400"/>
              <a:gd name="T31" fmla="*/ 6927 h 14293"/>
              <a:gd name="T32" fmla="*/ 18058 w 25400"/>
              <a:gd name="T33" fmla="*/ 6762 h 14293"/>
              <a:gd name="T34" fmla="*/ 19628 w 25400"/>
              <a:gd name="T35" fmla="*/ 7532 h 14293"/>
              <a:gd name="T36" fmla="*/ 20459 w 25400"/>
              <a:gd name="T37" fmla="*/ 7357 h 14293"/>
              <a:gd name="T38" fmla="*/ 20629 w 25400"/>
              <a:gd name="T39" fmla="*/ 6500 h 14293"/>
              <a:gd name="T40" fmla="*/ 19872 w 25400"/>
              <a:gd name="T41" fmla="*/ 4948 h 14293"/>
              <a:gd name="T42" fmla="*/ 20038 w 25400"/>
              <a:gd name="T43" fmla="*/ 4075 h 14293"/>
              <a:gd name="T44" fmla="*/ 20911 w 25400"/>
              <a:gd name="T45" fmla="*/ 3910 h 14293"/>
              <a:gd name="T46" fmla="*/ 22483 w 25400"/>
              <a:gd name="T47" fmla="*/ 4676 h 14293"/>
              <a:gd name="T48" fmla="*/ 23317 w 25400"/>
              <a:gd name="T49" fmla="*/ 4499 h 14293"/>
              <a:gd name="T50" fmla="*/ 23487 w 25400"/>
              <a:gd name="T51" fmla="*/ 3642 h 14293"/>
              <a:gd name="T52" fmla="*/ 22730 w 25400"/>
              <a:gd name="T53" fmla="*/ 2090 h 14293"/>
              <a:gd name="T54" fmla="*/ 22896 w 25400"/>
              <a:gd name="T55" fmla="*/ 1217 h 14293"/>
              <a:gd name="T56" fmla="*/ 23769 w 25400"/>
              <a:gd name="T57" fmla="*/ 1051 h 14293"/>
              <a:gd name="T58" fmla="*/ 25342 w 25400"/>
              <a:gd name="T59" fmla="*/ 1818 h 14293"/>
              <a:gd name="T60" fmla="*/ 25400 w 25400"/>
              <a:gd name="T61" fmla="*/ 1837 h 14293"/>
              <a:gd name="T62" fmla="*/ 25400 w 25400"/>
              <a:gd name="T63" fmla="*/ 0 h 14293"/>
              <a:gd name="T64" fmla="*/ 0 w 25400"/>
              <a:gd name="T65" fmla="*/ 0 h 14293"/>
              <a:gd name="T66" fmla="*/ 0 w 25400"/>
              <a:gd name="T67" fmla="*/ 14293 h 142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25400" h="14293">
                <a:moveTo>
                  <a:pt x="0" y="14293"/>
                </a:moveTo>
                <a:lnTo>
                  <a:pt x="11682" y="14293"/>
                </a:lnTo>
                <a:cubicBezTo>
                  <a:pt x="11492" y="13905"/>
                  <a:pt x="11303" y="13517"/>
                  <a:pt x="11303" y="13517"/>
                </a:cubicBezTo>
                <a:cubicBezTo>
                  <a:pt x="11303" y="13517"/>
                  <a:pt x="11074" y="13038"/>
                  <a:pt x="11469" y="12643"/>
                </a:cubicBezTo>
                <a:cubicBezTo>
                  <a:pt x="11705" y="12407"/>
                  <a:pt x="12051" y="12349"/>
                  <a:pt x="12342" y="12478"/>
                </a:cubicBezTo>
                <a:cubicBezTo>
                  <a:pt x="12354" y="12483"/>
                  <a:pt x="13914" y="13245"/>
                  <a:pt x="13914" y="13245"/>
                </a:cubicBezTo>
                <a:cubicBezTo>
                  <a:pt x="13914" y="13245"/>
                  <a:pt x="14350" y="13466"/>
                  <a:pt x="14748" y="13067"/>
                </a:cubicBezTo>
                <a:cubicBezTo>
                  <a:pt x="14979" y="12837"/>
                  <a:pt x="15040" y="12503"/>
                  <a:pt x="14919" y="12211"/>
                </a:cubicBezTo>
                <a:cubicBezTo>
                  <a:pt x="14910" y="12193"/>
                  <a:pt x="14161" y="10659"/>
                  <a:pt x="14161" y="10659"/>
                </a:cubicBezTo>
                <a:cubicBezTo>
                  <a:pt x="14161" y="10659"/>
                  <a:pt x="13932" y="10180"/>
                  <a:pt x="14327" y="9785"/>
                </a:cubicBezTo>
                <a:cubicBezTo>
                  <a:pt x="14564" y="9549"/>
                  <a:pt x="14909" y="9491"/>
                  <a:pt x="15200" y="9620"/>
                </a:cubicBezTo>
                <a:cubicBezTo>
                  <a:pt x="15213" y="9625"/>
                  <a:pt x="16773" y="10387"/>
                  <a:pt x="16773" y="10387"/>
                </a:cubicBezTo>
                <a:cubicBezTo>
                  <a:pt x="16773" y="10387"/>
                  <a:pt x="17208" y="10608"/>
                  <a:pt x="17607" y="10209"/>
                </a:cubicBezTo>
                <a:cubicBezTo>
                  <a:pt x="17837" y="9979"/>
                  <a:pt x="17898" y="9645"/>
                  <a:pt x="17777" y="9353"/>
                </a:cubicBezTo>
                <a:cubicBezTo>
                  <a:pt x="17768" y="9335"/>
                  <a:pt x="17020" y="7801"/>
                  <a:pt x="17020" y="7801"/>
                </a:cubicBezTo>
                <a:cubicBezTo>
                  <a:pt x="17020" y="7801"/>
                  <a:pt x="16791" y="7322"/>
                  <a:pt x="17185" y="6927"/>
                </a:cubicBezTo>
                <a:cubicBezTo>
                  <a:pt x="17422" y="6691"/>
                  <a:pt x="17767" y="6633"/>
                  <a:pt x="18058" y="6762"/>
                </a:cubicBezTo>
                <a:cubicBezTo>
                  <a:pt x="18071" y="6767"/>
                  <a:pt x="19628" y="7532"/>
                  <a:pt x="19628" y="7532"/>
                </a:cubicBezTo>
                <a:cubicBezTo>
                  <a:pt x="19628" y="7532"/>
                  <a:pt x="20093" y="7723"/>
                  <a:pt x="20459" y="7357"/>
                </a:cubicBezTo>
                <a:cubicBezTo>
                  <a:pt x="20689" y="7127"/>
                  <a:pt x="20750" y="6793"/>
                  <a:pt x="20629" y="6500"/>
                </a:cubicBezTo>
                <a:cubicBezTo>
                  <a:pt x="20620" y="6483"/>
                  <a:pt x="19872" y="4948"/>
                  <a:pt x="19872" y="4948"/>
                </a:cubicBezTo>
                <a:cubicBezTo>
                  <a:pt x="19872" y="4948"/>
                  <a:pt x="19643" y="4470"/>
                  <a:pt x="20038" y="4075"/>
                </a:cubicBezTo>
                <a:cubicBezTo>
                  <a:pt x="20274" y="3838"/>
                  <a:pt x="20619" y="3781"/>
                  <a:pt x="20911" y="3910"/>
                </a:cubicBezTo>
                <a:cubicBezTo>
                  <a:pt x="20923" y="3915"/>
                  <a:pt x="22483" y="4676"/>
                  <a:pt x="22483" y="4676"/>
                </a:cubicBezTo>
                <a:cubicBezTo>
                  <a:pt x="22483" y="4676"/>
                  <a:pt x="22919" y="4897"/>
                  <a:pt x="23317" y="4499"/>
                </a:cubicBezTo>
                <a:cubicBezTo>
                  <a:pt x="23547" y="4268"/>
                  <a:pt x="23608" y="3935"/>
                  <a:pt x="23487" y="3642"/>
                </a:cubicBezTo>
                <a:cubicBezTo>
                  <a:pt x="23479" y="3624"/>
                  <a:pt x="22730" y="2090"/>
                  <a:pt x="22730" y="2090"/>
                </a:cubicBezTo>
                <a:cubicBezTo>
                  <a:pt x="22730" y="2090"/>
                  <a:pt x="22501" y="1611"/>
                  <a:pt x="22896" y="1217"/>
                </a:cubicBezTo>
                <a:cubicBezTo>
                  <a:pt x="23132" y="980"/>
                  <a:pt x="23478" y="922"/>
                  <a:pt x="23769" y="1051"/>
                </a:cubicBezTo>
                <a:cubicBezTo>
                  <a:pt x="23781" y="1056"/>
                  <a:pt x="25342" y="1818"/>
                  <a:pt x="25342" y="1818"/>
                </a:cubicBezTo>
                <a:cubicBezTo>
                  <a:pt x="25342" y="1818"/>
                  <a:pt x="25363" y="1827"/>
                  <a:pt x="25400" y="1837"/>
                </a:cubicBezTo>
                <a:lnTo>
                  <a:pt x="25400" y="0"/>
                </a:lnTo>
                <a:lnTo>
                  <a:pt x="0" y="0"/>
                </a:lnTo>
                <a:lnTo>
                  <a:pt x="0" y="14293"/>
                </a:lnTo>
                <a:close/>
              </a:path>
            </a:pathLst>
          </a:custGeom>
          <a:solidFill>
            <a:srgbClr val="F5A3C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08563" y="457200"/>
            <a:ext cx="10739336" cy="2071991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70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12" name="Tekstin paikkamerkki 11"/>
          <p:cNvSpPr>
            <a:spLocks noGrp="1"/>
          </p:cNvSpPr>
          <p:nvPr>
            <p:ph type="body" sz="quarter" idx="13"/>
          </p:nvPr>
        </p:nvSpPr>
        <p:spPr>
          <a:xfrm>
            <a:off x="447472" y="2665378"/>
            <a:ext cx="10709478" cy="972000"/>
          </a:xfrm>
        </p:spPr>
        <p:txBody>
          <a:bodyPr/>
          <a:lstStyle>
            <a:lvl1pPr marL="0" indent="0">
              <a:buNone/>
              <a:defRPr b="1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fi-FI" smtClean="0"/>
              <a:t>Muokkaa tekstin perustyylejä</a:t>
            </a:r>
          </a:p>
        </p:txBody>
      </p:sp>
      <p:pic>
        <p:nvPicPr>
          <p:cNvPr id="27" name="Kuva 2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211" y="5677621"/>
            <a:ext cx="1686983" cy="946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50398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 5">
    <p:bg>
      <p:bgPr>
        <a:solidFill>
          <a:srgbClr val="9FC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>
            <a:spLocks noChangeAspect="1"/>
          </p:cNvSpPr>
          <p:nvPr userDrawn="1"/>
        </p:nvSpPr>
        <p:spPr bwMode="auto">
          <a:xfrm>
            <a:off x="-18000" y="-18000"/>
            <a:ext cx="9727872" cy="6876000"/>
          </a:xfrm>
          <a:custGeom>
            <a:avLst/>
            <a:gdLst>
              <a:gd name="T0" fmla="*/ 0 w 20206"/>
              <a:gd name="T1" fmla="*/ 13 h 14300"/>
              <a:gd name="T2" fmla="*/ 0 w 20206"/>
              <a:gd name="T3" fmla="*/ 14300 h 14300"/>
              <a:gd name="T4" fmla="*/ 7482 w 20206"/>
              <a:gd name="T5" fmla="*/ 14300 h 14300"/>
              <a:gd name="T6" fmla="*/ 7478 w 20206"/>
              <a:gd name="T7" fmla="*/ 12595 h 14300"/>
              <a:gd name="T8" fmla="*/ 9300 w 20206"/>
              <a:gd name="T9" fmla="*/ 12600 h 14300"/>
              <a:gd name="T10" fmla="*/ 9295 w 20206"/>
              <a:gd name="T11" fmla="*/ 10777 h 14300"/>
              <a:gd name="T12" fmla="*/ 11118 w 20206"/>
              <a:gd name="T13" fmla="*/ 10782 h 14300"/>
              <a:gd name="T14" fmla="*/ 11113 w 20206"/>
              <a:gd name="T15" fmla="*/ 9085 h 14300"/>
              <a:gd name="T16" fmla="*/ 12935 w 20206"/>
              <a:gd name="T17" fmla="*/ 9090 h 14300"/>
              <a:gd name="T18" fmla="*/ 12930 w 20206"/>
              <a:gd name="T19" fmla="*/ 7267 h 14300"/>
              <a:gd name="T20" fmla="*/ 14753 w 20206"/>
              <a:gd name="T21" fmla="*/ 7272 h 14300"/>
              <a:gd name="T22" fmla="*/ 14748 w 20206"/>
              <a:gd name="T23" fmla="*/ 5450 h 14300"/>
              <a:gd name="T24" fmla="*/ 16571 w 20206"/>
              <a:gd name="T25" fmla="*/ 5455 h 14300"/>
              <a:gd name="T26" fmla="*/ 16566 w 20206"/>
              <a:gd name="T27" fmla="*/ 3632 h 14300"/>
              <a:gd name="T28" fmla="*/ 18388 w 20206"/>
              <a:gd name="T29" fmla="*/ 3637 h 14300"/>
              <a:gd name="T30" fmla="*/ 18383 w 20206"/>
              <a:gd name="T31" fmla="*/ 1815 h 14300"/>
              <a:gd name="T32" fmla="*/ 20206 w 20206"/>
              <a:gd name="T33" fmla="*/ 1820 h 14300"/>
              <a:gd name="T34" fmla="*/ 20201 w 20206"/>
              <a:gd name="T35" fmla="*/ 0 h 14300"/>
              <a:gd name="T36" fmla="*/ 0 w 20206"/>
              <a:gd name="T37" fmla="*/ 13 h 14300"/>
              <a:gd name="connsiteX0" fmla="*/ 284 w 20206"/>
              <a:gd name="connsiteY0" fmla="*/ 196 h 14300"/>
              <a:gd name="connsiteX1" fmla="*/ 0 w 20206"/>
              <a:gd name="connsiteY1" fmla="*/ 14300 h 14300"/>
              <a:gd name="connsiteX2" fmla="*/ 7482 w 20206"/>
              <a:gd name="connsiteY2" fmla="*/ 14300 h 14300"/>
              <a:gd name="connsiteX3" fmla="*/ 7478 w 20206"/>
              <a:gd name="connsiteY3" fmla="*/ 12595 h 14300"/>
              <a:gd name="connsiteX4" fmla="*/ 9300 w 20206"/>
              <a:gd name="connsiteY4" fmla="*/ 12600 h 14300"/>
              <a:gd name="connsiteX5" fmla="*/ 9295 w 20206"/>
              <a:gd name="connsiteY5" fmla="*/ 10777 h 14300"/>
              <a:gd name="connsiteX6" fmla="*/ 11118 w 20206"/>
              <a:gd name="connsiteY6" fmla="*/ 10782 h 14300"/>
              <a:gd name="connsiteX7" fmla="*/ 11113 w 20206"/>
              <a:gd name="connsiteY7" fmla="*/ 9085 h 14300"/>
              <a:gd name="connsiteX8" fmla="*/ 12935 w 20206"/>
              <a:gd name="connsiteY8" fmla="*/ 9090 h 14300"/>
              <a:gd name="connsiteX9" fmla="*/ 12930 w 20206"/>
              <a:gd name="connsiteY9" fmla="*/ 7267 h 14300"/>
              <a:gd name="connsiteX10" fmla="*/ 14753 w 20206"/>
              <a:gd name="connsiteY10" fmla="*/ 7272 h 14300"/>
              <a:gd name="connsiteX11" fmla="*/ 14748 w 20206"/>
              <a:gd name="connsiteY11" fmla="*/ 5450 h 14300"/>
              <a:gd name="connsiteX12" fmla="*/ 16571 w 20206"/>
              <a:gd name="connsiteY12" fmla="*/ 5455 h 14300"/>
              <a:gd name="connsiteX13" fmla="*/ 16566 w 20206"/>
              <a:gd name="connsiteY13" fmla="*/ 3632 h 14300"/>
              <a:gd name="connsiteX14" fmla="*/ 18388 w 20206"/>
              <a:gd name="connsiteY14" fmla="*/ 3637 h 14300"/>
              <a:gd name="connsiteX15" fmla="*/ 18383 w 20206"/>
              <a:gd name="connsiteY15" fmla="*/ 1815 h 14300"/>
              <a:gd name="connsiteX16" fmla="*/ 20206 w 20206"/>
              <a:gd name="connsiteY16" fmla="*/ 1820 h 14300"/>
              <a:gd name="connsiteX17" fmla="*/ 20201 w 20206"/>
              <a:gd name="connsiteY17" fmla="*/ 0 h 14300"/>
              <a:gd name="connsiteX18" fmla="*/ 284 w 20206"/>
              <a:gd name="connsiteY18" fmla="*/ 196 h 14300"/>
              <a:gd name="connsiteX0" fmla="*/ 27 w 20233"/>
              <a:gd name="connsiteY0" fmla="*/ 13 h 14300"/>
              <a:gd name="connsiteX1" fmla="*/ 27 w 20233"/>
              <a:gd name="connsiteY1" fmla="*/ 14300 h 14300"/>
              <a:gd name="connsiteX2" fmla="*/ 7509 w 20233"/>
              <a:gd name="connsiteY2" fmla="*/ 14300 h 14300"/>
              <a:gd name="connsiteX3" fmla="*/ 7505 w 20233"/>
              <a:gd name="connsiteY3" fmla="*/ 12595 h 14300"/>
              <a:gd name="connsiteX4" fmla="*/ 9327 w 20233"/>
              <a:gd name="connsiteY4" fmla="*/ 12600 h 14300"/>
              <a:gd name="connsiteX5" fmla="*/ 9322 w 20233"/>
              <a:gd name="connsiteY5" fmla="*/ 10777 h 14300"/>
              <a:gd name="connsiteX6" fmla="*/ 11145 w 20233"/>
              <a:gd name="connsiteY6" fmla="*/ 10782 h 14300"/>
              <a:gd name="connsiteX7" fmla="*/ 11140 w 20233"/>
              <a:gd name="connsiteY7" fmla="*/ 9085 h 14300"/>
              <a:gd name="connsiteX8" fmla="*/ 12962 w 20233"/>
              <a:gd name="connsiteY8" fmla="*/ 9090 h 14300"/>
              <a:gd name="connsiteX9" fmla="*/ 12957 w 20233"/>
              <a:gd name="connsiteY9" fmla="*/ 7267 h 14300"/>
              <a:gd name="connsiteX10" fmla="*/ 14780 w 20233"/>
              <a:gd name="connsiteY10" fmla="*/ 7272 h 14300"/>
              <a:gd name="connsiteX11" fmla="*/ 14775 w 20233"/>
              <a:gd name="connsiteY11" fmla="*/ 5450 h 14300"/>
              <a:gd name="connsiteX12" fmla="*/ 16598 w 20233"/>
              <a:gd name="connsiteY12" fmla="*/ 5455 h 14300"/>
              <a:gd name="connsiteX13" fmla="*/ 16593 w 20233"/>
              <a:gd name="connsiteY13" fmla="*/ 3632 h 14300"/>
              <a:gd name="connsiteX14" fmla="*/ 18415 w 20233"/>
              <a:gd name="connsiteY14" fmla="*/ 3637 h 14300"/>
              <a:gd name="connsiteX15" fmla="*/ 18410 w 20233"/>
              <a:gd name="connsiteY15" fmla="*/ 1815 h 14300"/>
              <a:gd name="connsiteX16" fmla="*/ 20233 w 20233"/>
              <a:gd name="connsiteY16" fmla="*/ 1820 h 14300"/>
              <a:gd name="connsiteX17" fmla="*/ 20228 w 20233"/>
              <a:gd name="connsiteY17" fmla="*/ 0 h 14300"/>
              <a:gd name="connsiteX18" fmla="*/ 27 w 20233"/>
              <a:gd name="connsiteY18" fmla="*/ 13 h 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0233" h="14300">
                <a:moveTo>
                  <a:pt x="27" y="13"/>
                </a:moveTo>
                <a:cubicBezTo>
                  <a:pt x="-68" y="4714"/>
                  <a:pt x="122" y="9599"/>
                  <a:pt x="27" y="14300"/>
                </a:cubicBezTo>
                <a:lnTo>
                  <a:pt x="7509" y="14300"/>
                </a:lnTo>
                <a:cubicBezTo>
                  <a:pt x="7508" y="13732"/>
                  <a:pt x="7506" y="13163"/>
                  <a:pt x="7505" y="12595"/>
                </a:cubicBezTo>
                <a:lnTo>
                  <a:pt x="9327" y="12600"/>
                </a:lnTo>
                <a:cubicBezTo>
                  <a:pt x="9325" y="11992"/>
                  <a:pt x="9324" y="11385"/>
                  <a:pt x="9322" y="10777"/>
                </a:cubicBezTo>
                <a:lnTo>
                  <a:pt x="11145" y="10782"/>
                </a:lnTo>
                <a:cubicBezTo>
                  <a:pt x="11143" y="10216"/>
                  <a:pt x="11142" y="9651"/>
                  <a:pt x="11140" y="9085"/>
                </a:cubicBezTo>
                <a:lnTo>
                  <a:pt x="12962" y="9090"/>
                </a:lnTo>
                <a:cubicBezTo>
                  <a:pt x="12960" y="8482"/>
                  <a:pt x="12959" y="7875"/>
                  <a:pt x="12957" y="7267"/>
                </a:cubicBezTo>
                <a:lnTo>
                  <a:pt x="14780" y="7272"/>
                </a:lnTo>
                <a:cubicBezTo>
                  <a:pt x="14778" y="6665"/>
                  <a:pt x="14777" y="6057"/>
                  <a:pt x="14775" y="5450"/>
                </a:cubicBezTo>
                <a:lnTo>
                  <a:pt x="16598" y="5455"/>
                </a:lnTo>
                <a:cubicBezTo>
                  <a:pt x="16596" y="4847"/>
                  <a:pt x="16595" y="4240"/>
                  <a:pt x="16593" y="3632"/>
                </a:cubicBezTo>
                <a:lnTo>
                  <a:pt x="18415" y="3637"/>
                </a:lnTo>
                <a:cubicBezTo>
                  <a:pt x="18413" y="3030"/>
                  <a:pt x="18412" y="2422"/>
                  <a:pt x="18410" y="1815"/>
                </a:cubicBezTo>
                <a:lnTo>
                  <a:pt x="20233" y="1820"/>
                </a:lnTo>
                <a:cubicBezTo>
                  <a:pt x="20231" y="1213"/>
                  <a:pt x="20230" y="607"/>
                  <a:pt x="20228" y="0"/>
                </a:cubicBezTo>
                <a:lnTo>
                  <a:pt x="27" y="13"/>
                </a:lnTo>
                <a:close/>
              </a:path>
            </a:pathLst>
          </a:custGeom>
          <a:solidFill>
            <a:srgbClr val="DB2719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08563" y="457200"/>
            <a:ext cx="10739336" cy="2071991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70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12" name="Tekstin paikkamerkki 11"/>
          <p:cNvSpPr>
            <a:spLocks noGrp="1"/>
          </p:cNvSpPr>
          <p:nvPr>
            <p:ph type="body" sz="quarter" idx="13"/>
          </p:nvPr>
        </p:nvSpPr>
        <p:spPr>
          <a:xfrm>
            <a:off x="447472" y="2665378"/>
            <a:ext cx="10709478" cy="972000"/>
          </a:xfrm>
        </p:spPr>
        <p:txBody>
          <a:bodyPr/>
          <a:lstStyle>
            <a:lvl1pPr marL="0" indent="0">
              <a:buNone/>
              <a:defRPr b="1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fi-FI" smtClean="0"/>
              <a:t>Muokkaa tekstin perustyylejä</a:t>
            </a:r>
          </a:p>
        </p:txBody>
      </p:sp>
      <p:pic>
        <p:nvPicPr>
          <p:cNvPr id="27" name="Kuva 2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211" y="5677621"/>
            <a:ext cx="1686983" cy="946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80484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 5 B">
    <p:bg>
      <p:bgPr>
        <a:solidFill>
          <a:srgbClr val="9FC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/>
          <p:cNvSpPr>
            <a:spLocks/>
          </p:cNvSpPr>
          <p:nvPr userDrawn="1"/>
        </p:nvSpPr>
        <p:spPr bwMode="auto">
          <a:xfrm>
            <a:off x="0" y="0"/>
            <a:ext cx="12193200" cy="6858000"/>
          </a:xfrm>
          <a:custGeom>
            <a:avLst/>
            <a:gdLst>
              <a:gd name="T0" fmla="*/ 0 w 25400"/>
              <a:gd name="T1" fmla="*/ 0 h 14300"/>
              <a:gd name="T2" fmla="*/ 0 w 25400"/>
              <a:gd name="T3" fmla="*/ 14300 h 14300"/>
              <a:gd name="T4" fmla="*/ 14503 w 25400"/>
              <a:gd name="T5" fmla="*/ 14300 h 14300"/>
              <a:gd name="T6" fmla="*/ 14498 w 25400"/>
              <a:gd name="T7" fmla="*/ 12595 h 14300"/>
              <a:gd name="T8" fmla="*/ 16321 w 25400"/>
              <a:gd name="T9" fmla="*/ 12600 h 14300"/>
              <a:gd name="T10" fmla="*/ 16316 w 25400"/>
              <a:gd name="T11" fmla="*/ 10777 h 14300"/>
              <a:gd name="T12" fmla="*/ 18138 w 25400"/>
              <a:gd name="T13" fmla="*/ 10782 h 14300"/>
              <a:gd name="T14" fmla="*/ 18133 w 25400"/>
              <a:gd name="T15" fmla="*/ 9085 h 14300"/>
              <a:gd name="T16" fmla="*/ 19956 w 25400"/>
              <a:gd name="T17" fmla="*/ 9090 h 14300"/>
              <a:gd name="T18" fmla="*/ 19951 w 25400"/>
              <a:gd name="T19" fmla="*/ 7267 h 14300"/>
              <a:gd name="T20" fmla="*/ 21773 w 25400"/>
              <a:gd name="T21" fmla="*/ 7272 h 14300"/>
              <a:gd name="T22" fmla="*/ 21768 w 25400"/>
              <a:gd name="T23" fmla="*/ 5450 h 14300"/>
              <a:gd name="T24" fmla="*/ 23591 w 25400"/>
              <a:gd name="T25" fmla="*/ 5455 h 14300"/>
              <a:gd name="T26" fmla="*/ 23586 w 25400"/>
              <a:gd name="T27" fmla="*/ 3632 h 14300"/>
              <a:gd name="T28" fmla="*/ 25400 w 25400"/>
              <a:gd name="T29" fmla="*/ 3637 h 14300"/>
              <a:gd name="T30" fmla="*/ 25400 w 25400"/>
              <a:gd name="T31" fmla="*/ 0 h 14300"/>
              <a:gd name="T32" fmla="*/ 0 w 25400"/>
              <a:gd name="T33" fmla="*/ 0 h 14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5400" h="14300">
                <a:moveTo>
                  <a:pt x="0" y="0"/>
                </a:moveTo>
                <a:lnTo>
                  <a:pt x="0" y="14300"/>
                </a:lnTo>
                <a:lnTo>
                  <a:pt x="14503" y="14300"/>
                </a:lnTo>
                <a:lnTo>
                  <a:pt x="14498" y="12595"/>
                </a:lnTo>
                <a:lnTo>
                  <a:pt x="16321" y="12600"/>
                </a:lnTo>
                <a:lnTo>
                  <a:pt x="16316" y="10777"/>
                </a:lnTo>
                <a:lnTo>
                  <a:pt x="18138" y="10782"/>
                </a:lnTo>
                <a:lnTo>
                  <a:pt x="18133" y="9085"/>
                </a:lnTo>
                <a:lnTo>
                  <a:pt x="19956" y="9090"/>
                </a:lnTo>
                <a:lnTo>
                  <a:pt x="19951" y="7267"/>
                </a:lnTo>
                <a:lnTo>
                  <a:pt x="21773" y="7272"/>
                </a:lnTo>
                <a:lnTo>
                  <a:pt x="21768" y="5450"/>
                </a:lnTo>
                <a:lnTo>
                  <a:pt x="23591" y="5455"/>
                </a:lnTo>
                <a:lnTo>
                  <a:pt x="23586" y="3632"/>
                </a:lnTo>
                <a:lnTo>
                  <a:pt x="25400" y="3637"/>
                </a:lnTo>
                <a:lnTo>
                  <a:pt x="25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DB2719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08563" y="457200"/>
            <a:ext cx="10739336" cy="2071991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70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12" name="Tekstin paikkamerkki 11"/>
          <p:cNvSpPr>
            <a:spLocks noGrp="1"/>
          </p:cNvSpPr>
          <p:nvPr>
            <p:ph type="body" sz="quarter" idx="13"/>
          </p:nvPr>
        </p:nvSpPr>
        <p:spPr>
          <a:xfrm>
            <a:off x="447472" y="2665378"/>
            <a:ext cx="10709478" cy="972000"/>
          </a:xfrm>
        </p:spPr>
        <p:txBody>
          <a:bodyPr/>
          <a:lstStyle>
            <a:lvl1pPr marL="0" indent="0">
              <a:buNone/>
              <a:defRPr b="1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fi-FI" smtClean="0"/>
              <a:t>Muokkaa tekstin perustyylejä</a:t>
            </a:r>
          </a:p>
        </p:txBody>
      </p:sp>
      <p:pic>
        <p:nvPicPr>
          <p:cNvPr id="27" name="Kuva 2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211" y="5677621"/>
            <a:ext cx="1686983" cy="946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21541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petus">
    <p:bg>
      <p:bgPr>
        <a:solidFill>
          <a:srgbClr val="0001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5"/>
          <p:cNvSpPr>
            <a:spLocks/>
          </p:cNvSpPr>
          <p:nvPr userDrawn="1"/>
        </p:nvSpPr>
        <p:spPr bwMode="auto">
          <a:xfrm>
            <a:off x="0" y="0"/>
            <a:ext cx="12192000" cy="6858000"/>
          </a:xfrm>
          <a:custGeom>
            <a:avLst/>
            <a:gdLst>
              <a:gd name="T0" fmla="*/ 11070 w 25400"/>
              <a:gd name="T1" fmla="*/ 14300 h 14300"/>
              <a:gd name="T2" fmla="*/ 11503 w 25400"/>
              <a:gd name="T3" fmla="*/ 13565 h 14300"/>
              <a:gd name="T4" fmla="*/ 13018 w 25400"/>
              <a:gd name="T5" fmla="*/ 12686 h 14300"/>
              <a:gd name="T6" fmla="*/ 13897 w 25400"/>
              <a:gd name="T7" fmla="*/ 11171 h 14300"/>
              <a:gd name="T8" fmla="*/ 15412 w 25400"/>
              <a:gd name="T9" fmla="*/ 10292 h 14300"/>
              <a:gd name="T10" fmla="*/ 16291 w 25400"/>
              <a:gd name="T11" fmla="*/ 8777 h 14300"/>
              <a:gd name="T12" fmla="*/ 17807 w 25400"/>
              <a:gd name="T13" fmla="*/ 7898 h 14300"/>
              <a:gd name="T14" fmla="*/ 18686 w 25400"/>
              <a:gd name="T15" fmla="*/ 6382 h 14300"/>
              <a:gd name="T16" fmla="*/ 20201 w 25400"/>
              <a:gd name="T17" fmla="*/ 5503 h 14300"/>
              <a:gd name="T18" fmla="*/ 21080 w 25400"/>
              <a:gd name="T19" fmla="*/ 3988 h 14300"/>
              <a:gd name="T20" fmla="*/ 22595 w 25400"/>
              <a:gd name="T21" fmla="*/ 3109 h 14300"/>
              <a:gd name="T22" fmla="*/ 23474 w 25400"/>
              <a:gd name="T23" fmla="*/ 1594 h 14300"/>
              <a:gd name="T24" fmla="*/ 24988 w 25400"/>
              <a:gd name="T25" fmla="*/ 716 h 14300"/>
              <a:gd name="T26" fmla="*/ 25400 w 25400"/>
              <a:gd name="T27" fmla="*/ 48 h 14300"/>
              <a:gd name="T28" fmla="*/ 25400 w 25400"/>
              <a:gd name="T29" fmla="*/ 0 h 14300"/>
              <a:gd name="T30" fmla="*/ 0 w 25400"/>
              <a:gd name="T31" fmla="*/ 0 h 14300"/>
              <a:gd name="T32" fmla="*/ 0 w 25400"/>
              <a:gd name="T33" fmla="*/ 14300 h 14300"/>
              <a:gd name="T34" fmla="*/ 11070 w 25400"/>
              <a:gd name="T35" fmla="*/ 14300 h 14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5400" h="14300">
                <a:moveTo>
                  <a:pt x="11070" y="14300"/>
                </a:moveTo>
                <a:cubicBezTo>
                  <a:pt x="11139" y="14078"/>
                  <a:pt x="11214" y="13854"/>
                  <a:pt x="11503" y="13565"/>
                </a:cubicBezTo>
                <a:cubicBezTo>
                  <a:pt x="12102" y="12966"/>
                  <a:pt x="12420" y="13285"/>
                  <a:pt x="13018" y="12686"/>
                </a:cubicBezTo>
                <a:cubicBezTo>
                  <a:pt x="13617" y="12087"/>
                  <a:pt x="13299" y="11769"/>
                  <a:pt x="13897" y="11171"/>
                </a:cubicBezTo>
                <a:cubicBezTo>
                  <a:pt x="14496" y="10572"/>
                  <a:pt x="14814" y="10890"/>
                  <a:pt x="15412" y="10292"/>
                </a:cubicBezTo>
                <a:cubicBezTo>
                  <a:pt x="16011" y="9693"/>
                  <a:pt x="15693" y="9375"/>
                  <a:pt x="16291" y="8777"/>
                </a:cubicBezTo>
                <a:cubicBezTo>
                  <a:pt x="16890" y="8178"/>
                  <a:pt x="17208" y="8496"/>
                  <a:pt x="17807" y="7898"/>
                </a:cubicBezTo>
                <a:cubicBezTo>
                  <a:pt x="18405" y="7299"/>
                  <a:pt x="18087" y="6981"/>
                  <a:pt x="18686" y="6382"/>
                </a:cubicBezTo>
                <a:cubicBezTo>
                  <a:pt x="19284" y="5784"/>
                  <a:pt x="19602" y="6102"/>
                  <a:pt x="20201" y="5503"/>
                </a:cubicBezTo>
                <a:cubicBezTo>
                  <a:pt x="20799" y="4905"/>
                  <a:pt x="20481" y="4587"/>
                  <a:pt x="21080" y="3988"/>
                </a:cubicBezTo>
                <a:cubicBezTo>
                  <a:pt x="21678" y="3390"/>
                  <a:pt x="21997" y="3708"/>
                  <a:pt x="22595" y="3109"/>
                </a:cubicBezTo>
                <a:cubicBezTo>
                  <a:pt x="23194" y="2511"/>
                  <a:pt x="22876" y="2192"/>
                  <a:pt x="23474" y="1594"/>
                </a:cubicBezTo>
                <a:cubicBezTo>
                  <a:pt x="24072" y="996"/>
                  <a:pt x="24390" y="1314"/>
                  <a:pt x="24988" y="716"/>
                </a:cubicBezTo>
                <a:cubicBezTo>
                  <a:pt x="25249" y="455"/>
                  <a:pt x="25336" y="248"/>
                  <a:pt x="25400" y="48"/>
                </a:cubicBezTo>
                <a:lnTo>
                  <a:pt x="25400" y="0"/>
                </a:lnTo>
                <a:lnTo>
                  <a:pt x="0" y="0"/>
                </a:lnTo>
                <a:lnTo>
                  <a:pt x="0" y="14300"/>
                </a:lnTo>
                <a:lnTo>
                  <a:pt x="11070" y="14300"/>
                </a:lnTo>
                <a:close/>
              </a:path>
            </a:pathLst>
          </a:custGeom>
          <a:solidFill>
            <a:srgbClr val="00D7A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7" name="Tekstin paikkamerkki 6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2344738"/>
            <a:ext cx="5461000" cy="3044385"/>
          </a:xfrm>
        </p:spPr>
        <p:txBody>
          <a:bodyPr anchor="b" anchorCtr="0"/>
          <a:lstStyle>
            <a:lvl1pPr marL="0" indent="0">
              <a:buNone/>
              <a:defRPr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fi-FI" dirty="0" smtClean="0"/>
              <a:t>Lisää mahdollinen yhteystieto</a:t>
            </a:r>
          </a:p>
        </p:txBody>
      </p:sp>
      <p:sp>
        <p:nvSpPr>
          <p:cNvPr id="8" name="Tekstiruutu 7"/>
          <p:cNvSpPr txBox="1"/>
          <p:nvPr userDrawn="1"/>
        </p:nvSpPr>
        <p:spPr>
          <a:xfrm>
            <a:off x="301556" y="194553"/>
            <a:ext cx="10087583" cy="17399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fi-FI" sz="9000" b="1" dirty="0" smtClean="0">
                <a:solidFill>
                  <a:srgbClr val="FFFFFF"/>
                </a:solidFill>
                <a:latin typeface="+mj-lt"/>
              </a:rPr>
              <a:t>Kiitos!</a:t>
            </a:r>
            <a:endParaRPr lang="fi-FI" sz="9000" b="1" dirty="0">
              <a:solidFill>
                <a:srgbClr val="FFFFFF"/>
              </a:solidFill>
              <a:latin typeface="+mj-lt"/>
            </a:endParaRPr>
          </a:p>
        </p:txBody>
      </p:sp>
      <p:pic>
        <p:nvPicPr>
          <p:cNvPr id="12" name="Kuva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211" y="5677621"/>
            <a:ext cx="1686983" cy="946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55914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petus 2">
    <p:bg>
      <p:bgPr>
        <a:solidFill>
          <a:srgbClr val="0001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/>
          <p:cNvSpPr>
            <a:spLocks/>
          </p:cNvSpPr>
          <p:nvPr userDrawn="1"/>
        </p:nvSpPr>
        <p:spPr bwMode="auto">
          <a:xfrm>
            <a:off x="0" y="0"/>
            <a:ext cx="12192000" cy="6858000"/>
          </a:xfrm>
          <a:custGeom>
            <a:avLst/>
            <a:gdLst>
              <a:gd name="T0" fmla="*/ 11070 w 25400"/>
              <a:gd name="T1" fmla="*/ 14300 h 14300"/>
              <a:gd name="T2" fmla="*/ 11503 w 25400"/>
              <a:gd name="T3" fmla="*/ 13565 h 14300"/>
              <a:gd name="T4" fmla="*/ 13018 w 25400"/>
              <a:gd name="T5" fmla="*/ 12686 h 14300"/>
              <a:gd name="T6" fmla="*/ 13897 w 25400"/>
              <a:gd name="T7" fmla="*/ 11171 h 14300"/>
              <a:gd name="T8" fmla="*/ 15412 w 25400"/>
              <a:gd name="T9" fmla="*/ 10292 h 14300"/>
              <a:gd name="T10" fmla="*/ 16291 w 25400"/>
              <a:gd name="T11" fmla="*/ 8777 h 14300"/>
              <a:gd name="T12" fmla="*/ 17807 w 25400"/>
              <a:gd name="T13" fmla="*/ 7898 h 14300"/>
              <a:gd name="T14" fmla="*/ 18686 w 25400"/>
              <a:gd name="T15" fmla="*/ 6382 h 14300"/>
              <a:gd name="T16" fmla="*/ 20201 w 25400"/>
              <a:gd name="T17" fmla="*/ 5503 h 14300"/>
              <a:gd name="T18" fmla="*/ 21080 w 25400"/>
              <a:gd name="T19" fmla="*/ 3988 h 14300"/>
              <a:gd name="T20" fmla="*/ 22595 w 25400"/>
              <a:gd name="T21" fmla="*/ 3109 h 14300"/>
              <a:gd name="T22" fmla="*/ 23474 w 25400"/>
              <a:gd name="T23" fmla="*/ 1594 h 14300"/>
              <a:gd name="T24" fmla="*/ 24988 w 25400"/>
              <a:gd name="T25" fmla="*/ 716 h 14300"/>
              <a:gd name="T26" fmla="*/ 25400 w 25400"/>
              <a:gd name="T27" fmla="*/ 48 h 14300"/>
              <a:gd name="T28" fmla="*/ 25400 w 25400"/>
              <a:gd name="T29" fmla="*/ 0 h 14300"/>
              <a:gd name="T30" fmla="*/ 0 w 25400"/>
              <a:gd name="T31" fmla="*/ 0 h 14300"/>
              <a:gd name="T32" fmla="*/ 0 w 25400"/>
              <a:gd name="T33" fmla="*/ 14300 h 14300"/>
              <a:gd name="T34" fmla="*/ 11070 w 25400"/>
              <a:gd name="T35" fmla="*/ 14300 h 14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5400" h="14300">
                <a:moveTo>
                  <a:pt x="11070" y="14300"/>
                </a:moveTo>
                <a:cubicBezTo>
                  <a:pt x="11139" y="14078"/>
                  <a:pt x="11214" y="13854"/>
                  <a:pt x="11503" y="13565"/>
                </a:cubicBezTo>
                <a:cubicBezTo>
                  <a:pt x="12102" y="12966"/>
                  <a:pt x="12420" y="13285"/>
                  <a:pt x="13018" y="12686"/>
                </a:cubicBezTo>
                <a:cubicBezTo>
                  <a:pt x="13617" y="12087"/>
                  <a:pt x="13299" y="11769"/>
                  <a:pt x="13897" y="11171"/>
                </a:cubicBezTo>
                <a:cubicBezTo>
                  <a:pt x="14496" y="10572"/>
                  <a:pt x="14814" y="10890"/>
                  <a:pt x="15412" y="10292"/>
                </a:cubicBezTo>
                <a:cubicBezTo>
                  <a:pt x="16011" y="9693"/>
                  <a:pt x="15693" y="9375"/>
                  <a:pt x="16291" y="8777"/>
                </a:cubicBezTo>
                <a:cubicBezTo>
                  <a:pt x="16890" y="8178"/>
                  <a:pt x="17208" y="8496"/>
                  <a:pt x="17807" y="7898"/>
                </a:cubicBezTo>
                <a:cubicBezTo>
                  <a:pt x="18405" y="7299"/>
                  <a:pt x="18087" y="6981"/>
                  <a:pt x="18686" y="6382"/>
                </a:cubicBezTo>
                <a:cubicBezTo>
                  <a:pt x="19284" y="5784"/>
                  <a:pt x="19602" y="6102"/>
                  <a:pt x="20201" y="5503"/>
                </a:cubicBezTo>
                <a:cubicBezTo>
                  <a:pt x="20799" y="4905"/>
                  <a:pt x="20481" y="4587"/>
                  <a:pt x="21080" y="3988"/>
                </a:cubicBezTo>
                <a:cubicBezTo>
                  <a:pt x="21678" y="3390"/>
                  <a:pt x="21997" y="3708"/>
                  <a:pt x="22595" y="3109"/>
                </a:cubicBezTo>
                <a:cubicBezTo>
                  <a:pt x="23194" y="2511"/>
                  <a:pt x="22876" y="2192"/>
                  <a:pt x="23474" y="1594"/>
                </a:cubicBezTo>
                <a:cubicBezTo>
                  <a:pt x="24072" y="996"/>
                  <a:pt x="24390" y="1314"/>
                  <a:pt x="24988" y="716"/>
                </a:cubicBezTo>
                <a:cubicBezTo>
                  <a:pt x="25249" y="455"/>
                  <a:pt x="25336" y="248"/>
                  <a:pt x="25400" y="48"/>
                </a:cubicBezTo>
                <a:lnTo>
                  <a:pt x="25400" y="0"/>
                </a:lnTo>
                <a:lnTo>
                  <a:pt x="0" y="0"/>
                </a:lnTo>
                <a:lnTo>
                  <a:pt x="0" y="14300"/>
                </a:lnTo>
                <a:lnTo>
                  <a:pt x="11070" y="14300"/>
                </a:lnTo>
                <a:close/>
              </a:path>
            </a:pathLst>
          </a:custGeom>
          <a:solidFill>
            <a:srgbClr val="00D7A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pic>
        <p:nvPicPr>
          <p:cNvPr id="10" name="Kuva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211" y="5677621"/>
            <a:ext cx="1686983" cy="946833"/>
          </a:xfrm>
          <a:prstGeom prst="rect">
            <a:avLst/>
          </a:prstGeom>
        </p:spPr>
      </p:pic>
      <p:sp>
        <p:nvSpPr>
          <p:cNvPr id="7" name="Tekstin paikkamerkki 6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2344738"/>
            <a:ext cx="5461000" cy="3044385"/>
          </a:xfrm>
        </p:spPr>
        <p:txBody>
          <a:bodyPr anchor="b" anchorCtr="0"/>
          <a:lstStyle>
            <a:lvl1pPr marL="0" indent="0">
              <a:buNone/>
              <a:defRPr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fi-FI" dirty="0" smtClean="0"/>
              <a:t>Lisää mahdollinen yhteystieto</a:t>
            </a:r>
          </a:p>
        </p:txBody>
      </p:sp>
      <p:sp>
        <p:nvSpPr>
          <p:cNvPr id="8" name="Tekstiruutu 7"/>
          <p:cNvSpPr txBox="1"/>
          <p:nvPr userDrawn="1"/>
        </p:nvSpPr>
        <p:spPr>
          <a:xfrm>
            <a:off x="301556" y="194553"/>
            <a:ext cx="10087583" cy="17399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fi-FI" sz="9000" b="1" dirty="0" err="1" smtClean="0">
                <a:solidFill>
                  <a:srgbClr val="FFFFFF"/>
                </a:solidFill>
                <a:latin typeface="+mj-lt"/>
              </a:rPr>
              <a:t>Thank</a:t>
            </a:r>
            <a:r>
              <a:rPr lang="fi-FI" sz="9000" b="1" dirty="0" smtClean="0">
                <a:solidFill>
                  <a:srgbClr val="FFFFFF"/>
                </a:solidFill>
                <a:latin typeface="+mj-lt"/>
              </a:rPr>
              <a:t> </a:t>
            </a:r>
            <a:r>
              <a:rPr lang="fi-FI" sz="9000" b="1" dirty="0" err="1" smtClean="0">
                <a:solidFill>
                  <a:srgbClr val="FFFFFF"/>
                </a:solidFill>
                <a:latin typeface="+mj-lt"/>
              </a:rPr>
              <a:t>you</a:t>
            </a:r>
            <a:r>
              <a:rPr lang="fi-FI" sz="9000" b="1" dirty="0" smtClean="0">
                <a:solidFill>
                  <a:srgbClr val="FFFFFF"/>
                </a:solidFill>
                <a:latin typeface="+mj-lt"/>
              </a:rPr>
              <a:t>!</a:t>
            </a:r>
            <a:endParaRPr lang="fi-FI" sz="9000" b="1" dirty="0">
              <a:solidFill>
                <a:srgbClr val="FFFFFF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5349318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86383" y="457200"/>
            <a:ext cx="9972000" cy="5136204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7000">
                <a:solidFill>
                  <a:srgbClr val="0000BF"/>
                </a:solidFill>
                <a:latin typeface="+mj-lt"/>
              </a:defRPr>
            </a:lvl1pPr>
          </a:lstStyle>
          <a:p>
            <a:r>
              <a:rPr lang="fi-FI" dirty="0" smtClean="0"/>
              <a:t>Muokkaa </a:t>
            </a:r>
            <a:r>
              <a:rPr lang="fi-FI" dirty="0" err="1" smtClean="0"/>
              <a:t>perustyyl</a:t>
            </a:r>
            <a:r>
              <a:rPr lang="fi-FI" dirty="0" smtClean="0"/>
              <a:t>. </a:t>
            </a:r>
            <a:r>
              <a:rPr lang="fi-FI" dirty="0" err="1" smtClean="0"/>
              <a:t>napsautt</a:t>
            </a:r>
            <a:r>
              <a:rPr lang="fi-FI" dirty="0" smtClean="0"/>
              <a:t>.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938-106A-4E9D-9931-8D19B263D19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6579149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otsikko">
    <p:bg>
      <p:bgPr>
        <a:solidFill>
          <a:srgbClr val="0000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86383" y="457200"/>
            <a:ext cx="9972000" cy="5136204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70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i-FI" dirty="0" smtClean="0"/>
              <a:t>Muokkaa </a:t>
            </a:r>
            <a:r>
              <a:rPr lang="fi-FI" dirty="0" err="1" smtClean="0"/>
              <a:t>perustyyl</a:t>
            </a:r>
            <a:r>
              <a:rPr lang="fi-FI" dirty="0" smtClean="0"/>
              <a:t>. </a:t>
            </a:r>
            <a:r>
              <a:rPr lang="fi-FI" dirty="0" err="1" smtClean="0"/>
              <a:t>napsautt</a:t>
            </a:r>
            <a:r>
              <a:rPr lang="fi-FI" dirty="0" smtClean="0"/>
              <a:t>.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6B0B938-106A-4E9D-9931-8D19B263D192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21" name="Kuva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412" y="6134100"/>
            <a:ext cx="1058332" cy="593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77627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dirty="0" smtClean="0"/>
              <a:t>Muokkaa tekstin perustyylejä napsauttamalla</a:t>
            </a:r>
          </a:p>
          <a:p>
            <a:pPr lvl="1"/>
            <a:r>
              <a:rPr lang="fi-FI" dirty="0" smtClean="0"/>
              <a:t>toinen taso</a:t>
            </a:r>
          </a:p>
          <a:p>
            <a:pPr lvl="2"/>
            <a:r>
              <a:rPr lang="fi-FI" dirty="0" smtClean="0"/>
              <a:t>kolmas taso</a:t>
            </a:r>
          </a:p>
          <a:p>
            <a:pPr lvl="3"/>
            <a:r>
              <a:rPr lang="fi-FI" dirty="0" smtClean="0"/>
              <a:t>neljäs taso</a:t>
            </a:r>
          </a:p>
          <a:p>
            <a:pPr lvl="4"/>
            <a:r>
              <a:rPr lang="fi-FI" dirty="0" smtClean="0"/>
              <a:t>viides taso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938-106A-4E9D-9931-8D19B263D19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4905481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/>
          <p:cNvSpPr>
            <a:spLocks noChangeAspect="1"/>
          </p:cNvSpPr>
          <p:nvPr userDrawn="1"/>
        </p:nvSpPr>
        <p:spPr bwMode="auto">
          <a:xfrm>
            <a:off x="11046771" y="0"/>
            <a:ext cx="1142297" cy="6858000"/>
          </a:xfrm>
          <a:custGeom>
            <a:avLst/>
            <a:gdLst>
              <a:gd name="T0" fmla="*/ 222 w 2359"/>
              <a:gd name="T1" fmla="*/ 0 h 14300"/>
              <a:gd name="T2" fmla="*/ 0 w 2359"/>
              <a:gd name="T3" fmla="*/ 709 h 14300"/>
              <a:gd name="T4" fmla="*/ 239 w 2359"/>
              <a:gd name="T5" fmla="*/ 1609 h 14300"/>
              <a:gd name="T6" fmla="*/ 0 w 2359"/>
              <a:gd name="T7" fmla="*/ 2509 h 14300"/>
              <a:gd name="T8" fmla="*/ 239 w 2359"/>
              <a:gd name="T9" fmla="*/ 3409 h 14300"/>
              <a:gd name="T10" fmla="*/ 0 w 2359"/>
              <a:gd name="T11" fmla="*/ 4308 h 14300"/>
              <a:gd name="T12" fmla="*/ 239 w 2359"/>
              <a:gd name="T13" fmla="*/ 5208 h 14300"/>
              <a:gd name="T14" fmla="*/ 239 w 2359"/>
              <a:gd name="T15" fmla="*/ 5254 h 14300"/>
              <a:gd name="T16" fmla="*/ 0 w 2359"/>
              <a:gd name="T17" fmla="*/ 6154 h 14300"/>
              <a:gd name="T18" fmla="*/ 239 w 2359"/>
              <a:gd name="T19" fmla="*/ 7053 h 14300"/>
              <a:gd name="T20" fmla="*/ 0 w 2359"/>
              <a:gd name="T21" fmla="*/ 7953 h 14300"/>
              <a:gd name="T22" fmla="*/ 239 w 2359"/>
              <a:gd name="T23" fmla="*/ 8853 h 14300"/>
              <a:gd name="T24" fmla="*/ 0 w 2359"/>
              <a:gd name="T25" fmla="*/ 9752 h 14300"/>
              <a:gd name="T26" fmla="*/ 239 w 2359"/>
              <a:gd name="T27" fmla="*/ 10652 h 14300"/>
              <a:gd name="T28" fmla="*/ 0 w 2359"/>
              <a:gd name="T29" fmla="*/ 11552 h 14300"/>
              <a:gd name="T30" fmla="*/ 239 w 2359"/>
              <a:gd name="T31" fmla="*/ 12451 h 14300"/>
              <a:gd name="T32" fmla="*/ 0 w 2359"/>
              <a:gd name="T33" fmla="*/ 13351 h 14300"/>
              <a:gd name="T34" fmla="*/ 239 w 2359"/>
              <a:gd name="T35" fmla="*/ 14251 h 14300"/>
              <a:gd name="T36" fmla="*/ 238 w 2359"/>
              <a:gd name="T37" fmla="*/ 14300 h 14300"/>
              <a:gd name="T38" fmla="*/ 2359 w 2359"/>
              <a:gd name="T39" fmla="*/ 14300 h 14300"/>
              <a:gd name="T40" fmla="*/ 2359 w 2359"/>
              <a:gd name="T41" fmla="*/ 0 h 14300"/>
              <a:gd name="T42" fmla="*/ 222 w 2359"/>
              <a:gd name="T43" fmla="*/ 0 h 14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359" h="14300">
                <a:moveTo>
                  <a:pt x="222" y="0"/>
                </a:moveTo>
                <a:cubicBezTo>
                  <a:pt x="167" y="272"/>
                  <a:pt x="0" y="334"/>
                  <a:pt x="0" y="709"/>
                </a:cubicBezTo>
                <a:cubicBezTo>
                  <a:pt x="0" y="1159"/>
                  <a:pt x="239" y="1159"/>
                  <a:pt x="239" y="1609"/>
                </a:cubicBezTo>
                <a:cubicBezTo>
                  <a:pt x="239" y="2059"/>
                  <a:pt x="0" y="2059"/>
                  <a:pt x="0" y="2509"/>
                </a:cubicBezTo>
                <a:cubicBezTo>
                  <a:pt x="0" y="2959"/>
                  <a:pt x="239" y="2959"/>
                  <a:pt x="239" y="3409"/>
                </a:cubicBezTo>
                <a:cubicBezTo>
                  <a:pt x="239" y="3858"/>
                  <a:pt x="0" y="3858"/>
                  <a:pt x="0" y="4308"/>
                </a:cubicBezTo>
                <a:cubicBezTo>
                  <a:pt x="0" y="4758"/>
                  <a:pt x="239" y="4758"/>
                  <a:pt x="239" y="5208"/>
                </a:cubicBezTo>
                <a:lnTo>
                  <a:pt x="239" y="5254"/>
                </a:lnTo>
                <a:cubicBezTo>
                  <a:pt x="239" y="5704"/>
                  <a:pt x="0" y="5704"/>
                  <a:pt x="0" y="6154"/>
                </a:cubicBezTo>
                <a:cubicBezTo>
                  <a:pt x="0" y="6603"/>
                  <a:pt x="239" y="6603"/>
                  <a:pt x="239" y="7053"/>
                </a:cubicBezTo>
                <a:cubicBezTo>
                  <a:pt x="239" y="7503"/>
                  <a:pt x="0" y="7503"/>
                  <a:pt x="0" y="7953"/>
                </a:cubicBezTo>
                <a:cubicBezTo>
                  <a:pt x="0" y="8403"/>
                  <a:pt x="239" y="8403"/>
                  <a:pt x="239" y="8853"/>
                </a:cubicBezTo>
                <a:cubicBezTo>
                  <a:pt x="239" y="9303"/>
                  <a:pt x="0" y="9303"/>
                  <a:pt x="0" y="9752"/>
                </a:cubicBezTo>
                <a:cubicBezTo>
                  <a:pt x="0" y="10202"/>
                  <a:pt x="239" y="10202"/>
                  <a:pt x="239" y="10652"/>
                </a:cubicBezTo>
                <a:cubicBezTo>
                  <a:pt x="239" y="11102"/>
                  <a:pt x="0" y="11102"/>
                  <a:pt x="0" y="11552"/>
                </a:cubicBezTo>
                <a:cubicBezTo>
                  <a:pt x="0" y="12002"/>
                  <a:pt x="239" y="12002"/>
                  <a:pt x="239" y="12451"/>
                </a:cubicBezTo>
                <a:cubicBezTo>
                  <a:pt x="239" y="12901"/>
                  <a:pt x="0" y="12901"/>
                  <a:pt x="0" y="13351"/>
                </a:cubicBezTo>
                <a:cubicBezTo>
                  <a:pt x="0" y="13801"/>
                  <a:pt x="239" y="13801"/>
                  <a:pt x="239" y="14251"/>
                </a:cubicBezTo>
                <a:cubicBezTo>
                  <a:pt x="239" y="14268"/>
                  <a:pt x="239" y="14284"/>
                  <a:pt x="238" y="14300"/>
                </a:cubicBezTo>
                <a:lnTo>
                  <a:pt x="2359" y="14300"/>
                </a:lnTo>
                <a:lnTo>
                  <a:pt x="2359" y="0"/>
                </a:lnTo>
                <a:lnTo>
                  <a:pt x="222" y="0"/>
                </a:lnTo>
                <a:close/>
              </a:path>
            </a:pathLst>
          </a:custGeom>
          <a:solidFill>
            <a:srgbClr val="0000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dirty="0" smtClean="0"/>
              <a:t>Muokkaa tekstin perustyylejä napsauttamalla</a:t>
            </a:r>
          </a:p>
          <a:p>
            <a:pPr lvl="1"/>
            <a:r>
              <a:rPr lang="fi-FI" dirty="0" smtClean="0"/>
              <a:t>toinen taso</a:t>
            </a:r>
          </a:p>
          <a:p>
            <a:pPr lvl="2"/>
            <a:r>
              <a:rPr lang="fi-FI" dirty="0" smtClean="0"/>
              <a:t>kolmas taso</a:t>
            </a:r>
          </a:p>
          <a:p>
            <a:pPr lvl="3"/>
            <a:r>
              <a:rPr lang="fi-FI" dirty="0" smtClean="0"/>
              <a:t>neljäs taso</a:t>
            </a:r>
          </a:p>
          <a:p>
            <a:pPr lvl="4"/>
            <a:r>
              <a:rPr lang="fi-FI" dirty="0" smtClean="0"/>
              <a:t>viides taso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6B0B938-106A-4E9D-9931-8D19B263D192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1772648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195200"/>
            <a:ext cx="5364000" cy="4982400"/>
          </a:xfrm>
        </p:spPr>
        <p:txBody>
          <a:bodyPr/>
          <a:lstStyle/>
          <a:p>
            <a:pPr lvl="0"/>
            <a:r>
              <a:rPr lang="fi-FI" dirty="0" smtClean="0"/>
              <a:t>Muokkaa tekstin perustyylejä napsauttamalla</a:t>
            </a:r>
          </a:p>
          <a:p>
            <a:pPr lvl="1"/>
            <a:r>
              <a:rPr lang="fi-FI" dirty="0" smtClean="0"/>
              <a:t>toinen taso</a:t>
            </a:r>
          </a:p>
          <a:p>
            <a:pPr lvl="2"/>
            <a:r>
              <a:rPr lang="fi-FI" dirty="0" smtClean="0"/>
              <a:t>kolmas taso</a:t>
            </a:r>
          </a:p>
          <a:p>
            <a:pPr lvl="3"/>
            <a:r>
              <a:rPr lang="fi-FI" dirty="0" smtClean="0"/>
              <a:t>neljäs taso</a:t>
            </a:r>
          </a:p>
          <a:p>
            <a:pPr lvl="4"/>
            <a:r>
              <a:rPr lang="fi-FI" dirty="0" smtClean="0"/>
              <a:t>viides taso</a:t>
            </a:r>
            <a:endParaRPr lang="fi-FI" dirty="0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195200"/>
            <a:ext cx="5364000" cy="4982400"/>
          </a:xfrm>
        </p:spPr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938-106A-4E9D-9931-8D19B263D19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5436861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935804"/>
            <a:ext cx="5364000" cy="4241795"/>
          </a:xfrm>
        </p:spPr>
        <p:txBody>
          <a:bodyPr/>
          <a:lstStyle/>
          <a:p>
            <a:pPr lvl="0"/>
            <a:r>
              <a:rPr lang="fi-FI" dirty="0" smtClean="0"/>
              <a:t>Muokkaa tekstin perustyylejä napsauttamalla</a:t>
            </a:r>
          </a:p>
          <a:p>
            <a:pPr lvl="1"/>
            <a:r>
              <a:rPr lang="fi-FI" dirty="0" smtClean="0"/>
              <a:t>toinen taso</a:t>
            </a:r>
          </a:p>
          <a:p>
            <a:pPr lvl="2"/>
            <a:r>
              <a:rPr lang="fi-FI" dirty="0" smtClean="0"/>
              <a:t>kolmas taso</a:t>
            </a:r>
          </a:p>
          <a:p>
            <a:pPr lvl="3"/>
            <a:r>
              <a:rPr lang="fi-FI" dirty="0" smtClean="0"/>
              <a:t>neljäs taso</a:t>
            </a:r>
          </a:p>
          <a:p>
            <a:pPr lvl="4"/>
            <a:r>
              <a:rPr lang="fi-FI" dirty="0" smtClean="0"/>
              <a:t>viides taso</a:t>
            </a:r>
            <a:endParaRPr lang="fi-FI" dirty="0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935804"/>
            <a:ext cx="5364000" cy="4241795"/>
          </a:xfrm>
        </p:spPr>
        <p:txBody>
          <a:bodyPr/>
          <a:lstStyle/>
          <a:p>
            <a:pPr lvl="0"/>
            <a:r>
              <a:rPr lang="fi-FI" dirty="0" smtClean="0"/>
              <a:t>Muokkaa tekstin perustyylejä napsauttamalla</a:t>
            </a:r>
          </a:p>
          <a:p>
            <a:pPr lvl="1"/>
            <a:r>
              <a:rPr lang="fi-FI" dirty="0" smtClean="0"/>
              <a:t>toinen taso</a:t>
            </a:r>
          </a:p>
          <a:p>
            <a:pPr lvl="2"/>
            <a:r>
              <a:rPr lang="fi-FI" dirty="0" smtClean="0"/>
              <a:t>kolmas taso</a:t>
            </a:r>
          </a:p>
          <a:p>
            <a:pPr lvl="3"/>
            <a:r>
              <a:rPr lang="fi-FI" dirty="0" smtClean="0"/>
              <a:t>neljäs taso</a:t>
            </a:r>
          </a:p>
          <a:p>
            <a:pPr lvl="4"/>
            <a:r>
              <a:rPr lang="fi-FI" dirty="0" smtClean="0"/>
              <a:t>viides taso</a:t>
            </a:r>
            <a:endParaRPr lang="fi-FI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938-106A-4E9D-9931-8D19B263D192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Tekstin paikkamerkki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555784"/>
            <a:ext cx="5364163" cy="409203"/>
          </a:xfrm>
        </p:spPr>
        <p:txBody>
          <a:bodyPr/>
          <a:lstStyle>
            <a:lvl1pPr marL="0" indent="0">
              <a:buNone/>
              <a:defRPr>
                <a:latin typeface="Arial Black" panose="020B0A04020102020204" pitchFamily="34" charset="0"/>
              </a:defRPr>
            </a:lvl1pPr>
          </a:lstStyle>
          <a:p>
            <a:pPr lvl="0"/>
            <a:r>
              <a:rPr lang="fi-FI" dirty="0" smtClean="0"/>
              <a:t>Väliotsikko</a:t>
            </a:r>
          </a:p>
        </p:txBody>
      </p:sp>
      <p:sp>
        <p:nvSpPr>
          <p:cNvPr id="11" name="Tekstin paikkamerkki 9"/>
          <p:cNvSpPr>
            <a:spLocks noGrp="1"/>
          </p:cNvSpPr>
          <p:nvPr>
            <p:ph type="body" sz="quarter" idx="14" hasCustomPrompt="1"/>
          </p:nvPr>
        </p:nvSpPr>
        <p:spPr>
          <a:xfrm>
            <a:off x="6174000" y="1555784"/>
            <a:ext cx="5364163" cy="409203"/>
          </a:xfrm>
        </p:spPr>
        <p:txBody>
          <a:bodyPr/>
          <a:lstStyle>
            <a:lvl1pPr marL="0" indent="0">
              <a:buNone/>
              <a:defRPr>
                <a:latin typeface="Arial Black" panose="020B0A04020102020204" pitchFamily="34" charset="0"/>
              </a:defRPr>
            </a:lvl1pPr>
          </a:lstStyle>
          <a:p>
            <a:pPr lvl="0"/>
            <a:r>
              <a:rPr lang="fi-FI" dirty="0" smtClean="0"/>
              <a:t>Väliotsikko</a:t>
            </a:r>
          </a:p>
        </p:txBody>
      </p:sp>
    </p:spTree>
    <p:extLst>
      <p:ext uri="{BB962C8B-B14F-4D97-AF65-F5344CB8AC3E}">
        <p14:creationId xmlns:p14="http://schemas.microsoft.com/office/powerpoint/2010/main" val="15289287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 ja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408562"/>
            <a:ext cx="6371618" cy="787615"/>
          </a:xfrm>
        </p:spPr>
        <p:txBody>
          <a:bodyPr/>
          <a:lstStyle/>
          <a:p>
            <a:r>
              <a:rPr lang="fi-FI" dirty="0" smtClean="0"/>
              <a:t>Muokkaa </a:t>
            </a:r>
            <a:r>
              <a:rPr lang="fi-FI" dirty="0" err="1" smtClean="0"/>
              <a:t>perustyyl</a:t>
            </a:r>
            <a:r>
              <a:rPr lang="fi-FI" dirty="0" smtClean="0"/>
              <a:t>. </a:t>
            </a:r>
            <a:r>
              <a:rPr lang="fi-FI" dirty="0" err="1" smtClean="0"/>
              <a:t>napsautt</a:t>
            </a:r>
            <a:r>
              <a:rPr lang="fi-FI" dirty="0" smtClean="0"/>
              <a:t>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195200"/>
            <a:ext cx="6371618" cy="4982400"/>
          </a:xfrm>
        </p:spPr>
        <p:txBody>
          <a:bodyPr/>
          <a:lstStyle/>
          <a:p>
            <a:pPr lvl="0"/>
            <a:r>
              <a:rPr lang="fi-FI" dirty="0" smtClean="0"/>
              <a:t>Muokkaa tekstin perustyylejä napsauttamalla</a:t>
            </a:r>
          </a:p>
          <a:p>
            <a:pPr lvl="1"/>
            <a:r>
              <a:rPr lang="fi-FI" dirty="0" smtClean="0"/>
              <a:t>toinen taso</a:t>
            </a:r>
          </a:p>
          <a:p>
            <a:pPr lvl="2"/>
            <a:r>
              <a:rPr lang="fi-FI" dirty="0" smtClean="0"/>
              <a:t>kolmas taso</a:t>
            </a:r>
          </a:p>
          <a:p>
            <a:pPr lvl="3"/>
            <a:r>
              <a:rPr lang="fi-FI" dirty="0" smtClean="0"/>
              <a:t>neljäs taso</a:t>
            </a:r>
          </a:p>
          <a:p>
            <a:pPr lvl="4"/>
            <a:r>
              <a:rPr lang="fi-FI" dirty="0" smtClean="0"/>
              <a:t>viides taso</a:t>
            </a:r>
            <a:endParaRPr lang="fi-FI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938-106A-4E9D-9931-8D19B263D192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Kuvan paikkamerkki 9"/>
          <p:cNvSpPr>
            <a:spLocks noGrp="1"/>
          </p:cNvSpPr>
          <p:nvPr>
            <p:ph type="pic" sz="quarter" idx="13"/>
          </p:nvPr>
        </p:nvSpPr>
        <p:spPr>
          <a:xfrm>
            <a:off x="7131050" y="0"/>
            <a:ext cx="5060950" cy="6858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 algn="r">
              <a:buNone/>
              <a:defRPr/>
            </a:lvl1pPr>
          </a:lstStyle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9094913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o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5428642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199" y="5486400"/>
            <a:ext cx="11235447" cy="670884"/>
          </a:xfrm>
        </p:spPr>
        <p:txBody>
          <a:bodyPr anchor="ctr" anchorCtr="0"/>
          <a:lstStyle>
            <a:lvl1pPr algn="ctr">
              <a:defRPr sz="2600" b="0">
                <a:latin typeface="+mn-lt"/>
              </a:defRPr>
            </a:lvl1pPr>
          </a:lstStyle>
          <a:p>
            <a:r>
              <a:rPr lang="fi-FI" dirty="0" smtClean="0"/>
              <a:t>Muokkaa </a:t>
            </a:r>
            <a:r>
              <a:rPr lang="fi-FI" dirty="0" err="1" smtClean="0"/>
              <a:t>perustyyl</a:t>
            </a:r>
            <a:r>
              <a:rPr lang="fi-FI" dirty="0" smtClean="0"/>
              <a:t>. </a:t>
            </a:r>
            <a:r>
              <a:rPr lang="fi-FI" dirty="0" err="1" smtClean="0"/>
              <a:t>napsautt</a:t>
            </a:r>
            <a:r>
              <a:rPr lang="fi-FI" dirty="0" smtClean="0"/>
              <a:t>.</a:t>
            </a:r>
            <a:endParaRPr lang="fi-FI" dirty="0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938-106A-4E9D-9931-8D19B263D19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6330306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lme kuvaa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254000" y="431800"/>
            <a:ext cx="3683000" cy="49430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199" y="5486400"/>
            <a:ext cx="11235447" cy="670884"/>
          </a:xfrm>
        </p:spPr>
        <p:txBody>
          <a:bodyPr anchor="ctr" anchorCtr="0"/>
          <a:lstStyle>
            <a:lvl1pPr algn="ctr">
              <a:defRPr sz="2600" b="0">
                <a:latin typeface="+mn-lt"/>
              </a:defRPr>
            </a:lvl1pPr>
          </a:lstStyle>
          <a:p>
            <a:r>
              <a:rPr lang="fi-FI" dirty="0" smtClean="0"/>
              <a:t>Muokkaa </a:t>
            </a:r>
            <a:r>
              <a:rPr lang="fi-FI" dirty="0" err="1" smtClean="0"/>
              <a:t>perustyyl</a:t>
            </a:r>
            <a:r>
              <a:rPr lang="fi-FI" dirty="0" smtClean="0"/>
              <a:t>. </a:t>
            </a:r>
            <a:r>
              <a:rPr lang="fi-FI" dirty="0" err="1" smtClean="0"/>
              <a:t>napsautt</a:t>
            </a:r>
            <a:r>
              <a:rPr lang="fi-FI" dirty="0" smtClean="0"/>
              <a:t>.</a:t>
            </a:r>
            <a:endParaRPr lang="fi-FI" dirty="0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938-106A-4E9D-9931-8D19B263D192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4258733" y="431800"/>
            <a:ext cx="3683000" cy="49430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12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8271933" y="431800"/>
            <a:ext cx="3683000" cy="49430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191337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lme kuvaa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046538" cy="5428642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 dirty="0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8132324" y="0"/>
            <a:ext cx="4059676" cy="5428642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5"/>
          </p:nvPr>
        </p:nvSpPr>
        <p:spPr>
          <a:xfrm>
            <a:off x="4046537" y="0"/>
            <a:ext cx="4085785" cy="5428642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199" y="5486400"/>
            <a:ext cx="11235447" cy="670884"/>
          </a:xfrm>
        </p:spPr>
        <p:txBody>
          <a:bodyPr anchor="ctr" anchorCtr="0"/>
          <a:lstStyle>
            <a:lvl1pPr algn="ctr">
              <a:defRPr sz="2600" b="0">
                <a:latin typeface="+mn-lt"/>
              </a:defRPr>
            </a:lvl1pPr>
          </a:lstStyle>
          <a:p>
            <a:r>
              <a:rPr lang="fi-FI" dirty="0" smtClean="0"/>
              <a:t>Muokkaa </a:t>
            </a:r>
            <a:r>
              <a:rPr lang="fi-FI" dirty="0" err="1" smtClean="0"/>
              <a:t>perustyyl</a:t>
            </a:r>
            <a:r>
              <a:rPr lang="fi-FI" dirty="0" smtClean="0"/>
              <a:t>. </a:t>
            </a:r>
            <a:r>
              <a:rPr lang="fi-FI" dirty="0" err="1" smtClean="0"/>
              <a:t>napsautt</a:t>
            </a:r>
            <a:r>
              <a:rPr lang="fi-FI" dirty="0" smtClean="0"/>
              <a:t>.</a:t>
            </a:r>
            <a:endParaRPr lang="fi-FI" dirty="0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938-106A-4E9D-9931-8D19B263D19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9599508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usi kuv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046538" cy="2714625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8132324" y="0"/>
            <a:ext cx="4059676" cy="2714625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5"/>
          </p:nvPr>
        </p:nvSpPr>
        <p:spPr>
          <a:xfrm>
            <a:off x="4046537" y="0"/>
            <a:ext cx="4085785" cy="2714625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/>
          </a:p>
        </p:txBody>
      </p:sp>
      <p:sp>
        <p:nvSpPr>
          <p:cNvPr id="12" name="Picture Placeholder 7"/>
          <p:cNvSpPr>
            <a:spLocks noGrp="1"/>
          </p:cNvSpPr>
          <p:nvPr>
            <p:ph type="pic" sz="quarter" idx="16"/>
          </p:nvPr>
        </p:nvSpPr>
        <p:spPr>
          <a:xfrm>
            <a:off x="0" y="2714017"/>
            <a:ext cx="4046538" cy="2714625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13" name="Picture Placeholder 7"/>
          <p:cNvSpPr>
            <a:spLocks noGrp="1"/>
          </p:cNvSpPr>
          <p:nvPr>
            <p:ph type="pic" sz="quarter" idx="17"/>
          </p:nvPr>
        </p:nvSpPr>
        <p:spPr>
          <a:xfrm>
            <a:off x="8132324" y="2714017"/>
            <a:ext cx="4059676" cy="2714625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14" name="Picture Placeholder 10"/>
          <p:cNvSpPr>
            <a:spLocks noGrp="1"/>
          </p:cNvSpPr>
          <p:nvPr>
            <p:ph type="pic" sz="quarter" idx="18"/>
          </p:nvPr>
        </p:nvSpPr>
        <p:spPr>
          <a:xfrm>
            <a:off x="4046537" y="2714017"/>
            <a:ext cx="4085785" cy="2714625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199" y="5486400"/>
            <a:ext cx="11235447" cy="670884"/>
          </a:xfrm>
        </p:spPr>
        <p:txBody>
          <a:bodyPr anchor="ctr" anchorCtr="0"/>
          <a:lstStyle>
            <a:lvl1pPr algn="ctr">
              <a:defRPr sz="2600" b="0">
                <a:latin typeface="+mn-lt"/>
              </a:defRPr>
            </a:lvl1pPr>
          </a:lstStyle>
          <a:p>
            <a:r>
              <a:rPr lang="fi-FI" dirty="0" smtClean="0"/>
              <a:t>Muokkaa </a:t>
            </a:r>
            <a:r>
              <a:rPr lang="fi-FI" dirty="0" err="1" smtClean="0"/>
              <a:t>perustyyl</a:t>
            </a:r>
            <a:r>
              <a:rPr lang="fi-FI" dirty="0" smtClean="0"/>
              <a:t>. </a:t>
            </a:r>
            <a:r>
              <a:rPr lang="fi-FI" dirty="0" err="1" smtClean="0"/>
              <a:t>napsautt</a:t>
            </a:r>
            <a:r>
              <a:rPr lang="fi-FI" dirty="0" smtClean="0"/>
              <a:t>.</a:t>
            </a:r>
            <a:endParaRPr lang="fi-FI" dirty="0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938-106A-4E9D-9931-8D19B263D19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7468992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 aaltokuviolla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 5"/>
          <p:cNvSpPr>
            <a:spLocks/>
          </p:cNvSpPr>
          <p:nvPr userDrawn="1"/>
        </p:nvSpPr>
        <p:spPr bwMode="auto">
          <a:xfrm>
            <a:off x="0" y="5199434"/>
            <a:ext cx="12193200" cy="1645854"/>
          </a:xfrm>
          <a:custGeom>
            <a:avLst/>
            <a:gdLst>
              <a:gd name="T0" fmla="*/ 25400 w 25400"/>
              <a:gd name="T1" fmla="*/ 181 h 3411"/>
              <a:gd name="T2" fmla="*/ 24469 w 25400"/>
              <a:gd name="T3" fmla="*/ 450 h 3411"/>
              <a:gd name="T4" fmla="*/ 24383 w 25400"/>
              <a:gd name="T5" fmla="*/ 450 h 3411"/>
              <a:gd name="T6" fmla="*/ 22690 w 25400"/>
              <a:gd name="T7" fmla="*/ 0 h 3411"/>
              <a:gd name="T8" fmla="*/ 20997 w 25400"/>
              <a:gd name="T9" fmla="*/ 450 h 3411"/>
              <a:gd name="T10" fmla="*/ 19304 w 25400"/>
              <a:gd name="T11" fmla="*/ 0 h 3411"/>
              <a:gd name="T12" fmla="*/ 17611 w 25400"/>
              <a:gd name="T13" fmla="*/ 450 h 3411"/>
              <a:gd name="T14" fmla="*/ 15919 w 25400"/>
              <a:gd name="T15" fmla="*/ 0 h 3411"/>
              <a:gd name="T16" fmla="*/ 14226 w 25400"/>
              <a:gd name="T17" fmla="*/ 450 h 3411"/>
              <a:gd name="T18" fmla="*/ 12533 w 25400"/>
              <a:gd name="T19" fmla="*/ 0 h 3411"/>
              <a:gd name="T20" fmla="*/ 10840 w 25400"/>
              <a:gd name="T21" fmla="*/ 450 h 3411"/>
              <a:gd name="T22" fmla="*/ 9147 w 25400"/>
              <a:gd name="T23" fmla="*/ 0 h 3411"/>
              <a:gd name="T24" fmla="*/ 7454 w 25400"/>
              <a:gd name="T25" fmla="*/ 450 h 3411"/>
              <a:gd name="T26" fmla="*/ 5761 w 25400"/>
              <a:gd name="T27" fmla="*/ 0 h 3411"/>
              <a:gd name="T28" fmla="*/ 4068 w 25400"/>
              <a:gd name="T29" fmla="*/ 450 h 3411"/>
              <a:gd name="T30" fmla="*/ 2376 w 25400"/>
              <a:gd name="T31" fmla="*/ 0 h 3411"/>
              <a:gd name="T32" fmla="*/ 683 w 25400"/>
              <a:gd name="T33" fmla="*/ 450 h 3411"/>
              <a:gd name="T34" fmla="*/ 0 w 25400"/>
              <a:gd name="T35" fmla="*/ 308 h 3411"/>
              <a:gd name="T36" fmla="*/ 0 w 25400"/>
              <a:gd name="T37" fmla="*/ 3411 h 3411"/>
              <a:gd name="T38" fmla="*/ 25400 w 25400"/>
              <a:gd name="T39" fmla="*/ 3411 h 3411"/>
              <a:gd name="T40" fmla="*/ 25400 w 25400"/>
              <a:gd name="T41" fmla="*/ 181 h 3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5400" h="3411">
                <a:moveTo>
                  <a:pt x="25400" y="181"/>
                </a:moveTo>
                <a:cubicBezTo>
                  <a:pt x="25156" y="306"/>
                  <a:pt x="24948" y="450"/>
                  <a:pt x="24469" y="450"/>
                </a:cubicBezTo>
                <a:lnTo>
                  <a:pt x="24383" y="450"/>
                </a:lnTo>
                <a:cubicBezTo>
                  <a:pt x="23537" y="450"/>
                  <a:pt x="23537" y="0"/>
                  <a:pt x="22690" y="0"/>
                </a:cubicBezTo>
                <a:cubicBezTo>
                  <a:pt x="21844" y="0"/>
                  <a:pt x="21844" y="450"/>
                  <a:pt x="20997" y="450"/>
                </a:cubicBezTo>
                <a:cubicBezTo>
                  <a:pt x="20151" y="450"/>
                  <a:pt x="20151" y="0"/>
                  <a:pt x="19304" y="0"/>
                </a:cubicBezTo>
                <a:cubicBezTo>
                  <a:pt x="18458" y="0"/>
                  <a:pt x="18458" y="450"/>
                  <a:pt x="17611" y="450"/>
                </a:cubicBezTo>
                <a:cubicBezTo>
                  <a:pt x="16765" y="450"/>
                  <a:pt x="16765" y="0"/>
                  <a:pt x="15919" y="0"/>
                </a:cubicBezTo>
                <a:cubicBezTo>
                  <a:pt x="15072" y="0"/>
                  <a:pt x="15072" y="450"/>
                  <a:pt x="14226" y="450"/>
                </a:cubicBezTo>
                <a:cubicBezTo>
                  <a:pt x="13379" y="450"/>
                  <a:pt x="13379" y="0"/>
                  <a:pt x="12533" y="0"/>
                </a:cubicBezTo>
                <a:cubicBezTo>
                  <a:pt x="11686" y="0"/>
                  <a:pt x="11686" y="450"/>
                  <a:pt x="10840" y="450"/>
                </a:cubicBezTo>
                <a:cubicBezTo>
                  <a:pt x="9993" y="450"/>
                  <a:pt x="9993" y="0"/>
                  <a:pt x="9147" y="0"/>
                </a:cubicBezTo>
                <a:cubicBezTo>
                  <a:pt x="8300" y="0"/>
                  <a:pt x="8300" y="450"/>
                  <a:pt x="7454" y="450"/>
                </a:cubicBezTo>
                <a:cubicBezTo>
                  <a:pt x="6607" y="450"/>
                  <a:pt x="6607" y="0"/>
                  <a:pt x="5761" y="0"/>
                </a:cubicBezTo>
                <a:cubicBezTo>
                  <a:pt x="4914" y="0"/>
                  <a:pt x="4914" y="450"/>
                  <a:pt x="4068" y="450"/>
                </a:cubicBezTo>
                <a:cubicBezTo>
                  <a:pt x="3223" y="450"/>
                  <a:pt x="3223" y="0"/>
                  <a:pt x="2376" y="0"/>
                </a:cubicBezTo>
                <a:cubicBezTo>
                  <a:pt x="1530" y="0"/>
                  <a:pt x="1530" y="450"/>
                  <a:pt x="683" y="450"/>
                </a:cubicBezTo>
                <a:cubicBezTo>
                  <a:pt x="367" y="450"/>
                  <a:pt x="168" y="387"/>
                  <a:pt x="0" y="308"/>
                </a:cubicBezTo>
                <a:lnTo>
                  <a:pt x="0" y="3411"/>
                </a:lnTo>
                <a:lnTo>
                  <a:pt x="25400" y="3411"/>
                </a:lnTo>
                <a:lnTo>
                  <a:pt x="25400" y="18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199" y="5486400"/>
            <a:ext cx="11235447" cy="670884"/>
          </a:xfrm>
        </p:spPr>
        <p:txBody>
          <a:bodyPr anchor="ctr" anchorCtr="0"/>
          <a:lstStyle>
            <a:lvl1pPr algn="ctr">
              <a:defRPr sz="2600" b="0">
                <a:latin typeface="+mn-lt"/>
              </a:defRPr>
            </a:lvl1pPr>
          </a:lstStyle>
          <a:p>
            <a:r>
              <a:rPr lang="fi-FI" dirty="0" smtClean="0"/>
              <a:t>Muokkaa </a:t>
            </a:r>
            <a:r>
              <a:rPr lang="fi-FI" dirty="0" err="1" smtClean="0"/>
              <a:t>perustyyl</a:t>
            </a:r>
            <a:r>
              <a:rPr lang="fi-FI" dirty="0" smtClean="0"/>
              <a:t>. </a:t>
            </a:r>
            <a:r>
              <a:rPr lang="fi-FI" dirty="0" err="1" smtClean="0"/>
              <a:t>napsautt</a:t>
            </a:r>
            <a:r>
              <a:rPr lang="fi-FI" dirty="0" smtClean="0"/>
              <a:t>.</a:t>
            </a:r>
            <a:endParaRPr lang="fi-FI" dirty="0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938-106A-4E9D-9931-8D19B263D192}" type="slidenum">
              <a:rPr lang="fi-FI" smtClean="0"/>
              <a:t>‹#›</a:t>
            </a:fld>
            <a:endParaRPr lang="fi-FI"/>
          </a:p>
        </p:txBody>
      </p:sp>
      <p:grpSp>
        <p:nvGrpSpPr>
          <p:cNvPr id="9" name="Ryhmä 8"/>
          <p:cNvGrpSpPr/>
          <p:nvPr userDrawn="1"/>
        </p:nvGrpSpPr>
        <p:grpSpPr bwMode="black">
          <a:xfrm>
            <a:off x="465667" y="6222027"/>
            <a:ext cx="804333" cy="373549"/>
            <a:chOff x="228601" y="704851"/>
            <a:chExt cx="11734800" cy="5449888"/>
          </a:xfrm>
        </p:grpSpPr>
        <p:sp>
          <p:nvSpPr>
            <p:cNvPr id="10" name="Freeform 5"/>
            <p:cNvSpPr>
              <a:spLocks noEditPoints="1"/>
            </p:cNvSpPr>
            <p:nvPr/>
          </p:nvSpPr>
          <p:spPr bwMode="black">
            <a:xfrm>
              <a:off x="228601" y="704851"/>
              <a:ext cx="11734800" cy="5449888"/>
            </a:xfrm>
            <a:custGeom>
              <a:avLst/>
              <a:gdLst>
                <a:gd name="T0" fmla="*/ 16890 w 32573"/>
                <a:gd name="T1" fmla="*/ 14624 h 15116"/>
                <a:gd name="T2" fmla="*/ 19398 w 32573"/>
                <a:gd name="T3" fmla="*/ 13589 h 15116"/>
                <a:gd name="T4" fmla="*/ 28581 w 32573"/>
                <a:gd name="T5" fmla="*/ 13589 h 15116"/>
                <a:gd name="T6" fmla="*/ 32573 w 32573"/>
                <a:gd name="T7" fmla="*/ 9640 h 15116"/>
                <a:gd name="T8" fmla="*/ 32573 w 32573"/>
                <a:gd name="T9" fmla="*/ 0 h 15116"/>
                <a:gd name="T10" fmla="*/ 0 w 32573"/>
                <a:gd name="T11" fmla="*/ 0 h 15116"/>
                <a:gd name="T12" fmla="*/ 0 w 32573"/>
                <a:gd name="T13" fmla="*/ 9640 h 15116"/>
                <a:gd name="T14" fmla="*/ 3968 w 32573"/>
                <a:gd name="T15" fmla="*/ 13589 h 15116"/>
                <a:gd name="T16" fmla="*/ 13394 w 32573"/>
                <a:gd name="T17" fmla="*/ 13589 h 15116"/>
                <a:gd name="T18" fmla="*/ 15902 w 32573"/>
                <a:gd name="T19" fmla="*/ 14624 h 15116"/>
                <a:gd name="T20" fmla="*/ 16397 w 32573"/>
                <a:gd name="T21" fmla="*/ 15116 h 15116"/>
                <a:gd name="T22" fmla="*/ 16890 w 32573"/>
                <a:gd name="T23" fmla="*/ 14624 h 15116"/>
                <a:gd name="T24" fmla="*/ 31634 w 32573"/>
                <a:gd name="T25" fmla="*/ 939 h 15116"/>
                <a:gd name="T26" fmla="*/ 31634 w 32573"/>
                <a:gd name="T27" fmla="*/ 9640 h 15116"/>
                <a:gd name="T28" fmla="*/ 28581 w 32573"/>
                <a:gd name="T29" fmla="*/ 12650 h 15116"/>
                <a:gd name="T30" fmla="*/ 19398 w 32573"/>
                <a:gd name="T31" fmla="*/ 12650 h 15116"/>
                <a:gd name="T32" fmla="*/ 16397 w 32573"/>
                <a:gd name="T33" fmla="*/ 13798 h 15116"/>
                <a:gd name="T34" fmla="*/ 13394 w 32573"/>
                <a:gd name="T35" fmla="*/ 12650 h 15116"/>
                <a:gd name="T36" fmla="*/ 3968 w 32573"/>
                <a:gd name="T37" fmla="*/ 12650 h 15116"/>
                <a:gd name="T38" fmla="*/ 939 w 32573"/>
                <a:gd name="T39" fmla="*/ 9640 h 15116"/>
                <a:gd name="T40" fmla="*/ 939 w 32573"/>
                <a:gd name="T41" fmla="*/ 939 h 15116"/>
                <a:gd name="T42" fmla="*/ 31634 w 32573"/>
                <a:gd name="T43" fmla="*/ 939 h 15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2573" h="15116">
                  <a:moveTo>
                    <a:pt x="16890" y="14624"/>
                  </a:moveTo>
                  <a:cubicBezTo>
                    <a:pt x="17560" y="13956"/>
                    <a:pt x="18451" y="13589"/>
                    <a:pt x="19398" y="13589"/>
                  </a:cubicBezTo>
                  <a:lnTo>
                    <a:pt x="28581" y="13589"/>
                  </a:lnTo>
                  <a:cubicBezTo>
                    <a:pt x="30783" y="13589"/>
                    <a:pt x="32573" y="11817"/>
                    <a:pt x="32573" y="9640"/>
                  </a:cubicBezTo>
                  <a:lnTo>
                    <a:pt x="32573" y="0"/>
                  </a:lnTo>
                  <a:lnTo>
                    <a:pt x="0" y="0"/>
                  </a:lnTo>
                  <a:lnTo>
                    <a:pt x="0" y="9640"/>
                  </a:lnTo>
                  <a:cubicBezTo>
                    <a:pt x="0" y="11817"/>
                    <a:pt x="1780" y="13589"/>
                    <a:pt x="3968" y="13589"/>
                  </a:cubicBezTo>
                  <a:lnTo>
                    <a:pt x="13394" y="13589"/>
                  </a:lnTo>
                  <a:cubicBezTo>
                    <a:pt x="14342" y="13589"/>
                    <a:pt x="15232" y="13956"/>
                    <a:pt x="15902" y="14624"/>
                  </a:cubicBezTo>
                  <a:lnTo>
                    <a:pt x="16397" y="15116"/>
                  </a:lnTo>
                  <a:lnTo>
                    <a:pt x="16890" y="14624"/>
                  </a:lnTo>
                  <a:close/>
                  <a:moveTo>
                    <a:pt x="31634" y="939"/>
                  </a:moveTo>
                  <a:lnTo>
                    <a:pt x="31634" y="9640"/>
                  </a:lnTo>
                  <a:cubicBezTo>
                    <a:pt x="31634" y="11300"/>
                    <a:pt x="30264" y="12650"/>
                    <a:pt x="28581" y="12650"/>
                  </a:cubicBezTo>
                  <a:lnTo>
                    <a:pt x="19398" y="12650"/>
                  </a:lnTo>
                  <a:cubicBezTo>
                    <a:pt x="18279" y="12650"/>
                    <a:pt x="17221" y="13055"/>
                    <a:pt x="16397" y="13798"/>
                  </a:cubicBezTo>
                  <a:cubicBezTo>
                    <a:pt x="15571" y="13056"/>
                    <a:pt x="14514" y="12650"/>
                    <a:pt x="13394" y="12650"/>
                  </a:cubicBezTo>
                  <a:lnTo>
                    <a:pt x="3968" y="12650"/>
                  </a:lnTo>
                  <a:cubicBezTo>
                    <a:pt x="2298" y="12650"/>
                    <a:pt x="939" y="11300"/>
                    <a:pt x="939" y="9640"/>
                  </a:cubicBezTo>
                  <a:lnTo>
                    <a:pt x="939" y="939"/>
                  </a:lnTo>
                  <a:lnTo>
                    <a:pt x="31634" y="93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i-FI"/>
            </a:p>
          </p:txBody>
        </p:sp>
        <p:sp>
          <p:nvSpPr>
            <p:cNvPr id="11" name="Freeform 6"/>
            <p:cNvSpPr>
              <a:spLocks/>
            </p:cNvSpPr>
            <p:nvPr/>
          </p:nvSpPr>
          <p:spPr bwMode="black">
            <a:xfrm>
              <a:off x="9961563" y="2287588"/>
              <a:ext cx="377825" cy="363538"/>
            </a:xfrm>
            <a:custGeom>
              <a:avLst/>
              <a:gdLst>
                <a:gd name="T0" fmla="*/ 1048 w 1048"/>
                <a:gd name="T1" fmla="*/ 504 h 1009"/>
                <a:gd name="T2" fmla="*/ 525 w 1048"/>
                <a:gd name="T3" fmla="*/ 1009 h 1009"/>
                <a:gd name="T4" fmla="*/ 0 w 1048"/>
                <a:gd name="T5" fmla="*/ 504 h 1009"/>
                <a:gd name="T6" fmla="*/ 525 w 1048"/>
                <a:gd name="T7" fmla="*/ 0 h 1009"/>
                <a:gd name="T8" fmla="*/ 1048 w 1048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8" h="1009">
                  <a:moveTo>
                    <a:pt x="1048" y="504"/>
                  </a:moveTo>
                  <a:cubicBezTo>
                    <a:pt x="1048" y="798"/>
                    <a:pt x="818" y="1009"/>
                    <a:pt x="525" y="1009"/>
                  </a:cubicBezTo>
                  <a:cubicBezTo>
                    <a:pt x="230" y="1009"/>
                    <a:pt x="0" y="798"/>
                    <a:pt x="0" y="504"/>
                  </a:cubicBezTo>
                  <a:cubicBezTo>
                    <a:pt x="0" y="211"/>
                    <a:pt x="230" y="0"/>
                    <a:pt x="525" y="0"/>
                  </a:cubicBezTo>
                  <a:cubicBezTo>
                    <a:pt x="818" y="0"/>
                    <a:pt x="1048" y="211"/>
                    <a:pt x="1048" y="50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i-FI"/>
            </a:p>
          </p:txBody>
        </p:sp>
        <p:sp>
          <p:nvSpPr>
            <p:cNvPr id="12" name="Rectangle 7"/>
            <p:cNvSpPr>
              <a:spLocks noChangeArrowheads="1"/>
            </p:cNvSpPr>
            <p:nvPr/>
          </p:nvSpPr>
          <p:spPr bwMode="black">
            <a:xfrm>
              <a:off x="9986963" y="2789238"/>
              <a:ext cx="327025" cy="116205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i-FI"/>
            </a:p>
          </p:txBody>
        </p:sp>
        <p:sp>
          <p:nvSpPr>
            <p:cNvPr id="13" name="Freeform 8"/>
            <p:cNvSpPr>
              <a:spLocks/>
            </p:cNvSpPr>
            <p:nvPr/>
          </p:nvSpPr>
          <p:spPr bwMode="black">
            <a:xfrm>
              <a:off x="8709026" y="2282826"/>
              <a:ext cx="1119188" cy="1668463"/>
            </a:xfrm>
            <a:custGeom>
              <a:avLst/>
              <a:gdLst>
                <a:gd name="T0" fmla="*/ 1923 w 3105"/>
                <a:gd name="T1" fmla="*/ 2683 h 4625"/>
                <a:gd name="T2" fmla="*/ 3105 w 3105"/>
                <a:gd name="T3" fmla="*/ 4625 h 4625"/>
                <a:gd name="T4" fmla="*/ 2121 w 3105"/>
                <a:gd name="T5" fmla="*/ 4625 h 4625"/>
                <a:gd name="T6" fmla="*/ 1328 w 3105"/>
                <a:gd name="T7" fmla="*/ 3335 h 4625"/>
                <a:gd name="T8" fmla="*/ 901 w 3105"/>
                <a:gd name="T9" fmla="*/ 3878 h 4625"/>
                <a:gd name="T10" fmla="*/ 901 w 3105"/>
                <a:gd name="T11" fmla="*/ 4625 h 4625"/>
                <a:gd name="T12" fmla="*/ 0 w 3105"/>
                <a:gd name="T13" fmla="*/ 4625 h 4625"/>
                <a:gd name="T14" fmla="*/ 0 w 3105"/>
                <a:gd name="T15" fmla="*/ 0 h 4625"/>
                <a:gd name="T16" fmla="*/ 901 w 3105"/>
                <a:gd name="T17" fmla="*/ 0 h 4625"/>
                <a:gd name="T18" fmla="*/ 901 w 3105"/>
                <a:gd name="T19" fmla="*/ 2134 h 4625"/>
                <a:gd name="T20" fmla="*/ 856 w 3105"/>
                <a:gd name="T21" fmla="*/ 2926 h 4625"/>
                <a:gd name="T22" fmla="*/ 875 w 3105"/>
                <a:gd name="T23" fmla="*/ 2926 h 4625"/>
                <a:gd name="T24" fmla="*/ 1265 w 3105"/>
                <a:gd name="T25" fmla="*/ 2325 h 4625"/>
                <a:gd name="T26" fmla="*/ 1955 w 3105"/>
                <a:gd name="T27" fmla="*/ 1405 h 4625"/>
                <a:gd name="T28" fmla="*/ 3009 w 3105"/>
                <a:gd name="T29" fmla="*/ 1405 h 4625"/>
                <a:gd name="T30" fmla="*/ 1923 w 3105"/>
                <a:gd name="T31" fmla="*/ 2683 h 4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105" h="4625">
                  <a:moveTo>
                    <a:pt x="1923" y="2683"/>
                  </a:moveTo>
                  <a:lnTo>
                    <a:pt x="3105" y="4625"/>
                  </a:lnTo>
                  <a:lnTo>
                    <a:pt x="2121" y="4625"/>
                  </a:lnTo>
                  <a:lnTo>
                    <a:pt x="1328" y="3335"/>
                  </a:lnTo>
                  <a:lnTo>
                    <a:pt x="901" y="3878"/>
                  </a:lnTo>
                  <a:lnTo>
                    <a:pt x="901" y="4625"/>
                  </a:lnTo>
                  <a:lnTo>
                    <a:pt x="0" y="4625"/>
                  </a:lnTo>
                  <a:lnTo>
                    <a:pt x="0" y="0"/>
                  </a:lnTo>
                  <a:lnTo>
                    <a:pt x="901" y="0"/>
                  </a:lnTo>
                  <a:lnTo>
                    <a:pt x="901" y="2134"/>
                  </a:lnTo>
                  <a:cubicBezTo>
                    <a:pt x="901" y="2530"/>
                    <a:pt x="856" y="2926"/>
                    <a:pt x="856" y="2926"/>
                  </a:cubicBezTo>
                  <a:lnTo>
                    <a:pt x="875" y="2926"/>
                  </a:lnTo>
                  <a:cubicBezTo>
                    <a:pt x="875" y="2926"/>
                    <a:pt x="1086" y="2574"/>
                    <a:pt x="1265" y="2325"/>
                  </a:cubicBezTo>
                  <a:lnTo>
                    <a:pt x="1955" y="1405"/>
                  </a:lnTo>
                  <a:lnTo>
                    <a:pt x="3009" y="1405"/>
                  </a:lnTo>
                  <a:lnTo>
                    <a:pt x="1923" y="268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i-FI"/>
            </a:p>
          </p:txBody>
        </p:sp>
        <p:sp>
          <p:nvSpPr>
            <p:cNvPr id="14" name="Freeform 9"/>
            <p:cNvSpPr>
              <a:spLocks/>
            </p:cNvSpPr>
            <p:nvPr/>
          </p:nvSpPr>
          <p:spPr bwMode="black">
            <a:xfrm>
              <a:off x="7353301" y="2762251"/>
              <a:ext cx="1027113" cy="1189038"/>
            </a:xfrm>
            <a:custGeom>
              <a:avLst/>
              <a:gdLst>
                <a:gd name="T0" fmla="*/ 2850 w 2850"/>
                <a:gd name="T1" fmla="*/ 1232 h 3296"/>
                <a:gd name="T2" fmla="*/ 1840 w 2850"/>
                <a:gd name="T3" fmla="*/ 0 h 3296"/>
                <a:gd name="T4" fmla="*/ 876 w 2850"/>
                <a:gd name="T5" fmla="*/ 607 h 3296"/>
                <a:gd name="T6" fmla="*/ 856 w 2850"/>
                <a:gd name="T7" fmla="*/ 607 h 3296"/>
                <a:gd name="T8" fmla="*/ 901 w 2850"/>
                <a:gd name="T9" fmla="*/ 76 h 3296"/>
                <a:gd name="T10" fmla="*/ 0 w 2850"/>
                <a:gd name="T11" fmla="*/ 76 h 3296"/>
                <a:gd name="T12" fmla="*/ 0 w 2850"/>
                <a:gd name="T13" fmla="*/ 3296 h 3296"/>
                <a:gd name="T14" fmla="*/ 901 w 2850"/>
                <a:gd name="T15" fmla="*/ 3296 h 3296"/>
                <a:gd name="T16" fmla="*/ 901 w 2850"/>
                <a:gd name="T17" fmla="*/ 1386 h 3296"/>
                <a:gd name="T18" fmla="*/ 1457 w 2850"/>
                <a:gd name="T19" fmla="*/ 760 h 3296"/>
                <a:gd name="T20" fmla="*/ 1942 w 2850"/>
                <a:gd name="T21" fmla="*/ 1412 h 3296"/>
                <a:gd name="T22" fmla="*/ 1942 w 2850"/>
                <a:gd name="T23" fmla="*/ 3296 h 3296"/>
                <a:gd name="T24" fmla="*/ 2850 w 2850"/>
                <a:gd name="T25" fmla="*/ 3296 h 3296"/>
                <a:gd name="T26" fmla="*/ 2850 w 2850"/>
                <a:gd name="T27" fmla="*/ 1232 h 3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50" h="3296">
                  <a:moveTo>
                    <a:pt x="2850" y="1232"/>
                  </a:moveTo>
                  <a:cubicBezTo>
                    <a:pt x="2850" y="434"/>
                    <a:pt x="2459" y="0"/>
                    <a:pt x="1840" y="0"/>
                  </a:cubicBezTo>
                  <a:cubicBezTo>
                    <a:pt x="1309" y="0"/>
                    <a:pt x="1035" y="312"/>
                    <a:pt x="876" y="607"/>
                  </a:cubicBezTo>
                  <a:lnTo>
                    <a:pt x="856" y="607"/>
                  </a:lnTo>
                  <a:lnTo>
                    <a:pt x="901" y="76"/>
                  </a:lnTo>
                  <a:lnTo>
                    <a:pt x="0" y="76"/>
                  </a:lnTo>
                  <a:lnTo>
                    <a:pt x="0" y="3296"/>
                  </a:lnTo>
                  <a:lnTo>
                    <a:pt x="901" y="3296"/>
                  </a:lnTo>
                  <a:lnTo>
                    <a:pt x="901" y="1386"/>
                  </a:lnTo>
                  <a:cubicBezTo>
                    <a:pt x="901" y="1015"/>
                    <a:pt x="1118" y="760"/>
                    <a:pt x="1457" y="760"/>
                  </a:cubicBezTo>
                  <a:cubicBezTo>
                    <a:pt x="1795" y="760"/>
                    <a:pt x="1942" y="983"/>
                    <a:pt x="1942" y="1412"/>
                  </a:cubicBezTo>
                  <a:lnTo>
                    <a:pt x="1942" y="3296"/>
                  </a:lnTo>
                  <a:lnTo>
                    <a:pt x="2850" y="3296"/>
                  </a:lnTo>
                  <a:lnTo>
                    <a:pt x="2850" y="12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i-FI"/>
            </a:p>
          </p:txBody>
        </p:sp>
        <p:sp>
          <p:nvSpPr>
            <p:cNvPr id="15" name="Freeform 10"/>
            <p:cNvSpPr>
              <a:spLocks/>
            </p:cNvSpPr>
            <p:nvPr/>
          </p:nvSpPr>
          <p:spPr bwMode="black">
            <a:xfrm>
              <a:off x="6664326" y="2287588"/>
              <a:ext cx="377825" cy="363538"/>
            </a:xfrm>
            <a:custGeom>
              <a:avLst/>
              <a:gdLst>
                <a:gd name="T0" fmla="*/ 1047 w 1047"/>
                <a:gd name="T1" fmla="*/ 504 h 1009"/>
                <a:gd name="T2" fmla="*/ 524 w 1047"/>
                <a:gd name="T3" fmla="*/ 1009 h 1009"/>
                <a:gd name="T4" fmla="*/ 0 w 1047"/>
                <a:gd name="T5" fmla="*/ 504 h 1009"/>
                <a:gd name="T6" fmla="*/ 524 w 1047"/>
                <a:gd name="T7" fmla="*/ 0 h 1009"/>
                <a:gd name="T8" fmla="*/ 1047 w 1047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7" h="1009">
                  <a:moveTo>
                    <a:pt x="1047" y="504"/>
                  </a:moveTo>
                  <a:cubicBezTo>
                    <a:pt x="1047" y="798"/>
                    <a:pt x="817" y="1009"/>
                    <a:pt x="524" y="1009"/>
                  </a:cubicBezTo>
                  <a:cubicBezTo>
                    <a:pt x="229" y="1009"/>
                    <a:pt x="0" y="798"/>
                    <a:pt x="0" y="504"/>
                  </a:cubicBezTo>
                  <a:cubicBezTo>
                    <a:pt x="0" y="211"/>
                    <a:pt x="229" y="0"/>
                    <a:pt x="524" y="0"/>
                  </a:cubicBezTo>
                  <a:cubicBezTo>
                    <a:pt x="817" y="0"/>
                    <a:pt x="1047" y="211"/>
                    <a:pt x="1047" y="50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i-FI"/>
            </a:p>
          </p:txBody>
        </p:sp>
        <p:sp>
          <p:nvSpPr>
            <p:cNvPr id="16" name="Rectangle 11"/>
            <p:cNvSpPr>
              <a:spLocks noChangeArrowheads="1"/>
            </p:cNvSpPr>
            <p:nvPr/>
          </p:nvSpPr>
          <p:spPr bwMode="black">
            <a:xfrm>
              <a:off x="6689726" y="2789238"/>
              <a:ext cx="327025" cy="116205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i-FI"/>
            </a:p>
          </p:txBody>
        </p:sp>
        <p:sp>
          <p:nvSpPr>
            <p:cNvPr id="17" name="Freeform 12"/>
            <p:cNvSpPr>
              <a:spLocks/>
            </p:cNvSpPr>
            <p:nvPr/>
          </p:nvSpPr>
          <p:spPr bwMode="black">
            <a:xfrm>
              <a:off x="5399088" y="2762251"/>
              <a:ext cx="1047750" cy="1216025"/>
            </a:xfrm>
            <a:custGeom>
              <a:avLst/>
              <a:gdLst>
                <a:gd name="T0" fmla="*/ 2025 w 2907"/>
                <a:gd name="T1" fmla="*/ 2402 h 3373"/>
                <a:gd name="T2" fmla="*/ 1253 w 2907"/>
                <a:gd name="T3" fmla="*/ 1974 h 3373"/>
                <a:gd name="T4" fmla="*/ 160 w 2907"/>
                <a:gd name="T5" fmla="*/ 990 h 3373"/>
                <a:gd name="T6" fmla="*/ 1431 w 2907"/>
                <a:gd name="T7" fmla="*/ 0 h 3373"/>
                <a:gd name="T8" fmla="*/ 2907 w 2907"/>
                <a:gd name="T9" fmla="*/ 734 h 3373"/>
                <a:gd name="T10" fmla="*/ 2133 w 2907"/>
                <a:gd name="T11" fmla="*/ 1169 h 3373"/>
                <a:gd name="T12" fmla="*/ 1463 w 2907"/>
                <a:gd name="T13" fmla="*/ 657 h 3373"/>
                <a:gd name="T14" fmla="*/ 1042 w 2907"/>
                <a:gd name="T15" fmla="*/ 945 h 3373"/>
                <a:gd name="T16" fmla="*/ 1943 w 2907"/>
                <a:gd name="T17" fmla="*/ 1367 h 3373"/>
                <a:gd name="T18" fmla="*/ 2907 w 2907"/>
                <a:gd name="T19" fmla="*/ 2344 h 3373"/>
                <a:gd name="T20" fmla="*/ 1610 w 2907"/>
                <a:gd name="T21" fmla="*/ 3373 h 3373"/>
                <a:gd name="T22" fmla="*/ 0 w 2907"/>
                <a:gd name="T23" fmla="*/ 2543 h 3373"/>
                <a:gd name="T24" fmla="*/ 786 w 2907"/>
                <a:gd name="T25" fmla="*/ 2102 h 3373"/>
                <a:gd name="T26" fmla="*/ 1598 w 2907"/>
                <a:gd name="T27" fmla="*/ 2715 h 3373"/>
                <a:gd name="T28" fmla="*/ 2025 w 2907"/>
                <a:gd name="T29" fmla="*/ 2402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07" h="3373">
                  <a:moveTo>
                    <a:pt x="2025" y="2402"/>
                  </a:moveTo>
                  <a:cubicBezTo>
                    <a:pt x="2025" y="2146"/>
                    <a:pt x="1667" y="2089"/>
                    <a:pt x="1253" y="1974"/>
                  </a:cubicBezTo>
                  <a:cubicBezTo>
                    <a:pt x="766" y="1846"/>
                    <a:pt x="160" y="1603"/>
                    <a:pt x="160" y="990"/>
                  </a:cubicBezTo>
                  <a:cubicBezTo>
                    <a:pt x="160" y="383"/>
                    <a:pt x="741" y="0"/>
                    <a:pt x="1431" y="0"/>
                  </a:cubicBezTo>
                  <a:cubicBezTo>
                    <a:pt x="2070" y="0"/>
                    <a:pt x="2658" y="306"/>
                    <a:pt x="2907" y="734"/>
                  </a:cubicBezTo>
                  <a:lnTo>
                    <a:pt x="2133" y="1169"/>
                  </a:lnTo>
                  <a:cubicBezTo>
                    <a:pt x="2057" y="881"/>
                    <a:pt x="1814" y="657"/>
                    <a:pt x="1463" y="657"/>
                  </a:cubicBezTo>
                  <a:cubicBezTo>
                    <a:pt x="1233" y="657"/>
                    <a:pt x="1042" y="760"/>
                    <a:pt x="1042" y="945"/>
                  </a:cubicBezTo>
                  <a:cubicBezTo>
                    <a:pt x="1042" y="1188"/>
                    <a:pt x="1463" y="1213"/>
                    <a:pt x="1943" y="1367"/>
                  </a:cubicBezTo>
                  <a:cubicBezTo>
                    <a:pt x="2447" y="1527"/>
                    <a:pt x="2907" y="1757"/>
                    <a:pt x="2907" y="2344"/>
                  </a:cubicBezTo>
                  <a:cubicBezTo>
                    <a:pt x="2907" y="2990"/>
                    <a:pt x="2306" y="3373"/>
                    <a:pt x="1610" y="3373"/>
                  </a:cubicBezTo>
                  <a:cubicBezTo>
                    <a:pt x="856" y="3373"/>
                    <a:pt x="262" y="3053"/>
                    <a:pt x="0" y="2543"/>
                  </a:cubicBezTo>
                  <a:lnTo>
                    <a:pt x="786" y="2102"/>
                  </a:lnTo>
                  <a:cubicBezTo>
                    <a:pt x="888" y="2453"/>
                    <a:pt x="1169" y="2715"/>
                    <a:pt x="1598" y="2715"/>
                  </a:cubicBezTo>
                  <a:cubicBezTo>
                    <a:pt x="1847" y="2715"/>
                    <a:pt x="2025" y="2606"/>
                    <a:pt x="2025" y="240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i-FI"/>
            </a:p>
          </p:txBody>
        </p:sp>
        <p:sp>
          <p:nvSpPr>
            <p:cNvPr id="18" name="Freeform 13"/>
            <p:cNvSpPr>
              <a:spLocks/>
            </p:cNvSpPr>
            <p:nvPr/>
          </p:nvSpPr>
          <p:spPr bwMode="black">
            <a:xfrm>
              <a:off x="4770438" y="2295526"/>
              <a:ext cx="563563" cy="1677988"/>
            </a:xfrm>
            <a:custGeom>
              <a:avLst/>
              <a:gdLst>
                <a:gd name="T0" fmla="*/ 907 w 1565"/>
                <a:gd name="T1" fmla="*/ 0 h 4657"/>
                <a:gd name="T2" fmla="*/ 0 w 1565"/>
                <a:gd name="T3" fmla="*/ 0 h 4657"/>
                <a:gd name="T4" fmla="*/ 0 w 1565"/>
                <a:gd name="T5" fmla="*/ 3706 h 4657"/>
                <a:gd name="T6" fmla="*/ 214 w 1565"/>
                <a:gd name="T7" fmla="*/ 4430 h 4657"/>
                <a:gd name="T8" fmla="*/ 894 w 1565"/>
                <a:gd name="T9" fmla="*/ 4657 h 4657"/>
                <a:gd name="T10" fmla="*/ 1220 w 1565"/>
                <a:gd name="T11" fmla="*/ 4622 h 4657"/>
                <a:gd name="T12" fmla="*/ 1488 w 1565"/>
                <a:gd name="T13" fmla="*/ 4523 h 4657"/>
                <a:gd name="T14" fmla="*/ 1565 w 1565"/>
                <a:gd name="T15" fmla="*/ 3916 h 4657"/>
                <a:gd name="T16" fmla="*/ 1377 w 1565"/>
                <a:gd name="T17" fmla="*/ 3970 h 4657"/>
                <a:gd name="T18" fmla="*/ 1188 w 1565"/>
                <a:gd name="T19" fmla="*/ 3986 h 4657"/>
                <a:gd name="T20" fmla="*/ 974 w 1565"/>
                <a:gd name="T21" fmla="*/ 3897 h 4657"/>
                <a:gd name="T22" fmla="*/ 907 w 1565"/>
                <a:gd name="T23" fmla="*/ 3577 h 4657"/>
                <a:gd name="T24" fmla="*/ 907 w 1565"/>
                <a:gd name="T25" fmla="*/ 0 h 4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65" h="4657">
                  <a:moveTo>
                    <a:pt x="907" y="0"/>
                  </a:moveTo>
                  <a:lnTo>
                    <a:pt x="0" y="0"/>
                  </a:lnTo>
                  <a:lnTo>
                    <a:pt x="0" y="3706"/>
                  </a:lnTo>
                  <a:cubicBezTo>
                    <a:pt x="0" y="4037"/>
                    <a:pt x="71" y="4279"/>
                    <a:pt x="214" y="4430"/>
                  </a:cubicBezTo>
                  <a:cubicBezTo>
                    <a:pt x="357" y="4582"/>
                    <a:pt x="583" y="4657"/>
                    <a:pt x="894" y="4657"/>
                  </a:cubicBezTo>
                  <a:cubicBezTo>
                    <a:pt x="1001" y="4657"/>
                    <a:pt x="1109" y="4645"/>
                    <a:pt x="1220" y="4622"/>
                  </a:cubicBezTo>
                  <a:cubicBezTo>
                    <a:pt x="1331" y="4599"/>
                    <a:pt x="1420" y="4566"/>
                    <a:pt x="1488" y="4523"/>
                  </a:cubicBezTo>
                  <a:lnTo>
                    <a:pt x="1565" y="3916"/>
                  </a:lnTo>
                  <a:cubicBezTo>
                    <a:pt x="1493" y="3942"/>
                    <a:pt x="1429" y="3960"/>
                    <a:pt x="1377" y="3970"/>
                  </a:cubicBezTo>
                  <a:cubicBezTo>
                    <a:pt x="1324" y="3981"/>
                    <a:pt x="1260" y="3986"/>
                    <a:pt x="1188" y="3986"/>
                  </a:cubicBezTo>
                  <a:cubicBezTo>
                    <a:pt x="1069" y="3986"/>
                    <a:pt x="1019" y="3957"/>
                    <a:pt x="974" y="3897"/>
                  </a:cubicBezTo>
                  <a:cubicBezTo>
                    <a:pt x="929" y="3837"/>
                    <a:pt x="907" y="3731"/>
                    <a:pt x="907" y="3577"/>
                  </a:cubicBezTo>
                  <a:lnTo>
                    <a:pt x="90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i-FI"/>
            </a:p>
          </p:txBody>
        </p:sp>
        <p:sp>
          <p:nvSpPr>
            <p:cNvPr id="19" name="Freeform 14"/>
            <p:cNvSpPr>
              <a:spLocks noEditPoints="1"/>
            </p:cNvSpPr>
            <p:nvPr/>
          </p:nvSpPr>
          <p:spPr bwMode="black">
            <a:xfrm>
              <a:off x="3455988" y="2762251"/>
              <a:ext cx="1073150" cy="1216025"/>
            </a:xfrm>
            <a:custGeom>
              <a:avLst/>
              <a:gdLst>
                <a:gd name="T0" fmla="*/ 1540 w 2977"/>
                <a:gd name="T1" fmla="*/ 651 h 3373"/>
                <a:gd name="T2" fmla="*/ 869 w 2977"/>
                <a:gd name="T3" fmla="*/ 1328 h 3373"/>
                <a:gd name="T4" fmla="*/ 2140 w 2977"/>
                <a:gd name="T5" fmla="*/ 1328 h 3373"/>
                <a:gd name="T6" fmla="*/ 1540 w 2977"/>
                <a:gd name="T7" fmla="*/ 651 h 3373"/>
                <a:gd name="T8" fmla="*/ 2932 w 2977"/>
                <a:gd name="T9" fmla="*/ 1929 h 3373"/>
                <a:gd name="T10" fmla="*/ 850 w 2977"/>
                <a:gd name="T11" fmla="*/ 1929 h 3373"/>
                <a:gd name="T12" fmla="*/ 1559 w 2977"/>
                <a:gd name="T13" fmla="*/ 2708 h 3373"/>
                <a:gd name="T14" fmla="*/ 2179 w 2977"/>
                <a:gd name="T15" fmla="*/ 2178 h 3373"/>
                <a:gd name="T16" fmla="*/ 2938 w 2977"/>
                <a:gd name="T17" fmla="*/ 2606 h 3373"/>
                <a:gd name="T18" fmla="*/ 1559 w 2977"/>
                <a:gd name="T19" fmla="*/ 3373 h 3373"/>
                <a:gd name="T20" fmla="*/ 0 w 2977"/>
                <a:gd name="T21" fmla="*/ 1686 h 3373"/>
                <a:gd name="T22" fmla="*/ 1540 w 2977"/>
                <a:gd name="T23" fmla="*/ 0 h 3373"/>
                <a:gd name="T24" fmla="*/ 2977 w 2977"/>
                <a:gd name="T25" fmla="*/ 1488 h 3373"/>
                <a:gd name="T26" fmla="*/ 2932 w 2977"/>
                <a:gd name="T27" fmla="*/ 1929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77" h="3373">
                  <a:moveTo>
                    <a:pt x="1540" y="651"/>
                  </a:moveTo>
                  <a:cubicBezTo>
                    <a:pt x="1207" y="651"/>
                    <a:pt x="939" y="887"/>
                    <a:pt x="869" y="1328"/>
                  </a:cubicBezTo>
                  <a:lnTo>
                    <a:pt x="2140" y="1328"/>
                  </a:lnTo>
                  <a:cubicBezTo>
                    <a:pt x="2140" y="939"/>
                    <a:pt x="1891" y="651"/>
                    <a:pt x="1540" y="651"/>
                  </a:cubicBezTo>
                  <a:close/>
                  <a:moveTo>
                    <a:pt x="2932" y="1929"/>
                  </a:moveTo>
                  <a:lnTo>
                    <a:pt x="850" y="1929"/>
                  </a:lnTo>
                  <a:cubicBezTo>
                    <a:pt x="888" y="2453"/>
                    <a:pt x="1182" y="2708"/>
                    <a:pt x="1559" y="2708"/>
                  </a:cubicBezTo>
                  <a:cubicBezTo>
                    <a:pt x="1897" y="2708"/>
                    <a:pt x="2127" y="2485"/>
                    <a:pt x="2179" y="2178"/>
                  </a:cubicBezTo>
                  <a:lnTo>
                    <a:pt x="2938" y="2606"/>
                  </a:lnTo>
                  <a:cubicBezTo>
                    <a:pt x="2715" y="3015"/>
                    <a:pt x="2230" y="3373"/>
                    <a:pt x="1559" y="3373"/>
                  </a:cubicBezTo>
                  <a:cubicBezTo>
                    <a:pt x="658" y="3373"/>
                    <a:pt x="0" y="2747"/>
                    <a:pt x="0" y="1686"/>
                  </a:cubicBezTo>
                  <a:cubicBezTo>
                    <a:pt x="0" y="638"/>
                    <a:pt x="671" y="0"/>
                    <a:pt x="1540" y="0"/>
                  </a:cubicBezTo>
                  <a:cubicBezTo>
                    <a:pt x="2402" y="0"/>
                    <a:pt x="2977" y="613"/>
                    <a:pt x="2977" y="1488"/>
                  </a:cubicBezTo>
                  <a:cubicBezTo>
                    <a:pt x="2977" y="1750"/>
                    <a:pt x="2932" y="1929"/>
                    <a:pt x="2932" y="192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i-FI"/>
            </a:p>
          </p:txBody>
        </p:sp>
        <p:sp>
          <p:nvSpPr>
            <p:cNvPr id="20" name="Freeform 15"/>
            <p:cNvSpPr>
              <a:spLocks/>
            </p:cNvSpPr>
            <p:nvPr/>
          </p:nvSpPr>
          <p:spPr bwMode="black">
            <a:xfrm>
              <a:off x="1879601" y="2357438"/>
              <a:ext cx="1311275" cy="1593850"/>
            </a:xfrm>
            <a:custGeom>
              <a:avLst/>
              <a:gdLst>
                <a:gd name="T0" fmla="*/ 2702 w 3641"/>
                <a:gd name="T1" fmla="*/ 4420 h 4420"/>
                <a:gd name="T2" fmla="*/ 3641 w 3641"/>
                <a:gd name="T3" fmla="*/ 4420 h 4420"/>
                <a:gd name="T4" fmla="*/ 3641 w 3641"/>
                <a:gd name="T5" fmla="*/ 0 h 4420"/>
                <a:gd name="T6" fmla="*/ 2702 w 3641"/>
                <a:gd name="T7" fmla="*/ 0 h 4420"/>
                <a:gd name="T8" fmla="*/ 2702 w 3641"/>
                <a:gd name="T9" fmla="*/ 1750 h 4420"/>
                <a:gd name="T10" fmla="*/ 939 w 3641"/>
                <a:gd name="T11" fmla="*/ 1750 h 4420"/>
                <a:gd name="T12" fmla="*/ 939 w 3641"/>
                <a:gd name="T13" fmla="*/ 0 h 4420"/>
                <a:gd name="T14" fmla="*/ 0 w 3641"/>
                <a:gd name="T15" fmla="*/ 0 h 4420"/>
                <a:gd name="T16" fmla="*/ 0 w 3641"/>
                <a:gd name="T17" fmla="*/ 4420 h 4420"/>
                <a:gd name="T18" fmla="*/ 939 w 3641"/>
                <a:gd name="T19" fmla="*/ 4420 h 4420"/>
                <a:gd name="T20" fmla="*/ 939 w 3641"/>
                <a:gd name="T21" fmla="*/ 2586 h 4420"/>
                <a:gd name="T22" fmla="*/ 2702 w 3641"/>
                <a:gd name="T23" fmla="*/ 2586 h 4420"/>
                <a:gd name="T24" fmla="*/ 2702 w 3641"/>
                <a:gd name="T25" fmla="*/ 4420 h 4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41" h="4420">
                  <a:moveTo>
                    <a:pt x="2702" y="4420"/>
                  </a:moveTo>
                  <a:lnTo>
                    <a:pt x="3641" y="4420"/>
                  </a:lnTo>
                  <a:lnTo>
                    <a:pt x="3641" y="0"/>
                  </a:lnTo>
                  <a:lnTo>
                    <a:pt x="2702" y="0"/>
                  </a:lnTo>
                  <a:lnTo>
                    <a:pt x="2702" y="1750"/>
                  </a:lnTo>
                  <a:lnTo>
                    <a:pt x="939" y="1750"/>
                  </a:lnTo>
                  <a:lnTo>
                    <a:pt x="939" y="0"/>
                  </a:lnTo>
                  <a:lnTo>
                    <a:pt x="0" y="0"/>
                  </a:lnTo>
                  <a:lnTo>
                    <a:pt x="0" y="4420"/>
                  </a:lnTo>
                  <a:lnTo>
                    <a:pt x="939" y="4420"/>
                  </a:lnTo>
                  <a:lnTo>
                    <a:pt x="939" y="2586"/>
                  </a:lnTo>
                  <a:lnTo>
                    <a:pt x="2702" y="2586"/>
                  </a:lnTo>
                  <a:lnTo>
                    <a:pt x="2702" y="44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1693851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938-106A-4E9D-9931-8D19B263D19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4905850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938-106A-4E9D-9931-8D19B263D19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4203446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 1">
    <p:bg>
      <p:bgPr>
        <a:solidFill>
          <a:srgbClr val="00D7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/>
          <p:cNvSpPr>
            <a:spLocks/>
          </p:cNvSpPr>
          <p:nvPr userDrawn="1"/>
        </p:nvSpPr>
        <p:spPr bwMode="white">
          <a:xfrm>
            <a:off x="0" y="0"/>
            <a:ext cx="9393678" cy="6858000"/>
          </a:xfrm>
          <a:custGeom>
            <a:avLst/>
            <a:gdLst>
              <a:gd name="T0" fmla="*/ 5214 w 19559"/>
              <a:gd name="T1" fmla="*/ 14300 h 14300"/>
              <a:gd name="T2" fmla="*/ 5647 w 19559"/>
              <a:gd name="T3" fmla="*/ 13565 h 14300"/>
              <a:gd name="T4" fmla="*/ 7162 w 19559"/>
              <a:gd name="T5" fmla="*/ 12686 h 14300"/>
              <a:gd name="T6" fmla="*/ 8041 w 19559"/>
              <a:gd name="T7" fmla="*/ 11171 h 14300"/>
              <a:gd name="T8" fmla="*/ 9556 w 19559"/>
              <a:gd name="T9" fmla="*/ 10292 h 14300"/>
              <a:gd name="T10" fmla="*/ 10435 w 19559"/>
              <a:gd name="T11" fmla="*/ 8777 h 14300"/>
              <a:gd name="T12" fmla="*/ 11951 w 19559"/>
              <a:gd name="T13" fmla="*/ 7898 h 14300"/>
              <a:gd name="T14" fmla="*/ 12830 w 19559"/>
              <a:gd name="T15" fmla="*/ 6382 h 14300"/>
              <a:gd name="T16" fmla="*/ 14345 w 19559"/>
              <a:gd name="T17" fmla="*/ 5503 h 14300"/>
              <a:gd name="T18" fmla="*/ 15224 w 19559"/>
              <a:gd name="T19" fmla="*/ 3988 h 14300"/>
              <a:gd name="T20" fmla="*/ 16739 w 19559"/>
              <a:gd name="T21" fmla="*/ 3109 h 14300"/>
              <a:gd name="T22" fmla="*/ 17618 w 19559"/>
              <a:gd name="T23" fmla="*/ 1594 h 14300"/>
              <a:gd name="T24" fmla="*/ 19132 w 19559"/>
              <a:gd name="T25" fmla="*/ 716 h 14300"/>
              <a:gd name="T26" fmla="*/ 19559 w 19559"/>
              <a:gd name="T27" fmla="*/ 0 h 14300"/>
              <a:gd name="T28" fmla="*/ 0 w 19559"/>
              <a:gd name="T29" fmla="*/ 0 h 14300"/>
              <a:gd name="T30" fmla="*/ 0 w 19559"/>
              <a:gd name="T31" fmla="*/ 14300 h 14300"/>
              <a:gd name="T32" fmla="*/ 5214 w 19559"/>
              <a:gd name="T33" fmla="*/ 14300 h 14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9559" h="14300">
                <a:moveTo>
                  <a:pt x="5214" y="14300"/>
                </a:moveTo>
                <a:cubicBezTo>
                  <a:pt x="5282" y="14078"/>
                  <a:pt x="5358" y="13854"/>
                  <a:pt x="5647" y="13565"/>
                </a:cubicBezTo>
                <a:cubicBezTo>
                  <a:pt x="6246" y="12966"/>
                  <a:pt x="6564" y="13285"/>
                  <a:pt x="7162" y="12686"/>
                </a:cubicBezTo>
                <a:cubicBezTo>
                  <a:pt x="7761" y="12087"/>
                  <a:pt x="7443" y="11769"/>
                  <a:pt x="8041" y="11171"/>
                </a:cubicBezTo>
                <a:cubicBezTo>
                  <a:pt x="8640" y="10572"/>
                  <a:pt x="8958" y="10890"/>
                  <a:pt x="9556" y="10292"/>
                </a:cubicBezTo>
                <a:cubicBezTo>
                  <a:pt x="10155" y="9693"/>
                  <a:pt x="9837" y="9375"/>
                  <a:pt x="10435" y="8777"/>
                </a:cubicBezTo>
                <a:cubicBezTo>
                  <a:pt x="11034" y="8178"/>
                  <a:pt x="11352" y="8496"/>
                  <a:pt x="11951" y="7898"/>
                </a:cubicBezTo>
                <a:cubicBezTo>
                  <a:pt x="12549" y="7299"/>
                  <a:pt x="12231" y="6981"/>
                  <a:pt x="12830" y="6382"/>
                </a:cubicBezTo>
                <a:cubicBezTo>
                  <a:pt x="13428" y="5784"/>
                  <a:pt x="13746" y="6102"/>
                  <a:pt x="14345" y="5503"/>
                </a:cubicBezTo>
                <a:cubicBezTo>
                  <a:pt x="14943" y="4905"/>
                  <a:pt x="14625" y="4587"/>
                  <a:pt x="15224" y="3988"/>
                </a:cubicBezTo>
                <a:cubicBezTo>
                  <a:pt x="15822" y="3390"/>
                  <a:pt x="16140" y="3708"/>
                  <a:pt x="16739" y="3109"/>
                </a:cubicBezTo>
                <a:cubicBezTo>
                  <a:pt x="17338" y="2511"/>
                  <a:pt x="17020" y="2192"/>
                  <a:pt x="17618" y="1594"/>
                </a:cubicBezTo>
                <a:cubicBezTo>
                  <a:pt x="18216" y="996"/>
                  <a:pt x="18534" y="1314"/>
                  <a:pt x="19132" y="716"/>
                </a:cubicBezTo>
                <a:cubicBezTo>
                  <a:pt x="19413" y="435"/>
                  <a:pt x="19492" y="216"/>
                  <a:pt x="19559" y="0"/>
                </a:cubicBezTo>
                <a:lnTo>
                  <a:pt x="0" y="0"/>
                </a:lnTo>
                <a:lnTo>
                  <a:pt x="0" y="14300"/>
                </a:lnTo>
                <a:lnTo>
                  <a:pt x="5214" y="14300"/>
                </a:lnTo>
                <a:close/>
              </a:path>
            </a:pathLst>
          </a:custGeom>
          <a:solidFill>
            <a:srgbClr val="0000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08563" y="457200"/>
            <a:ext cx="10739336" cy="2071991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70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i-FI" dirty="0" smtClean="0"/>
              <a:t>Muokkaa </a:t>
            </a:r>
            <a:r>
              <a:rPr lang="fi-FI" dirty="0" err="1" smtClean="0"/>
              <a:t>perustyyl</a:t>
            </a:r>
            <a:r>
              <a:rPr lang="fi-FI" dirty="0" smtClean="0"/>
              <a:t>. </a:t>
            </a:r>
            <a:r>
              <a:rPr lang="fi-FI" dirty="0" err="1" smtClean="0"/>
              <a:t>napsautt</a:t>
            </a:r>
            <a:r>
              <a:rPr lang="fi-FI" dirty="0" smtClean="0"/>
              <a:t>.</a:t>
            </a:r>
            <a:endParaRPr lang="fi-FI" dirty="0"/>
          </a:p>
        </p:txBody>
      </p:sp>
      <p:sp>
        <p:nvSpPr>
          <p:cNvPr id="12" name="Tekstin paikkamerkki 11"/>
          <p:cNvSpPr>
            <a:spLocks noGrp="1"/>
          </p:cNvSpPr>
          <p:nvPr>
            <p:ph type="body" sz="quarter" idx="13"/>
          </p:nvPr>
        </p:nvSpPr>
        <p:spPr>
          <a:xfrm>
            <a:off x="447472" y="2665378"/>
            <a:ext cx="10709478" cy="972000"/>
          </a:xfrm>
        </p:spPr>
        <p:txBody>
          <a:bodyPr/>
          <a:lstStyle>
            <a:lvl1pPr marL="0" indent="0">
              <a:buNone/>
              <a:defRPr b="1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fi-FI" dirty="0" smtClean="0"/>
              <a:t>Muokkaa tekstin perustyylejä napsauttamalla</a:t>
            </a:r>
          </a:p>
        </p:txBody>
      </p:sp>
      <p:pic>
        <p:nvPicPr>
          <p:cNvPr id="27" name="Kuva 2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211" y="5677621"/>
            <a:ext cx="1686983" cy="946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56692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 1 B">
    <p:bg>
      <p:bgPr>
        <a:solidFill>
          <a:srgbClr val="00D7A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 5"/>
          <p:cNvSpPr>
            <a:spLocks/>
          </p:cNvSpPr>
          <p:nvPr userDrawn="1"/>
        </p:nvSpPr>
        <p:spPr bwMode="auto">
          <a:xfrm>
            <a:off x="0" y="0"/>
            <a:ext cx="12192000" cy="6858000"/>
          </a:xfrm>
          <a:custGeom>
            <a:avLst/>
            <a:gdLst>
              <a:gd name="T0" fmla="*/ 11070 w 25400"/>
              <a:gd name="T1" fmla="*/ 14300 h 14300"/>
              <a:gd name="T2" fmla="*/ 11503 w 25400"/>
              <a:gd name="T3" fmla="*/ 13565 h 14300"/>
              <a:gd name="T4" fmla="*/ 13018 w 25400"/>
              <a:gd name="T5" fmla="*/ 12686 h 14300"/>
              <a:gd name="T6" fmla="*/ 13897 w 25400"/>
              <a:gd name="T7" fmla="*/ 11171 h 14300"/>
              <a:gd name="T8" fmla="*/ 15412 w 25400"/>
              <a:gd name="T9" fmla="*/ 10292 h 14300"/>
              <a:gd name="T10" fmla="*/ 16291 w 25400"/>
              <a:gd name="T11" fmla="*/ 8777 h 14300"/>
              <a:gd name="T12" fmla="*/ 17807 w 25400"/>
              <a:gd name="T13" fmla="*/ 7898 h 14300"/>
              <a:gd name="T14" fmla="*/ 18686 w 25400"/>
              <a:gd name="T15" fmla="*/ 6382 h 14300"/>
              <a:gd name="T16" fmla="*/ 20201 w 25400"/>
              <a:gd name="T17" fmla="*/ 5503 h 14300"/>
              <a:gd name="T18" fmla="*/ 21080 w 25400"/>
              <a:gd name="T19" fmla="*/ 3988 h 14300"/>
              <a:gd name="T20" fmla="*/ 22595 w 25400"/>
              <a:gd name="T21" fmla="*/ 3109 h 14300"/>
              <a:gd name="T22" fmla="*/ 23474 w 25400"/>
              <a:gd name="T23" fmla="*/ 1594 h 14300"/>
              <a:gd name="T24" fmla="*/ 24988 w 25400"/>
              <a:gd name="T25" fmla="*/ 716 h 14300"/>
              <a:gd name="T26" fmla="*/ 25400 w 25400"/>
              <a:gd name="T27" fmla="*/ 48 h 14300"/>
              <a:gd name="T28" fmla="*/ 25400 w 25400"/>
              <a:gd name="T29" fmla="*/ 0 h 14300"/>
              <a:gd name="T30" fmla="*/ 0 w 25400"/>
              <a:gd name="T31" fmla="*/ 0 h 14300"/>
              <a:gd name="T32" fmla="*/ 0 w 25400"/>
              <a:gd name="T33" fmla="*/ 14300 h 14300"/>
              <a:gd name="T34" fmla="*/ 11070 w 25400"/>
              <a:gd name="T35" fmla="*/ 14300 h 14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5400" h="14300">
                <a:moveTo>
                  <a:pt x="11070" y="14300"/>
                </a:moveTo>
                <a:cubicBezTo>
                  <a:pt x="11139" y="14078"/>
                  <a:pt x="11214" y="13854"/>
                  <a:pt x="11503" y="13565"/>
                </a:cubicBezTo>
                <a:cubicBezTo>
                  <a:pt x="12102" y="12966"/>
                  <a:pt x="12420" y="13285"/>
                  <a:pt x="13018" y="12686"/>
                </a:cubicBezTo>
                <a:cubicBezTo>
                  <a:pt x="13617" y="12087"/>
                  <a:pt x="13299" y="11769"/>
                  <a:pt x="13897" y="11171"/>
                </a:cubicBezTo>
                <a:cubicBezTo>
                  <a:pt x="14496" y="10572"/>
                  <a:pt x="14814" y="10890"/>
                  <a:pt x="15412" y="10292"/>
                </a:cubicBezTo>
                <a:cubicBezTo>
                  <a:pt x="16011" y="9693"/>
                  <a:pt x="15693" y="9375"/>
                  <a:pt x="16291" y="8777"/>
                </a:cubicBezTo>
                <a:cubicBezTo>
                  <a:pt x="16890" y="8178"/>
                  <a:pt x="17208" y="8496"/>
                  <a:pt x="17807" y="7898"/>
                </a:cubicBezTo>
                <a:cubicBezTo>
                  <a:pt x="18405" y="7299"/>
                  <a:pt x="18087" y="6981"/>
                  <a:pt x="18686" y="6382"/>
                </a:cubicBezTo>
                <a:cubicBezTo>
                  <a:pt x="19284" y="5784"/>
                  <a:pt x="19602" y="6102"/>
                  <a:pt x="20201" y="5503"/>
                </a:cubicBezTo>
                <a:cubicBezTo>
                  <a:pt x="20799" y="4905"/>
                  <a:pt x="20481" y="4587"/>
                  <a:pt x="21080" y="3988"/>
                </a:cubicBezTo>
                <a:cubicBezTo>
                  <a:pt x="21678" y="3390"/>
                  <a:pt x="21997" y="3708"/>
                  <a:pt x="22595" y="3109"/>
                </a:cubicBezTo>
                <a:cubicBezTo>
                  <a:pt x="23194" y="2511"/>
                  <a:pt x="22876" y="2192"/>
                  <a:pt x="23474" y="1594"/>
                </a:cubicBezTo>
                <a:cubicBezTo>
                  <a:pt x="24072" y="996"/>
                  <a:pt x="24390" y="1314"/>
                  <a:pt x="24988" y="716"/>
                </a:cubicBezTo>
                <a:cubicBezTo>
                  <a:pt x="25249" y="455"/>
                  <a:pt x="25336" y="248"/>
                  <a:pt x="25400" y="48"/>
                </a:cubicBezTo>
                <a:lnTo>
                  <a:pt x="25400" y="0"/>
                </a:lnTo>
                <a:lnTo>
                  <a:pt x="0" y="0"/>
                </a:lnTo>
                <a:lnTo>
                  <a:pt x="0" y="14300"/>
                </a:lnTo>
                <a:lnTo>
                  <a:pt x="11070" y="14300"/>
                </a:lnTo>
                <a:close/>
              </a:path>
            </a:pathLst>
          </a:custGeom>
          <a:solidFill>
            <a:srgbClr val="0001B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08563" y="457200"/>
            <a:ext cx="10739336" cy="2071991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70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i-FI" dirty="0" smtClean="0"/>
              <a:t>Muokkaa </a:t>
            </a:r>
            <a:r>
              <a:rPr lang="fi-FI" dirty="0" err="1" smtClean="0"/>
              <a:t>perustyyl</a:t>
            </a:r>
            <a:r>
              <a:rPr lang="fi-FI" dirty="0" smtClean="0"/>
              <a:t>. </a:t>
            </a:r>
            <a:r>
              <a:rPr lang="fi-FI" dirty="0" err="1" smtClean="0"/>
              <a:t>napsautt</a:t>
            </a:r>
            <a:r>
              <a:rPr lang="fi-FI" dirty="0" smtClean="0"/>
              <a:t>.</a:t>
            </a:r>
            <a:endParaRPr lang="fi-FI" dirty="0"/>
          </a:p>
        </p:txBody>
      </p:sp>
      <p:sp>
        <p:nvSpPr>
          <p:cNvPr id="12" name="Tekstin paikkamerkki 11"/>
          <p:cNvSpPr>
            <a:spLocks noGrp="1"/>
          </p:cNvSpPr>
          <p:nvPr>
            <p:ph type="body" sz="quarter" idx="13"/>
          </p:nvPr>
        </p:nvSpPr>
        <p:spPr>
          <a:xfrm>
            <a:off x="447472" y="2665378"/>
            <a:ext cx="10709478" cy="972000"/>
          </a:xfrm>
        </p:spPr>
        <p:txBody>
          <a:bodyPr/>
          <a:lstStyle>
            <a:lvl1pPr marL="0" indent="0">
              <a:buNone/>
              <a:defRPr b="1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fi-FI" dirty="0" smtClean="0"/>
              <a:t>Muokkaa tekstin perustyylejä napsauttamalla</a:t>
            </a:r>
          </a:p>
        </p:txBody>
      </p:sp>
      <p:pic>
        <p:nvPicPr>
          <p:cNvPr id="28" name="Kuva 2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211" y="5677621"/>
            <a:ext cx="1686983" cy="946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46729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 2">
    <p:bg>
      <p:bgPr>
        <a:solidFill>
          <a:srgbClr val="00D7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 5"/>
          <p:cNvSpPr>
            <a:spLocks/>
          </p:cNvSpPr>
          <p:nvPr userDrawn="1"/>
        </p:nvSpPr>
        <p:spPr bwMode="white">
          <a:xfrm>
            <a:off x="0" y="0"/>
            <a:ext cx="12192000" cy="3888500"/>
          </a:xfrm>
          <a:custGeom>
            <a:avLst/>
            <a:gdLst>
              <a:gd name="T0" fmla="*/ 0 w 25400"/>
              <a:gd name="T1" fmla="*/ 6386 h 8063"/>
              <a:gd name="T2" fmla="*/ 2540 w 25400"/>
              <a:gd name="T3" fmla="*/ 8063 h 8063"/>
              <a:gd name="T4" fmla="*/ 5080 w 25400"/>
              <a:gd name="T5" fmla="*/ 6386 h 8063"/>
              <a:gd name="T6" fmla="*/ 7620 w 25400"/>
              <a:gd name="T7" fmla="*/ 8063 h 8063"/>
              <a:gd name="T8" fmla="*/ 10160 w 25400"/>
              <a:gd name="T9" fmla="*/ 6386 h 8063"/>
              <a:gd name="T10" fmla="*/ 12700 w 25400"/>
              <a:gd name="T11" fmla="*/ 8063 h 8063"/>
              <a:gd name="T12" fmla="*/ 15240 w 25400"/>
              <a:gd name="T13" fmla="*/ 6386 h 8063"/>
              <a:gd name="T14" fmla="*/ 17780 w 25400"/>
              <a:gd name="T15" fmla="*/ 8063 h 8063"/>
              <a:gd name="T16" fmla="*/ 20320 w 25400"/>
              <a:gd name="T17" fmla="*/ 6386 h 8063"/>
              <a:gd name="T18" fmla="*/ 22860 w 25400"/>
              <a:gd name="T19" fmla="*/ 8063 h 8063"/>
              <a:gd name="T20" fmla="*/ 25400 w 25400"/>
              <a:gd name="T21" fmla="*/ 6386 h 8063"/>
              <a:gd name="T22" fmla="*/ 25400 w 25400"/>
              <a:gd name="T23" fmla="*/ 0 h 8063"/>
              <a:gd name="T24" fmla="*/ 0 w 25400"/>
              <a:gd name="T25" fmla="*/ 0 h 8063"/>
              <a:gd name="T26" fmla="*/ 0 w 25400"/>
              <a:gd name="T27" fmla="*/ 6386 h 80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5400" h="8063">
                <a:moveTo>
                  <a:pt x="0" y="6386"/>
                </a:moveTo>
                <a:cubicBezTo>
                  <a:pt x="1140" y="6386"/>
                  <a:pt x="2118" y="7077"/>
                  <a:pt x="2540" y="8063"/>
                </a:cubicBezTo>
                <a:cubicBezTo>
                  <a:pt x="2962" y="7077"/>
                  <a:pt x="3940" y="6386"/>
                  <a:pt x="5080" y="6386"/>
                </a:cubicBezTo>
                <a:cubicBezTo>
                  <a:pt x="6220" y="6386"/>
                  <a:pt x="7198" y="7077"/>
                  <a:pt x="7620" y="8063"/>
                </a:cubicBezTo>
                <a:cubicBezTo>
                  <a:pt x="8042" y="7077"/>
                  <a:pt x="9020" y="6386"/>
                  <a:pt x="10160" y="6386"/>
                </a:cubicBezTo>
                <a:cubicBezTo>
                  <a:pt x="11300" y="6386"/>
                  <a:pt x="12278" y="7077"/>
                  <a:pt x="12700" y="8063"/>
                </a:cubicBezTo>
                <a:cubicBezTo>
                  <a:pt x="13122" y="7077"/>
                  <a:pt x="14100" y="6386"/>
                  <a:pt x="15240" y="6386"/>
                </a:cubicBezTo>
                <a:cubicBezTo>
                  <a:pt x="16380" y="6386"/>
                  <a:pt x="17358" y="7077"/>
                  <a:pt x="17780" y="8063"/>
                </a:cubicBezTo>
                <a:cubicBezTo>
                  <a:pt x="18202" y="7077"/>
                  <a:pt x="19180" y="6386"/>
                  <a:pt x="20320" y="6386"/>
                </a:cubicBezTo>
                <a:cubicBezTo>
                  <a:pt x="21460" y="6386"/>
                  <a:pt x="22438" y="7077"/>
                  <a:pt x="22860" y="8063"/>
                </a:cubicBezTo>
                <a:cubicBezTo>
                  <a:pt x="23282" y="7077"/>
                  <a:pt x="24260" y="6386"/>
                  <a:pt x="25400" y="6386"/>
                </a:cubicBezTo>
                <a:lnTo>
                  <a:pt x="25400" y="0"/>
                </a:lnTo>
                <a:lnTo>
                  <a:pt x="0" y="0"/>
                </a:lnTo>
                <a:lnTo>
                  <a:pt x="0" y="6386"/>
                </a:lnTo>
                <a:close/>
              </a:path>
            </a:pathLst>
          </a:custGeom>
          <a:solidFill>
            <a:srgbClr val="0000B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08563" y="457200"/>
            <a:ext cx="10739336" cy="2071991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70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i-FI" dirty="0" smtClean="0"/>
              <a:t>Muokkaa </a:t>
            </a:r>
            <a:r>
              <a:rPr lang="fi-FI" dirty="0" err="1" smtClean="0"/>
              <a:t>perustyyl</a:t>
            </a:r>
            <a:r>
              <a:rPr lang="fi-FI" dirty="0" smtClean="0"/>
              <a:t>. </a:t>
            </a:r>
            <a:r>
              <a:rPr lang="fi-FI" dirty="0" err="1" smtClean="0"/>
              <a:t>napsautt</a:t>
            </a:r>
            <a:r>
              <a:rPr lang="fi-FI" dirty="0" smtClean="0"/>
              <a:t>.</a:t>
            </a:r>
            <a:endParaRPr lang="fi-FI" dirty="0"/>
          </a:p>
        </p:txBody>
      </p:sp>
      <p:sp>
        <p:nvSpPr>
          <p:cNvPr id="12" name="Tekstin paikkamerkki 11"/>
          <p:cNvSpPr>
            <a:spLocks noGrp="1"/>
          </p:cNvSpPr>
          <p:nvPr>
            <p:ph type="body" sz="quarter" idx="13"/>
          </p:nvPr>
        </p:nvSpPr>
        <p:spPr>
          <a:xfrm>
            <a:off x="447472" y="2665378"/>
            <a:ext cx="10709478" cy="972000"/>
          </a:xfrm>
        </p:spPr>
        <p:txBody>
          <a:bodyPr/>
          <a:lstStyle>
            <a:lvl1pPr marL="0" indent="0">
              <a:buNone/>
              <a:defRPr b="1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fi-FI" dirty="0" smtClean="0"/>
              <a:t>Muokkaa tekstin perustyylejä napsauttamalla</a:t>
            </a:r>
          </a:p>
        </p:txBody>
      </p:sp>
      <p:pic>
        <p:nvPicPr>
          <p:cNvPr id="28" name="Kuva 2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211" y="5677621"/>
            <a:ext cx="1686983" cy="946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13726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 2 B">
    <p:bg>
      <p:bgPr>
        <a:solidFill>
          <a:srgbClr val="00D7A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/>
          <p:cNvSpPr>
            <a:spLocks/>
          </p:cNvSpPr>
          <p:nvPr userDrawn="1"/>
        </p:nvSpPr>
        <p:spPr bwMode="auto">
          <a:xfrm>
            <a:off x="0" y="0"/>
            <a:ext cx="12193200" cy="5572461"/>
          </a:xfrm>
          <a:custGeom>
            <a:avLst/>
            <a:gdLst>
              <a:gd name="T0" fmla="*/ 0 w 25400"/>
              <a:gd name="T1" fmla="*/ 9914 h 11590"/>
              <a:gd name="T2" fmla="*/ 2540 w 25400"/>
              <a:gd name="T3" fmla="*/ 11590 h 11590"/>
              <a:gd name="T4" fmla="*/ 5080 w 25400"/>
              <a:gd name="T5" fmla="*/ 9914 h 11590"/>
              <a:gd name="T6" fmla="*/ 7620 w 25400"/>
              <a:gd name="T7" fmla="*/ 11590 h 11590"/>
              <a:gd name="T8" fmla="*/ 10160 w 25400"/>
              <a:gd name="T9" fmla="*/ 9914 h 11590"/>
              <a:gd name="T10" fmla="*/ 12700 w 25400"/>
              <a:gd name="T11" fmla="*/ 11590 h 11590"/>
              <a:gd name="T12" fmla="*/ 15240 w 25400"/>
              <a:gd name="T13" fmla="*/ 9914 h 11590"/>
              <a:gd name="T14" fmla="*/ 17780 w 25400"/>
              <a:gd name="T15" fmla="*/ 11590 h 11590"/>
              <a:gd name="T16" fmla="*/ 20320 w 25400"/>
              <a:gd name="T17" fmla="*/ 9914 h 11590"/>
              <a:gd name="T18" fmla="*/ 22860 w 25400"/>
              <a:gd name="T19" fmla="*/ 11590 h 11590"/>
              <a:gd name="T20" fmla="*/ 25400 w 25400"/>
              <a:gd name="T21" fmla="*/ 9914 h 11590"/>
              <a:gd name="T22" fmla="*/ 25400 w 25400"/>
              <a:gd name="T23" fmla="*/ 0 h 11590"/>
              <a:gd name="T24" fmla="*/ 0 w 25400"/>
              <a:gd name="T25" fmla="*/ 0 h 11590"/>
              <a:gd name="T26" fmla="*/ 0 w 25400"/>
              <a:gd name="T27" fmla="*/ 9914 h 115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5400" h="11590">
                <a:moveTo>
                  <a:pt x="0" y="9914"/>
                </a:moveTo>
                <a:cubicBezTo>
                  <a:pt x="1140" y="9914"/>
                  <a:pt x="2118" y="10605"/>
                  <a:pt x="2540" y="11590"/>
                </a:cubicBezTo>
                <a:cubicBezTo>
                  <a:pt x="2962" y="10605"/>
                  <a:pt x="3940" y="9914"/>
                  <a:pt x="5080" y="9914"/>
                </a:cubicBezTo>
                <a:cubicBezTo>
                  <a:pt x="6220" y="9914"/>
                  <a:pt x="7198" y="10605"/>
                  <a:pt x="7620" y="11590"/>
                </a:cubicBezTo>
                <a:cubicBezTo>
                  <a:pt x="8042" y="10605"/>
                  <a:pt x="9020" y="9914"/>
                  <a:pt x="10160" y="9914"/>
                </a:cubicBezTo>
                <a:cubicBezTo>
                  <a:pt x="11300" y="9914"/>
                  <a:pt x="12278" y="10605"/>
                  <a:pt x="12700" y="11590"/>
                </a:cubicBezTo>
                <a:cubicBezTo>
                  <a:pt x="13122" y="10605"/>
                  <a:pt x="14100" y="9914"/>
                  <a:pt x="15240" y="9914"/>
                </a:cubicBezTo>
                <a:cubicBezTo>
                  <a:pt x="16380" y="9914"/>
                  <a:pt x="17358" y="10605"/>
                  <a:pt x="17780" y="11590"/>
                </a:cubicBezTo>
                <a:cubicBezTo>
                  <a:pt x="18202" y="10605"/>
                  <a:pt x="19180" y="9914"/>
                  <a:pt x="20320" y="9914"/>
                </a:cubicBezTo>
                <a:cubicBezTo>
                  <a:pt x="21460" y="9914"/>
                  <a:pt x="22438" y="10605"/>
                  <a:pt x="22860" y="11590"/>
                </a:cubicBezTo>
                <a:cubicBezTo>
                  <a:pt x="23282" y="10605"/>
                  <a:pt x="24260" y="9914"/>
                  <a:pt x="25400" y="9914"/>
                </a:cubicBezTo>
                <a:lnTo>
                  <a:pt x="25400" y="0"/>
                </a:lnTo>
                <a:lnTo>
                  <a:pt x="0" y="0"/>
                </a:lnTo>
                <a:lnTo>
                  <a:pt x="0" y="9914"/>
                </a:lnTo>
                <a:close/>
              </a:path>
            </a:pathLst>
          </a:custGeom>
          <a:solidFill>
            <a:srgbClr val="0001B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08563" y="457200"/>
            <a:ext cx="10739336" cy="2071991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70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i-FI" dirty="0" smtClean="0"/>
              <a:t>Muokkaa </a:t>
            </a:r>
            <a:r>
              <a:rPr lang="fi-FI" dirty="0" err="1" smtClean="0"/>
              <a:t>perustyyl</a:t>
            </a:r>
            <a:r>
              <a:rPr lang="fi-FI" dirty="0" smtClean="0"/>
              <a:t>. </a:t>
            </a:r>
            <a:r>
              <a:rPr lang="fi-FI" dirty="0" err="1" smtClean="0"/>
              <a:t>napsautt</a:t>
            </a:r>
            <a:r>
              <a:rPr lang="fi-FI" dirty="0" smtClean="0"/>
              <a:t>.</a:t>
            </a:r>
            <a:endParaRPr lang="fi-FI" dirty="0"/>
          </a:p>
        </p:txBody>
      </p:sp>
      <p:sp>
        <p:nvSpPr>
          <p:cNvPr id="12" name="Tekstin paikkamerkki 11"/>
          <p:cNvSpPr>
            <a:spLocks noGrp="1"/>
          </p:cNvSpPr>
          <p:nvPr>
            <p:ph type="body" sz="quarter" idx="13"/>
          </p:nvPr>
        </p:nvSpPr>
        <p:spPr>
          <a:xfrm>
            <a:off x="447472" y="2665378"/>
            <a:ext cx="10709478" cy="972000"/>
          </a:xfrm>
        </p:spPr>
        <p:txBody>
          <a:bodyPr/>
          <a:lstStyle>
            <a:lvl1pPr marL="0" indent="0">
              <a:buNone/>
              <a:defRPr b="1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fi-FI" dirty="0" smtClean="0"/>
              <a:t>Muokkaa tekstin perustyylejä napsauttamalla</a:t>
            </a:r>
          </a:p>
        </p:txBody>
      </p:sp>
      <p:pic>
        <p:nvPicPr>
          <p:cNvPr id="27" name="Kuva 2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211" y="5677621"/>
            <a:ext cx="1686983" cy="946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62534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 3">
    <p:bg>
      <p:bgPr>
        <a:solidFill>
          <a:srgbClr val="00D7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 5"/>
          <p:cNvSpPr>
            <a:spLocks/>
          </p:cNvSpPr>
          <p:nvPr userDrawn="1"/>
        </p:nvSpPr>
        <p:spPr bwMode="white">
          <a:xfrm>
            <a:off x="0" y="0"/>
            <a:ext cx="7305472" cy="6858000"/>
          </a:xfrm>
          <a:custGeom>
            <a:avLst/>
            <a:gdLst>
              <a:gd name="T0" fmla="*/ 15203 w 15203"/>
              <a:gd name="T1" fmla="*/ 14300 h 14300"/>
              <a:gd name="T2" fmla="*/ 14018 w 15203"/>
              <a:gd name="T3" fmla="*/ 12518 h 14300"/>
              <a:gd name="T4" fmla="*/ 15203 w 15203"/>
              <a:gd name="T5" fmla="*/ 10722 h 14300"/>
              <a:gd name="T6" fmla="*/ 14018 w 15203"/>
              <a:gd name="T7" fmla="*/ 8926 h 14300"/>
              <a:gd name="T8" fmla="*/ 15203 w 15203"/>
              <a:gd name="T9" fmla="*/ 7131 h 14300"/>
              <a:gd name="T10" fmla="*/ 14018 w 15203"/>
              <a:gd name="T11" fmla="*/ 5335 h 14300"/>
              <a:gd name="T12" fmla="*/ 15203 w 15203"/>
              <a:gd name="T13" fmla="*/ 3540 h 14300"/>
              <a:gd name="T14" fmla="*/ 14018 w 15203"/>
              <a:gd name="T15" fmla="*/ 1744 h 14300"/>
              <a:gd name="T16" fmla="*/ 15202 w 15203"/>
              <a:gd name="T17" fmla="*/ 0 h 14300"/>
              <a:gd name="T18" fmla="*/ 0 w 15203"/>
              <a:gd name="T19" fmla="*/ 0 h 14300"/>
              <a:gd name="T20" fmla="*/ 0 w 15203"/>
              <a:gd name="T21" fmla="*/ 3271 h 14300"/>
              <a:gd name="T22" fmla="*/ 0 w 15203"/>
              <a:gd name="T23" fmla="*/ 14300 h 14300"/>
              <a:gd name="T24" fmla="*/ 15203 w 15203"/>
              <a:gd name="T25" fmla="*/ 14300 h 14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5203" h="14300">
                <a:moveTo>
                  <a:pt x="15203" y="14300"/>
                </a:moveTo>
                <a:cubicBezTo>
                  <a:pt x="15197" y="13500"/>
                  <a:pt x="14711" y="12814"/>
                  <a:pt x="14018" y="12518"/>
                </a:cubicBezTo>
                <a:cubicBezTo>
                  <a:pt x="14714" y="12219"/>
                  <a:pt x="15203" y="11528"/>
                  <a:pt x="15203" y="10722"/>
                </a:cubicBezTo>
                <a:cubicBezTo>
                  <a:pt x="15203" y="9916"/>
                  <a:pt x="14714" y="9225"/>
                  <a:pt x="14018" y="8926"/>
                </a:cubicBezTo>
                <a:cubicBezTo>
                  <a:pt x="14714" y="8628"/>
                  <a:pt x="15203" y="7937"/>
                  <a:pt x="15203" y="7131"/>
                </a:cubicBezTo>
                <a:cubicBezTo>
                  <a:pt x="15203" y="6325"/>
                  <a:pt x="14714" y="5634"/>
                  <a:pt x="14018" y="5335"/>
                </a:cubicBezTo>
                <a:cubicBezTo>
                  <a:pt x="14714" y="5037"/>
                  <a:pt x="15203" y="4345"/>
                  <a:pt x="15203" y="3540"/>
                </a:cubicBezTo>
                <a:cubicBezTo>
                  <a:pt x="15203" y="2734"/>
                  <a:pt x="14714" y="2042"/>
                  <a:pt x="14018" y="1744"/>
                </a:cubicBezTo>
                <a:cubicBezTo>
                  <a:pt x="14699" y="1452"/>
                  <a:pt x="15182" y="784"/>
                  <a:pt x="15202" y="0"/>
                </a:cubicBezTo>
                <a:lnTo>
                  <a:pt x="0" y="0"/>
                </a:lnTo>
                <a:lnTo>
                  <a:pt x="0" y="3271"/>
                </a:lnTo>
                <a:lnTo>
                  <a:pt x="0" y="14300"/>
                </a:lnTo>
                <a:lnTo>
                  <a:pt x="15203" y="14300"/>
                </a:lnTo>
                <a:close/>
              </a:path>
            </a:pathLst>
          </a:custGeom>
          <a:solidFill>
            <a:srgbClr val="0000B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08563" y="457200"/>
            <a:ext cx="10739336" cy="2071991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70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i-FI" dirty="0" smtClean="0"/>
              <a:t>Muokkaa </a:t>
            </a:r>
            <a:r>
              <a:rPr lang="fi-FI" dirty="0" err="1" smtClean="0"/>
              <a:t>perustyyl</a:t>
            </a:r>
            <a:r>
              <a:rPr lang="fi-FI" dirty="0" smtClean="0"/>
              <a:t>. </a:t>
            </a:r>
            <a:r>
              <a:rPr lang="fi-FI" dirty="0" err="1" smtClean="0"/>
              <a:t>napsautt</a:t>
            </a:r>
            <a:r>
              <a:rPr lang="fi-FI" dirty="0" smtClean="0"/>
              <a:t>.</a:t>
            </a:r>
            <a:endParaRPr lang="fi-FI" dirty="0"/>
          </a:p>
        </p:txBody>
      </p:sp>
      <p:sp>
        <p:nvSpPr>
          <p:cNvPr id="12" name="Tekstin paikkamerkki 11"/>
          <p:cNvSpPr>
            <a:spLocks noGrp="1"/>
          </p:cNvSpPr>
          <p:nvPr>
            <p:ph type="body" sz="quarter" idx="13"/>
          </p:nvPr>
        </p:nvSpPr>
        <p:spPr>
          <a:xfrm>
            <a:off x="447472" y="2665378"/>
            <a:ext cx="10709478" cy="972000"/>
          </a:xfrm>
        </p:spPr>
        <p:txBody>
          <a:bodyPr/>
          <a:lstStyle>
            <a:lvl1pPr marL="0" indent="0">
              <a:buNone/>
              <a:defRPr b="1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fi-FI" dirty="0" smtClean="0"/>
              <a:t>Muokkaa tekstin perustyylejä napsauttamalla</a:t>
            </a:r>
          </a:p>
        </p:txBody>
      </p:sp>
      <p:pic>
        <p:nvPicPr>
          <p:cNvPr id="28" name="Kuva 2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211" y="5677621"/>
            <a:ext cx="1686983" cy="946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11821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 3 B">
    <p:bg>
      <p:bgPr>
        <a:solidFill>
          <a:srgbClr val="00D7A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>
            <a:spLocks/>
          </p:cNvSpPr>
          <p:nvPr userDrawn="1"/>
        </p:nvSpPr>
        <p:spPr bwMode="auto">
          <a:xfrm>
            <a:off x="0" y="0"/>
            <a:ext cx="9679021" cy="6858000"/>
          </a:xfrm>
          <a:custGeom>
            <a:avLst/>
            <a:gdLst>
              <a:gd name="T0" fmla="*/ 0 w 20142"/>
              <a:gd name="T1" fmla="*/ 0 h 14300"/>
              <a:gd name="T2" fmla="*/ 0 w 20142"/>
              <a:gd name="T3" fmla="*/ 14300 h 14300"/>
              <a:gd name="T4" fmla="*/ 20141 w 20142"/>
              <a:gd name="T5" fmla="*/ 14300 h 14300"/>
              <a:gd name="T6" fmla="*/ 18957 w 20142"/>
              <a:gd name="T7" fmla="*/ 12518 h 14300"/>
              <a:gd name="T8" fmla="*/ 20142 w 20142"/>
              <a:gd name="T9" fmla="*/ 10722 h 14300"/>
              <a:gd name="T10" fmla="*/ 18957 w 20142"/>
              <a:gd name="T11" fmla="*/ 8926 h 14300"/>
              <a:gd name="T12" fmla="*/ 20142 w 20142"/>
              <a:gd name="T13" fmla="*/ 7131 h 14300"/>
              <a:gd name="T14" fmla="*/ 18957 w 20142"/>
              <a:gd name="T15" fmla="*/ 5335 h 14300"/>
              <a:gd name="T16" fmla="*/ 20142 w 20142"/>
              <a:gd name="T17" fmla="*/ 3540 h 14300"/>
              <a:gd name="T18" fmla="*/ 18957 w 20142"/>
              <a:gd name="T19" fmla="*/ 1744 h 14300"/>
              <a:gd name="T20" fmla="*/ 20141 w 20142"/>
              <a:gd name="T21" fmla="*/ 0 h 14300"/>
              <a:gd name="T22" fmla="*/ 0 w 20142"/>
              <a:gd name="T23" fmla="*/ 0 h 14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0142" h="14300">
                <a:moveTo>
                  <a:pt x="0" y="0"/>
                </a:moveTo>
                <a:lnTo>
                  <a:pt x="0" y="14300"/>
                </a:lnTo>
                <a:cubicBezTo>
                  <a:pt x="6714" y="14300"/>
                  <a:pt x="13428" y="14300"/>
                  <a:pt x="20141" y="14300"/>
                </a:cubicBezTo>
                <a:cubicBezTo>
                  <a:pt x="20136" y="13500"/>
                  <a:pt x="19649" y="12814"/>
                  <a:pt x="18957" y="12518"/>
                </a:cubicBezTo>
                <a:cubicBezTo>
                  <a:pt x="19653" y="12219"/>
                  <a:pt x="20142" y="11528"/>
                  <a:pt x="20142" y="10722"/>
                </a:cubicBezTo>
                <a:cubicBezTo>
                  <a:pt x="20142" y="9916"/>
                  <a:pt x="19653" y="9225"/>
                  <a:pt x="18957" y="8926"/>
                </a:cubicBezTo>
                <a:cubicBezTo>
                  <a:pt x="19653" y="8628"/>
                  <a:pt x="20142" y="7937"/>
                  <a:pt x="20142" y="7131"/>
                </a:cubicBezTo>
                <a:cubicBezTo>
                  <a:pt x="20142" y="6325"/>
                  <a:pt x="19653" y="5634"/>
                  <a:pt x="18957" y="5335"/>
                </a:cubicBezTo>
                <a:cubicBezTo>
                  <a:pt x="19653" y="5037"/>
                  <a:pt x="20142" y="4345"/>
                  <a:pt x="20142" y="3540"/>
                </a:cubicBezTo>
                <a:cubicBezTo>
                  <a:pt x="20142" y="2734"/>
                  <a:pt x="19653" y="2042"/>
                  <a:pt x="18957" y="1744"/>
                </a:cubicBezTo>
                <a:cubicBezTo>
                  <a:pt x="19638" y="1452"/>
                  <a:pt x="20120" y="784"/>
                  <a:pt x="20141" y="0"/>
                </a:cubicBezTo>
                <a:cubicBezTo>
                  <a:pt x="13427" y="0"/>
                  <a:pt x="6714" y="0"/>
                  <a:pt x="0" y="0"/>
                </a:cubicBezTo>
                <a:close/>
              </a:path>
            </a:pathLst>
          </a:custGeom>
          <a:solidFill>
            <a:srgbClr val="0001B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08563" y="457200"/>
            <a:ext cx="10739336" cy="2071991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70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i-FI" dirty="0" smtClean="0"/>
              <a:t>Muokkaa </a:t>
            </a:r>
            <a:r>
              <a:rPr lang="fi-FI" dirty="0" err="1" smtClean="0"/>
              <a:t>perustyyl</a:t>
            </a:r>
            <a:r>
              <a:rPr lang="fi-FI" dirty="0" smtClean="0"/>
              <a:t>. </a:t>
            </a:r>
            <a:r>
              <a:rPr lang="fi-FI" dirty="0" err="1" smtClean="0"/>
              <a:t>napsautt</a:t>
            </a:r>
            <a:r>
              <a:rPr lang="fi-FI" dirty="0" smtClean="0"/>
              <a:t>.</a:t>
            </a:r>
            <a:endParaRPr lang="fi-FI" dirty="0"/>
          </a:p>
        </p:txBody>
      </p:sp>
      <p:sp>
        <p:nvSpPr>
          <p:cNvPr id="12" name="Tekstin paikkamerkki 11"/>
          <p:cNvSpPr>
            <a:spLocks noGrp="1"/>
          </p:cNvSpPr>
          <p:nvPr>
            <p:ph type="body" sz="quarter" idx="13"/>
          </p:nvPr>
        </p:nvSpPr>
        <p:spPr>
          <a:xfrm>
            <a:off x="447472" y="2665378"/>
            <a:ext cx="10709478" cy="972000"/>
          </a:xfrm>
        </p:spPr>
        <p:txBody>
          <a:bodyPr/>
          <a:lstStyle>
            <a:lvl1pPr marL="0" indent="0">
              <a:buNone/>
              <a:defRPr b="1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fi-FI" dirty="0" smtClean="0"/>
              <a:t>Muokkaa tekstin perustyylejä napsauttamalla</a:t>
            </a:r>
          </a:p>
        </p:txBody>
      </p:sp>
      <p:pic>
        <p:nvPicPr>
          <p:cNvPr id="27" name="Kuva 2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211" y="5677621"/>
            <a:ext cx="1686983" cy="946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96132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 4">
    <p:bg>
      <p:bgPr>
        <a:solidFill>
          <a:srgbClr val="00D7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/>
          <p:cNvSpPr>
            <a:spLocks/>
          </p:cNvSpPr>
          <p:nvPr userDrawn="1"/>
        </p:nvSpPr>
        <p:spPr bwMode="white">
          <a:xfrm>
            <a:off x="0" y="0"/>
            <a:ext cx="9815209" cy="6858000"/>
          </a:xfrm>
          <a:custGeom>
            <a:avLst/>
            <a:gdLst>
              <a:gd name="T0" fmla="*/ 0 w 20470"/>
              <a:gd name="T1" fmla="*/ 14293 h 14293"/>
              <a:gd name="T2" fmla="*/ 5684 w 20470"/>
              <a:gd name="T3" fmla="*/ 14293 h 14293"/>
              <a:gd name="T4" fmla="*/ 5306 w 20470"/>
              <a:gd name="T5" fmla="*/ 13517 h 14293"/>
              <a:gd name="T6" fmla="*/ 5472 w 20470"/>
              <a:gd name="T7" fmla="*/ 12643 h 14293"/>
              <a:gd name="T8" fmla="*/ 6345 w 20470"/>
              <a:gd name="T9" fmla="*/ 12478 h 14293"/>
              <a:gd name="T10" fmla="*/ 7917 w 20470"/>
              <a:gd name="T11" fmla="*/ 13245 h 14293"/>
              <a:gd name="T12" fmla="*/ 8751 w 20470"/>
              <a:gd name="T13" fmla="*/ 13067 h 14293"/>
              <a:gd name="T14" fmla="*/ 8921 w 20470"/>
              <a:gd name="T15" fmla="*/ 12211 h 14293"/>
              <a:gd name="T16" fmla="*/ 8164 w 20470"/>
              <a:gd name="T17" fmla="*/ 10659 h 14293"/>
              <a:gd name="T18" fmla="*/ 8330 w 20470"/>
              <a:gd name="T19" fmla="*/ 9785 h 14293"/>
              <a:gd name="T20" fmla="*/ 9203 w 20470"/>
              <a:gd name="T21" fmla="*/ 9620 h 14293"/>
              <a:gd name="T22" fmla="*/ 10775 w 20470"/>
              <a:gd name="T23" fmla="*/ 10387 h 14293"/>
              <a:gd name="T24" fmla="*/ 11609 w 20470"/>
              <a:gd name="T25" fmla="*/ 10209 h 14293"/>
              <a:gd name="T26" fmla="*/ 11780 w 20470"/>
              <a:gd name="T27" fmla="*/ 9353 h 14293"/>
              <a:gd name="T28" fmla="*/ 11022 w 20470"/>
              <a:gd name="T29" fmla="*/ 7801 h 14293"/>
              <a:gd name="T30" fmla="*/ 11188 w 20470"/>
              <a:gd name="T31" fmla="*/ 6927 h 14293"/>
              <a:gd name="T32" fmla="*/ 12061 w 20470"/>
              <a:gd name="T33" fmla="*/ 6762 h 14293"/>
              <a:gd name="T34" fmla="*/ 13631 w 20470"/>
              <a:gd name="T35" fmla="*/ 7532 h 14293"/>
              <a:gd name="T36" fmla="*/ 14462 w 20470"/>
              <a:gd name="T37" fmla="*/ 7357 h 14293"/>
              <a:gd name="T38" fmla="*/ 14632 w 20470"/>
              <a:gd name="T39" fmla="*/ 6500 h 14293"/>
              <a:gd name="T40" fmla="*/ 13875 w 20470"/>
              <a:gd name="T41" fmla="*/ 4948 h 14293"/>
              <a:gd name="T42" fmla="*/ 14040 w 20470"/>
              <a:gd name="T43" fmla="*/ 4075 h 14293"/>
              <a:gd name="T44" fmla="*/ 14913 w 20470"/>
              <a:gd name="T45" fmla="*/ 3910 h 14293"/>
              <a:gd name="T46" fmla="*/ 16486 w 20470"/>
              <a:gd name="T47" fmla="*/ 4676 h 14293"/>
              <a:gd name="T48" fmla="*/ 17320 w 20470"/>
              <a:gd name="T49" fmla="*/ 4499 h 14293"/>
              <a:gd name="T50" fmla="*/ 17490 w 20470"/>
              <a:gd name="T51" fmla="*/ 3642 h 14293"/>
              <a:gd name="T52" fmla="*/ 16733 w 20470"/>
              <a:gd name="T53" fmla="*/ 2090 h 14293"/>
              <a:gd name="T54" fmla="*/ 16899 w 20470"/>
              <a:gd name="T55" fmla="*/ 1217 h 14293"/>
              <a:gd name="T56" fmla="*/ 17772 w 20470"/>
              <a:gd name="T57" fmla="*/ 1051 h 14293"/>
              <a:gd name="T58" fmla="*/ 19345 w 20470"/>
              <a:gd name="T59" fmla="*/ 1818 h 14293"/>
              <a:gd name="T60" fmla="*/ 20179 w 20470"/>
              <a:gd name="T61" fmla="*/ 1639 h 14293"/>
              <a:gd name="T62" fmla="*/ 20349 w 20470"/>
              <a:gd name="T63" fmla="*/ 783 h 14293"/>
              <a:gd name="T64" fmla="*/ 19967 w 20470"/>
              <a:gd name="T65" fmla="*/ 0 h 14293"/>
              <a:gd name="T66" fmla="*/ 0 w 20470"/>
              <a:gd name="T67" fmla="*/ 0 h 14293"/>
              <a:gd name="T68" fmla="*/ 0 w 20470"/>
              <a:gd name="T69" fmla="*/ 14293 h 142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0470" h="14293">
                <a:moveTo>
                  <a:pt x="0" y="14293"/>
                </a:moveTo>
                <a:lnTo>
                  <a:pt x="5684" y="14293"/>
                </a:lnTo>
                <a:cubicBezTo>
                  <a:pt x="5495" y="13905"/>
                  <a:pt x="5306" y="13517"/>
                  <a:pt x="5306" y="13517"/>
                </a:cubicBezTo>
                <a:cubicBezTo>
                  <a:pt x="5306" y="13517"/>
                  <a:pt x="5077" y="13038"/>
                  <a:pt x="5472" y="12643"/>
                </a:cubicBezTo>
                <a:cubicBezTo>
                  <a:pt x="5708" y="12407"/>
                  <a:pt x="6053" y="12349"/>
                  <a:pt x="6345" y="12478"/>
                </a:cubicBezTo>
                <a:cubicBezTo>
                  <a:pt x="6357" y="12483"/>
                  <a:pt x="7917" y="13245"/>
                  <a:pt x="7917" y="13245"/>
                </a:cubicBezTo>
                <a:cubicBezTo>
                  <a:pt x="7917" y="13245"/>
                  <a:pt x="8353" y="13466"/>
                  <a:pt x="8751" y="13067"/>
                </a:cubicBezTo>
                <a:cubicBezTo>
                  <a:pt x="8982" y="12837"/>
                  <a:pt x="9042" y="12503"/>
                  <a:pt x="8921" y="12211"/>
                </a:cubicBezTo>
                <a:cubicBezTo>
                  <a:pt x="8913" y="12193"/>
                  <a:pt x="8164" y="10659"/>
                  <a:pt x="8164" y="10659"/>
                </a:cubicBezTo>
                <a:cubicBezTo>
                  <a:pt x="8164" y="10659"/>
                  <a:pt x="7935" y="10180"/>
                  <a:pt x="8330" y="9785"/>
                </a:cubicBezTo>
                <a:cubicBezTo>
                  <a:pt x="8566" y="9549"/>
                  <a:pt x="8912" y="9491"/>
                  <a:pt x="9203" y="9620"/>
                </a:cubicBezTo>
                <a:cubicBezTo>
                  <a:pt x="9215" y="9625"/>
                  <a:pt x="10775" y="10387"/>
                  <a:pt x="10775" y="10387"/>
                </a:cubicBezTo>
                <a:cubicBezTo>
                  <a:pt x="10775" y="10387"/>
                  <a:pt x="11211" y="10608"/>
                  <a:pt x="11609" y="10209"/>
                </a:cubicBezTo>
                <a:cubicBezTo>
                  <a:pt x="11840" y="9979"/>
                  <a:pt x="11901" y="9645"/>
                  <a:pt x="11780" y="9353"/>
                </a:cubicBezTo>
                <a:cubicBezTo>
                  <a:pt x="11771" y="9335"/>
                  <a:pt x="11022" y="7801"/>
                  <a:pt x="11022" y="7801"/>
                </a:cubicBezTo>
                <a:cubicBezTo>
                  <a:pt x="11022" y="7801"/>
                  <a:pt x="10793" y="7322"/>
                  <a:pt x="11188" y="6927"/>
                </a:cubicBezTo>
                <a:cubicBezTo>
                  <a:pt x="11425" y="6691"/>
                  <a:pt x="11770" y="6633"/>
                  <a:pt x="12061" y="6762"/>
                </a:cubicBezTo>
                <a:cubicBezTo>
                  <a:pt x="12074" y="6767"/>
                  <a:pt x="13631" y="7532"/>
                  <a:pt x="13631" y="7532"/>
                </a:cubicBezTo>
                <a:cubicBezTo>
                  <a:pt x="13631" y="7532"/>
                  <a:pt x="14095" y="7723"/>
                  <a:pt x="14462" y="7357"/>
                </a:cubicBezTo>
                <a:cubicBezTo>
                  <a:pt x="14692" y="7127"/>
                  <a:pt x="14753" y="6793"/>
                  <a:pt x="14632" y="6500"/>
                </a:cubicBezTo>
                <a:cubicBezTo>
                  <a:pt x="14623" y="6483"/>
                  <a:pt x="13875" y="4948"/>
                  <a:pt x="13875" y="4948"/>
                </a:cubicBezTo>
                <a:cubicBezTo>
                  <a:pt x="13875" y="4948"/>
                  <a:pt x="13646" y="4470"/>
                  <a:pt x="14040" y="4075"/>
                </a:cubicBezTo>
                <a:cubicBezTo>
                  <a:pt x="14277" y="3838"/>
                  <a:pt x="14622" y="3781"/>
                  <a:pt x="14913" y="3910"/>
                </a:cubicBezTo>
                <a:cubicBezTo>
                  <a:pt x="14926" y="3915"/>
                  <a:pt x="16486" y="4676"/>
                  <a:pt x="16486" y="4676"/>
                </a:cubicBezTo>
                <a:cubicBezTo>
                  <a:pt x="16486" y="4676"/>
                  <a:pt x="16921" y="4897"/>
                  <a:pt x="17320" y="4499"/>
                </a:cubicBezTo>
                <a:cubicBezTo>
                  <a:pt x="17550" y="4268"/>
                  <a:pt x="17611" y="3935"/>
                  <a:pt x="17490" y="3642"/>
                </a:cubicBezTo>
                <a:cubicBezTo>
                  <a:pt x="17481" y="3624"/>
                  <a:pt x="16733" y="2090"/>
                  <a:pt x="16733" y="2090"/>
                </a:cubicBezTo>
                <a:cubicBezTo>
                  <a:pt x="16733" y="2090"/>
                  <a:pt x="16504" y="1611"/>
                  <a:pt x="16899" y="1217"/>
                </a:cubicBezTo>
                <a:cubicBezTo>
                  <a:pt x="17135" y="980"/>
                  <a:pt x="17480" y="922"/>
                  <a:pt x="17772" y="1051"/>
                </a:cubicBezTo>
                <a:cubicBezTo>
                  <a:pt x="17784" y="1056"/>
                  <a:pt x="19345" y="1818"/>
                  <a:pt x="19345" y="1818"/>
                </a:cubicBezTo>
                <a:cubicBezTo>
                  <a:pt x="19345" y="1818"/>
                  <a:pt x="19807" y="2012"/>
                  <a:pt x="20179" y="1639"/>
                </a:cubicBezTo>
                <a:cubicBezTo>
                  <a:pt x="20409" y="1409"/>
                  <a:pt x="20470" y="1075"/>
                  <a:pt x="20349" y="783"/>
                </a:cubicBezTo>
                <a:cubicBezTo>
                  <a:pt x="20345" y="774"/>
                  <a:pt x="20156" y="386"/>
                  <a:pt x="19967" y="0"/>
                </a:cubicBezTo>
                <a:lnTo>
                  <a:pt x="0" y="0"/>
                </a:lnTo>
                <a:lnTo>
                  <a:pt x="0" y="14293"/>
                </a:lnTo>
                <a:close/>
              </a:path>
            </a:pathLst>
          </a:custGeom>
          <a:solidFill>
            <a:srgbClr val="0000B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08563" y="457200"/>
            <a:ext cx="10739336" cy="2071991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70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i-FI" dirty="0" smtClean="0"/>
              <a:t>Muokkaa </a:t>
            </a:r>
            <a:r>
              <a:rPr lang="fi-FI" dirty="0" err="1" smtClean="0"/>
              <a:t>perustyyl</a:t>
            </a:r>
            <a:r>
              <a:rPr lang="fi-FI" dirty="0" smtClean="0"/>
              <a:t>. </a:t>
            </a:r>
            <a:r>
              <a:rPr lang="fi-FI" dirty="0" err="1" smtClean="0"/>
              <a:t>napsautt</a:t>
            </a:r>
            <a:r>
              <a:rPr lang="fi-FI" dirty="0" smtClean="0"/>
              <a:t>.</a:t>
            </a:r>
            <a:endParaRPr lang="fi-FI" dirty="0"/>
          </a:p>
        </p:txBody>
      </p:sp>
      <p:sp>
        <p:nvSpPr>
          <p:cNvPr id="12" name="Tekstin paikkamerkki 11"/>
          <p:cNvSpPr>
            <a:spLocks noGrp="1"/>
          </p:cNvSpPr>
          <p:nvPr>
            <p:ph type="body" sz="quarter" idx="13"/>
          </p:nvPr>
        </p:nvSpPr>
        <p:spPr>
          <a:xfrm>
            <a:off x="447472" y="2665378"/>
            <a:ext cx="10709478" cy="972000"/>
          </a:xfrm>
        </p:spPr>
        <p:txBody>
          <a:bodyPr/>
          <a:lstStyle>
            <a:lvl1pPr marL="0" indent="0">
              <a:buNone/>
              <a:defRPr b="1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fi-FI" dirty="0" smtClean="0"/>
              <a:t>Muokkaa tekstin perustyylejä napsauttamalla</a:t>
            </a:r>
          </a:p>
        </p:txBody>
      </p:sp>
      <p:pic>
        <p:nvPicPr>
          <p:cNvPr id="27" name="Kuva 2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211" y="5677621"/>
            <a:ext cx="1686983" cy="946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1495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 4 B">
    <p:bg>
      <p:bgPr>
        <a:solidFill>
          <a:srgbClr val="00D7A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>
            <a:spLocks/>
          </p:cNvSpPr>
          <p:nvPr userDrawn="1"/>
        </p:nvSpPr>
        <p:spPr bwMode="auto">
          <a:xfrm>
            <a:off x="-1" y="0"/>
            <a:ext cx="12193200" cy="6858000"/>
          </a:xfrm>
          <a:custGeom>
            <a:avLst/>
            <a:gdLst>
              <a:gd name="T0" fmla="*/ 0 w 25400"/>
              <a:gd name="T1" fmla="*/ 14293 h 14293"/>
              <a:gd name="T2" fmla="*/ 11682 w 25400"/>
              <a:gd name="T3" fmla="*/ 14293 h 14293"/>
              <a:gd name="T4" fmla="*/ 11303 w 25400"/>
              <a:gd name="T5" fmla="*/ 13517 h 14293"/>
              <a:gd name="T6" fmla="*/ 11469 w 25400"/>
              <a:gd name="T7" fmla="*/ 12643 h 14293"/>
              <a:gd name="T8" fmla="*/ 12342 w 25400"/>
              <a:gd name="T9" fmla="*/ 12478 h 14293"/>
              <a:gd name="T10" fmla="*/ 13914 w 25400"/>
              <a:gd name="T11" fmla="*/ 13245 h 14293"/>
              <a:gd name="T12" fmla="*/ 14748 w 25400"/>
              <a:gd name="T13" fmla="*/ 13067 h 14293"/>
              <a:gd name="T14" fmla="*/ 14919 w 25400"/>
              <a:gd name="T15" fmla="*/ 12211 h 14293"/>
              <a:gd name="T16" fmla="*/ 14161 w 25400"/>
              <a:gd name="T17" fmla="*/ 10659 h 14293"/>
              <a:gd name="T18" fmla="*/ 14327 w 25400"/>
              <a:gd name="T19" fmla="*/ 9785 h 14293"/>
              <a:gd name="T20" fmla="*/ 15200 w 25400"/>
              <a:gd name="T21" fmla="*/ 9620 h 14293"/>
              <a:gd name="T22" fmla="*/ 16773 w 25400"/>
              <a:gd name="T23" fmla="*/ 10387 h 14293"/>
              <a:gd name="T24" fmla="*/ 17607 w 25400"/>
              <a:gd name="T25" fmla="*/ 10209 h 14293"/>
              <a:gd name="T26" fmla="*/ 17777 w 25400"/>
              <a:gd name="T27" fmla="*/ 9353 h 14293"/>
              <a:gd name="T28" fmla="*/ 17020 w 25400"/>
              <a:gd name="T29" fmla="*/ 7801 h 14293"/>
              <a:gd name="T30" fmla="*/ 17185 w 25400"/>
              <a:gd name="T31" fmla="*/ 6927 h 14293"/>
              <a:gd name="T32" fmla="*/ 18058 w 25400"/>
              <a:gd name="T33" fmla="*/ 6762 h 14293"/>
              <a:gd name="T34" fmla="*/ 19628 w 25400"/>
              <a:gd name="T35" fmla="*/ 7532 h 14293"/>
              <a:gd name="T36" fmla="*/ 20459 w 25400"/>
              <a:gd name="T37" fmla="*/ 7357 h 14293"/>
              <a:gd name="T38" fmla="*/ 20629 w 25400"/>
              <a:gd name="T39" fmla="*/ 6500 h 14293"/>
              <a:gd name="T40" fmla="*/ 19872 w 25400"/>
              <a:gd name="T41" fmla="*/ 4948 h 14293"/>
              <a:gd name="T42" fmla="*/ 20038 w 25400"/>
              <a:gd name="T43" fmla="*/ 4075 h 14293"/>
              <a:gd name="T44" fmla="*/ 20911 w 25400"/>
              <a:gd name="T45" fmla="*/ 3910 h 14293"/>
              <a:gd name="T46" fmla="*/ 22483 w 25400"/>
              <a:gd name="T47" fmla="*/ 4676 h 14293"/>
              <a:gd name="T48" fmla="*/ 23317 w 25400"/>
              <a:gd name="T49" fmla="*/ 4499 h 14293"/>
              <a:gd name="T50" fmla="*/ 23487 w 25400"/>
              <a:gd name="T51" fmla="*/ 3642 h 14293"/>
              <a:gd name="T52" fmla="*/ 22730 w 25400"/>
              <a:gd name="T53" fmla="*/ 2090 h 14293"/>
              <a:gd name="T54" fmla="*/ 22896 w 25400"/>
              <a:gd name="T55" fmla="*/ 1217 h 14293"/>
              <a:gd name="T56" fmla="*/ 23769 w 25400"/>
              <a:gd name="T57" fmla="*/ 1051 h 14293"/>
              <a:gd name="T58" fmla="*/ 25342 w 25400"/>
              <a:gd name="T59" fmla="*/ 1818 h 14293"/>
              <a:gd name="T60" fmla="*/ 25400 w 25400"/>
              <a:gd name="T61" fmla="*/ 1837 h 14293"/>
              <a:gd name="T62" fmla="*/ 25400 w 25400"/>
              <a:gd name="T63" fmla="*/ 0 h 14293"/>
              <a:gd name="T64" fmla="*/ 0 w 25400"/>
              <a:gd name="T65" fmla="*/ 0 h 14293"/>
              <a:gd name="T66" fmla="*/ 0 w 25400"/>
              <a:gd name="T67" fmla="*/ 14293 h 142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25400" h="14293">
                <a:moveTo>
                  <a:pt x="0" y="14293"/>
                </a:moveTo>
                <a:lnTo>
                  <a:pt x="11682" y="14293"/>
                </a:lnTo>
                <a:cubicBezTo>
                  <a:pt x="11492" y="13905"/>
                  <a:pt x="11303" y="13517"/>
                  <a:pt x="11303" y="13517"/>
                </a:cubicBezTo>
                <a:cubicBezTo>
                  <a:pt x="11303" y="13517"/>
                  <a:pt x="11074" y="13038"/>
                  <a:pt x="11469" y="12643"/>
                </a:cubicBezTo>
                <a:cubicBezTo>
                  <a:pt x="11705" y="12407"/>
                  <a:pt x="12051" y="12349"/>
                  <a:pt x="12342" y="12478"/>
                </a:cubicBezTo>
                <a:cubicBezTo>
                  <a:pt x="12354" y="12483"/>
                  <a:pt x="13914" y="13245"/>
                  <a:pt x="13914" y="13245"/>
                </a:cubicBezTo>
                <a:cubicBezTo>
                  <a:pt x="13914" y="13245"/>
                  <a:pt x="14350" y="13466"/>
                  <a:pt x="14748" y="13067"/>
                </a:cubicBezTo>
                <a:cubicBezTo>
                  <a:pt x="14979" y="12837"/>
                  <a:pt x="15040" y="12503"/>
                  <a:pt x="14919" y="12211"/>
                </a:cubicBezTo>
                <a:cubicBezTo>
                  <a:pt x="14910" y="12193"/>
                  <a:pt x="14161" y="10659"/>
                  <a:pt x="14161" y="10659"/>
                </a:cubicBezTo>
                <a:cubicBezTo>
                  <a:pt x="14161" y="10659"/>
                  <a:pt x="13932" y="10180"/>
                  <a:pt x="14327" y="9785"/>
                </a:cubicBezTo>
                <a:cubicBezTo>
                  <a:pt x="14564" y="9549"/>
                  <a:pt x="14909" y="9491"/>
                  <a:pt x="15200" y="9620"/>
                </a:cubicBezTo>
                <a:cubicBezTo>
                  <a:pt x="15213" y="9625"/>
                  <a:pt x="16773" y="10387"/>
                  <a:pt x="16773" y="10387"/>
                </a:cubicBezTo>
                <a:cubicBezTo>
                  <a:pt x="16773" y="10387"/>
                  <a:pt x="17208" y="10608"/>
                  <a:pt x="17607" y="10209"/>
                </a:cubicBezTo>
                <a:cubicBezTo>
                  <a:pt x="17837" y="9979"/>
                  <a:pt x="17898" y="9645"/>
                  <a:pt x="17777" y="9353"/>
                </a:cubicBezTo>
                <a:cubicBezTo>
                  <a:pt x="17768" y="9335"/>
                  <a:pt x="17020" y="7801"/>
                  <a:pt x="17020" y="7801"/>
                </a:cubicBezTo>
                <a:cubicBezTo>
                  <a:pt x="17020" y="7801"/>
                  <a:pt x="16791" y="7322"/>
                  <a:pt x="17185" y="6927"/>
                </a:cubicBezTo>
                <a:cubicBezTo>
                  <a:pt x="17422" y="6691"/>
                  <a:pt x="17767" y="6633"/>
                  <a:pt x="18058" y="6762"/>
                </a:cubicBezTo>
                <a:cubicBezTo>
                  <a:pt x="18071" y="6767"/>
                  <a:pt x="19628" y="7532"/>
                  <a:pt x="19628" y="7532"/>
                </a:cubicBezTo>
                <a:cubicBezTo>
                  <a:pt x="19628" y="7532"/>
                  <a:pt x="20093" y="7723"/>
                  <a:pt x="20459" y="7357"/>
                </a:cubicBezTo>
                <a:cubicBezTo>
                  <a:pt x="20689" y="7127"/>
                  <a:pt x="20750" y="6793"/>
                  <a:pt x="20629" y="6500"/>
                </a:cubicBezTo>
                <a:cubicBezTo>
                  <a:pt x="20620" y="6483"/>
                  <a:pt x="19872" y="4948"/>
                  <a:pt x="19872" y="4948"/>
                </a:cubicBezTo>
                <a:cubicBezTo>
                  <a:pt x="19872" y="4948"/>
                  <a:pt x="19643" y="4470"/>
                  <a:pt x="20038" y="4075"/>
                </a:cubicBezTo>
                <a:cubicBezTo>
                  <a:pt x="20274" y="3838"/>
                  <a:pt x="20619" y="3781"/>
                  <a:pt x="20911" y="3910"/>
                </a:cubicBezTo>
                <a:cubicBezTo>
                  <a:pt x="20923" y="3915"/>
                  <a:pt x="22483" y="4676"/>
                  <a:pt x="22483" y="4676"/>
                </a:cubicBezTo>
                <a:cubicBezTo>
                  <a:pt x="22483" y="4676"/>
                  <a:pt x="22919" y="4897"/>
                  <a:pt x="23317" y="4499"/>
                </a:cubicBezTo>
                <a:cubicBezTo>
                  <a:pt x="23547" y="4268"/>
                  <a:pt x="23608" y="3935"/>
                  <a:pt x="23487" y="3642"/>
                </a:cubicBezTo>
                <a:cubicBezTo>
                  <a:pt x="23479" y="3624"/>
                  <a:pt x="22730" y="2090"/>
                  <a:pt x="22730" y="2090"/>
                </a:cubicBezTo>
                <a:cubicBezTo>
                  <a:pt x="22730" y="2090"/>
                  <a:pt x="22501" y="1611"/>
                  <a:pt x="22896" y="1217"/>
                </a:cubicBezTo>
                <a:cubicBezTo>
                  <a:pt x="23132" y="980"/>
                  <a:pt x="23478" y="922"/>
                  <a:pt x="23769" y="1051"/>
                </a:cubicBezTo>
                <a:cubicBezTo>
                  <a:pt x="23781" y="1056"/>
                  <a:pt x="25342" y="1818"/>
                  <a:pt x="25342" y="1818"/>
                </a:cubicBezTo>
                <a:cubicBezTo>
                  <a:pt x="25342" y="1818"/>
                  <a:pt x="25363" y="1827"/>
                  <a:pt x="25400" y="1837"/>
                </a:cubicBezTo>
                <a:lnTo>
                  <a:pt x="25400" y="0"/>
                </a:lnTo>
                <a:lnTo>
                  <a:pt x="0" y="0"/>
                </a:lnTo>
                <a:lnTo>
                  <a:pt x="0" y="14293"/>
                </a:lnTo>
                <a:close/>
              </a:path>
            </a:pathLst>
          </a:custGeom>
          <a:solidFill>
            <a:srgbClr val="0001B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08563" y="457200"/>
            <a:ext cx="10739336" cy="2071991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70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i-FI" dirty="0" smtClean="0"/>
              <a:t>Muokkaa </a:t>
            </a:r>
            <a:r>
              <a:rPr lang="fi-FI" dirty="0" err="1" smtClean="0"/>
              <a:t>perustyyl</a:t>
            </a:r>
            <a:r>
              <a:rPr lang="fi-FI" dirty="0" smtClean="0"/>
              <a:t>. </a:t>
            </a:r>
            <a:r>
              <a:rPr lang="fi-FI" dirty="0" err="1" smtClean="0"/>
              <a:t>napsautt</a:t>
            </a:r>
            <a:r>
              <a:rPr lang="fi-FI" dirty="0" smtClean="0"/>
              <a:t>.</a:t>
            </a:r>
            <a:endParaRPr lang="fi-FI" dirty="0"/>
          </a:p>
        </p:txBody>
      </p:sp>
      <p:sp>
        <p:nvSpPr>
          <p:cNvPr id="12" name="Tekstin paikkamerkki 11"/>
          <p:cNvSpPr>
            <a:spLocks noGrp="1"/>
          </p:cNvSpPr>
          <p:nvPr>
            <p:ph type="body" sz="quarter" idx="13"/>
          </p:nvPr>
        </p:nvSpPr>
        <p:spPr>
          <a:xfrm>
            <a:off x="447472" y="2665378"/>
            <a:ext cx="10709478" cy="972000"/>
          </a:xfrm>
        </p:spPr>
        <p:txBody>
          <a:bodyPr/>
          <a:lstStyle>
            <a:lvl1pPr marL="0" indent="0">
              <a:buNone/>
              <a:defRPr b="1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fi-FI" dirty="0" smtClean="0"/>
              <a:t>Muokkaa tekstin perustyylejä napsauttamalla</a:t>
            </a:r>
          </a:p>
        </p:txBody>
      </p:sp>
      <p:pic>
        <p:nvPicPr>
          <p:cNvPr id="27" name="Kuva 2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211" y="5677621"/>
            <a:ext cx="1686983" cy="946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42256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 5">
    <p:bg>
      <p:bgPr>
        <a:solidFill>
          <a:srgbClr val="00D7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 5"/>
          <p:cNvSpPr>
            <a:spLocks noChangeAspect="1"/>
          </p:cNvSpPr>
          <p:nvPr userDrawn="1"/>
        </p:nvSpPr>
        <p:spPr bwMode="auto">
          <a:xfrm>
            <a:off x="-18000" y="-18000"/>
            <a:ext cx="9727872" cy="6876000"/>
          </a:xfrm>
          <a:custGeom>
            <a:avLst/>
            <a:gdLst>
              <a:gd name="T0" fmla="*/ 0 w 20206"/>
              <a:gd name="T1" fmla="*/ 13 h 14300"/>
              <a:gd name="T2" fmla="*/ 0 w 20206"/>
              <a:gd name="T3" fmla="*/ 14300 h 14300"/>
              <a:gd name="T4" fmla="*/ 7482 w 20206"/>
              <a:gd name="T5" fmla="*/ 14300 h 14300"/>
              <a:gd name="T6" fmla="*/ 7478 w 20206"/>
              <a:gd name="T7" fmla="*/ 12595 h 14300"/>
              <a:gd name="T8" fmla="*/ 9300 w 20206"/>
              <a:gd name="T9" fmla="*/ 12600 h 14300"/>
              <a:gd name="T10" fmla="*/ 9295 w 20206"/>
              <a:gd name="T11" fmla="*/ 10777 h 14300"/>
              <a:gd name="T12" fmla="*/ 11118 w 20206"/>
              <a:gd name="T13" fmla="*/ 10782 h 14300"/>
              <a:gd name="T14" fmla="*/ 11113 w 20206"/>
              <a:gd name="T15" fmla="*/ 9085 h 14300"/>
              <a:gd name="T16" fmla="*/ 12935 w 20206"/>
              <a:gd name="T17" fmla="*/ 9090 h 14300"/>
              <a:gd name="T18" fmla="*/ 12930 w 20206"/>
              <a:gd name="T19" fmla="*/ 7267 h 14300"/>
              <a:gd name="T20" fmla="*/ 14753 w 20206"/>
              <a:gd name="T21" fmla="*/ 7272 h 14300"/>
              <a:gd name="T22" fmla="*/ 14748 w 20206"/>
              <a:gd name="T23" fmla="*/ 5450 h 14300"/>
              <a:gd name="T24" fmla="*/ 16571 w 20206"/>
              <a:gd name="T25" fmla="*/ 5455 h 14300"/>
              <a:gd name="T26" fmla="*/ 16566 w 20206"/>
              <a:gd name="T27" fmla="*/ 3632 h 14300"/>
              <a:gd name="T28" fmla="*/ 18388 w 20206"/>
              <a:gd name="T29" fmla="*/ 3637 h 14300"/>
              <a:gd name="T30" fmla="*/ 18383 w 20206"/>
              <a:gd name="T31" fmla="*/ 1815 h 14300"/>
              <a:gd name="T32" fmla="*/ 20206 w 20206"/>
              <a:gd name="T33" fmla="*/ 1820 h 14300"/>
              <a:gd name="T34" fmla="*/ 20201 w 20206"/>
              <a:gd name="T35" fmla="*/ 0 h 14300"/>
              <a:gd name="T36" fmla="*/ 0 w 20206"/>
              <a:gd name="T37" fmla="*/ 13 h 14300"/>
              <a:gd name="connsiteX0" fmla="*/ 284 w 20206"/>
              <a:gd name="connsiteY0" fmla="*/ 196 h 14300"/>
              <a:gd name="connsiteX1" fmla="*/ 0 w 20206"/>
              <a:gd name="connsiteY1" fmla="*/ 14300 h 14300"/>
              <a:gd name="connsiteX2" fmla="*/ 7482 w 20206"/>
              <a:gd name="connsiteY2" fmla="*/ 14300 h 14300"/>
              <a:gd name="connsiteX3" fmla="*/ 7478 w 20206"/>
              <a:gd name="connsiteY3" fmla="*/ 12595 h 14300"/>
              <a:gd name="connsiteX4" fmla="*/ 9300 w 20206"/>
              <a:gd name="connsiteY4" fmla="*/ 12600 h 14300"/>
              <a:gd name="connsiteX5" fmla="*/ 9295 w 20206"/>
              <a:gd name="connsiteY5" fmla="*/ 10777 h 14300"/>
              <a:gd name="connsiteX6" fmla="*/ 11118 w 20206"/>
              <a:gd name="connsiteY6" fmla="*/ 10782 h 14300"/>
              <a:gd name="connsiteX7" fmla="*/ 11113 w 20206"/>
              <a:gd name="connsiteY7" fmla="*/ 9085 h 14300"/>
              <a:gd name="connsiteX8" fmla="*/ 12935 w 20206"/>
              <a:gd name="connsiteY8" fmla="*/ 9090 h 14300"/>
              <a:gd name="connsiteX9" fmla="*/ 12930 w 20206"/>
              <a:gd name="connsiteY9" fmla="*/ 7267 h 14300"/>
              <a:gd name="connsiteX10" fmla="*/ 14753 w 20206"/>
              <a:gd name="connsiteY10" fmla="*/ 7272 h 14300"/>
              <a:gd name="connsiteX11" fmla="*/ 14748 w 20206"/>
              <a:gd name="connsiteY11" fmla="*/ 5450 h 14300"/>
              <a:gd name="connsiteX12" fmla="*/ 16571 w 20206"/>
              <a:gd name="connsiteY12" fmla="*/ 5455 h 14300"/>
              <a:gd name="connsiteX13" fmla="*/ 16566 w 20206"/>
              <a:gd name="connsiteY13" fmla="*/ 3632 h 14300"/>
              <a:gd name="connsiteX14" fmla="*/ 18388 w 20206"/>
              <a:gd name="connsiteY14" fmla="*/ 3637 h 14300"/>
              <a:gd name="connsiteX15" fmla="*/ 18383 w 20206"/>
              <a:gd name="connsiteY15" fmla="*/ 1815 h 14300"/>
              <a:gd name="connsiteX16" fmla="*/ 20206 w 20206"/>
              <a:gd name="connsiteY16" fmla="*/ 1820 h 14300"/>
              <a:gd name="connsiteX17" fmla="*/ 20201 w 20206"/>
              <a:gd name="connsiteY17" fmla="*/ 0 h 14300"/>
              <a:gd name="connsiteX18" fmla="*/ 284 w 20206"/>
              <a:gd name="connsiteY18" fmla="*/ 196 h 14300"/>
              <a:gd name="connsiteX0" fmla="*/ 27 w 20233"/>
              <a:gd name="connsiteY0" fmla="*/ 13 h 14300"/>
              <a:gd name="connsiteX1" fmla="*/ 27 w 20233"/>
              <a:gd name="connsiteY1" fmla="*/ 14300 h 14300"/>
              <a:gd name="connsiteX2" fmla="*/ 7509 w 20233"/>
              <a:gd name="connsiteY2" fmla="*/ 14300 h 14300"/>
              <a:gd name="connsiteX3" fmla="*/ 7505 w 20233"/>
              <a:gd name="connsiteY3" fmla="*/ 12595 h 14300"/>
              <a:gd name="connsiteX4" fmla="*/ 9327 w 20233"/>
              <a:gd name="connsiteY4" fmla="*/ 12600 h 14300"/>
              <a:gd name="connsiteX5" fmla="*/ 9322 w 20233"/>
              <a:gd name="connsiteY5" fmla="*/ 10777 h 14300"/>
              <a:gd name="connsiteX6" fmla="*/ 11145 w 20233"/>
              <a:gd name="connsiteY6" fmla="*/ 10782 h 14300"/>
              <a:gd name="connsiteX7" fmla="*/ 11140 w 20233"/>
              <a:gd name="connsiteY7" fmla="*/ 9085 h 14300"/>
              <a:gd name="connsiteX8" fmla="*/ 12962 w 20233"/>
              <a:gd name="connsiteY8" fmla="*/ 9090 h 14300"/>
              <a:gd name="connsiteX9" fmla="*/ 12957 w 20233"/>
              <a:gd name="connsiteY9" fmla="*/ 7267 h 14300"/>
              <a:gd name="connsiteX10" fmla="*/ 14780 w 20233"/>
              <a:gd name="connsiteY10" fmla="*/ 7272 h 14300"/>
              <a:gd name="connsiteX11" fmla="*/ 14775 w 20233"/>
              <a:gd name="connsiteY11" fmla="*/ 5450 h 14300"/>
              <a:gd name="connsiteX12" fmla="*/ 16598 w 20233"/>
              <a:gd name="connsiteY12" fmla="*/ 5455 h 14300"/>
              <a:gd name="connsiteX13" fmla="*/ 16593 w 20233"/>
              <a:gd name="connsiteY13" fmla="*/ 3632 h 14300"/>
              <a:gd name="connsiteX14" fmla="*/ 18415 w 20233"/>
              <a:gd name="connsiteY14" fmla="*/ 3637 h 14300"/>
              <a:gd name="connsiteX15" fmla="*/ 18410 w 20233"/>
              <a:gd name="connsiteY15" fmla="*/ 1815 h 14300"/>
              <a:gd name="connsiteX16" fmla="*/ 20233 w 20233"/>
              <a:gd name="connsiteY16" fmla="*/ 1820 h 14300"/>
              <a:gd name="connsiteX17" fmla="*/ 20228 w 20233"/>
              <a:gd name="connsiteY17" fmla="*/ 0 h 14300"/>
              <a:gd name="connsiteX18" fmla="*/ 27 w 20233"/>
              <a:gd name="connsiteY18" fmla="*/ 13 h 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0233" h="14300">
                <a:moveTo>
                  <a:pt x="27" y="13"/>
                </a:moveTo>
                <a:cubicBezTo>
                  <a:pt x="-68" y="4714"/>
                  <a:pt x="122" y="9599"/>
                  <a:pt x="27" y="14300"/>
                </a:cubicBezTo>
                <a:lnTo>
                  <a:pt x="7509" y="14300"/>
                </a:lnTo>
                <a:cubicBezTo>
                  <a:pt x="7508" y="13732"/>
                  <a:pt x="7506" y="13163"/>
                  <a:pt x="7505" y="12595"/>
                </a:cubicBezTo>
                <a:lnTo>
                  <a:pt x="9327" y="12600"/>
                </a:lnTo>
                <a:cubicBezTo>
                  <a:pt x="9325" y="11992"/>
                  <a:pt x="9324" y="11385"/>
                  <a:pt x="9322" y="10777"/>
                </a:cubicBezTo>
                <a:lnTo>
                  <a:pt x="11145" y="10782"/>
                </a:lnTo>
                <a:cubicBezTo>
                  <a:pt x="11143" y="10216"/>
                  <a:pt x="11142" y="9651"/>
                  <a:pt x="11140" y="9085"/>
                </a:cubicBezTo>
                <a:lnTo>
                  <a:pt x="12962" y="9090"/>
                </a:lnTo>
                <a:cubicBezTo>
                  <a:pt x="12960" y="8482"/>
                  <a:pt x="12959" y="7875"/>
                  <a:pt x="12957" y="7267"/>
                </a:cubicBezTo>
                <a:lnTo>
                  <a:pt x="14780" y="7272"/>
                </a:lnTo>
                <a:cubicBezTo>
                  <a:pt x="14778" y="6665"/>
                  <a:pt x="14777" y="6057"/>
                  <a:pt x="14775" y="5450"/>
                </a:cubicBezTo>
                <a:lnTo>
                  <a:pt x="16598" y="5455"/>
                </a:lnTo>
                <a:cubicBezTo>
                  <a:pt x="16596" y="4847"/>
                  <a:pt x="16595" y="4240"/>
                  <a:pt x="16593" y="3632"/>
                </a:cubicBezTo>
                <a:lnTo>
                  <a:pt x="18415" y="3637"/>
                </a:lnTo>
                <a:cubicBezTo>
                  <a:pt x="18413" y="3030"/>
                  <a:pt x="18412" y="2422"/>
                  <a:pt x="18410" y="1815"/>
                </a:cubicBezTo>
                <a:lnTo>
                  <a:pt x="20233" y="1820"/>
                </a:lnTo>
                <a:cubicBezTo>
                  <a:pt x="20231" y="1213"/>
                  <a:pt x="20230" y="607"/>
                  <a:pt x="20228" y="0"/>
                </a:cubicBezTo>
                <a:lnTo>
                  <a:pt x="27" y="13"/>
                </a:lnTo>
                <a:close/>
              </a:path>
            </a:pathLst>
          </a:custGeom>
          <a:solidFill>
            <a:srgbClr val="0000B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08563" y="457200"/>
            <a:ext cx="10739336" cy="2071991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70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i-FI" dirty="0" smtClean="0"/>
              <a:t>Muokkaa </a:t>
            </a:r>
            <a:r>
              <a:rPr lang="fi-FI" dirty="0" err="1" smtClean="0"/>
              <a:t>perustyyl</a:t>
            </a:r>
            <a:r>
              <a:rPr lang="fi-FI" dirty="0" smtClean="0"/>
              <a:t>. </a:t>
            </a:r>
            <a:r>
              <a:rPr lang="fi-FI" dirty="0" err="1" smtClean="0"/>
              <a:t>napsautt</a:t>
            </a:r>
            <a:r>
              <a:rPr lang="fi-FI" dirty="0" smtClean="0"/>
              <a:t>.</a:t>
            </a:r>
            <a:endParaRPr lang="fi-FI" dirty="0"/>
          </a:p>
        </p:txBody>
      </p:sp>
      <p:sp>
        <p:nvSpPr>
          <p:cNvPr id="12" name="Tekstin paikkamerkki 11"/>
          <p:cNvSpPr>
            <a:spLocks noGrp="1"/>
          </p:cNvSpPr>
          <p:nvPr>
            <p:ph type="body" sz="quarter" idx="13"/>
          </p:nvPr>
        </p:nvSpPr>
        <p:spPr>
          <a:xfrm>
            <a:off x="447472" y="2665378"/>
            <a:ext cx="10709478" cy="972000"/>
          </a:xfrm>
        </p:spPr>
        <p:txBody>
          <a:bodyPr/>
          <a:lstStyle>
            <a:lvl1pPr marL="0" indent="0">
              <a:buNone/>
              <a:defRPr b="1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fi-FI" dirty="0" smtClean="0"/>
              <a:t>Muokkaa tekstin perustyylejä napsauttamalla</a:t>
            </a:r>
          </a:p>
        </p:txBody>
      </p:sp>
      <p:pic>
        <p:nvPicPr>
          <p:cNvPr id="28" name="Kuva 2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211" y="5677621"/>
            <a:ext cx="1686983" cy="946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06159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 5 B">
    <p:bg>
      <p:bgPr>
        <a:solidFill>
          <a:srgbClr val="00D7A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/>
          <p:cNvSpPr>
            <a:spLocks/>
          </p:cNvSpPr>
          <p:nvPr userDrawn="1"/>
        </p:nvSpPr>
        <p:spPr bwMode="auto">
          <a:xfrm>
            <a:off x="0" y="0"/>
            <a:ext cx="12193200" cy="6858000"/>
          </a:xfrm>
          <a:custGeom>
            <a:avLst/>
            <a:gdLst>
              <a:gd name="T0" fmla="*/ 0 w 25400"/>
              <a:gd name="T1" fmla="*/ 0 h 14300"/>
              <a:gd name="T2" fmla="*/ 0 w 25400"/>
              <a:gd name="T3" fmla="*/ 14300 h 14300"/>
              <a:gd name="T4" fmla="*/ 14503 w 25400"/>
              <a:gd name="T5" fmla="*/ 14300 h 14300"/>
              <a:gd name="T6" fmla="*/ 14498 w 25400"/>
              <a:gd name="T7" fmla="*/ 12595 h 14300"/>
              <a:gd name="T8" fmla="*/ 16321 w 25400"/>
              <a:gd name="T9" fmla="*/ 12600 h 14300"/>
              <a:gd name="T10" fmla="*/ 16316 w 25400"/>
              <a:gd name="T11" fmla="*/ 10777 h 14300"/>
              <a:gd name="T12" fmla="*/ 18138 w 25400"/>
              <a:gd name="T13" fmla="*/ 10782 h 14300"/>
              <a:gd name="T14" fmla="*/ 18133 w 25400"/>
              <a:gd name="T15" fmla="*/ 9085 h 14300"/>
              <a:gd name="T16" fmla="*/ 19956 w 25400"/>
              <a:gd name="T17" fmla="*/ 9090 h 14300"/>
              <a:gd name="T18" fmla="*/ 19951 w 25400"/>
              <a:gd name="T19" fmla="*/ 7267 h 14300"/>
              <a:gd name="T20" fmla="*/ 21773 w 25400"/>
              <a:gd name="T21" fmla="*/ 7272 h 14300"/>
              <a:gd name="T22" fmla="*/ 21768 w 25400"/>
              <a:gd name="T23" fmla="*/ 5450 h 14300"/>
              <a:gd name="T24" fmla="*/ 23591 w 25400"/>
              <a:gd name="T25" fmla="*/ 5455 h 14300"/>
              <a:gd name="T26" fmla="*/ 23586 w 25400"/>
              <a:gd name="T27" fmla="*/ 3632 h 14300"/>
              <a:gd name="T28" fmla="*/ 25400 w 25400"/>
              <a:gd name="T29" fmla="*/ 3637 h 14300"/>
              <a:gd name="T30" fmla="*/ 25400 w 25400"/>
              <a:gd name="T31" fmla="*/ 0 h 14300"/>
              <a:gd name="T32" fmla="*/ 0 w 25400"/>
              <a:gd name="T33" fmla="*/ 0 h 14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5400" h="14300">
                <a:moveTo>
                  <a:pt x="0" y="0"/>
                </a:moveTo>
                <a:lnTo>
                  <a:pt x="0" y="14300"/>
                </a:lnTo>
                <a:lnTo>
                  <a:pt x="14503" y="14300"/>
                </a:lnTo>
                <a:lnTo>
                  <a:pt x="14498" y="12595"/>
                </a:lnTo>
                <a:lnTo>
                  <a:pt x="16321" y="12600"/>
                </a:lnTo>
                <a:lnTo>
                  <a:pt x="16316" y="10777"/>
                </a:lnTo>
                <a:lnTo>
                  <a:pt x="18138" y="10782"/>
                </a:lnTo>
                <a:lnTo>
                  <a:pt x="18133" y="9085"/>
                </a:lnTo>
                <a:lnTo>
                  <a:pt x="19956" y="9090"/>
                </a:lnTo>
                <a:lnTo>
                  <a:pt x="19951" y="7267"/>
                </a:lnTo>
                <a:lnTo>
                  <a:pt x="21773" y="7272"/>
                </a:lnTo>
                <a:lnTo>
                  <a:pt x="21768" y="5450"/>
                </a:lnTo>
                <a:lnTo>
                  <a:pt x="23591" y="5455"/>
                </a:lnTo>
                <a:lnTo>
                  <a:pt x="23586" y="3632"/>
                </a:lnTo>
                <a:lnTo>
                  <a:pt x="25400" y="3637"/>
                </a:lnTo>
                <a:lnTo>
                  <a:pt x="25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1B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08563" y="457200"/>
            <a:ext cx="10739336" cy="2071991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70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i-FI" dirty="0" smtClean="0"/>
              <a:t>Muokkaa </a:t>
            </a:r>
            <a:r>
              <a:rPr lang="fi-FI" dirty="0" err="1" smtClean="0"/>
              <a:t>perustyyl</a:t>
            </a:r>
            <a:r>
              <a:rPr lang="fi-FI" dirty="0" smtClean="0"/>
              <a:t>. </a:t>
            </a:r>
            <a:r>
              <a:rPr lang="fi-FI" dirty="0" err="1" smtClean="0"/>
              <a:t>napsautt</a:t>
            </a:r>
            <a:r>
              <a:rPr lang="fi-FI" dirty="0" smtClean="0"/>
              <a:t>.</a:t>
            </a:r>
            <a:endParaRPr lang="fi-FI" dirty="0"/>
          </a:p>
        </p:txBody>
      </p:sp>
      <p:sp>
        <p:nvSpPr>
          <p:cNvPr id="12" name="Tekstin paikkamerkki 11"/>
          <p:cNvSpPr>
            <a:spLocks noGrp="1"/>
          </p:cNvSpPr>
          <p:nvPr>
            <p:ph type="body" sz="quarter" idx="13"/>
          </p:nvPr>
        </p:nvSpPr>
        <p:spPr>
          <a:xfrm>
            <a:off x="447472" y="2665378"/>
            <a:ext cx="10709478" cy="972000"/>
          </a:xfrm>
        </p:spPr>
        <p:txBody>
          <a:bodyPr/>
          <a:lstStyle>
            <a:lvl1pPr marL="0" indent="0">
              <a:buNone/>
              <a:defRPr b="1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fi-FI" dirty="0" smtClean="0"/>
              <a:t>Muokkaa tekstin perustyylejä napsauttamalla</a:t>
            </a:r>
          </a:p>
        </p:txBody>
      </p:sp>
      <p:grpSp>
        <p:nvGrpSpPr>
          <p:cNvPr id="15" name="Ryhmä 14"/>
          <p:cNvGrpSpPr/>
          <p:nvPr userDrawn="1"/>
        </p:nvGrpSpPr>
        <p:grpSpPr bwMode="black">
          <a:xfrm>
            <a:off x="465667" y="5813465"/>
            <a:ext cx="1295039" cy="601443"/>
            <a:chOff x="228601" y="704851"/>
            <a:chExt cx="11734800" cy="5449888"/>
          </a:xfrm>
          <a:solidFill>
            <a:schemeClr val="bg1"/>
          </a:solidFill>
        </p:grpSpPr>
        <p:sp>
          <p:nvSpPr>
            <p:cNvPr id="16" name="Freeform 5"/>
            <p:cNvSpPr>
              <a:spLocks noEditPoints="1"/>
            </p:cNvSpPr>
            <p:nvPr/>
          </p:nvSpPr>
          <p:spPr bwMode="black">
            <a:xfrm>
              <a:off x="228601" y="704851"/>
              <a:ext cx="11734800" cy="5449888"/>
            </a:xfrm>
            <a:custGeom>
              <a:avLst/>
              <a:gdLst>
                <a:gd name="T0" fmla="*/ 16890 w 32573"/>
                <a:gd name="T1" fmla="*/ 14624 h 15116"/>
                <a:gd name="T2" fmla="*/ 19398 w 32573"/>
                <a:gd name="T3" fmla="*/ 13589 h 15116"/>
                <a:gd name="T4" fmla="*/ 28581 w 32573"/>
                <a:gd name="T5" fmla="*/ 13589 h 15116"/>
                <a:gd name="T6" fmla="*/ 32573 w 32573"/>
                <a:gd name="T7" fmla="*/ 9640 h 15116"/>
                <a:gd name="T8" fmla="*/ 32573 w 32573"/>
                <a:gd name="T9" fmla="*/ 0 h 15116"/>
                <a:gd name="T10" fmla="*/ 0 w 32573"/>
                <a:gd name="T11" fmla="*/ 0 h 15116"/>
                <a:gd name="T12" fmla="*/ 0 w 32573"/>
                <a:gd name="T13" fmla="*/ 9640 h 15116"/>
                <a:gd name="T14" fmla="*/ 3968 w 32573"/>
                <a:gd name="T15" fmla="*/ 13589 h 15116"/>
                <a:gd name="T16" fmla="*/ 13394 w 32573"/>
                <a:gd name="T17" fmla="*/ 13589 h 15116"/>
                <a:gd name="T18" fmla="*/ 15902 w 32573"/>
                <a:gd name="T19" fmla="*/ 14624 h 15116"/>
                <a:gd name="T20" fmla="*/ 16397 w 32573"/>
                <a:gd name="T21" fmla="*/ 15116 h 15116"/>
                <a:gd name="T22" fmla="*/ 16890 w 32573"/>
                <a:gd name="T23" fmla="*/ 14624 h 15116"/>
                <a:gd name="T24" fmla="*/ 31634 w 32573"/>
                <a:gd name="T25" fmla="*/ 939 h 15116"/>
                <a:gd name="T26" fmla="*/ 31634 w 32573"/>
                <a:gd name="T27" fmla="*/ 9640 h 15116"/>
                <a:gd name="T28" fmla="*/ 28581 w 32573"/>
                <a:gd name="T29" fmla="*/ 12650 h 15116"/>
                <a:gd name="T30" fmla="*/ 19398 w 32573"/>
                <a:gd name="T31" fmla="*/ 12650 h 15116"/>
                <a:gd name="T32" fmla="*/ 16397 w 32573"/>
                <a:gd name="T33" fmla="*/ 13798 h 15116"/>
                <a:gd name="T34" fmla="*/ 13394 w 32573"/>
                <a:gd name="T35" fmla="*/ 12650 h 15116"/>
                <a:gd name="T36" fmla="*/ 3968 w 32573"/>
                <a:gd name="T37" fmla="*/ 12650 h 15116"/>
                <a:gd name="T38" fmla="*/ 939 w 32573"/>
                <a:gd name="T39" fmla="*/ 9640 h 15116"/>
                <a:gd name="T40" fmla="*/ 939 w 32573"/>
                <a:gd name="T41" fmla="*/ 939 h 15116"/>
                <a:gd name="T42" fmla="*/ 31634 w 32573"/>
                <a:gd name="T43" fmla="*/ 939 h 15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2573" h="15116">
                  <a:moveTo>
                    <a:pt x="16890" y="14624"/>
                  </a:moveTo>
                  <a:cubicBezTo>
                    <a:pt x="17560" y="13956"/>
                    <a:pt x="18451" y="13589"/>
                    <a:pt x="19398" y="13589"/>
                  </a:cubicBezTo>
                  <a:lnTo>
                    <a:pt x="28581" y="13589"/>
                  </a:lnTo>
                  <a:cubicBezTo>
                    <a:pt x="30783" y="13589"/>
                    <a:pt x="32573" y="11817"/>
                    <a:pt x="32573" y="9640"/>
                  </a:cubicBezTo>
                  <a:lnTo>
                    <a:pt x="32573" y="0"/>
                  </a:lnTo>
                  <a:lnTo>
                    <a:pt x="0" y="0"/>
                  </a:lnTo>
                  <a:lnTo>
                    <a:pt x="0" y="9640"/>
                  </a:lnTo>
                  <a:cubicBezTo>
                    <a:pt x="0" y="11817"/>
                    <a:pt x="1780" y="13589"/>
                    <a:pt x="3968" y="13589"/>
                  </a:cubicBezTo>
                  <a:lnTo>
                    <a:pt x="13394" y="13589"/>
                  </a:lnTo>
                  <a:cubicBezTo>
                    <a:pt x="14342" y="13589"/>
                    <a:pt x="15232" y="13956"/>
                    <a:pt x="15902" y="14624"/>
                  </a:cubicBezTo>
                  <a:lnTo>
                    <a:pt x="16397" y="15116"/>
                  </a:lnTo>
                  <a:lnTo>
                    <a:pt x="16890" y="14624"/>
                  </a:lnTo>
                  <a:close/>
                  <a:moveTo>
                    <a:pt x="31634" y="939"/>
                  </a:moveTo>
                  <a:lnTo>
                    <a:pt x="31634" y="9640"/>
                  </a:lnTo>
                  <a:cubicBezTo>
                    <a:pt x="31634" y="11300"/>
                    <a:pt x="30264" y="12650"/>
                    <a:pt x="28581" y="12650"/>
                  </a:cubicBezTo>
                  <a:lnTo>
                    <a:pt x="19398" y="12650"/>
                  </a:lnTo>
                  <a:cubicBezTo>
                    <a:pt x="18279" y="12650"/>
                    <a:pt x="17221" y="13055"/>
                    <a:pt x="16397" y="13798"/>
                  </a:cubicBezTo>
                  <a:cubicBezTo>
                    <a:pt x="15571" y="13056"/>
                    <a:pt x="14514" y="12650"/>
                    <a:pt x="13394" y="12650"/>
                  </a:cubicBezTo>
                  <a:lnTo>
                    <a:pt x="3968" y="12650"/>
                  </a:lnTo>
                  <a:cubicBezTo>
                    <a:pt x="2298" y="12650"/>
                    <a:pt x="939" y="11300"/>
                    <a:pt x="939" y="9640"/>
                  </a:cubicBezTo>
                  <a:lnTo>
                    <a:pt x="939" y="939"/>
                  </a:lnTo>
                  <a:lnTo>
                    <a:pt x="31634" y="9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i-FI"/>
            </a:p>
          </p:txBody>
        </p:sp>
        <p:sp>
          <p:nvSpPr>
            <p:cNvPr id="17" name="Freeform 6"/>
            <p:cNvSpPr>
              <a:spLocks/>
            </p:cNvSpPr>
            <p:nvPr/>
          </p:nvSpPr>
          <p:spPr bwMode="black">
            <a:xfrm>
              <a:off x="9961563" y="2287588"/>
              <a:ext cx="377825" cy="363538"/>
            </a:xfrm>
            <a:custGeom>
              <a:avLst/>
              <a:gdLst>
                <a:gd name="T0" fmla="*/ 1048 w 1048"/>
                <a:gd name="T1" fmla="*/ 504 h 1009"/>
                <a:gd name="T2" fmla="*/ 525 w 1048"/>
                <a:gd name="T3" fmla="*/ 1009 h 1009"/>
                <a:gd name="T4" fmla="*/ 0 w 1048"/>
                <a:gd name="T5" fmla="*/ 504 h 1009"/>
                <a:gd name="T6" fmla="*/ 525 w 1048"/>
                <a:gd name="T7" fmla="*/ 0 h 1009"/>
                <a:gd name="T8" fmla="*/ 1048 w 1048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8" h="1009">
                  <a:moveTo>
                    <a:pt x="1048" y="504"/>
                  </a:moveTo>
                  <a:cubicBezTo>
                    <a:pt x="1048" y="798"/>
                    <a:pt x="818" y="1009"/>
                    <a:pt x="525" y="1009"/>
                  </a:cubicBezTo>
                  <a:cubicBezTo>
                    <a:pt x="230" y="1009"/>
                    <a:pt x="0" y="798"/>
                    <a:pt x="0" y="504"/>
                  </a:cubicBezTo>
                  <a:cubicBezTo>
                    <a:pt x="0" y="211"/>
                    <a:pt x="230" y="0"/>
                    <a:pt x="525" y="0"/>
                  </a:cubicBezTo>
                  <a:cubicBezTo>
                    <a:pt x="818" y="0"/>
                    <a:pt x="1048" y="211"/>
                    <a:pt x="1048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i-FI"/>
            </a:p>
          </p:txBody>
        </p:sp>
        <p:sp>
          <p:nvSpPr>
            <p:cNvPr id="18" name="Rectangle 7"/>
            <p:cNvSpPr>
              <a:spLocks noChangeArrowheads="1"/>
            </p:cNvSpPr>
            <p:nvPr/>
          </p:nvSpPr>
          <p:spPr bwMode="black">
            <a:xfrm>
              <a:off x="9986963" y="2789238"/>
              <a:ext cx="327025" cy="1162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i-FI"/>
            </a:p>
          </p:txBody>
        </p:sp>
        <p:sp>
          <p:nvSpPr>
            <p:cNvPr id="19" name="Freeform 8"/>
            <p:cNvSpPr>
              <a:spLocks/>
            </p:cNvSpPr>
            <p:nvPr/>
          </p:nvSpPr>
          <p:spPr bwMode="black">
            <a:xfrm>
              <a:off x="8709026" y="2282826"/>
              <a:ext cx="1119188" cy="1668463"/>
            </a:xfrm>
            <a:custGeom>
              <a:avLst/>
              <a:gdLst>
                <a:gd name="T0" fmla="*/ 1923 w 3105"/>
                <a:gd name="T1" fmla="*/ 2683 h 4625"/>
                <a:gd name="T2" fmla="*/ 3105 w 3105"/>
                <a:gd name="T3" fmla="*/ 4625 h 4625"/>
                <a:gd name="T4" fmla="*/ 2121 w 3105"/>
                <a:gd name="T5" fmla="*/ 4625 h 4625"/>
                <a:gd name="T6" fmla="*/ 1328 w 3105"/>
                <a:gd name="T7" fmla="*/ 3335 h 4625"/>
                <a:gd name="T8" fmla="*/ 901 w 3105"/>
                <a:gd name="T9" fmla="*/ 3878 h 4625"/>
                <a:gd name="T10" fmla="*/ 901 w 3105"/>
                <a:gd name="T11" fmla="*/ 4625 h 4625"/>
                <a:gd name="T12" fmla="*/ 0 w 3105"/>
                <a:gd name="T13" fmla="*/ 4625 h 4625"/>
                <a:gd name="T14" fmla="*/ 0 w 3105"/>
                <a:gd name="T15" fmla="*/ 0 h 4625"/>
                <a:gd name="T16" fmla="*/ 901 w 3105"/>
                <a:gd name="T17" fmla="*/ 0 h 4625"/>
                <a:gd name="T18" fmla="*/ 901 w 3105"/>
                <a:gd name="T19" fmla="*/ 2134 h 4625"/>
                <a:gd name="T20" fmla="*/ 856 w 3105"/>
                <a:gd name="T21" fmla="*/ 2926 h 4625"/>
                <a:gd name="T22" fmla="*/ 875 w 3105"/>
                <a:gd name="T23" fmla="*/ 2926 h 4625"/>
                <a:gd name="T24" fmla="*/ 1265 w 3105"/>
                <a:gd name="T25" fmla="*/ 2325 h 4625"/>
                <a:gd name="T26" fmla="*/ 1955 w 3105"/>
                <a:gd name="T27" fmla="*/ 1405 h 4625"/>
                <a:gd name="T28" fmla="*/ 3009 w 3105"/>
                <a:gd name="T29" fmla="*/ 1405 h 4625"/>
                <a:gd name="T30" fmla="*/ 1923 w 3105"/>
                <a:gd name="T31" fmla="*/ 2683 h 4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105" h="4625">
                  <a:moveTo>
                    <a:pt x="1923" y="2683"/>
                  </a:moveTo>
                  <a:lnTo>
                    <a:pt x="3105" y="4625"/>
                  </a:lnTo>
                  <a:lnTo>
                    <a:pt x="2121" y="4625"/>
                  </a:lnTo>
                  <a:lnTo>
                    <a:pt x="1328" y="3335"/>
                  </a:lnTo>
                  <a:lnTo>
                    <a:pt x="901" y="3878"/>
                  </a:lnTo>
                  <a:lnTo>
                    <a:pt x="901" y="4625"/>
                  </a:lnTo>
                  <a:lnTo>
                    <a:pt x="0" y="4625"/>
                  </a:lnTo>
                  <a:lnTo>
                    <a:pt x="0" y="0"/>
                  </a:lnTo>
                  <a:lnTo>
                    <a:pt x="901" y="0"/>
                  </a:lnTo>
                  <a:lnTo>
                    <a:pt x="901" y="2134"/>
                  </a:lnTo>
                  <a:cubicBezTo>
                    <a:pt x="901" y="2530"/>
                    <a:pt x="856" y="2926"/>
                    <a:pt x="856" y="2926"/>
                  </a:cubicBezTo>
                  <a:lnTo>
                    <a:pt x="875" y="2926"/>
                  </a:lnTo>
                  <a:cubicBezTo>
                    <a:pt x="875" y="2926"/>
                    <a:pt x="1086" y="2574"/>
                    <a:pt x="1265" y="2325"/>
                  </a:cubicBezTo>
                  <a:lnTo>
                    <a:pt x="1955" y="1405"/>
                  </a:lnTo>
                  <a:lnTo>
                    <a:pt x="3009" y="1405"/>
                  </a:lnTo>
                  <a:lnTo>
                    <a:pt x="1923" y="26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i-FI"/>
            </a:p>
          </p:txBody>
        </p:sp>
        <p:sp>
          <p:nvSpPr>
            <p:cNvPr id="20" name="Freeform 9"/>
            <p:cNvSpPr>
              <a:spLocks/>
            </p:cNvSpPr>
            <p:nvPr/>
          </p:nvSpPr>
          <p:spPr bwMode="black">
            <a:xfrm>
              <a:off x="7353301" y="2762251"/>
              <a:ext cx="1027113" cy="1189038"/>
            </a:xfrm>
            <a:custGeom>
              <a:avLst/>
              <a:gdLst>
                <a:gd name="T0" fmla="*/ 2850 w 2850"/>
                <a:gd name="T1" fmla="*/ 1232 h 3296"/>
                <a:gd name="T2" fmla="*/ 1840 w 2850"/>
                <a:gd name="T3" fmla="*/ 0 h 3296"/>
                <a:gd name="T4" fmla="*/ 876 w 2850"/>
                <a:gd name="T5" fmla="*/ 607 h 3296"/>
                <a:gd name="T6" fmla="*/ 856 w 2850"/>
                <a:gd name="T7" fmla="*/ 607 h 3296"/>
                <a:gd name="T8" fmla="*/ 901 w 2850"/>
                <a:gd name="T9" fmla="*/ 76 h 3296"/>
                <a:gd name="T10" fmla="*/ 0 w 2850"/>
                <a:gd name="T11" fmla="*/ 76 h 3296"/>
                <a:gd name="T12" fmla="*/ 0 w 2850"/>
                <a:gd name="T13" fmla="*/ 3296 h 3296"/>
                <a:gd name="T14" fmla="*/ 901 w 2850"/>
                <a:gd name="T15" fmla="*/ 3296 h 3296"/>
                <a:gd name="T16" fmla="*/ 901 w 2850"/>
                <a:gd name="T17" fmla="*/ 1386 h 3296"/>
                <a:gd name="T18" fmla="*/ 1457 w 2850"/>
                <a:gd name="T19" fmla="*/ 760 h 3296"/>
                <a:gd name="T20" fmla="*/ 1942 w 2850"/>
                <a:gd name="T21" fmla="*/ 1412 h 3296"/>
                <a:gd name="T22" fmla="*/ 1942 w 2850"/>
                <a:gd name="T23" fmla="*/ 3296 h 3296"/>
                <a:gd name="T24" fmla="*/ 2850 w 2850"/>
                <a:gd name="T25" fmla="*/ 3296 h 3296"/>
                <a:gd name="T26" fmla="*/ 2850 w 2850"/>
                <a:gd name="T27" fmla="*/ 1232 h 3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50" h="3296">
                  <a:moveTo>
                    <a:pt x="2850" y="1232"/>
                  </a:moveTo>
                  <a:cubicBezTo>
                    <a:pt x="2850" y="434"/>
                    <a:pt x="2459" y="0"/>
                    <a:pt x="1840" y="0"/>
                  </a:cubicBezTo>
                  <a:cubicBezTo>
                    <a:pt x="1309" y="0"/>
                    <a:pt x="1035" y="312"/>
                    <a:pt x="876" y="607"/>
                  </a:cubicBezTo>
                  <a:lnTo>
                    <a:pt x="856" y="607"/>
                  </a:lnTo>
                  <a:lnTo>
                    <a:pt x="901" y="76"/>
                  </a:lnTo>
                  <a:lnTo>
                    <a:pt x="0" y="76"/>
                  </a:lnTo>
                  <a:lnTo>
                    <a:pt x="0" y="3296"/>
                  </a:lnTo>
                  <a:lnTo>
                    <a:pt x="901" y="3296"/>
                  </a:lnTo>
                  <a:lnTo>
                    <a:pt x="901" y="1386"/>
                  </a:lnTo>
                  <a:cubicBezTo>
                    <a:pt x="901" y="1015"/>
                    <a:pt x="1118" y="760"/>
                    <a:pt x="1457" y="760"/>
                  </a:cubicBezTo>
                  <a:cubicBezTo>
                    <a:pt x="1795" y="760"/>
                    <a:pt x="1942" y="983"/>
                    <a:pt x="1942" y="1412"/>
                  </a:cubicBezTo>
                  <a:lnTo>
                    <a:pt x="1942" y="3296"/>
                  </a:lnTo>
                  <a:lnTo>
                    <a:pt x="2850" y="3296"/>
                  </a:lnTo>
                  <a:lnTo>
                    <a:pt x="2850" y="12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i-FI"/>
            </a:p>
          </p:txBody>
        </p:sp>
        <p:sp>
          <p:nvSpPr>
            <p:cNvPr id="21" name="Freeform 10"/>
            <p:cNvSpPr>
              <a:spLocks/>
            </p:cNvSpPr>
            <p:nvPr/>
          </p:nvSpPr>
          <p:spPr bwMode="black">
            <a:xfrm>
              <a:off x="6664326" y="2287588"/>
              <a:ext cx="377825" cy="363538"/>
            </a:xfrm>
            <a:custGeom>
              <a:avLst/>
              <a:gdLst>
                <a:gd name="T0" fmla="*/ 1047 w 1047"/>
                <a:gd name="T1" fmla="*/ 504 h 1009"/>
                <a:gd name="T2" fmla="*/ 524 w 1047"/>
                <a:gd name="T3" fmla="*/ 1009 h 1009"/>
                <a:gd name="T4" fmla="*/ 0 w 1047"/>
                <a:gd name="T5" fmla="*/ 504 h 1009"/>
                <a:gd name="T6" fmla="*/ 524 w 1047"/>
                <a:gd name="T7" fmla="*/ 0 h 1009"/>
                <a:gd name="T8" fmla="*/ 1047 w 1047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7" h="1009">
                  <a:moveTo>
                    <a:pt x="1047" y="504"/>
                  </a:moveTo>
                  <a:cubicBezTo>
                    <a:pt x="1047" y="798"/>
                    <a:pt x="817" y="1009"/>
                    <a:pt x="524" y="1009"/>
                  </a:cubicBezTo>
                  <a:cubicBezTo>
                    <a:pt x="229" y="1009"/>
                    <a:pt x="0" y="798"/>
                    <a:pt x="0" y="504"/>
                  </a:cubicBezTo>
                  <a:cubicBezTo>
                    <a:pt x="0" y="211"/>
                    <a:pt x="229" y="0"/>
                    <a:pt x="524" y="0"/>
                  </a:cubicBezTo>
                  <a:cubicBezTo>
                    <a:pt x="817" y="0"/>
                    <a:pt x="1047" y="211"/>
                    <a:pt x="1047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i-FI"/>
            </a:p>
          </p:txBody>
        </p:sp>
        <p:sp>
          <p:nvSpPr>
            <p:cNvPr id="22" name="Rectangle 11"/>
            <p:cNvSpPr>
              <a:spLocks noChangeArrowheads="1"/>
            </p:cNvSpPr>
            <p:nvPr/>
          </p:nvSpPr>
          <p:spPr bwMode="black">
            <a:xfrm>
              <a:off x="6689726" y="2789238"/>
              <a:ext cx="327025" cy="1162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i-FI"/>
            </a:p>
          </p:txBody>
        </p:sp>
        <p:sp>
          <p:nvSpPr>
            <p:cNvPr id="23" name="Freeform 12"/>
            <p:cNvSpPr>
              <a:spLocks/>
            </p:cNvSpPr>
            <p:nvPr/>
          </p:nvSpPr>
          <p:spPr bwMode="black">
            <a:xfrm>
              <a:off x="5399088" y="2762251"/>
              <a:ext cx="1047750" cy="1216025"/>
            </a:xfrm>
            <a:custGeom>
              <a:avLst/>
              <a:gdLst>
                <a:gd name="T0" fmla="*/ 2025 w 2907"/>
                <a:gd name="T1" fmla="*/ 2402 h 3373"/>
                <a:gd name="T2" fmla="*/ 1253 w 2907"/>
                <a:gd name="T3" fmla="*/ 1974 h 3373"/>
                <a:gd name="T4" fmla="*/ 160 w 2907"/>
                <a:gd name="T5" fmla="*/ 990 h 3373"/>
                <a:gd name="T6" fmla="*/ 1431 w 2907"/>
                <a:gd name="T7" fmla="*/ 0 h 3373"/>
                <a:gd name="T8" fmla="*/ 2907 w 2907"/>
                <a:gd name="T9" fmla="*/ 734 h 3373"/>
                <a:gd name="T10" fmla="*/ 2133 w 2907"/>
                <a:gd name="T11" fmla="*/ 1169 h 3373"/>
                <a:gd name="T12" fmla="*/ 1463 w 2907"/>
                <a:gd name="T13" fmla="*/ 657 h 3373"/>
                <a:gd name="T14" fmla="*/ 1042 w 2907"/>
                <a:gd name="T15" fmla="*/ 945 h 3373"/>
                <a:gd name="T16" fmla="*/ 1943 w 2907"/>
                <a:gd name="T17" fmla="*/ 1367 h 3373"/>
                <a:gd name="T18" fmla="*/ 2907 w 2907"/>
                <a:gd name="T19" fmla="*/ 2344 h 3373"/>
                <a:gd name="T20" fmla="*/ 1610 w 2907"/>
                <a:gd name="T21" fmla="*/ 3373 h 3373"/>
                <a:gd name="T22" fmla="*/ 0 w 2907"/>
                <a:gd name="T23" fmla="*/ 2543 h 3373"/>
                <a:gd name="T24" fmla="*/ 786 w 2907"/>
                <a:gd name="T25" fmla="*/ 2102 h 3373"/>
                <a:gd name="T26" fmla="*/ 1598 w 2907"/>
                <a:gd name="T27" fmla="*/ 2715 h 3373"/>
                <a:gd name="T28" fmla="*/ 2025 w 2907"/>
                <a:gd name="T29" fmla="*/ 2402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07" h="3373">
                  <a:moveTo>
                    <a:pt x="2025" y="2402"/>
                  </a:moveTo>
                  <a:cubicBezTo>
                    <a:pt x="2025" y="2146"/>
                    <a:pt x="1667" y="2089"/>
                    <a:pt x="1253" y="1974"/>
                  </a:cubicBezTo>
                  <a:cubicBezTo>
                    <a:pt x="766" y="1846"/>
                    <a:pt x="160" y="1603"/>
                    <a:pt x="160" y="990"/>
                  </a:cubicBezTo>
                  <a:cubicBezTo>
                    <a:pt x="160" y="383"/>
                    <a:pt x="741" y="0"/>
                    <a:pt x="1431" y="0"/>
                  </a:cubicBezTo>
                  <a:cubicBezTo>
                    <a:pt x="2070" y="0"/>
                    <a:pt x="2658" y="306"/>
                    <a:pt x="2907" y="734"/>
                  </a:cubicBezTo>
                  <a:lnTo>
                    <a:pt x="2133" y="1169"/>
                  </a:lnTo>
                  <a:cubicBezTo>
                    <a:pt x="2057" y="881"/>
                    <a:pt x="1814" y="657"/>
                    <a:pt x="1463" y="657"/>
                  </a:cubicBezTo>
                  <a:cubicBezTo>
                    <a:pt x="1233" y="657"/>
                    <a:pt x="1042" y="760"/>
                    <a:pt x="1042" y="945"/>
                  </a:cubicBezTo>
                  <a:cubicBezTo>
                    <a:pt x="1042" y="1188"/>
                    <a:pt x="1463" y="1213"/>
                    <a:pt x="1943" y="1367"/>
                  </a:cubicBezTo>
                  <a:cubicBezTo>
                    <a:pt x="2447" y="1527"/>
                    <a:pt x="2907" y="1757"/>
                    <a:pt x="2907" y="2344"/>
                  </a:cubicBezTo>
                  <a:cubicBezTo>
                    <a:pt x="2907" y="2990"/>
                    <a:pt x="2306" y="3373"/>
                    <a:pt x="1610" y="3373"/>
                  </a:cubicBezTo>
                  <a:cubicBezTo>
                    <a:pt x="856" y="3373"/>
                    <a:pt x="262" y="3053"/>
                    <a:pt x="0" y="2543"/>
                  </a:cubicBezTo>
                  <a:lnTo>
                    <a:pt x="786" y="2102"/>
                  </a:lnTo>
                  <a:cubicBezTo>
                    <a:pt x="888" y="2453"/>
                    <a:pt x="1169" y="2715"/>
                    <a:pt x="1598" y="2715"/>
                  </a:cubicBezTo>
                  <a:cubicBezTo>
                    <a:pt x="1847" y="2715"/>
                    <a:pt x="2025" y="2606"/>
                    <a:pt x="2025" y="24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i-FI"/>
            </a:p>
          </p:txBody>
        </p:sp>
        <p:sp>
          <p:nvSpPr>
            <p:cNvPr id="24" name="Freeform 13"/>
            <p:cNvSpPr>
              <a:spLocks/>
            </p:cNvSpPr>
            <p:nvPr/>
          </p:nvSpPr>
          <p:spPr bwMode="black">
            <a:xfrm>
              <a:off x="4770438" y="2295526"/>
              <a:ext cx="563563" cy="1677988"/>
            </a:xfrm>
            <a:custGeom>
              <a:avLst/>
              <a:gdLst>
                <a:gd name="T0" fmla="*/ 907 w 1565"/>
                <a:gd name="T1" fmla="*/ 0 h 4657"/>
                <a:gd name="T2" fmla="*/ 0 w 1565"/>
                <a:gd name="T3" fmla="*/ 0 h 4657"/>
                <a:gd name="T4" fmla="*/ 0 w 1565"/>
                <a:gd name="T5" fmla="*/ 3706 h 4657"/>
                <a:gd name="T6" fmla="*/ 214 w 1565"/>
                <a:gd name="T7" fmla="*/ 4430 h 4657"/>
                <a:gd name="T8" fmla="*/ 894 w 1565"/>
                <a:gd name="T9" fmla="*/ 4657 h 4657"/>
                <a:gd name="T10" fmla="*/ 1220 w 1565"/>
                <a:gd name="T11" fmla="*/ 4622 h 4657"/>
                <a:gd name="T12" fmla="*/ 1488 w 1565"/>
                <a:gd name="T13" fmla="*/ 4523 h 4657"/>
                <a:gd name="T14" fmla="*/ 1565 w 1565"/>
                <a:gd name="T15" fmla="*/ 3916 h 4657"/>
                <a:gd name="T16" fmla="*/ 1377 w 1565"/>
                <a:gd name="T17" fmla="*/ 3970 h 4657"/>
                <a:gd name="T18" fmla="*/ 1188 w 1565"/>
                <a:gd name="T19" fmla="*/ 3986 h 4657"/>
                <a:gd name="T20" fmla="*/ 974 w 1565"/>
                <a:gd name="T21" fmla="*/ 3897 h 4657"/>
                <a:gd name="T22" fmla="*/ 907 w 1565"/>
                <a:gd name="T23" fmla="*/ 3577 h 4657"/>
                <a:gd name="T24" fmla="*/ 907 w 1565"/>
                <a:gd name="T25" fmla="*/ 0 h 4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65" h="4657">
                  <a:moveTo>
                    <a:pt x="907" y="0"/>
                  </a:moveTo>
                  <a:lnTo>
                    <a:pt x="0" y="0"/>
                  </a:lnTo>
                  <a:lnTo>
                    <a:pt x="0" y="3706"/>
                  </a:lnTo>
                  <a:cubicBezTo>
                    <a:pt x="0" y="4037"/>
                    <a:pt x="71" y="4279"/>
                    <a:pt x="214" y="4430"/>
                  </a:cubicBezTo>
                  <a:cubicBezTo>
                    <a:pt x="357" y="4582"/>
                    <a:pt x="583" y="4657"/>
                    <a:pt x="894" y="4657"/>
                  </a:cubicBezTo>
                  <a:cubicBezTo>
                    <a:pt x="1001" y="4657"/>
                    <a:pt x="1109" y="4645"/>
                    <a:pt x="1220" y="4622"/>
                  </a:cubicBezTo>
                  <a:cubicBezTo>
                    <a:pt x="1331" y="4599"/>
                    <a:pt x="1420" y="4566"/>
                    <a:pt x="1488" y="4523"/>
                  </a:cubicBezTo>
                  <a:lnTo>
                    <a:pt x="1565" y="3916"/>
                  </a:lnTo>
                  <a:cubicBezTo>
                    <a:pt x="1493" y="3942"/>
                    <a:pt x="1429" y="3960"/>
                    <a:pt x="1377" y="3970"/>
                  </a:cubicBezTo>
                  <a:cubicBezTo>
                    <a:pt x="1324" y="3981"/>
                    <a:pt x="1260" y="3986"/>
                    <a:pt x="1188" y="3986"/>
                  </a:cubicBezTo>
                  <a:cubicBezTo>
                    <a:pt x="1069" y="3986"/>
                    <a:pt x="1019" y="3957"/>
                    <a:pt x="974" y="3897"/>
                  </a:cubicBezTo>
                  <a:cubicBezTo>
                    <a:pt x="929" y="3837"/>
                    <a:pt x="907" y="3731"/>
                    <a:pt x="907" y="3577"/>
                  </a:cubicBezTo>
                  <a:lnTo>
                    <a:pt x="90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i-FI"/>
            </a:p>
          </p:txBody>
        </p:sp>
        <p:sp>
          <p:nvSpPr>
            <p:cNvPr id="25" name="Freeform 14"/>
            <p:cNvSpPr>
              <a:spLocks noEditPoints="1"/>
            </p:cNvSpPr>
            <p:nvPr/>
          </p:nvSpPr>
          <p:spPr bwMode="black">
            <a:xfrm>
              <a:off x="3455988" y="2762251"/>
              <a:ext cx="1073150" cy="1216025"/>
            </a:xfrm>
            <a:custGeom>
              <a:avLst/>
              <a:gdLst>
                <a:gd name="T0" fmla="*/ 1540 w 2977"/>
                <a:gd name="T1" fmla="*/ 651 h 3373"/>
                <a:gd name="T2" fmla="*/ 869 w 2977"/>
                <a:gd name="T3" fmla="*/ 1328 h 3373"/>
                <a:gd name="T4" fmla="*/ 2140 w 2977"/>
                <a:gd name="T5" fmla="*/ 1328 h 3373"/>
                <a:gd name="T6" fmla="*/ 1540 w 2977"/>
                <a:gd name="T7" fmla="*/ 651 h 3373"/>
                <a:gd name="T8" fmla="*/ 2932 w 2977"/>
                <a:gd name="T9" fmla="*/ 1929 h 3373"/>
                <a:gd name="T10" fmla="*/ 850 w 2977"/>
                <a:gd name="T11" fmla="*/ 1929 h 3373"/>
                <a:gd name="T12" fmla="*/ 1559 w 2977"/>
                <a:gd name="T13" fmla="*/ 2708 h 3373"/>
                <a:gd name="T14" fmla="*/ 2179 w 2977"/>
                <a:gd name="T15" fmla="*/ 2178 h 3373"/>
                <a:gd name="T16" fmla="*/ 2938 w 2977"/>
                <a:gd name="T17" fmla="*/ 2606 h 3373"/>
                <a:gd name="T18" fmla="*/ 1559 w 2977"/>
                <a:gd name="T19" fmla="*/ 3373 h 3373"/>
                <a:gd name="T20" fmla="*/ 0 w 2977"/>
                <a:gd name="T21" fmla="*/ 1686 h 3373"/>
                <a:gd name="T22" fmla="*/ 1540 w 2977"/>
                <a:gd name="T23" fmla="*/ 0 h 3373"/>
                <a:gd name="T24" fmla="*/ 2977 w 2977"/>
                <a:gd name="T25" fmla="*/ 1488 h 3373"/>
                <a:gd name="T26" fmla="*/ 2932 w 2977"/>
                <a:gd name="T27" fmla="*/ 1929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77" h="3373">
                  <a:moveTo>
                    <a:pt x="1540" y="651"/>
                  </a:moveTo>
                  <a:cubicBezTo>
                    <a:pt x="1207" y="651"/>
                    <a:pt x="939" y="887"/>
                    <a:pt x="869" y="1328"/>
                  </a:cubicBezTo>
                  <a:lnTo>
                    <a:pt x="2140" y="1328"/>
                  </a:lnTo>
                  <a:cubicBezTo>
                    <a:pt x="2140" y="939"/>
                    <a:pt x="1891" y="651"/>
                    <a:pt x="1540" y="651"/>
                  </a:cubicBezTo>
                  <a:close/>
                  <a:moveTo>
                    <a:pt x="2932" y="1929"/>
                  </a:moveTo>
                  <a:lnTo>
                    <a:pt x="850" y="1929"/>
                  </a:lnTo>
                  <a:cubicBezTo>
                    <a:pt x="888" y="2453"/>
                    <a:pt x="1182" y="2708"/>
                    <a:pt x="1559" y="2708"/>
                  </a:cubicBezTo>
                  <a:cubicBezTo>
                    <a:pt x="1897" y="2708"/>
                    <a:pt x="2127" y="2485"/>
                    <a:pt x="2179" y="2178"/>
                  </a:cubicBezTo>
                  <a:lnTo>
                    <a:pt x="2938" y="2606"/>
                  </a:lnTo>
                  <a:cubicBezTo>
                    <a:pt x="2715" y="3015"/>
                    <a:pt x="2230" y="3373"/>
                    <a:pt x="1559" y="3373"/>
                  </a:cubicBezTo>
                  <a:cubicBezTo>
                    <a:pt x="658" y="3373"/>
                    <a:pt x="0" y="2747"/>
                    <a:pt x="0" y="1686"/>
                  </a:cubicBezTo>
                  <a:cubicBezTo>
                    <a:pt x="0" y="638"/>
                    <a:pt x="671" y="0"/>
                    <a:pt x="1540" y="0"/>
                  </a:cubicBezTo>
                  <a:cubicBezTo>
                    <a:pt x="2402" y="0"/>
                    <a:pt x="2977" y="613"/>
                    <a:pt x="2977" y="1488"/>
                  </a:cubicBezTo>
                  <a:cubicBezTo>
                    <a:pt x="2977" y="1750"/>
                    <a:pt x="2932" y="1929"/>
                    <a:pt x="2932" y="19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i-FI"/>
            </a:p>
          </p:txBody>
        </p:sp>
        <p:sp>
          <p:nvSpPr>
            <p:cNvPr id="26" name="Freeform 15"/>
            <p:cNvSpPr>
              <a:spLocks/>
            </p:cNvSpPr>
            <p:nvPr/>
          </p:nvSpPr>
          <p:spPr bwMode="black">
            <a:xfrm>
              <a:off x="1879601" y="2357438"/>
              <a:ext cx="1311275" cy="1593850"/>
            </a:xfrm>
            <a:custGeom>
              <a:avLst/>
              <a:gdLst>
                <a:gd name="T0" fmla="*/ 2702 w 3641"/>
                <a:gd name="T1" fmla="*/ 4420 h 4420"/>
                <a:gd name="T2" fmla="*/ 3641 w 3641"/>
                <a:gd name="T3" fmla="*/ 4420 h 4420"/>
                <a:gd name="T4" fmla="*/ 3641 w 3641"/>
                <a:gd name="T5" fmla="*/ 0 h 4420"/>
                <a:gd name="T6" fmla="*/ 2702 w 3641"/>
                <a:gd name="T7" fmla="*/ 0 h 4420"/>
                <a:gd name="T8" fmla="*/ 2702 w 3641"/>
                <a:gd name="T9" fmla="*/ 1750 h 4420"/>
                <a:gd name="T10" fmla="*/ 939 w 3641"/>
                <a:gd name="T11" fmla="*/ 1750 h 4420"/>
                <a:gd name="T12" fmla="*/ 939 w 3641"/>
                <a:gd name="T13" fmla="*/ 0 h 4420"/>
                <a:gd name="T14" fmla="*/ 0 w 3641"/>
                <a:gd name="T15" fmla="*/ 0 h 4420"/>
                <a:gd name="T16" fmla="*/ 0 w 3641"/>
                <a:gd name="T17" fmla="*/ 4420 h 4420"/>
                <a:gd name="T18" fmla="*/ 939 w 3641"/>
                <a:gd name="T19" fmla="*/ 4420 h 4420"/>
                <a:gd name="T20" fmla="*/ 939 w 3641"/>
                <a:gd name="T21" fmla="*/ 2586 h 4420"/>
                <a:gd name="T22" fmla="*/ 2702 w 3641"/>
                <a:gd name="T23" fmla="*/ 2586 h 4420"/>
                <a:gd name="T24" fmla="*/ 2702 w 3641"/>
                <a:gd name="T25" fmla="*/ 4420 h 4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41" h="4420">
                  <a:moveTo>
                    <a:pt x="2702" y="4420"/>
                  </a:moveTo>
                  <a:lnTo>
                    <a:pt x="3641" y="4420"/>
                  </a:lnTo>
                  <a:lnTo>
                    <a:pt x="3641" y="0"/>
                  </a:lnTo>
                  <a:lnTo>
                    <a:pt x="2702" y="0"/>
                  </a:lnTo>
                  <a:lnTo>
                    <a:pt x="2702" y="1750"/>
                  </a:lnTo>
                  <a:lnTo>
                    <a:pt x="939" y="1750"/>
                  </a:lnTo>
                  <a:lnTo>
                    <a:pt x="939" y="0"/>
                  </a:lnTo>
                  <a:lnTo>
                    <a:pt x="0" y="0"/>
                  </a:lnTo>
                  <a:lnTo>
                    <a:pt x="0" y="4420"/>
                  </a:lnTo>
                  <a:lnTo>
                    <a:pt x="939" y="4420"/>
                  </a:lnTo>
                  <a:lnTo>
                    <a:pt x="939" y="2586"/>
                  </a:lnTo>
                  <a:lnTo>
                    <a:pt x="2702" y="2586"/>
                  </a:lnTo>
                  <a:lnTo>
                    <a:pt x="2702" y="44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302909968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86383" y="457200"/>
            <a:ext cx="9972000" cy="5136204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7000">
                <a:solidFill>
                  <a:srgbClr val="FD4F00"/>
                </a:solidFill>
                <a:latin typeface="+mj-lt"/>
              </a:defRPr>
            </a:lvl1pPr>
          </a:lstStyle>
          <a:p>
            <a:r>
              <a:rPr lang="fi-FI" dirty="0" smtClean="0"/>
              <a:t>Muokkaa </a:t>
            </a:r>
            <a:r>
              <a:rPr lang="fi-FI" dirty="0" err="1" smtClean="0"/>
              <a:t>perustyyl</a:t>
            </a:r>
            <a:r>
              <a:rPr lang="fi-FI" dirty="0" smtClean="0"/>
              <a:t>. </a:t>
            </a:r>
            <a:r>
              <a:rPr lang="fi-FI" dirty="0" err="1" smtClean="0"/>
              <a:t>napsautt</a:t>
            </a:r>
            <a:r>
              <a:rPr lang="fi-FI" dirty="0" smtClean="0"/>
              <a:t>.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938-106A-4E9D-9931-8D19B263D19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2859357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otsikk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86383" y="457200"/>
            <a:ext cx="9972000" cy="5136204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70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i-FI" dirty="0" smtClean="0"/>
              <a:t>Muokkaa </a:t>
            </a:r>
            <a:r>
              <a:rPr lang="fi-FI" dirty="0" err="1" smtClean="0"/>
              <a:t>perustyyl</a:t>
            </a:r>
            <a:r>
              <a:rPr lang="fi-FI" dirty="0" smtClean="0"/>
              <a:t>. </a:t>
            </a:r>
            <a:r>
              <a:rPr lang="fi-FI" dirty="0" err="1" smtClean="0"/>
              <a:t>napsautt</a:t>
            </a:r>
            <a:r>
              <a:rPr lang="fi-FI" dirty="0" smtClean="0"/>
              <a:t>.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6B0B938-106A-4E9D-9931-8D19B263D192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21" name="Kuva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412" y="6134100"/>
            <a:ext cx="1058332" cy="593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87572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dirty="0" smtClean="0"/>
              <a:t>Muokkaa tekstin perustyylejä napsauttamalla</a:t>
            </a:r>
          </a:p>
          <a:p>
            <a:pPr lvl="1"/>
            <a:r>
              <a:rPr lang="fi-FI" dirty="0" smtClean="0"/>
              <a:t>toinen taso</a:t>
            </a:r>
          </a:p>
          <a:p>
            <a:pPr lvl="2"/>
            <a:r>
              <a:rPr lang="fi-FI" dirty="0" smtClean="0"/>
              <a:t>kolmas taso</a:t>
            </a:r>
          </a:p>
          <a:p>
            <a:pPr lvl="3"/>
            <a:r>
              <a:rPr lang="fi-FI" dirty="0" smtClean="0"/>
              <a:t>neljäs taso</a:t>
            </a:r>
          </a:p>
          <a:p>
            <a:pPr lvl="4"/>
            <a:r>
              <a:rPr lang="fi-FI" dirty="0" smtClean="0"/>
              <a:t>viides taso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938-106A-4E9D-9931-8D19B263D19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7347506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/>
          <p:cNvSpPr>
            <a:spLocks noChangeAspect="1"/>
          </p:cNvSpPr>
          <p:nvPr userDrawn="1"/>
        </p:nvSpPr>
        <p:spPr bwMode="auto">
          <a:xfrm>
            <a:off x="10805607" y="0"/>
            <a:ext cx="1395671" cy="6858000"/>
          </a:xfrm>
          <a:custGeom>
            <a:avLst/>
            <a:gdLst>
              <a:gd name="T0" fmla="*/ 63 w 2885"/>
              <a:gd name="T1" fmla="*/ 0 h 14300"/>
              <a:gd name="T2" fmla="*/ 38 w 2885"/>
              <a:gd name="T3" fmla="*/ 25 h 14300"/>
              <a:gd name="T4" fmla="*/ 593 w 2885"/>
              <a:gd name="T5" fmla="*/ 577 h 14300"/>
              <a:gd name="T6" fmla="*/ 38 w 2885"/>
              <a:gd name="T7" fmla="*/ 1128 h 14300"/>
              <a:gd name="T8" fmla="*/ 555 w 2885"/>
              <a:gd name="T9" fmla="*/ 1643 h 14300"/>
              <a:gd name="T10" fmla="*/ 0 w 2885"/>
              <a:gd name="T11" fmla="*/ 2194 h 14300"/>
              <a:gd name="T12" fmla="*/ 555 w 2885"/>
              <a:gd name="T13" fmla="*/ 2746 h 14300"/>
              <a:gd name="T14" fmla="*/ 0 w 2885"/>
              <a:gd name="T15" fmla="*/ 3298 h 14300"/>
              <a:gd name="T16" fmla="*/ 555 w 2885"/>
              <a:gd name="T17" fmla="*/ 3850 h 14300"/>
              <a:gd name="T18" fmla="*/ 0 w 2885"/>
              <a:gd name="T19" fmla="*/ 4402 h 14300"/>
              <a:gd name="T20" fmla="*/ 555 w 2885"/>
              <a:gd name="T21" fmla="*/ 4954 h 14300"/>
              <a:gd name="T22" fmla="*/ 0 w 2885"/>
              <a:gd name="T23" fmla="*/ 5506 h 14300"/>
              <a:gd name="T24" fmla="*/ 555 w 2885"/>
              <a:gd name="T25" fmla="*/ 6058 h 14300"/>
              <a:gd name="T26" fmla="*/ 0 w 2885"/>
              <a:gd name="T27" fmla="*/ 6610 h 14300"/>
              <a:gd name="T28" fmla="*/ 582 w 2885"/>
              <a:gd name="T29" fmla="*/ 7189 h 14300"/>
              <a:gd name="T30" fmla="*/ 38 w 2885"/>
              <a:gd name="T31" fmla="*/ 7729 h 14300"/>
              <a:gd name="T32" fmla="*/ 593 w 2885"/>
              <a:gd name="T33" fmla="*/ 8281 h 14300"/>
              <a:gd name="T34" fmla="*/ 38 w 2885"/>
              <a:gd name="T35" fmla="*/ 8833 h 14300"/>
              <a:gd name="T36" fmla="*/ 593 w 2885"/>
              <a:gd name="T37" fmla="*/ 9385 h 14300"/>
              <a:gd name="T38" fmla="*/ 38 w 2885"/>
              <a:gd name="T39" fmla="*/ 9937 h 14300"/>
              <a:gd name="T40" fmla="*/ 593 w 2885"/>
              <a:gd name="T41" fmla="*/ 10489 h 14300"/>
              <a:gd name="T42" fmla="*/ 38 w 2885"/>
              <a:gd name="T43" fmla="*/ 11041 h 14300"/>
              <a:gd name="T44" fmla="*/ 555 w 2885"/>
              <a:gd name="T45" fmla="*/ 11555 h 14300"/>
              <a:gd name="T46" fmla="*/ 0 w 2885"/>
              <a:gd name="T47" fmla="*/ 12107 h 14300"/>
              <a:gd name="T48" fmla="*/ 555 w 2885"/>
              <a:gd name="T49" fmla="*/ 12659 h 14300"/>
              <a:gd name="T50" fmla="*/ 0 w 2885"/>
              <a:gd name="T51" fmla="*/ 13211 h 14300"/>
              <a:gd name="T52" fmla="*/ 555 w 2885"/>
              <a:gd name="T53" fmla="*/ 13763 h 14300"/>
              <a:gd name="T54" fmla="*/ 15 w 2885"/>
              <a:gd name="T55" fmla="*/ 14300 h 14300"/>
              <a:gd name="T56" fmla="*/ 2885 w 2885"/>
              <a:gd name="T57" fmla="*/ 14300 h 14300"/>
              <a:gd name="T58" fmla="*/ 2885 w 2885"/>
              <a:gd name="T59" fmla="*/ 0 h 14300"/>
              <a:gd name="T60" fmla="*/ 63 w 2885"/>
              <a:gd name="T61" fmla="*/ 0 h 14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885" h="14300">
                <a:moveTo>
                  <a:pt x="63" y="0"/>
                </a:moveTo>
                <a:lnTo>
                  <a:pt x="38" y="25"/>
                </a:lnTo>
                <a:lnTo>
                  <a:pt x="593" y="577"/>
                </a:lnTo>
                <a:lnTo>
                  <a:pt x="38" y="1128"/>
                </a:lnTo>
                <a:lnTo>
                  <a:pt x="555" y="1643"/>
                </a:lnTo>
                <a:lnTo>
                  <a:pt x="0" y="2194"/>
                </a:lnTo>
                <a:lnTo>
                  <a:pt x="555" y="2746"/>
                </a:lnTo>
                <a:lnTo>
                  <a:pt x="0" y="3298"/>
                </a:lnTo>
                <a:lnTo>
                  <a:pt x="555" y="3850"/>
                </a:lnTo>
                <a:lnTo>
                  <a:pt x="0" y="4402"/>
                </a:lnTo>
                <a:lnTo>
                  <a:pt x="555" y="4954"/>
                </a:lnTo>
                <a:lnTo>
                  <a:pt x="0" y="5506"/>
                </a:lnTo>
                <a:lnTo>
                  <a:pt x="555" y="6058"/>
                </a:lnTo>
                <a:lnTo>
                  <a:pt x="0" y="6610"/>
                </a:lnTo>
                <a:lnTo>
                  <a:pt x="582" y="7189"/>
                </a:lnTo>
                <a:lnTo>
                  <a:pt x="38" y="7729"/>
                </a:lnTo>
                <a:lnTo>
                  <a:pt x="593" y="8281"/>
                </a:lnTo>
                <a:lnTo>
                  <a:pt x="38" y="8833"/>
                </a:lnTo>
                <a:lnTo>
                  <a:pt x="593" y="9385"/>
                </a:lnTo>
                <a:lnTo>
                  <a:pt x="38" y="9937"/>
                </a:lnTo>
                <a:lnTo>
                  <a:pt x="593" y="10489"/>
                </a:lnTo>
                <a:lnTo>
                  <a:pt x="38" y="11041"/>
                </a:lnTo>
                <a:lnTo>
                  <a:pt x="555" y="11555"/>
                </a:lnTo>
                <a:lnTo>
                  <a:pt x="0" y="12107"/>
                </a:lnTo>
                <a:lnTo>
                  <a:pt x="555" y="12659"/>
                </a:lnTo>
                <a:lnTo>
                  <a:pt x="0" y="13211"/>
                </a:lnTo>
                <a:lnTo>
                  <a:pt x="555" y="13763"/>
                </a:lnTo>
                <a:lnTo>
                  <a:pt x="15" y="14300"/>
                </a:lnTo>
                <a:lnTo>
                  <a:pt x="2885" y="14300"/>
                </a:lnTo>
                <a:cubicBezTo>
                  <a:pt x="2885" y="9533"/>
                  <a:pt x="2885" y="4767"/>
                  <a:pt x="2885" y="0"/>
                </a:cubicBezTo>
                <a:lnTo>
                  <a:pt x="63" y="0"/>
                </a:lnTo>
                <a:close/>
              </a:path>
            </a:pathLst>
          </a:custGeom>
          <a:solidFill>
            <a:srgbClr val="FD4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dirty="0" smtClean="0"/>
              <a:t>Muokkaa tekstin perustyylejä napsauttamalla</a:t>
            </a:r>
          </a:p>
          <a:p>
            <a:pPr lvl="1"/>
            <a:r>
              <a:rPr lang="fi-FI" dirty="0" smtClean="0"/>
              <a:t>toinen taso</a:t>
            </a:r>
          </a:p>
          <a:p>
            <a:pPr lvl="2"/>
            <a:r>
              <a:rPr lang="fi-FI" dirty="0" smtClean="0"/>
              <a:t>kolmas taso</a:t>
            </a:r>
          </a:p>
          <a:p>
            <a:pPr lvl="3"/>
            <a:r>
              <a:rPr lang="fi-FI" dirty="0" smtClean="0"/>
              <a:t>neljäs taso</a:t>
            </a:r>
          </a:p>
          <a:p>
            <a:pPr lvl="4"/>
            <a:r>
              <a:rPr lang="fi-FI" dirty="0" smtClean="0"/>
              <a:t>viides taso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6B0B938-106A-4E9D-9931-8D19B263D192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0172133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195200"/>
            <a:ext cx="5364000" cy="4982400"/>
          </a:xfrm>
        </p:spPr>
        <p:txBody>
          <a:bodyPr/>
          <a:lstStyle/>
          <a:p>
            <a:pPr lvl="0"/>
            <a:r>
              <a:rPr lang="fi-FI" dirty="0" smtClean="0"/>
              <a:t>Muokkaa tekstin perustyylejä napsauttamalla</a:t>
            </a:r>
          </a:p>
          <a:p>
            <a:pPr lvl="1"/>
            <a:r>
              <a:rPr lang="fi-FI" dirty="0" smtClean="0"/>
              <a:t>toinen taso</a:t>
            </a:r>
          </a:p>
          <a:p>
            <a:pPr lvl="2"/>
            <a:r>
              <a:rPr lang="fi-FI" dirty="0" smtClean="0"/>
              <a:t>kolmas taso</a:t>
            </a:r>
          </a:p>
          <a:p>
            <a:pPr lvl="3"/>
            <a:r>
              <a:rPr lang="fi-FI" dirty="0" smtClean="0"/>
              <a:t>neljäs taso</a:t>
            </a:r>
          </a:p>
          <a:p>
            <a:pPr lvl="4"/>
            <a:r>
              <a:rPr lang="fi-FI" dirty="0" smtClean="0"/>
              <a:t>viides taso</a:t>
            </a:r>
            <a:endParaRPr lang="fi-FI" dirty="0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195200"/>
            <a:ext cx="5364000" cy="4982400"/>
          </a:xfrm>
        </p:spPr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938-106A-4E9D-9931-8D19B263D19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9243216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935804"/>
            <a:ext cx="5364000" cy="4241795"/>
          </a:xfrm>
        </p:spPr>
        <p:txBody>
          <a:bodyPr/>
          <a:lstStyle/>
          <a:p>
            <a:pPr lvl="0"/>
            <a:r>
              <a:rPr lang="fi-FI" dirty="0" smtClean="0"/>
              <a:t>Muokkaa tekstin perustyylejä napsauttamalla</a:t>
            </a:r>
          </a:p>
          <a:p>
            <a:pPr lvl="1"/>
            <a:r>
              <a:rPr lang="fi-FI" dirty="0" smtClean="0"/>
              <a:t>toinen taso</a:t>
            </a:r>
          </a:p>
          <a:p>
            <a:pPr lvl="2"/>
            <a:r>
              <a:rPr lang="fi-FI" dirty="0" smtClean="0"/>
              <a:t>kolmas taso</a:t>
            </a:r>
          </a:p>
          <a:p>
            <a:pPr lvl="3"/>
            <a:r>
              <a:rPr lang="fi-FI" dirty="0" smtClean="0"/>
              <a:t>neljäs taso</a:t>
            </a:r>
          </a:p>
          <a:p>
            <a:pPr lvl="4"/>
            <a:r>
              <a:rPr lang="fi-FI" dirty="0" smtClean="0"/>
              <a:t>viides taso</a:t>
            </a:r>
            <a:endParaRPr lang="fi-FI" dirty="0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935804"/>
            <a:ext cx="5364000" cy="4241795"/>
          </a:xfrm>
        </p:spPr>
        <p:txBody>
          <a:bodyPr/>
          <a:lstStyle/>
          <a:p>
            <a:pPr lvl="0"/>
            <a:r>
              <a:rPr lang="fi-FI" dirty="0" smtClean="0"/>
              <a:t>Muokkaa tekstin perustyylejä napsauttamalla</a:t>
            </a:r>
          </a:p>
          <a:p>
            <a:pPr lvl="1"/>
            <a:r>
              <a:rPr lang="fi-FI" dirty="0" smtClean="0"/>
              <a:t>toinen taso</a:t>
            </a:r>
          </a:p>
          <a:p>
            <a:pPr lvl="2"/>
            <a:r>
              <a:rPr lang="fi-FI" dirty="0" smtClean="0"/>
              <a:t>kolmas taso</a:t>
            </a:r>
          </a:p>
          <a:p>
            <a:pPr lvl="3"/>
            <a:r>
              <a:rPr lang="fi-FI" dirty="0" smtClean="0"/>
              <a:t>neljäs taso</a:t>
            </a:r>
          </a:p>
          <a:p>
            <a:pPr lvl="4"/>
            <a:r>
              <a:rPr lang="fi-FI" dirty="0" smtClean="0"/>
              <a:t>viides taso</a:t>
            </a:r>
            <a:endParaRPr lang="fi-FI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938-106A-4E9D-9931-8D19B263D192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Tekstin paikkamerkki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555784"/>
            <a:ext cx="5364163" cy="409203"/>
          </a:xfrm>
        </p:spPr>
        <p:txBody>
          <a:bodyPr/>
          <a:lstStyle>
            <a:lvl1pPr marL="0" indent="0">
              <a:buNone/>
              <a:defRPr>
                <a:latin typeface="Arial Black" panose="020B0A04020102020204" pitchFamily="34" charset="0"/>
              </a:defRPr>
            </a:lvl1pPr>
          </a:lstStyle>
          <a:p>
            <a:pPr lvl="0"/>
            <a:r>
              <a:rPr lang="fi-FI" dirty="0" smtClean="0"/>
              <a:t>Väliotsikko</a:t>
            </a:r>
          </a:p>
        </p:txBody>
      </p:sp>
      <p:sp>
        <p:nvSpPr>
          <p:cNvPr id="11" name="Tekstin paikkamerkki 9"/>
          <p:cNvSpPr>
            <a:spLocks noGrp="1"/>
          </p:cNvSpPr>
          <p:nvPr>
            <p:ph type="body" sz="quarter" idx="14" hasCustomPrompt="1"/>
          </p:nvPr>
        </p:nvSpPr>
        <p:spPr>
          <a:xfrm>
            <a:off x="6174000" y="1555784"/>
            <a:ext cx="5364163" cy="409203"/>
          </a:xfrm>
        </p:spPr>
        <p:txBody>
          <a:bodyPr/>
          <a:lstStyle>
            <a:lvl1pPr marL="0" indent="0">
              <a:buNone/>
              <a:defRPr>
                <a:latin typeface="Arial Black" panose="020B0A04020102020204" pitchFamily="34" charset="0"/>
              </a:defRPr>
            </a:lvl1pPr>
          </a:lstStyle>
          <a:p>
            <a:pPr lvl="0"/>
            <a:r>
              <a:rPr lang="fi-FI" dirty="0" smtClean="0"/>
              <a:t>Väliotsikko</a:t>
            </a:r>
          </a:p>
        </p:txBody>
      </p:sp>
    </p:spTree>
    <p:extLst>
      <p:ext uri="{BB962C8B-B14F-4D97-AF65-F5344CB8AC3E}">
        <p14:creationId xmlns:p14="http://schemas.microsoft.com/office/powerpoint/2010/main" val="96178426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 ja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408562"/>
            <a:ext cx="6371618" cy="787615"/>
          </a:xfrm>
        </p:spPr>
        <p:txBody>
          <a:bodyPr/>
          <a:lstStyle/>
          <a:p>
            <a:r>
              <a:rPr lang="fi-FI" dirty="0" smtClean="0"/>
              <a:t>Muokkaa </a:t>
            </a:r>
            <a:r>
              <a:rPr lang="fi-FI" dirty="0" err="1" smtClean="0"/>
              <a:t>perustyyl</a:t>
            </a:r>
            <a:r>
              <a:rPr lang="fi-FI" dirty="0" smtClean="0"/>
              <a:t>. </a:t>
            </a:r>
            <a:r>
              <a:rPr lang="fi-FI" dirty="0" err="1" smtClean="0"/>
              <a:t>napsautt</a:t>
            </a:r>
            <a:r>
              <a:rPr lang="fi-FI" dirty="0" smtClean="0"/>
              <a:t>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195200"/>
            <a:ext cx="6371618" cy="4982400"/>
          </a:xfrm>
        </p:spPr>
        <p:txBody>
          <a:bodyPr/>
          <a:lstStyle/>
          <a:p>
            <a:pPr lvl="0"/>
            <a:r>
              <a:rPr lang="fi-FI" dirty="0" smtClean="0"/>
              <a:t>Muokkaa tekstin perustyylejä napsauttamalla</a:t>
            </a:r>
          </a:p>
          <a:p>
            <a:pPr lvl="1"/>
            <a:r>
              <a:rPr lang="fi-FI" dirty="0" smtClean="0"/>
              <a:t>toinen taso</a:t>
            </a:r>
          </a:p>
          <a:p>
            <a:pPr lvl="2"/>
            <a:r>
              <a:rPr lang="fi-FI" dirty="0" smtClean="0"/>
              <a:t>kolmas taso</a:t>
            </a:r>
          </a:p>
          <a:p>
            <a:pPr lvl="3"/>
            <a:r>
              <a:rPr lang="fi-FI" dirty="0" smtClean="0"/>
              <a:t>neljäs taso</a:t>
            </a:r>
          </a:p>
          <a:p>
            <a:pPr lvl="4"/>
            <a:r>
              <a:rPr lang="fi-FI" dirty="0" smtClean="0"/>
              <a:t>viides taso</a:t>
            </a:r>
            <a:endParaRPr lang="fi-FI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938-106A-4E9D-9931-8D19B263D192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Kuvan paikkamerkki 9"/>
          <p:cNvSpPr>
            <a:spLocks noGrp="1"/>
          </p:cNvSpPr>
          <p:nvPr>
            <p:ph type="pic" sz="quarter" idx="13"/>
          </p:nvPr>
        </p:nvSpPr>
        <p:spPr>
          <a:xfrm>
            <a:off x="7131050" y="0"/>
            <a:ext cx="5060950" cy="6858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 algn="r">
              <a:buNone/>
              <a:defRPr/>
            </a:lvl1pPr>
          </a:lstStyle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2743426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o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5428642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199" y="5486400"/>
            <a:ext cx="11235447" cy="670884"/>
          </a:xfrm>
        </p:spPr>
        <p:txBody>
          <a:bodyPr anchor="ctr" anchorCtr="0"/>
          <a:lstStyle>
            <a:lvl1pPr algn="ctr">
              <a:defRPr sz="2600" b="0">
                <a:latin typeface="+mn-lt"/>
              </a:defRPr>
            </a:lvl1pPr>
          </a:lstStyle>
          <a:p>
            <a:r>
              <a:rPr lang="fi-FI" dirty="0" smtClean="0"/>
              <a:t>Muokkaa </a:t>
            </a:r>
            <a:r>
              <a:rPr lang="fi-FI" dirty="0" err="1" smtClean="0"/>
              <a:t>perustyyl</a:t>
            </a:r>
            <a:r>
              <a:rPr lang="fi-FI" dirty="0" smtClean="0"/>
              <a:t>. </a:t>
            </a:r>
            <a:r>
              <a:rPr lang="fi-FI" dirty="0" err="1" smtClean="0"/>
              <a:t>napsautt</a:t>
            </a:r>
            <a:r>
              <a:rPr lang="fi-FI" dirty="0" smtClean="0"/>
              <a:t>.</a:t>
            </a:r>
            <a:endParaRPr lang="fi-FI" dirty="0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938-106A-4E9D-9931-8D19B263D19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2633987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lme kuvaa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254000" y="431800"/>
            <a:ext cx="3683000" cy="49430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199" y="5486400"/>
            <a:ext cx="11235447" cy="670884"/>
          </a:xfrm>
        </p:spPr>
        <p:txBody>
          <a:bodyPr anchor="ctr" anchorCtr="0"/>
          <a:lstStyle>
            <a:lvl1pPr algn="ctr">
              <a:defRPr sz="2600" b="0">
                <a:latin typeface="+mn-lt"/>
              </a:defRPr>
            </a:lvl1pPr>
          </a:lstStyle>
          <a:p>
            <a:r>
              <a:rPr lang="fi-FI" dirty="0" smtClean="0"/>
              <a:t>Muokkaa </a:t>
            </a:r>
            <a:r>
              <a:rPr lang="fi-FI" dirty="0" err="1" smtClean="0"/>
              <a:t>perustyyl</a:t>
            </a:r>
            <a:r>
              <a:rPr lang="fi-FI" dirty="0" smtClean="0"/>
              <a:t>. </a:t>
            </a:r>
            <a:r>
              <a:rPr lang="fi-FI" dirty="0" err="1" smtClean="0"/>
              <a:t>napsautt</a:t>
            </a:r>
            <a:r>
              <a:rPr lang="fi-FI" dirty="0" smtClean="0"/>
              <a:t>.</a:t>
            </a:r>
            <a:endParaRPr lang="fi-FI" dirty="0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938-106A-4E9D-9931-8D19B263D192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4258733" y="431800"/>
            <a:ext cx="3683000" cy="49430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12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8271933" y="431800"/>
            <a:ext cx="3683000" cy="49430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338789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lme kuvaa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046538" cy="5428642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 dirty="0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8132324" y="0"/>
            <a:ext cx="4059676" cy="5428642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5"/>
          </p:nvPr>
        </p:nvSpPr>
        <p:spPr>
          <a:xfrm>
            <a:off x="4046537" y="0"/>
            <a:ext cx="4085785" cy="5428642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199" y="5486400"/>
            <a:ext cx="11235447" cy="670884"/>
          </a:xfrm>
        </p:spPr>
        <p:txBody>
          <a:bodyPr anchor="ctr" anchorCtr="0"/>
          <a:lstStyle>
            <a:lvl1pPr algn="ctr">
              <a:defRPr sz="2600" b="0">
                <a:latin typeface="+mn-lt"/>
              </a:defRPr>
            </a:lvl1pPr>
          </a:lstStyle>
          <a:p>
            <a:r>
              <a:rPr lang="fi-FI" dirty="0" smtClean="0"/>
              <a:t>Muokkaa </a:t>
            </a:r>
            <a:r>
              <a:rPr lang="fi-FI" dirty="0" err="1" smtClean="0"/>
              <a:t>perustyyl</a:t>
            </a:r>
            <a:r>
              <a:rPr lang="fi-FI" dirty="0" smtClean="0"/>
              <a:t>. </a:t>
            </a:r>
            <a:r>
              <a:rPr lang="fi-FI" dirty="0" err="1" smtClean="0"/>
              <a:t>napsautt</a:t>
            </a:r>
            <a:r>
              <a:rPr lang="fi-FI" dirty="0" smtClean="0"/>
              <a:t>.</a:t>
            </a:r>
            <a:endParaRPr lang="fi-FI" dirty="0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938-106A-4E9D-9931-8D19B263D19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0740350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usi kuv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046538" cy="2714625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8132324" y="0"/>
            <a:ext cx="4059676" cy="2714625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5"/>
          </p:nvPr>
        </p:nvSpPr>
        <p:spPr>
          <a:xfrm>
            <a:off x="4046537" y="0"/>
            <a:ext cx="4085785" cy="2714625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/>
          </a:p>
        </p:txBody>
      </p:sp>
      <p:sp>
        <p:nvSpPr>
          <p:cNvPr id="12" name="Picture Placeholder 7"/>
          <p:cNvSpPr>
            <a:spLocks noGrp="1"/>
          </p:cNvSpPr>
          <p:nvPr>
            <p:ph type="pic" sz="quarter" idx="16"/>
          </p:nvPr>
        </p:nvSpPr>
        <p:spPr>
          <a:xfrm>
            <a:off x="0" y="2714017"/>
            <a:ext cx="4046538" cy="2714625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13" name="Picture Placeholder 7"/>
          <p:cNvSpPr>
            <a:spLocks noGrp="1"/>
          </p:cNvSpPr>
          <p:nvPr>
            <p:ph type="pic" sz="quarter" idx="17"/>
          </p:nvPr>
        </p:nvSpPr>
        <p:spPr>
          <a:xfrm>
            <a:off x="8132324" y="2714017"/>
            <a:ext cx="4059676" cy="2714625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14" name="Picture Placeholder 10"/>
          <p:cNvSpPr>
            <a:spLocks noGrp="1"/>
          </p:cNvSpPr>
          <p:nvPr>
            <p:ph type="pic" sz="quarter" idx="18"/>
          </p:nvPr>
        </p:nvSpPr>
        <p:spPr>
          <a:xfrm>
            <a:off x="4046537" y="2714017"/>
            <a:ext cx="4085785" cy="2714625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199" y="5486400"/>
            <a:ext cx="11235447" cy="670884"/>
          </a:xfrm>
        </p:spPr>
        <p:txBody>
          <a:bodyPr anchor="ctr" anchorCtr="0"/>
          <a:lstStyle>
            <a:lvl1pPr algn="ctr">
              <a:defRPr sz="2600" b="0">
                <a:latin typeface="+mn-lt"/>
              </a:defRPr>
            </a:lvl1pPr>
          </a:lstStyle>
          <a:p>
            <a:r>
              <a:rPr lang="fi-FI" dirty="0" smtClean="0"/>
              <a:t>Muokkaa </a:t>
            </a:r>
            <a:r>
              <a:rPr lang="fi-FI" dirty="0" err="1" smtClean="0"/>
              <a:t>perustyyl</a:t>
            </a:r>
            <a:r>
              <a:rPr lang="fi-FI" dirty="0" smtClean="0"/>
              <a:t>. </a:t>
            </a:r>
            <a:r>
              <a:rPr lang="fi-FI" dirty="0" err="1" smtClean="0"/>
              <a:t>napsautt</a:t>
            </a:r>
            <a:r>
              <a:rPr lang="fi-FI" dirty="0" smtClean="0"/>
              <a:t>.</a:t>
            </a:r>
            <a:endParaRPr lang="fi-FI" dirty="0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938-106A-4E9D-9931-8D19B263D19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3862251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 aaltokuviolla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 5"/>
          <p:cNvSpPr>
            <a:spLocks/>
          </p:cNvSpPr>
          <p:nvPr userDrawn="1"/>
        </p:nvSpPr>
        <p:spPr bwMode="auto">
          <a:xfrm>
            <a:off x="0" y="5199434"/>
            <a:ext cx="12193200" cy="1645854"/>
          </a:xfrm>
          <a:custGeom>
            <a:avLst/>
            <a:gdLst>
              <a:gd name="T0" fmla="*/ 25400 w 25400"/>
              <a:gd name="T1" fmla="*/ 181 h 3411"/>
              <a:gd name="T2" fmla="*/ 24469 w 25400"/>
              <a:gd name="T3" fmla="*/ 450 h 3411"/>
              <a:gd name="T4" fmla="*/ 24383 w 25400"/>
              <a:gd name="T5" fmla="*/ 450 h 3411"/>
              <a:gd name="T6" fmla="*/ 22690 w 25400"/>
              <a:gd name="T7" fmla="*/ 0 h 3411"/>
              <a:gd name="T8" fmla="*/ 20997 w 25400"/>
              <a:gd name="T9" fmla="*/ 450 h 3411"/>
              <a:gd name="T10" fmla="*/ 19304 w 25400"/>
              <a:gd name="T11" fmla="*/ 0 h 3411"/>
              <a:gd name="T12" fmla="*/ 17611 w 25400"/>
              <a:gd name="T13" fmla="*/ 450 h 3411"/>
              <a:gd name="T14" fmla="*/ 15919 w 25400"/>
              <a:gd name="T15" fmla="*/ 0 h 3411"/>
              <a:gd name="T16" fmla="*/ 14226 w 25400"/>
              <a:gd name="T17" fmla="*/ 450 h 3411"/>
              <a:gd name="T18" fmla="*/ 12533 w 25400"/>
              <a:gd name="T19" fmla="*/ 0 h 3411"/>
              <a:gd name="T20" fmla="*/ 10840 w 25400"/>
              <a:gd name="T21" fmla="*/ 450 h 3411"/>
              <a:gd name="T22" fmla="*/ 9147 w 25400"/>
              <a:gd name="T23" fmla="*/ 0 h 3411"/>
              <a:gd name="T24" fmla="*/ 7454 w 25400"/>
              <a:gd name="T25" fmla="*/ 450 h 3411"/>
              <a:gd name="T26" fmla="*/ 5761 w 25400"/>
              <a:gd name="T27" fmla="*/ 0 h 3411"/>
              <a:gd name="T28" fmla="*/ 4068 w 25400"/>
              <a:gd name="T29" fmla="*/ 450 h 3411"/>
              <a:gd name="T30" fmla="*/ 2376 w 25400"/>
              <a:gd name="T31" fmla="*/ 0 h 3411"/>
              <a:gd name="T32" fmla="*/ 683 w 25400"/>
              <a:gd name="T33" fmla="*/ 450 h 3411"/>
              <a:gd name="T34" fmla="*/ 0 w 25400"/>
              <a:gd name="T35" fmla="*/ 308 h 3411"/>
              <a:gd name="T36" fmla="*/ 0 w 25400"/>
              <a:gd name="T37" fmla="*/ 3411 h 3411"/>
              <a:gd name="T38" fmla="*/ 25400 w 25400"/>
              <a:gd name="T39" fmla="*/ 3411 h 3411"/>
              <a:gd name="T40" fmla="*/ 25400 w 25400"/>
              <a:gd name="T41" fmla="*/ 181 h 3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5400" h="3411">
                <a:moveTo>
                  <a:pt x="25400" y="181"/>
                </a:moveTo>
                <a:cubicBezTo>
                  <a:pt x="25156" y="306"/>
                  <a:pt x="24948" y="450"/>
                  <a:pt x="24469" y="450"/>
                </a:cubicBezTo>
                <a:lnTo>
                  <a:pt x="24383" y="450"/>
                </a:lnTo>
                <a:cubicBezTo>
                  <a:pt x="23537" y="450"/>
                  <a:pt x="23537" y="0"/>
                  <a:pt x="22690" y="0"/>
                </a:cubicBezTo>
                <a:cubicBezTo>
                  <a:pt x="21844" y="0"/>
                  <a:pt x="21844" y="450"/>
                  <a:pt x="20997" y="450"/>
                </a:cubicBezTo>
                <a:cubicBezTo>
                  <a:pt x="20151" y="450"/>
                  <a:pt x="20151" y="0"/>
                  <a:pt x="19304" y="0"/>
                </a:cubicBezTo>
                <a:cubicBezTo>
                  <a:pt x="18458" y="0"/>
                  <a:pt x="18458" y="450"/>
                  <a:pt x="17611" y="450"/>
                </a:cubicBezTo>
                <a:cubicBezTo>
                  <a:pt x="16765" y="450"/>
                  <a:pt x="16765" y="0"/>
                  <a:pt x="15919" y="0"/>
                </a:cubicBezTo>
                <a:cubicBezTo>
                  <a:pt x="15072" y="0"/>
                  <a:pt x="15072" y="450"/>
                  <a:pt x="14226" y="450"/>
                </a:cubicBezTo>
                <a:cubicBezTo>
                  <a:pt x="13379" y="450"/>
                  <a:pt x="13379" y="0"/>
                  <a:pt x="12533" y="0"/>
                </a:cubicBezTo>
                <a:cubicBezTo>
                  <a:pt x="11686" y="0"/>
                  <a:pt x="11686" y="450"/>
                  <a:pt x="10840" y="450"/>
                </a:cubicBezTo>
                <a:cubicBezTo>
                  <a:pt x="9993" y="450"/>
                  <a:pt x="9993" y="0"/>
                  <a:pt x="9147" y="0"/>
                </a:cubicBezTo>
                <a:cubicBezTo>
                  <a:pt x="8300" y="0"/>
                  <a:pt x="8300" y="450"/>
                  <a:pt x="7454" y="450"/>
                </a:cubicBezTo>
                <a:cubicBezTo>
                  <a:pt x="6607" y="450"/>
                  <a:pt x="6607" y="0"/>
                  <a:pt x="5761" y="0"/>
                </a:cubicBezTo>
                <a:cubicBezTo>
                  <a:pt x="4914" y="0"/>
                  <a:pt x="4914" y="450"/>
                  <a:pt x="4068" y="450"/>
                </a:cubicBezTo>
                <a:cubicBezTo>
                  <a:pt x="3223" y="450"/>
                  <a:pt x="3223" y="0"/>
                  <a:pt x="2376" y="0"/>
                </a:cubicBezTo>
                <a:cubicBezTo>
                  <a:pt x="1530" y="0"/>
                  <a:pt x="1530" y="450"/>
                  <a:pt x="683" y="450"/>
                </a:cubicBezTo>
                <a:cubicBezTo>
                  <a:pt x="367" y="450"/>
                  <a:pt x="168" y="387"/>
                  <a:pt x="0" y="308"/>
                </a:cubicBezTo>
                <a:lnTo>
                  <a:pt x="0" y="3411"/>
                </a:lnTo>
                <a:lnTo>
                  <a:pt x="25400" y="3411"/>
                </a:lnTo>
                <a:lnTo>
                  <a:pt x="25400" y="18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199" y="5486400"/>
            <a:ext cx="11235447" cy="670884"/>
          </a:xfrm>
        </p:spPr>
        <p:txBody>
          <a:bodyPr anchor="ctr" anchorCtr="0"/>
          <a:lstStyle>
            <a:lvl1pPr algn="ctr">
              <a:defRPr sz="2600" b="0">
                <a:latin typeface="+mn-lt"/>
              </a:defRPr>
            </a:lvl1pPr>
          </a:lstStyle>
          <a:p>
            <a:r>
              <a:rPr lang="fi-FI" dirty="0" smtClean="0"/>
              <a:t>Muokkaa </a:t>
            </a:r>
            <a:r>
              <a:rPr lang="fi-FI" dirty="0" err="1" smtClean="0"/>
              <a:t>perustyyl</a:t>
            </a:r>
            <a:r>
              <a:rPr lang="fi-FI" dirty="0" smtClean="0"/>
              <a:t>. </a:t>
            </a:r>
            <a:r>
              <a:rPr lang="fi-FI" dirty="0" err="1" smtClean="0"/>
              <a:t>napsautt</a:t>
            </a:r>
            <a:r>
              <a:rPr lang="fi-FI" dirty="0" smtClean="0"/>
              <a:t>.</a:t>
            </a:r>
            <a:endParaRPr lang="fi-FI" dirty="0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938-106A-4E9D-9931-8D19B263D192}" type="slidenum">
              <a:rPr lang="fi-FI" smtClean="0"/>
              <a:t>‹#›</a:t>
            </a:fld>
            <a:endParaRPr lang="fi-FI"/>
          </a:p>
        </p:txBody>
      </p:sp>
      <p:grpSp>
        <p:nvGrpSpPr>
          <p:cNvPr id="9" name="Ryhmä 8"/>
          <p:cNvGrpSpPr/>
          <p:nvPr userDrawn="1"/>
        </p:nvGrpSpPr>
        <p:grpSpPr bwMode="black">
          <a:xfrm>
            <a:off x="465667" y="6222027"/>
            <a:ext cx="804333" cy="373549"/>
            <a:chOff x="228601" y="704851"/>
            <a:chExt cx="11734800" cy="5449888"/>
          </a:xfrm>
        </p:grpSpPr>
        <p:sp>
          <p:nvSpPr>
            <p:cNvPr id="10" name="Freeform 5"/>
            <p:cNvSpPr>
              <a:spLocks noEditPoints="1"/>
            </p:cNvSpPr>
            <p:nvPr/>
          </p:nvSpPr>
          <p:spPr bwMode="black">
            <a:xfrm>
              <a:off x="228601" y="704851"/>
              <a:ext cx="11734800" cy="5449888"/>
            </a:xfrm>
            <a:custGeom>
              <a:avLst/>
              <a:gdLst>
                <a:gd name="T0" fmla="*/ 16890 w 32573"/>
                <a:gd name="T1" fmla="*/ 14624 h 15116"/>
                <a:gd name="T2" fmla="*/ 19398 w 32573"/>
                <a:gd name="T3" fmla="*/ 13589 h 15116"/>
                <a:gd name="T4" fmla="*/ 28581 w 32573"/>
                <a:gd name="T5" fmla="*/ 13589 h 15116"/>
                <a:gd name="T6" fmla="*/ 32573 w 32573"/>
                <a:gd name="T7" fmla="*/ 9640 h 15116"/>
                <a:gd name="T8" fmla="*/ 32573 w 32573"/>
                <a:gd name="T9" fmla="*/ 0 h 15116"/>
                <a:gd name="T10" fmla="*/ 0 w 32573"/>
                <a:gd name="T11" fmla="*/ 0 h 15116"/>
                <a:gd name="T12" fmla="*/ 0 w 32573"/>
                <a:gd name="T13" fmla="*/ 9640 h 15116"/>
                <a:gd name="T14" fmla="*/ 3968 w 32573"/>
                <a:gd name="T15" fmla="*/ 13589 h 15116"/>
                <a:gd name="T16" fmla="*/ 13394 w 32573"/>
                <a:gd name="T17" fmla="*/ 13589 h 15116"/>
                <a:gd name="T18" fmla="*/ 15902 w 32573"/>
                <a:gd name="T19" fmla="*/ 14624 h 15116"/>
                <a:gd name="T20" fmla="*/ 16397 w 32573"/>
                <a:gd name="T21" fmla="*/ 15116 h 15116"/>
                <a:gd name="T22" fmla="*/ 16890 w 32573"/>
                <a:gd name="T23" fmla="*/ 14624 h 15116"/>
                <a:gd name="T24" fmla="*/ 31634 w 32573"/>
                <a:gd name="T25" fmla="*/ 939 h 15116"/>
                <a:gd name="T26" fmla="*/ 31634 w 32573"/>
                <a:gd name="T27" fmla="*/ 9640 h 15116"/>
                <a:gd name="T28" fmla="*/ 28581 w 32573"/>
                <a:gd name="T29" fmla="*/ 12650 h 15116"/>
                <a:gd name="T30" fmla="*/ 19398 w 32573"/>
                <a:gd name="T31" fmla="*/ 12650 h 15116"/>
                <a:gd name="T32" fmla="*/ 16397 w 32573"/>
                <a:gd name="T33" fmla="*/ 13798 h 15116"/>
                <a:gd name="T34" fmla="*/ 13394 w 32573"/>
                <a:gd name="T35" fmla="*/ 12650 h 15116"/>
                <a:gd name="T36" fmla="*/ 3968 w 32573"/>
                <a:gd name="T37" fmla="*/ 12650 h 15116"/>
                <a:gd name="T38" fmla="*/ 939 w 32573"/>
                <a:gd name="T39" fmla="*/ 9640 h 15116"/>
                <a:gd name="T40" fmla="*/ 939 w 32573"/>
                <a:gd name="T41" fmla="*/ 939 h 15116"/>
                <a:gd name="T42" fmla="*/ 31634 w 32573"/>
                <a:gd name="T43" fmla="*/ 939 h 15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2573" h="15116">
                  <a:moveTo>
                    <a:pt x="16890" y="14624"/>
                  </a:moveTo>
                  <a:cubicBezTo>
                    <a:pt x="17560" y="13956"/>
                    <a:pt x="18451" y="13589"/>
                    <a:pt x="19398" y="13589"/>
                  </a:cubicBezTo>
                  <a:lnTo>
                    <a:pt x="28581" y="13589"/>
                  </a:lnTo>
                  <a:cubicBezTo>
                    <a:pt x="30783" y="13589"/>
                    <a:pt x="32573" y="11817"/>
                    <a:pt x="32573" y="9640"/>
                  </a:cubicBezTo>
                  <a:lnTo>
                    <a:pt x="32573" y="0"/>
                  </a:lnTo>
                  <a:lnTo>
                    <a:pt x="0" y="0"/>
                  </a:lnTo>
                  <a:lnTo>
                    <a:pt x="0" y="9640"/>
                  </a:lnTo>
                  <a:cubicBezTo>
                    <a:pt x="0" y="11817"/>
                    <a:pt x="1780" y="13589"/>
                    <a:pt x="3968" y="13589"/>
                  </a:cubicBezTo>
                  <a:lnTo>
                    <a:pt x="13394" y="13589"/>
                  </a:lnTo>
                  <a:cubicBezTo>
                    <a:pt x="14342" y="13589"/>
                    <a:pt x="15232" y="13956"/>
                    <a:pt x="15902" y="14624"/>
                  </a:cubicBezTo>
                  <a:lnTo>
                    <a:pt x="16397" y="15116"/>
                  </a:lnTo>
                  <a:lnTo>
                    <a:pt x="16890" y="14624"/>
                  </a:lnTo>
                  <a:close/>
                  <a:moveTo>
                    <a:pt x="31634" y="939"/>
                  </a:moveTo>
                  <a:lnTo>
                    <a:pt x="31634" y="9640"/>
                  </a:lnTo>
                  <a:cubicBezTo>
                    <a:pt x="31634" y="11300"/>
                    <a:pt x="30264" y="12650"/>
                    <a:pt x="28581" y="12650"/>
                  </a:cubicBezTo>
                  <a:lnTo>
                    <a:pt x="19398" y="12650"/>
                  </a:lnTo>
                  <a:cubicBezTo>
                    <a:pt x="18279" y="12650"/>
                    <a:pt x="17221" y="13055"/>
                    <a:pt x="16397" y="13798"/>
                  </a:cubicBezTo>
                  <a:cubicBezTo>
                    <a:pt x="15571" y="13056"/>
                    <a:pt x="14514" y="12650"/>
                    <a:pt x="13394" y="12650"/>
                  </a:cubicBezTo>
                  <a:lnTo>
                    <a:pt x="3968" y="12650"/>
                  </a:lnTo>
                  <a:cubicBezTo>
                    <a:pt x="2298" y="12650"/>
                    <a:pt x="939" y="11300"/>
                    <a:pt x="939" y="9640"/>
                  </a:cubicBezTo>
                  <a:lnTo>
                    <a:pt x="939" y="939"/>
                  </a:lnTo>
                  <a:lnTo>
                    <a:pt x="31634" y="93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i-FI"/>
            </a:p>
          </p:txBody>
        </p:sp>
        <p:sp>
          <p:nvSpPr>
            <p:cNvPr id="11" name="Freeform 6"/>
            <p:cNvSpPr>
              <a:spLocks/>
            </p:cNvSpPr>
            <p:nvPr/>
          </p:nvSpPr>
          <p:spPr bwMode="black">
            <a:xfrm>
              <a:off x="9961563" y="2287588"/>
              <a:ext cx="377825" cy="363538"/>
            </a:xfrm>
            <a:custGeom>
              <a:avLst/>
              <a:gdLst>
                <a:gd name="T0" fmla="*/ 1048 w 1048"/>
                <a:gd name="T1" fmla="*/ 504 h 1009"/>
                <a:gd name="T2" fmla="*/ 525 w 1048"/>
                <a:gd name="T3" fmla="*/ 1009 h 1009"/>
                <a:gd name="T4" fmla="*/ 0 w 1048"/>
                <a:gd name="T5" fmla="*/ 504 h 1009"/>
                <a:gd name="T6" fmla="*/ 525 w 1048"/>
                <a:gd name="T7" fmla="*/ 0 h 1009"/>
                <a:gd name="T8" fmla="*/ 1048 w 1048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8" h="1009">
                  <a:moveTo>
                    <a:pt x="1048" y="504"/>
                  </a:moveTo>
                  <a:cubicBezTo>
                    <a:pt x="1048" y="798"/>
                    <a:pt x="818" y="1009"/>
                    <a:pt x="525" y="1009"/>
                  </a:cubicBezTo>
                  <a:cubicBezTo>
                    <a:pt x="230" y="1009"/>
                    <a:pt x="0" y="798"/>
                    <a:pt x="0" y="504"/>
                  </a:cubicBezTo>
                  <a:cubicBezTo>
                    <a:pt x="0" y="211"/>
                    <a:pt x="230" y="0"/>
                    <a:pt x="525" y="0"/>
                  </a:cubicBezTo>
                  <a:cubicBezTo>
                    <a:pt x="818" y="0"/>
                    <a:pt x="1048" y="211"/>
                    <a:pt x="1048" y="50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i-FI"/>
            </a:p>
          </p:txBody>
        </p:sp>
        <p:sp>
          <p:nvSpPr>
            <p:cNvPr id="12" name="Rectangle 7"/>
            <p:cNvSpPr>
              <a:spLocks noChangeArrowheads="1"/>
            </p:cNvSpPr>
            <p:nvPr/>
          </p:nvSpPr>
          <p:spPr bwMode="black">
            <a:xfrm>
              <a:off x="9986963" y="2789238"/>
              <a:ext cx="327025" cy="116205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i-FI"/>
            </a:p>
          </p:txBody>
        </p:sp>
        <p:sp>
          <p:nvSpPr>
            <p:cNvPr id="13" name="Freeform 8"/>
            <p:cNvSpPr>
              <a:spLocks/>
            </p:cNvSpPr>
            <p:nvPr/>
          </p:nvSpPr>
          <p:spPr bwMode="black">
            <a:xfrm>
              <a:off x="8709026" y="2282826"/>
              <a:ext cx="1119188" cy="1668463"/>
            </a:xfrm>
            <a:custGeom>
              <a:avLst/>
              <a:gdLst>
                <a:gd name="T0" fmla="*/ 1923 w 3105"/>
                <a:gd name="T1" fmla="*/ 2683 h 4625"/>
                <a:gd name="T2" fmla="*/ 3105 w 3105"/>
                <a:gd name="T3" fmla="*/ 4625 h 4625"/>
                <a:gd name="T4" fmla="*/ 2121 w 3105"/>
                <a:gd name="T5" fmla="*/ 4625 h 4625"/>
                <a:gd name="T6" fmla="*/ 1328 w 3105"/>
                <a:gd name="T7" fmla="*/ 3335 h 4625"/>
                <a:gd name="T8" fmla="*/ 901 w 3105"/>
                <a:gd name="T9" fmla="*/ 3878 h 4625"/>
                <a:gd name="T10" fmla="*/ 901 w 3105"/>
                <a:gd name="T11" fmla="*/ 4625 h 4625"/>
                <a:gd name="T12" fmla="*/ 0 w 3105"/>
                <a:gd name="T13" fmla="*/ 4625 h 4625"/>
                <a:gd name="T14" fmla="*/ 0 w 3105"/>
                <a:gd name="T15" fmla="*/ 0 h 4625"/>
                <a:gd name="T16" fmla="*/ 901 w 3105"/>
                <a:gd name="T17" fmla="*/ 0 h 4625"/>
                <a:gd name="T18" fmla="*/ 901 w 3105"/>
                <a:gd name="T19" fmla="*/ 2134 h 4625"/>
                <a:gd name="T20" fmla="*/ 856 w 3105"/>
                <a:gd name="T21" fmla="*/ 2926 h 4625"/>
                <a:gd name="T22" fmla="*/ 875 w 3105"/>
                <a:gd name="T23" fmla="*/ 2926 h 4625"/>
                <a:gd name="T24" fmla="*/ 1265 w 3105"/>
                <a:gd name="T25" fmla="*/ 2325 h 4625"/>
                <a:gd name="T26" fmla="*/ 1955 w 3105"/>
                <a:gd name="T27" fmla="*/ 1405 h 4625"/>
                <a:gd name="T28" fmla="*/ 3009 w 3105"/>
                <a:gd name="T29" fmla="*/ 1405 h 4625"/>
                <a:gd name="T30" fmla="*/ 1923 w 3105"/>
                <a:gd name="T31" fmla="*/ 2683 h 4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105" h="4625">
                  <a:moveTo>
                    <a:pt x="1923" y="2683"/>
                  </a:moveTo>
                  <a:lnTo>
                    <a:pt x="3105" y="4625"/>
                  </a:lnTo>
                  <a:lnTo>
                    <a:pt x="2121" y="4625"/>
                  </a:lnTo>
                  <a:lnTo>
                    <a:pt x="1328" y="3335"/>
                  </a:lnTo>
                  <a:lnTo>
                    <a:pt x="901" y="3878"/>
                  </a:lnTo>
                  <a:lnTo>
                    <a:pt x="901" y="4625"/>
                  </a:lnTo>
                  <a:lnTo>
                    <a:pt x="0" y="4625"/>
                  </a:lnTo>
                  <a:lnTo>
                    <a:pt x="0" y="0"/>
                  </a:lnTo>
                  <a:lnTo>
                    <a:pt x="901" y="0"/>
                  </a:lnTo>
                  <a:lnTo>
                    <a:pt x="901" y="2134"/>
                  </a:lnTo>
                  <a:cubicBezTo>
                    <a:pt x="901" y="2530"/>
                    <a:pt x="856" y="2926"/>
                    <a:pt x="856" y="2926"/>
                  </a:cubicBezTo>
                  <a:lnTo>
                    <a:pt x="875" y="2926"/>
                  </a:lnTo>
                  <a:cubicBezTo>
                    <a:pt x="875" y="2926"/>
                    <a:pt x="1086" y="2574"/>
                    <a:pt x="1265" y="2325"/>
                  </a:cubicBezTo>
                  <a:lnTo>
                    <a:pt x="1955" y="1405"/>
                  </a:lnTo>
                  <a:lnTo>
                    <a:pt x="3009" y="1405"/>
                  </a:lnTo>
                  <a:lnTo>
                    <a:pt x="1923" y="268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i-FI"/>
            </a:p>
          </p:txBody>
        </p:sp>
        <p:sp>
          <p:nvSpPr>
            <p:cNvPr id="14" name="Freeform 9"/>
            <p:cNvSpPr>
              <a:spLocks/>
            </p:cNvSpPr>
            <p:nvPr/>
          </p:nvSpPr>
          <p:spPr bwMode="black">
            <a:xfrm>
              <a:off x="7353301" y="2762251"/>
              <a:ext cx="1027113" cy="1189038"/>
            </a:xfrm>
            <a:custGeom>
              <a:avLst/>
              <a:gdLst>
                <a:gd name="T0" fmla="*/ 2850 w 2850"/>
                <a:gd name="T1" fmla="*/ 1232 h 3296"/>
                <a:gd name="T2" fmla="*/ 1840 w 2850"/>
                <a:gd name="T3" fmla="*/ 0 h 3296"/>
                <a:gd name="T4" fmla="*/ 876 w 2850"/>
                <a:gd name="T5" fmla="*/ 607 h 3296"/>
                <a:gd name="T6" fmla="*/ 856 w 2850"/>
                <a:gd name="T7" fmla="*/ 607 h 3296"/>
                <a:gd name="T8" fmla="*/ 901 w 2850"/>
                <a:gd name="T9" fmla="*/ 76 h 3296"/>
                <a:gd name="T10" fmla="*/ 0 w 2850"/>
                <a:gd name="T11" fmla="*/ 76 h 3296"/>
                <a:gd name="T12" fmla="*/ 0 w 2850"/>
                <a:gd name="T13" fmla="*/ 3296 h 3296"/>
                <a:gd name="T14" fmla="*/ 901 w 2850"/>
                <a:gd name="T15" fmla="*/ 3296 h 3296"/>
                <a:gd name="T16" fmla="*/ 901 w 2850"/>
                <a:gd name="T17" fmla="*/ 1386 h 3296"/>
                <a:gd name="T18" fmla="*/ 1457 w 2850"/>
                <a:gd name="T19" fmla="*/ 760 h 3296"/>
                <a:gd name="T20" fmla="*/ 1942 w 2850"/>
                <a:gd name="T21" fmla="*/ 1412 h 3296"/>
                <a:gd name="T22" fmla="*/ 1942 w 2850"/>
                <a:gd name="T23" fmla="*/ 3296 h 3296"/>
                <a:gd name="T24" fmla="*/ 2850 w 2850"/>
                <a:gd name="T25" fmla="*/ 3296 h 3296"/>
                <a:gd name="T26" fmla="*/ 2850 w 2850"/>
                <a:gd name="T27" fmla="*/ 1232 h 3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50" h="3296">
                  <a:moveTo>
                    <a:pt x="2850" y="1232"/>
                  </a:moveTo>
                  <a:cubicBezTo>
                    <a:pt x="2850" y="434"/>
                    <a:pt x="2459" y="0"/>
                    <a:pt x="1840" y="0"/>
                  </a:cubicBezTo>
                  <a:cubicBezTo>
                    <a:pt x="1309" y="0"/>
                    <a:pt x="1035" y="312"/>
                    <a:pt x="876" y="607"/>
                  </a:cubicBezTo>
                  <a:lnTo>
                    <a:pt x="856" y="607"/>
                  </a:lnTo>
                  <a:lnTo>
                    <a:pt x="901" y="76"/>
                  </a:lnTo>
                  <a:lnTo>
                    <a:pt x="0" y="76"/>
                  </a:lnTo>
                  <a:lnTo>
                    <a:pt x="0" y="3296"/>
                  </a:lnTo>
                  <a:lnTo>
                    <a:pt x="901" y="3296"/>
                  </a:lnTo>
                  <a:lnTo>
                    <a:pt x="901" y="1386"/>
                  </a:lnTo>
                  <a:cubicBezTo>
                    <a:pt x="901" y="1015"/>
                    <a:pt x="1118" y="760"/>
                    <a:pt x="1457" y="760"/>
                  </a:cubicBezTo>
                  <a:cubicBezTo>
                    <a:pt x="1795" y="760"/>
                    <a:pt x="1942" y="983"/>
                    <a:pt x="1942" y="1412"/>
                  </a:cubicBezTo>
                  <a:lnTo>
                    <a:pt x="1942" y="3296"/>
                  </a:lnTo>
                  <a:lnTo>
                    <a:pt x="2850" y="3296"/>
                  </a:lnTo>
                  <a:lnTo>
                    <a:pt x="2850" y="12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i-FI"/>
            </a:p>
          </p:txBody>
        </p:sp>
        <p:sp>
          <p:nvSpPr>
            <p:cNvPr id="15" name="Freeform 10"/>
            <p:cNvSpPr>
              <a:spLocks/>
            </p:cNvSpPr>
            <p:nvPr/>
          </p:nvSpPr>
          <p:spPr bwMode="black">
            <a:xfrm>
              <a:off x="6664326" y="2287588"/>
              <a:ext cx="377825" cy="363538"/>
            </a:xfrm>
            <a:custGeom>
              <a:avLst/>
              <a:gdLst>
                <a:gd name="T0" fmla="*/ 1047 w 1047"/>
                <a:gd name="T1" fmla="*/ 504 h 1009"/>
                <a:gd name="T2" fmla="*/ 524 w 1047"/>
                <a:gd name="T3" fmla="*/ 1009 h 1009"/>
                <a:gd name="T4" fmla="*/ 0 w 1047"/>
                <a:gd name="T5" fmla="*/ 504 h 1009"/>
                <a:gd name="T6" fmla="*/ 524 w 1047"/>
                <a:gd name="T7" fmla="*/ 0 h 1009"/>
                <a:gd name="T8" fmla="*/ 1047 w 1047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7" h="1009">
                  <a:moveTo>
                    <a:pt x="1047" y="504"/>
                  </a:moveTo>
                  <a:cubicBezTo>
                    <a:pt x="1047" y="798"/>
                    <a:pt x="817" y="1009"/>
                    <a:pt x="524" y="1009"/>
                  </a:cubicBezTo>
                  <a:cubicBezTo>
                    <a:pt x="229" y="1009"/>
                    <a:pt x="0" y="798"/>
                    <a:pt x="0" y="504"/>
                  </a:cubicBezTo>
                  <a:cubicBezTo>
                    <a:pt x="0" y="211"/>
                    <a:pt x="229" y="0"/>
                    <a:pt x="524" y="0"/>
                  </a:cubicBezTo>
                  <a:cubicBezTo>
                    <a:pt x="817" y="0"/>
                    <a:pt x="1047" y="211"/>
                    <a:pt x="1047" y="50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i-FI"/>
            </a:p>
          </p:txBody>
        </p:sp>
        <p:sp>
          <p:nvSpPr>
            <p:cNvPr id="16" name="Rectangle 11"/>
            <p:cNvSpPr>
              <a:spLocks noChangeArrowheads="1"/>
            </p:cNvSpPr>
            <p:nvPr/>
          </p:nvSpPr>
          <p:spPr bwMode="black">
            <a:xfrm>
              <a:off x="6689726" y="2789238"/>
              <a:ext cx="327025" cy="116205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i-FI"/>
            </a:p>
          </p:txBody>
        </p:sp>
        <p:sp>
          <p:nvSpPr>
            <p:cNvPr id="17" name="Freeform 12"/>
            <p:cNvSpPr>
              <a:spLocks/>
            </p:cNvSpPr>
            <p:nvPr/>
          </p:nvSpPr>
          <p:spPr bwMode="black">
            <a:xfrm>
              <a:off x="5399088" y="2762251"/>
              <a:ext cx="1047750" cy="1216025"/>
            </a:xfrm>
            <a:custGeom>
              <a:avLst/>
              <a:gdLst>
                <a:gd name="T0" fmla="*/ 2025 w 2907"/>
                <a:gd name="T1" fmla="*/ 2402 h 3373"/>
                <a:gd name="T2" fmla="*/ 1253 w 2907"/>
                <a:gd name="T3" fmla="*/ 1974 h 3373"/>
                <a:gd name="T4" fmla="*/ 160 w 2907"/>
                <a:gd name="T5" fmla="*/ 990 h 3373"/>
                <a:gd name="T6" fmla="*/ 1431 w 2907"/>
                <a:gd name="T7" fmla="*/ 0 h 3373"/>
                <a:gd name="T8" fmla="*/ 2907 w 2907"/>
                <a:gd name="T9" fmla="*/ 734 h 3373"/>
                <a:gd name="T10" fmla="*/ 2133 w 2907"/>
                <a:gd name="T11" fmla="*/ 1169 h 3373"/>
                <a:gd name="T12" fmla="*/ 1463 w 2907"/>
                <a:gd name="T13" fmla="*/ 657 h 3373"/>
                <a:gd name="T14" fmla="*/ 1042 w 2907"/>
                <a:gd name="T15" fmla="*/ 945 h 3373"/>
                <a:gd name="T16" fmla="*/ 1943 w 2907"/>
                <a:gd name="T17" fmla="*/ 1367 h 3373"/>
                <a:gd name="T18" fmla="*/ 2907 w 2907"/>
                <a:gd name="T19" fmla="*/ 2344 h 3373"/>
                <a:gd name="T20" fmla="*/ 1610 w 2907"/>
                <a:gd name="T21" fmla="*/ 3373 h 3373"/>
                <a:gd name="T22" fmla="*/ 0 w 2907"/>
                <a:gd name="T23" fmla="*/ 2543 h 3373"/>
                <a:gd name="T24" fmla="*/ 786 w 2907"/>
                <a:gd name="T25" fmla="*/ 2102 h 3373"/>
                <a:gd name="T26" fmla="*/ 1598 w 2907"/>
                <a:gd name="T27" fmla="*/ 2715 h 3373"/>
                <a:gd name="T28" fmla="*/ 2025 w 2907"/>
                <a:gd name="T29" fmla="*/ 2402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07" h="3373">
                  <a:moveTo>
                    <a:pt x="2025" y="2402"/>
                  </a:moveTo>
                  <a:cubicBezTo>
                    <a:pt x="2025" y="2146"/>
                    <a:pt x="1667" y="2089"/>
                    <a:pt x="1253" y="1974"/>
                  </a:cubicBezTo>
                  <a:cubicBezTo>
                    <a:pt x="766" y="1846"/>
                    <a:pt x="160" y="1603"/>
                    <a:pt x="160" y="990"/>
                  </a:cubicBezTo>
                  <a:cubicBezTo>
                    <a:pt x="160" y="383"/>
                    <a:pt x="741" y="0"/>
                    <a:pt x="1431" y="0"/>
                  </a:cubicBezTo>
                  <a:cubicBezTo>
                    <a:pt x="2070" y="0"/>
                    <a:pt x="2658" y="306"/>
                    <a:pt x="2907" y="734"/>
                  </a:cubicBezTo>
                  <a:lnTo>
                    <a:pt x="2133" y="1169"/>
                  </a:lnTo>
                  <a:cubicBezTo>
                    <a:pt x="2057" y="881"/>
                    <a:pt x="1814" y="657"/>
                    <a:pt x="1463" y="657"/>
                  </a:cubicBezTo>
                  <a:cubicBezTo>
                    <a:pt x="1233" y="657"/>
                    <a:pt x="1042" y="760"/>
                    <a:pt x="1042" y="945"/>
                  </a:cubicBezTo>
                  <a:cubicBezTo>
                    <a:pt x="1042" y="1188"/>
                    <a:pt x="1463" y="1213"/>
                    <a:pt x="1943" y="1367"/>
                  </a:cubicBezTo>
                  <a:cubicBezTo>
                    <a:pt x="2447" y="1527"/>
                    <a:pt x="2907" y="1757"/>
                    <a:pt x="2907" y="2344"/>
                  </a:cubicBezTo>
                  <a:cubicBezTo>
                    <a:pt x="2907" y="2990"/>
                    <a:pt x="2306" y="3373"/>
                    <a:pt x="1610" y="3373"/>
                  </a:cubicBezTo>
                  <a:cubicBezTo>
                    <a:pt x="856" y="3373"/>
                    <a:pt x="262" y="3053"/>
                    <a:pt x="0" y="2543"/>
                  </a:cubicBezTo>
                  <a:lnTo>
                    <a:pt x="786" y="2102"/>
                  </a:lnTo>
                  <a:cubicBezTo>
                    <a:pt x="888" y="2453"/>
                    <a:pt x="1169" y="2715"/>
                    <a:pt x="1598" y="2715"/>
                  </a:cubicBezTo>
                  <a:cubicBezTo>
                    <a:pt x="1847" y="2715"/>
                    <a:pt x="2025" y="2606"/>
                    <a:pt x="2025" y="240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i-FI"/>
            </a:p>
          </p:txBody>
        </p:sp>
        <p:sp>
          <p:nvSpPr>
            <p:cNvPr id="18" name="Freeform 13"/>
            <p:cNvSpPr>
              <a:spLocks/>
            </p:cNvSpPr>
            <p:nvPr/>
          </p:nvSpPr>
          <p:spPr bwMode="black">
            <a:xfrm>
              <a:off x="4770438" y="2295526"/>
              <a:ext cx="563563" cy="1677988"/>
            </a:xfrm>
            <a:custGeom>
              <a:avLst/>
              <a:gdLst>
                <a:gd name="T0" fmla="*/ 907 w 1565"/>
                <a:gd name="T1" fmla="*/ 0 h 4657"/>
                <a:gd name="T2" fmla="*/ 0 w 1565"/>
                <a:gd name="T3" fmla="*/ 0 h 4657"/>
                <a:gd name="T4" fmla="*/ 0 w 1565"/>
                <a:gd name="T5" fmla="*/ 3706 h 4657"/>
                <a:gd name="T6" fmla="*/ 214 w 1565"/>
                <a:gd name="T7" fmla="*/ 4430 h 4657"/>
                <a:gd name="T8" fmla="*/ 894 w 1565"/>
                <a:gd name="T9" fmla="*/ 4657 h 4657"/>
                <a:gd name="T10" fmla="*/ 1220 w 1565"/>
                <a:gd name="T11" fmla="*/ 4622 h 4657"/>
                <a:gd name="T12" fmla="*/ 1488 w 1565"/>
                <a:gd name="T13" fmla="*/ 4523 h 4657"/>
                <a:gd name="T14" fmla="*/ 1565 w 1565"/>
                <a:gd name="T15" fmla="*/ 3916 h 4657"/>
                <a:gd name="T16" fmla="*/ 1377 w 1565"/>
                <a:gd name="T17" fmla="*/ 3970 h 4657"/>
                <a:gd name="T18" fmla="*/ 1188 w 1565"/>
                <a:gd name="T19" fmla="*/ 3986 h 4657"/>
                <a:gd name="T20" fmla="*/ 974 w 1565"/>
                <a:gd name="T21" fmla="*/ 3897 h 4657"/>
                <a:gd name="T22" fmla="*/ 907 w 1565"/>
                <a:gd name="T23" fmla="*/ 3577 h 4657"/>
                <a:gd name="T24" fmla="*/ 907 w 1565"/>
                <a:gd name="T25" fmla="*/ 0 h 4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65" h="4657">
                  <a:moveTo>
                    <a:pt x="907" y="0"/>
                  </a:moveTo>
                  <a:lnTo>
                    <a:pt x="0" y="0"/>
                  </a:lnTo>
                  <a:lnTo>
                    <a:pt x="0" y="3706"/>
                  </a:lnTo>
                  <a:cubicBezTo>
                    <a:pt x="0" y="4037"/>
                    <a:pt x="71" y="4279"/>
                    <a:pt x="214" y="4430"/>
                  </a:cubicBezTo>
                  <a:cubicBezTo>
                    <a:pt x="357" y="4582"/>
                    <a:pt x="583" y="4657"/>
                    <a:pt x="894" y="4657"/>
                  </a:cubicBezTo>
                  <a:cubicBezTo>
                    <a:pt x="1001" y="4657"/>
                    <a:pt x="1109" y="4645"/>
                    <a:pt x="1220" y="4622"/>
                  </a:cubicBezTo>
                  <a:cubicBezTo>
                    <a:pt x="1331" y="4599"/>
                    <a:pt x="1420" y="4566"/>
                    <a:pt x="1488" y="4523"/>
                  </a:cubicBezTo>
                  <a:lnTo>
                    <a:pt x="1565" y="3916"/>
                  </a:lnTo>
                  <a:cubicBezTo>
                    <a:pt x="1493" y="3942"/>
                    <a:pt x="1429" y="3960"/>
                    <a:pt x="1377" y="3970"/>
                  </a:cubicBezTo>
                  <a:cubicBezTo>
                    <a:pt x="1324" y="3981"/>
                    <a:pt x="1260" y="3986"/>
                    <a:pt x="1188" y="3986"/>
                  </a:cubicBezTo>
                  <a:cubicBezTo>
                    <a:pt x="1069" y="3986"/>
                    <a:pt x="1019" y="3957"/>
                    <a:pt x="974" y="3897"/>
                  </a:cubicBezTo>
                  <a:cubicBezTo>
                    <a:pt x="929" y="3837"/>
                    <a:pt x="907" y="3731"/>
                    <a:pt x="907" y="3577"/>
                  </a:cubicBezTo>
                  <a:lnTo>
                    <a:pt x="90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i-FI"/>
            </a:p>
          </p:txBody>
        </p:sp>
        <p:sp>
          <p:nvSpPr>
            <p:cNvPr id="19" name="Freeform 14"/>
            <p:cNvSpPr>
              <a:spLocks noEditPoints="1"/>
            </p:cNvSpPr>
            <p:nvPr/>
          </p:nvSpPr>
          <p:spPr bwMode="black">
            <a:xfrm>
              <a:off x="3455988" y="2762251"/>
              <a:ext cx="1073150" cy="1216025"/>
            </a:xfrm>
            <a:custGeom>
              <a:avLst/>
              <a:gdLst>
                <a:gd name="T0" fmla="*/ 1540 w 2977"/>
                <a:gd name="T1" fmla="*/ 651 h 3373"/>
                <a:gd name="T2" fmla="*/ 869 w 2977"/>
                <a:gd name="T3" fmla="*/ 1328 h 3373"/>
                <a:gd name="T4" fmla="*/ 2140 w 2977"/>
                <a:gd name="T5" fmla="*/ 1328 h 3373"/>
                <a:gd name="T6" fmla="*/ 1540 w 2977"/>
                <a:gd name="T7" fmla="*/ 651 h 3373"/>
                <a:gd name="T8" fmla="*/ 2932 w 2977"/>
                <a:gd name="T9" fmla="*/ 1929 h 3373"/>
                <a:gd name="T10" fmla="*/ 850 w 2977"/>
                <a:gd name="T11" fmla="*/ 1929 h 3373"/>
                <a:gd name="T12" fmla="*/ 1559 w 2977"/>
                <a:gd name="T13" fmla="*/ 2708 h 3373"/>
                <a:gd name="T14" fmla="*/ 2179 w 2977"/>
                <a:gd name="T15" fmla="*/ 2178 h 3373"/>
                <a:gd name="T16" fmla="*/ 2938 w 2977"/>
                <a:gd name="T17" fmla="*/ 2606 h 3373"/>
                <a:gd name="T18" fmla="*/ 1559 w 2977"/>
                <a:gd name="T19" fmla="*/ 3373 h 3373"/>
                <a:gd name="T20" fmla="*/ 0 w 2977"/>
                <a:gd name="T21" fmla="*/ 1686 h 3373"/>
                <a:gd name="T22" fmla="*/ 1540 w 2977"/>
                <a:gd name="T23" fmla="*/ 0 h 3373"/>
                <a:gd name="T24" fmla="*/ 2977 w 2977"/>
                <a:gd name="T25" fmla="*/ 1488 h 3373"/>
                <a:gd name="T26" fmla="*/ 2932 w 2977"/>
                <a:gd name="T27" fmla="*/ 1929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77" h="3373">
                  <a:moveTo>
                    <a:pt x="1540" y="651"/>
                  </a:moveTo>
                  <a:cubicBezTo>
                    <a:pt x="1207" y="651"/>
                    <a:pt x="939" y="887"/>
                    <a:pt x="869" y="1328"/>
                  </a:cubicBezTo>
                  <a:lnTo>
                    <a:pt x="2140" y="1328"/>
                  </a:lnTo>
                  <a:cubicBezTo>
                    <a:pt x="2140" y="939"/>
                    <a:pt x="1891" y="651"/>
                    <a:pt x="1540" y="651"/>
                  </a:cubicBezTo>
                  <a:close/>
                  <a:moveTo>
                    <a:pt x="2932" y="1929"/>
                  </a:moveTo>
                  <a:lnTo>
                    <a:pt x="850" y="1929"/>
                  </a:lnTo>
                  <a:cubicBezTo>
                    <a:pt x="888" y="2453"/>
                    <a:pt x="1182" y="2708"/>
                    <a:pt x="1559" y="2708"/>
                  </a:cubicBezTo>
                  <a:cubicBezTo>
                    <a:pt x="1897" y="2708"/>
                    <a:pt x="2127" y="2485"/>
                    <a:pt x="2179" y="2178"/>
                  </a:cubicBezTo>
                  <a:lnTo>
                    <a:pt x="2938" y="2606"/>
                  </a:lnTo>
                  <a:cubicBezTo>
                    <a:pt x="2715" y="3015"/>
                    <a:pt x="2230" y="3373"/>
                    <a:pt x="1559" y="3373"/>
                  </a:cubicBezTo>
                  <a:cubicBezTo>
                    <a:pt x="658" y="3373"/>
                    <a:pt x="0" y="2747"/>
                    <a:pt x="0" y="1686"/>
                  </a:cubicBezTo>
                  <a:cubicBezTo>
                    <a:pt x="0" y="638"/>
                    <a:pt x="671" y="0"/>
                    <a:pt x="1540" y="0"/>
                  </a:cubicBezTo>
                  <a:cubicBezTo>
                    <a:pt x="2402" y="0"/>
                    <a:pt x="2977" y="613"/>
                    <a:pt x="2977" y="1488"/>
                  </a:cubicBezTo>
                  <a:cubicBezTo>
                    <a:pt x="2977" y="1750"/>
                    <a:pt x="2932" y="1929"/>
                    <a:pt x="2932" y="192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i-FI"/>
            </a:p>
          </p:txBody>
        </p:sp>
        <p:sp>
          <p:nvSpPr>
            <p:cNvPr id="20" name="Freeform 15"/>
            <p:cNvSpPr>
              <a:spLocks/>
            </p:cNvSpPr>
            <p:nvPr/>
          </p:nvSpPr>
          <p:spPr bwMode="black">
            <a:xfrm>
              <a:off x="1879601" y="2357438"/>
              <a:ext cx="1311275" cy="1593850"/>
            </a:xfrm>
            <a:custGeom>
              <a:avLst/>
              <a:gdLst>
                <a:gd name="T0" fmla="*/ 2702 w 3641"/>
                <a:gd name="T1" fmla="*/ 4420 h 4420"/>
                <a:gd name="T2" fmla="*/ 3641 w 3641"/>
                <a:gd name="T3" fmla="*/ 4420 h 4420"/>
                <a:gd name="T4" fmla="*/ 3641 w 3641"/>
                <a:gd name="T5" fmla="*/ 0 h 4420"/>
                <a:gd name="T6" fmla="*/ 2702 w 3641"/>
                <a:gd name="T7" fmla="*/ 0 h 4420"/>
                <a:gd name="T8" fmla="*/ 2702 w 3641"/>
                <a:gd name="T9" fmla="*/ 1750 h 4420"/>
                <a:gd name="T10" fmla="*/ 939 w 3641"/>
                <a:gd name="T11" fmla="*/ 1750 h 4420"/>
                <a:gd name="T12" fmla="*/ 939 w 3641"/>
                <a:gd name="T13" fmla="*/ 0 h 4420"/>
                <a:gd name="T14" fmla="*/ 0 w 3641"/>
                <a:gd name="T15" fmla="*/ 0 h 4420"/>
                <a:gd name="T16" fmla="*/ 0 w 3641"/>
                <a:gd name="T17" fmla="*/ 4420 h 4420"/>
                <a:gd name="T18" fmla="*/ 939 w 3641"/>
                <a:gd name="T19" fmla="*/ 4420 h 4420"/>
                <a:gd name="T20" fmla="*/ 939 w 3641"/>
                <a:gd name="T21" fmla="*/ 2586 h 4420"/>
                <a:gd name="T22" fmla="*/ 2702 w 3641"/>
                <a:gd name="T23" fmla="*/ 2586 h 4420"/>
                <a:gd name="T24" fmla="*/ 2702 w 3641"/>
                <a:gd name="T25" fmla="*/ 4420 h 4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41" h="4420">
                  <a:moveTo>
                    <a:pt x="2702" y="4420"/>
                  </a:moveTo>
                  <a:lnTo>
                    <a:pt x="3641" y="4420"/>
                  </a:lnTo>
                  <a:lnTo>
                    <a:pt x="3641" y="0"/>
                  </a:lnTo>
                  <a:lnTo>
                    <a:pt x="2702" y="0"/>
                  </a:lnTo>
                  <a:lnTo>
                    <a:pt x="2702" y="1750"/>
                  </a:lnTo>
                  <a:lnTo>
                    <a:pt x="939" y="1750"/>
                  </a:lnTo>
                  <a:lnTo>
                    <a:pt x="939" y="0"/>
                  </a:lnTo>
                  <a:lnTo>
                    <a:pt x="0" y="0"/>
                  </a:lnTo>
                  <a:lnTo>
                    <a:pt x="0" y="4420"/>
                  </a:lnTo>
                  <a:lnTo>
                    <a:pt x="939" y="4420"/>
                  </a:lnTo>
                  <a:lnTo>
                    <a:pt x="939" y="2586"/>
                  </a:lnTo>
                  <a:lnTo>
                    <a:pt x="2702" y="2586"/>
                  </a:lnTo>
                  <a:lnTo>
                    <a:pt x="2702" y="44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318479710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938-106A-4E9D-9931-8D19B263D19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9370966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938-106A-4E9D-9931-8D19B263D19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4261314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 1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/>
          <p:cNvSpPr>
            <a:spLocks/>
          </p:cNvSpPr>
          <p:nvPr userDrawn="1"/>
        </p:nvSpPr>
        <p:spPr bwMode="white">
          <a:xfrm>
            <a:off x="0" y="0"/>
            <a:ext cx="9393678" cy="6858000"/>
          </a:xfrm>
          <a:custGeom>
            <a:avLst/>
            <a:gdLst>
              <a:gd name="T0" fmla="*/ 5214 w 19559"/>
              <a:gd name="T1" fmla="*/ 14300 h 14300"/>
              <a:gd name="T2" fmla="*/ 5647 w 19559"/>
              <a:gd name="T3" fmla="*/ 13565 h 14300"/>
              <a:gd name="T4" fmla="*/ 7162 w 19559"/>
              <a:gd name="T5" fmla="*/ 12686 h 14300"/>
              <a:gd name="T6" fmla="*/ 8041 w 19559"/>
              <a:gd name="T7" fmla="*/ 11171 h 14300"/>
              <a:gd name="T8" fmla="*/ 9556 w 19559"/>
              <a:gd name="T9" fmla="*/ 10292 h 14300"/>
              <a:gd name="T10" fmla="*/ 10435 w 19559"/>
              <a:gd name="T11" fmla="*/ 8777 h 14300"/>
              <a:gd name="T12" fmla="*/ 11951 w 19559"/>
              <a:gd name="T13" fmla="*/ 7898 h 14300"/>
              <a:gd name="T14" fmla="*/ 12830 w 19559"/>
              <a:gd name="T15" fmla="*/ 6382 h 14300"/>
              <a:gd name="T16" fmla="*/ 14345 w 19559"/>
              <a:gd name="T17" fmla="*/ 5503 h 14300"/>
              <a:gd name="T18" fmla="*/ 15224 w 19559"/>
              <a:gd name="T19" fmla="*/ 3988 h 14300"/>
              <a:gd name="T20" fmla="*/ 16739 w 19559"/>
              <a:gd name="T21" fmla="*/ 3109 h 14300"/>
              <a:gd name="T22" fmla="*/ 17618 w 19559"/>
              <a:gd name="T23" fmla="*/ 1594 h 14300"/>
              <a:gd name="T24" fmla="*/ 19132 w 19559"/>
              <a:gd name="T25" fmla="*/ 716 h 14300"/>
              <a:gd name="T26" fmla="*/ 19559 w 19559"/>
              <a:gd name="T27" fmla="*/ 0 h 14300"/>
              <a:gd name="T28" fmla="*/ 0 w 19559"/>
              <a:gd name="T29" fmla="*/ 0 h 14300"/>
              <a:gd name="T30" fmla="*/ 0 w 19559"/>
              <a:gd name="T31" fmla="*/ 14300 h 14300"/>
              <a:gd name="T32" fmla="*/ 5214 w 19559"/>
              <a:gd name="T33" fmla="*/ 14300 h 14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9559" h="14300">
                <a:moveTo>
                  <a:pt x="5214" y="14300"/>
                </a:moveTo>
                <a:cubicBezTo>
                  <a:pt x="5282" y="14078"/>
                  <a:pt x="5358" y="13854"/>
                  <a:pt x="5647" y="13565"/>
                </a:cubicBezTo>
                <a:cubicBezTo>
                  <a:pt x="6246" y="12966"/>
                  <a:pt x="6564" y="13285"/>
                  <a:pt x="7162" y="12686"/>
                </a:cubicBezTo>
                <a:cubicBezTo>
                  <a:pt x="7761" y="12087"/>
                  <a:pt x="7443" y="11769"/>
                  <a:pt x="8041" y="11171"/>
                </a:cubicBezTo>
                <a:cubicBezTo>
                  <a:pt x="8640" y="10572"/>
                  <a:pt x="8958" y="10890"/>
                  <a:pt x="9556" y="10292"/>
                </a:cubicBezTo>
                <a:cubicBezTo>
                  <a:pt x="10155" y="9693"/>
                  <a:pt x="9837" y="9375"/>
                  <a:pt x="10435" y="8777"/>
                </a:cubicBezTo>
                <a:cubicBezTo>
                  <a:pt x="11034" y="8178"/>
                  <a:pt x="11352" y="8496"/>
                  <a:pt x="11951" y="7898"/>
                </a:cubicBezTo>
                <a:cubicBezTo>
                  <a:pt x="12549" y="7299"/>
                  <a:pt x="12231" y="6981"/>
                  <a:pt x="12830" y="6382"/>
                </a:cubicBezTo>
                <a:cubicBezTo>
                  <a:pt x="13428" y="5784"/>
                  <a:pt x="13746" y="6102"/>
                  <a:pt x="14345" y="5503"/>
                </a:cubicBezTo>
                <a:cubicBezTo>
                  <a:pt x="14943" y="4905"/>
                  <a:pt x="14625" y="4587"/>
                  <a:pt x="15224" y="3988"/>
                </a:cubicBezTo>
                <a:cubicBezTo>
                  <a:pt x="15822" y="3390"/>
                  <a:pt x="16140" y="3708"/>
                  <a:pt x="16739" y="3109"/>
                </a:cubicBezTo>
                <a:cubicBezTo>
                  <a:pt x="17338" y="2511"/>
                  <a:pt x="17020" y="2192"/>
                  <a:pt x="17618" y="1594"/>
                </a:cubicBezTo>
                <a:cubicBezTo>
                  <a:pt x="18216" y="996"/>
                  <a:pt x="18534" y="1314"/>
                  <a:pt x="19132" y="716"/>
                </a:cubicBezTo>
                <a:cubicBezTo>
                  <a:pt x="19413" y="435"/>
                  <a:pt x="19492" y="216"/>
                  <a:pt x="19559" y="0"/>
                </a:cubicBezTo>
                <a:lnTo>
                  <a:pt x="0" y="0"/>
                </a:lnTo>
                <a:lnTo>
                  <a:pt x="0" y="14300"/>
                </a:lnTo>
                <a:lnTo>
                  <a:pt x="5214" y="14300"/>
                </a:lnTo>
                <a:close/>
              </a:path>
            </a:pathLst>
          </a:custGeom>
          <a:solidFill>
            <a:srgbClr val="FD4F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08563" y="457200"/>
            <a:ext cx="10739336" cy="2071991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70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i-FI" dirty="0" smtClean="0"/>
              <a:t>Muokkaa </a:t>
            </a:r>
            <a:r>
              <a:rPr lang="fi-FI" dirty="0" err="1" smtClean="0"/>
              <a:t>perustyyl</a:t>
            </a:r>
            <a:r>
              <a:rPr lang="fi-FI" dirty="0" smtClean="0"/>
              <a:t>. </a:t>
            </a:r>
            <a:r>
              <a:rPr lang="fi-FI" dirty="0" err="1" smtClean="0"/>
              <a:t>napsautt</a:t>
            </a:r>
            <a:r>
              <a:rPr lang="fi-FI" dirty="0" smtClean="0"/>
              <a:t>.</a:t>
            </a:r>
            <a:endParaRPr lang="fi-FI" dirty="0"/>
          </a:p>
        </p:txBody>
      </p:sp>
      <p:sp>
        <p:nvSpPr>
          <p:cNvPr id="12" name="Tekstin paikkamerkki 11"/>
          <p:cNvSpPr>
            <a:spLocks noGrp="1"/>
          </p:cNvSpPr>
          <p:nvPr>
            <p:ph type="body" sz="quarter" idx="13"/>
          </p:nvPr>
        </p:nvSpPr>
        <p:spPr>
          <a:xfrm>
            <a:off x="447472" y="2665378"/>
            <a:ext cx="10709478" cy="972000"/>
          </a:xfrm>
        </p:spPr>
        <p:txBody>
          <a:bodyPr/>
          <a:lstStyle>
            <a:lvl1pPr marL="0" indent="0">
              <a:buNone/>
              <a:defRPr b="1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fi-FI" dirty="0" smtClean="0"/>
              <a:t>Muokkaa tekstin perustyylejä napsauttamalla</a:t>
            </a:r>
          </a:p>
        </p:txBody>
      </p:sp>
      <p:pic>
        <p:nvPicPr>
          <p:cNvPr id="27" name="Kuva 2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211" y="5677621"/>
            <a:ext cx="1686983" cy="946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72746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 1 B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 5"/>
          <p:cNvSpPr>
            <a:spLocks/>
          </p:cNvSpPr>
          <p:nvPr userDrawn="1"/>
        </p:nvSpPr>
        <p:spPr bwMode="auto">
          <a:xfrm>
            <a:off x="0" y="0"/>
            <a:ext cx="12192000" cy="6858000"/>
          </a:xfrm>
          <a:custGeom>
            <a:avLst/>
            <a:gdLst>
              <a:gd name="T0" fmla="*/ 11070 w 25400"/>
              <a:gd name="T1" fmla="*/ 14300 h 14300"/>
              <a:gd name="T2" fmla="*/ 11503 w 25400"/>
              <a:gd name="T3" fmla="*/ 13565 h 14300"/>
              <a:gd name="T4" fmla="*/ 13018 w 25400"/>
              <a:gd name="T5" fmla="*/ 12686 h 14300"/>
              <a:gd name="T6" fmla="*/ 13897 w 25400"/>
              <a:gd name="T7" fmla="*/ 11171 h 14300"/>
              <a:gd name="T8" fmla="*/ 15412 w 25400"/>
              <a:gd name="T9" fmla="*/ 10292 h 14300"/>
              <a:gd name="T10" fmla="*/ 16291 w 25400"/>
              <a:gd name="T11" fmla="*/ 8777 h 14300"/>
              <a:gd name="T12" fmla="*/ 17807 w 25400"/>
              <a:gd name="T13" fmla="*/ 7898 h 14300"/>
              <a:gd name="T14" fmla="*/ 18686 w 25400"/>
              <a:gd name="T15" fmla="*/ 6382 h 14300"/>
              <a:gd name="T16" fmla="*/ 20201 w 25400"/>
              <a:gd name="T17" fmla="*/ 5503 h 14300"/>
              <a:gd name="T18" fmla="*/ 21080 w 25400"/>
              <a:gd name="T19" fmla="*/ 3988 h 14300"/>
              <a:gd name="T20" fmla="*/ 22595 w 25400"/>
              <a:gd name="T21" fmla="*/ 3109 h 14300"/>
              <a:gd name="T22" fmla="*/ 23474 w 25400"/>
              <a:gd name="T23" fmla="*/ 1594 h 14300"/>
              <a:gd name="T24" fmla="*/ 24988 w 25400"/>
              <a:gd name="T25" fmla="*/ 716 h 14300"/>
              <a:gd name="T26" fmla="*/ 25400 w 25400"/>
              <a:gd name="T27" fmla="*/ 48 h 14300"/>
              <a:gd name="T28" fmla="*/ 25400 w 25400"/>
              <a:gd name="T29" fmla="*/ 0 h 14300"/>
              <a:gd name="T30" fmla="*/ 0 w 25400"/>
              <a:gd name="T31" fmla="*/ 0 h 14300"/>
              <a:gd name="T32" fmla="*/ 0 w 25400"/>
              <a:gd name="T33" fmla="*/ 14300 h 14300"/>
              <a:gd name="T34" fmla="*/ 11070 w 25400"/>
              <a:gd name="T35" fmla="*/ 14300 h 14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5400" h="14300">
                <a:moveTo>
                  <a:pt x="11070" y="14300"/>
                </a:moveTo>
                <a:cubicBezTo>
                  <a:pt x="11139" y="14078"/>
                  <a:pt x="11214" y="13854"/>
                  <a:pt x="11503" y="13565"/>
                </a:cubicBezTo>
                <a:cubicBezTo>
                  <a:pt x="12102" y="12966"/>
                  <a:pt x="12420" y="13285"/>
                  <a:pt x="13018" y="12686"/>
                </a:cubicBezTo>
                <a:cubicBezTo>
                  <a:pt x="13617" y="12087"/>
                  <a:pt x="13299" y="11769"/>
                  <a:pt x="13897" y="11171"/>
                </a:cubicBezTo>
                <a:cubicBezTo>
                  <a:pt x="14496" y="10572"/>
                  <a:pt x="14814" y="10890"/>
                  <a:pt x="15412" y="10292"/>
                </a:cubicBezTo>
                <a:cubicBezTo>
                  <a:pt x="16011" y="9693"/>
                  <a:pt x="15693" y="9375"/>
                  <a:pt x="16291" y="8777"/>
                </a:cubicBezTo>
                <a:cubicBezTo>
                  <a:pt x="16890" y="8178"/>
                  <a:pt x="17208" y="8496"/>
                  <a:pt x="17807" y="7898"/>
                </a:cubicBezTo>
                <a:cubicBezTo>
                  <a:pt x="18405" y="7299"/>
                  <a:pt x="18087" y="6981"/>
                  <a:pt x="18686" y="6382"/>
                </a:cubicBezTo>
                <a:cubicBezTo>
                  <a:pt x="19284" y="5784"/>
                  <a:pt x="19602" y="6102"/>
                  <a:pt x="20201" y="5503"/>
                </a:cubicBezTo>
                <a:cubicBezTo>
                  <a:pt x="20799" y="4905"/>
                  <a:pt x="20481" y="4587"/>
                  <a:pt x="21080" y="3988"/>
                </a:cubicBezTo>
                <a:cubicBezTo>
                  <a:pt x="21678" y="3390"/>
                  <a:pt x="21997" y="3708"/>
                  <a:pt x="22595" y="3109"/>
                </a:cubicBezTo>
                <a:cubicBezTo>
                  <a:pt x="23194" y="2511"/>
                  <a:pt x="22876" y="2192"/>
                  <a:pt x="23474" y="1594"/>
                </a:cubicBezTo>
                <a:cubicBezTo>
                  <a:pt x="24072" y="996"/>
                  <a:pt x="24390" y="1314"/>
                  <a:pt x="24988" y="716"/>
                </a:cubicBezTo>
                <a:cubicBezTo>
                  <a:pt x="25249" y="455"/>
                  <a:pt x="25336" y="248"/>
                  <a:pt x="25400" y="48"/>
                </a:cubicBezTo>
                <a:lnTo>
                  <a:pt x="25400" y="0"/>
                </a:lnTo>
                <a:lnTo>
                  <a:pt x="0" y="0"/>
                </a:lnTo>
                <a:lnTo>
                  <a:pt x="0" y="14300"/>
                </a:lnTo>
                <a:lnTo>
                  <a:pt x="11070" y="14300"/>
                </a:lnTo>
                <a:close/>
              </a:path>
            </a:pathLst>
          </a:custGeom>
          <a:solidFill>
            <a:srgbClr val="FD4F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08563" y="457200"/>
            <a:ext cx="10739336" cy="2071991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70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i-FI" dirty="0" smtClean="0"/>
              <a:t>Muokkaa </a:t>
            </a:r>
            <a:r>
              <a:rPr lang="fi-FI" dirty="0" err="1" smtClean="0"/>
              <a:t>perustyyl</a:t>
            </a:r>
            <a:r>
              <a:rPr lang="fi-FI" dirty="0" smtClean="0"/>
              <a:t>. </a:t>
            </a:r>
            <a:r>
              <a:rPr lang="fi-FI" dirty="0" err="1" smtClean="0"/>
              <a:t>napsautt</a:t>
            </a:r>
            <a:r>
              <a:rPr lang="fi-FI" dirty="0" smtClean="0"/>
              <a:t>.</a:t>
            </a:r>
            <a:endParaRPr lang="fi-FI" dirty="0"/>
          </a:p>
        </p:txBody>
      </p:sp>
      <p:sp>
        <p:nvSpPr>
          <p:cNvPr id="12" name="Tekstin paikkamerkki 11"/>
          <p:cNvSpPr>
            <a:spLocks noGrp="1"/>
          </p:cNvSpPr>
          <p:nvPr>
            <p:ph type="body" sz="quarter" idx="13"/>
          </p:nvPr>
        </p:nvSpPr>
        <p:spPr>
          <a:xfrm>
            <a:off x="447472" y="2665378"/>
            <a:ext cx="10709478" cy="972000"/>
          </a:xfrm>
        </p:spPr>
        <p:txBody>
          <a:bodyPr/>
          <a:lstStyle>
            <a:lvl1pPr marL="0" indent="0">
              <a:buNone/>
              <a:defRPr b="1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fi-FI" dirty="0" smtClean="0"/>
              <a:t>Muokkaa tekstin perustyylejä napsauttamalla</a:t>
            </a:r>
          </a:p>
        </p:txBody>
      </p:sp>
      <p:pic>
        <p:nvPicPr>
          <p:cNvPr id="28" name="Kuva 2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211" y="5677621"/>
            <a:ext cx="1686983" cy="946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23717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 2">
    <p:bg>
      <p:bgPr>
        <a:solidFill>
          <a:srgbClr val="9FC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 5"/>
          <p:cNvSpPr>
            <a:spLocks/>
          </p:cNvSpPr>
          <p:nvPr userDrawn="1"/>
        </p:nvSpPr>
        <p:spPr bwMode="white">
          <a:xfrm>
            <a:off x="0" y="0"/>
            <a:ext cx="12192000" cy="3888500"/>
          </a:xfrm>
          <a:custGeom>
            <a:avLst/>
            <a:gdLst>
              <a:gd name="T0" fmla="*/ 0 w 25400"/>
              <a:gd name="T1" fmla="*/ 6386 h 8063"/>
              <a:gd name="T2" fmla="*/ 2540 w 25400"/>
              <a:gd name="T3" fmla="*/ 8063 h 8063"/>
              <a:gd name="T4" fmla="*/ 5080 w 25400"/>
              <a:gd name="T5" fmla="*/ 6386 h 8063"/>
              <a:gd name="T6" fmla="*/ 7620 w 25400"/>
              <a:gd name="T7" fmla="*/ 8063 h 8063"/>
              <a:gd name="T8" fmla="*/ 10160 w 25400"/>
              <a:gd name="T9" fmla="*/ 6386 h 8063"/>
              <a:gd name="T10" fmla="*/ 12700 w 25400"/>
              <a:gd name="T11" fmla="*/ 8063 h 8063"/>
              <a:gd name="T12" fmla="*/ 15240 w 25400"/>
              <a:gd name="T13" fmla="*/ 6386 h 8063"/>
              <a:gd name="T14" fmla="*/ 17780 w 25400"/>
              <a:gd name="T15" fmla="*/ 8063 h 8063"/>
              <a:gd name="T16" fmla="*/ 20320 w 25400"/>
              <a:gd name="T17" fmla="*/ 6386 h 8063"/>
              <a:gd name="T18" fmla="*/ 22860 w 25400"/>
              <a:gd name="T19" fmla="*/ 8063 h 8063"/>
              <a:gd name="T20" fmla="*/ 25400 w 25400"/>
              <a:gd name="T21" fmla="*/ 6386 h 8063"/>
              <a:gd name="T22" fmla="*/ 25400 w 25400"/>
              <a:gd name="T23" fmla="*/ 0 h 8063"/>
              <a:gd name="T24" fmla="*/ 0 w 25400"/>
              <a:gd name="T25" fmla="*/ 0 h 8063"/>
              <a:gd name="T26" fmla="*/ 0 w 25400"/>
              <a:gd name="T27" fmla="*/ 6386 h 80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5400" h="8063">
                <a:moveTo>
                  <a:pt x="0" y="6386"/>
                </a:moveTo>
                <a:cubicBezTo>
                  <a:pt x="1140" y="6386"/>
                  <a:pt x="2118" y="7077"/>
                  <a:pt x="2540" y="8063"/>
                </a:cubicBezTo>
                <a:cubicBezTo>
                  <a:pt x="2962" y="7077"/>
                  <a:pt x="3940" y="6386"/>
                  <a:pt x="5080" y="6386"/>
                </a:cubicBezTo>
                <a:cubicBezTo>
                  <a:pt x="6220" y="6386"/>
                  <a:pt x="7198" y="7077"/>
                  <a:pt x="7620" y="8063"/>
                </a:cubicBezTo>
                <a:cubicBezTo>
                  <a:pt x="8042" y="7077"/>
                  <a:pt x="9020" y="6386"/>
                  <a:pt x="10160" y="6386"/>
                </a:cubicBezTo>
                <a:cubicBezTo>
                  <a:pt x="11300" y="6386"/>
                  <a:pt x="12278" y="7077"/>
                  <a:pt x="12700" y="8063"/>
                </a:cubicBezTo>
                <a:cubicBezTo>
                  <a:pt x="13122" y="7077"/>
                  <a:pt x="14100" y="6386"/>
                  <a:pt x="15240" y="6386"/>
                </a:cubicBezTo>
                <a:cubicBezTo>
                  <a:pt x="16380" y="6386"/>
                  <a:pt x="17358" y="7077"/>
                  <a:pt x="17780" y="8063"/>
                </a:cubicBezTo>
                <a:cubicBezTo>
                  <a:pt x="18202" y="7077"/>
                  <a:pt x="19180" y="6386"/>
                  <a:pt x="20320" y="6386"/>
                </a:cubicBezTo>
                <a:cubicBezTo>
                  <a:pt x="21460" y="6386"/>
                  <a:pt x="22438" y="7077"/>
                  <a:pt x="22860" y="8063"/>
                </a:cubicBezTo>
                <a:cubicBezTo>
                  <a:pt x="23282" y="7077"/>
                  <a:pt x="24260" y="6386"/>
                  <a:pt x="25400" y="6386"/>
                </a:cubicBezTo>
                <a:lnTo>
                  <a:pt x="25400" y="0"/>
                </a:lnTo>
                <a:lnTo>
                  <a:pt x="0" y="0"/>
                </a:lnTo>
                <a:lnTo>
                  <a:pt x="0" y="6386"/>
                </a:lnTo>
                <a:close/>
              </a:path>
            </a:pathLst>
          </a:custGeom>
          <a:solidFill>
            <a:srgbClr val="FD4F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08563" y="457200"/>
            <a:ext cx="10739336" cy="2071991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70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i-FI" dirty="0" smtClean="0"/>
              <a:t>Muokkaa </a:t>
            </a:r>
            <a:r>
              <a:rPr lang="fi-FI" dirty="0" err="1" smtClean="0"/>
              <a:t>perustyyl</a:t>
            </a:r>
            <a:r>
              <a:rPr lang="fi-FI" dirty="0" smtClean="0"/>
              <a:t>. </a:t>
            </a:r>
            <a:r>
              <a:rPr lang="fi-FI" dirty="0" err="1" smtClean="0"/>
              <a:t>napsautt</a:t>
            </a:r>
            <a:r>
              <a:rPr lang="fi-FI" dirty="0" smtClean="0"/>
              <a:t>.</a:t>
            </a:r>
            <a:endParaRPr lang="fi-FI" dirty="0"/>
          </a:p>
        </p:txBody>
      </p:sp>
      <p:sp>
        <p:nvSpPr>
          <p:cNvPr id="12" name="Tekstin paikkamerkki 11"/>
          <p:cNvSpPr>
            <a:spLocks noGrp="1"/>
          </p:cNvSpPr>
          <p:nvPr>
            <p:ph type="body" sz="quarter" idx="13"/>
          </p:nvPr>
        </p:nvSpPr>
        <p:spPr>
          <a:xfrm>
            <a:off x="447472" y="2665378"/>
            <a:ext cx="10709478" cy="972000"/>
          </a:xfrm>
        </p:spPr>
        <p:txBody>
          <a:bodyPr/>
          <a:lstStyle>
            <a:lvl1pPr marL="0" indent="0">
              <a:buNone/>
              <a:defRPr b="1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fi-FI" dirty="0" smtClean="0"/>
              <a:t>Muokkaa tekstin perustyylejä napsauttamalla</a:t>
            </a:r>
          </a:p>
        </p:txBody>
      </p:sp>
      <p:pic>
        <p:nvPicPr>
          <p:cNvPr id="28" name="Kuva 2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211" y="5677621"/>
            <a:ext cx="1686983" cy="946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75571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 2 B">
    <p:bg>
      <p:bgPr>
        <a:solidFill>
          <a:srgbClr val="9FC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/>
          <p:cNvSpPr>
            <a:spLocks/>
          </p:cNvSpPr>
          <p:nvPr userDrawn="1"/>
        </p:nvSpPr>
        <p:spPr bwMode="auto">
          <a:xfrm>
            <a:off x="0" y="0"/>
            <a:ext cx="12193200" cy="5572461"/>
          </a:xfrm>
          <a:custGeom>
            <a:avLst/>
            <a:gdLst>
              <a:gd name="T0" fmla="*/ 0 w 25400"/>
              <a:gd name="T1" fmla="*/ 9914 h 11590"/>
              <a:gd name="T2" fmla="*/ 2540 w 25400"/>
              <a:gd name="T3" fmla="*/ 11590 h 11590"/>
              <a:gd name="T4" fmla="*/ 5080 w 25400"/>
              <a:gd name="T5" fmla="*/ 9914 h 11590"/>
              <a:gd name="T6" fmla="*/ 7620 w 25400"/>
              <a:gd name="T7" fmla="*/ 11590 h 11590"/>
              <a:gd name="T8" fmla="*/ 10160 w 25400"/>
              <a:gd name="T9" fmla="*/ 9914 h 11590"/>
              <a:gd name="T10" fmla="*/ 12700 w 25400"/>
              <a:gd name="T11" fmla="*/ 11590 h 11590"/>
              <a:gd name="T12" fmla="*/ 15240 w 25400"/>
              <a:gd name="T13" fmla="*/ 9914 h 11590"/>
              <a:gd name="T14" fmla="*/ 17780 w 25400"/>
              <a:gd name="T15" fmla="*/ 11590 h 11590"/>
              <a:gd name="T16" fmla="*/ 20320 w 25400"/>
              <a:gd name="T17" fmla="*/ 9914 h 11590"/>
              <a:gd name="T18" fmla="*/ 22860 w 25400"/>
              <a:gd name="T19" fmla="*/ 11590 h 11590"/>
              <a:gd name="T20" fmla="*/ 25400 w 25400"/>
              <a:gd name="T21" fmla="*/ 9914 h 11590"/>
              <a:gd name="T22" fmla="*/ 25400 w 25400"/>
              <a:gd name="T23" fmla="*/ 0 h 11590"/>
              <a:gd name="T24" fmla="*/ 0 w 25400"/>
              <a:gd name="T25" fmla="*/ 0 h 11590"/>
              <a:gd name="T26" fmla="*/ 0 w 25400"/>
              <a:gd name="T27" fmla="*/ 9914 h 115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5400" h="11590">
                <a:moveTo>
                  <a:pt x="0" y="9914"/>
                </a:moveTo>
                <a:cubicBezTo>
                  <a:pt x="1140" y="9914"/>
                  <a:pt x="2118" y="10605"/>
                  <a:pt x="2540" y="11590"/>
                </a:cubicBezTo>
                <a:cubicBezTo>
                  <a:pt x="2962" y="10605"/>
                  <a:pt x="3940" y="9914"/>
                  <a:pt x="5080" y="9914"/>
                </a:cubicBezTo>
                <a:cubicBezTo>
                  <a:pt x="6220" y="9914"/>
                  <a:pt x="7198" y="10605"/>
                  <a:pt x="7620" y="11590"/>
                </a:cubicBezTo>
                <a:cubicBezTo>
                  <a:pt x="8042" y="10605"/>
                  <a:pt x="9020" y="9914"/>
                  <a:pt x="10160" y="9914"/>
                </a:cubicBezTo>
                <a:cubicBezTo>
                  <a:pt x="11300" y="9914"/>
                  <a:pt x="12278" y="10605"/>
                  <a:pt x="12700" y="11590"/>
                </a:cubicBezTo>
                <a:cubicBezTo>
                  <a:pt x="13122" y="10605"/>
                  <a:pt x="14100" y="9914"/>
                  <a:pt x="15240" y="9914"/>
                </a:cubicBezTo>
                <a:cubicBezTo>
                  <a:pt x="16380" y="9914"/>
                  <a:pt x="17358" y="10605"/>
                  <a:pt x="17780" y="11590"/>
                </a:cubicBezTo>
                <a:cubicBezTo>
                  <a:pt x="18202" y="10605"/>
                  <a:pt x="19180" y="9914"/>
                  <a:pt x="20320" y="9914"/>
                </a:cubicBezTo>
                <a:cubicBezTo>
                  <a:pt x="21460" y="9914"/>
                  <a:pt x="22438" y="10605"/>
                  <a:pt x="22860" y="11590"/>
                </a:cubicBezTo>
                <a:cubicBezTo>
                  <a:pt x="23282" y="10605"/>
                  <a:pt x="24260" y="9914"/>
                  <a:pt x="25400" y="9914"/>
                </a:cubicBezTo>
                <a:lnTo>
                  <a:pt x="25400" y="0"/>
                </a:lnTo>
                <a:lnTo>
                  <a:pt x="0" y="0"/>
                </a:lnTo>
                <a:lnTo>
                  <a:pt x="0" y="9914"/>
                </a:lnTo>
                <a:close/>
              </a:path>
            </a:pathLst>
          </a:custGeom>
          <a:solidFill>
            <a:srgbClr val="FD4F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08563" y="457200"/>
            <a:ext cx="10739336" cy="2071991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70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i-FI" dirty="0" smtClean="0"/>
              <a:t>Muokkaa </a:t>
            </a:r>
            <a:r>
              <a:rPr lang="fi-FI" dirty="0" err="1" smtClean="0"/>
              <a:t>perustyyl</a:t>
            </a:r>
            <a:r>
              <a:rPr lang="fi-FI" dirty="0" smtClean="0"/>
              <a:t>. </a:t>
            </a:r>
            <a:r>
              <a:rPr lang="fi-FI" dirty="0" err="1" smtClean="0"/>
              <a:t>napsautt</a:t>
            </a:r>
            <a:r>
              <a:rPr lang="fi-FI" dirty="0" smtClean="0"/>
              <a:t>.</a:t>
            </a:r>
            <a:endParaRPr lang="fi-FI" dirty="0"/>
          </a:p>
        </p:txBody>
      </p:sp>
      <p:sp>
        <p:nvSpPr>
          <p:cNvPr id="12" name="Tekstin paikkamerkki 11"/>
          <p:cNvSpPr>
            <a:spLocks noGrp="1"/>
          </p:cNvSpPr>
          <p:nvPr>
            <p:ph type="body" sz="quarter" idx="13"/>
          </p:nvPr>
        </p:nvSpPr>
        <p:spPr>
          <a:xfrm>
            <a:off x="447472" y="2665378"/>
            <a:ext cx="10709478" cy="972000"/>
          </a:xfrm>
        </p:spPr>
        <p:txBody>
          <a:bodyPr/>
          <a:lstStyle>
            <a:lvl1pPr marL="0" indent="0">
              <a:buNone/>
              <a:defRPr b="1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fi-FI" dirty="0" smtClean="0"/>
              <a:t>Muokkaa tekstin perustyylejä napsauttamalla</a:t>
            </a:r>
          </a:p>
        </p:txBody>
      </p:sp>
      <p:pic>
        <p:nvPicPr>
          <p:cNvPr id="27" name="Kuva 2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211" y="5677621"/>
            <a:ext cx="1686983" cy="946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05722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 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 5"/>
          <p:cNvSpPr>
            <a:spLocks/>
          </p:cNvSpPr>
          <p:nvPr userDrawn="1"/>
        </p:nvSpPr>
        <p:spPr bwMode="white">
          <a:xfrm>
            <a:off x="0" y="0"/>
            <a:ext cx="7305472" cy="6858000"/>
          </a:xfrm>
          <a:custGeom>
            <a:avLst/>
            <a:gdLst>
              <a:gd name="T0" fmla="*/ 15203 w 15203"/>
              <a:gd name="T1" fmla="*/ 14300 h 14300"/>
              <a:gd name="T2" fmla="*/ 14018 w 15203"/>
              <a:gd name="T3" fmla="*/ 12518 h 14300"/>
              <a:gd name="T4" fmla="*/ 15203 w 15203"/>
              <a:gd name="T5" fmla="*/ 10722 h 14300"/>
              <a:gd name="T6" fmla="*/ 14018 w 15203"/>
              <a:gd name="T7" fmla="*/ 8926 h 14300"/>
              <a:gd name="T8" fmla="*/ 15203 w 15203"/>
              <a:gd name="T9" fmla="*/ 7131 h 14300"/>
              <a:gd name="T10" fmla="*/ 14018 w 15203"/>
              <a:gd name="T11" fmla="*/ 5335 h 14300"/>
              <a:gd name="T12" fmla="*/ 15203 w 15203"/>
              <a:gd name="T13" fmla="*/ 3540 h 14300"/>
              <a:gd name="T14" fmla="*/ 14018 w 15203"/>
              <a:gd name="T15" fmla="*/ 1744 h 14300"/>
              <a:gd name="T16" fmla="*/ 15202 w 15203"/>
              <a:gd name="T17" fmla="*/ 0 h 14300"/>
              <a:gd name="T18" fmla="*/ 0 w 15203"/>
              <a:gd name="T19" fmla="*/ 0 h 14300"/>
              <a:gd name="T20" fmla="*/ 0 w 15203"/>
              <a:gd name="T21" fmla="*/ 3271 h 14300"/>
              <a:gd name="T22" fmla="*/ 0 w 15203"/>
              <a:gd name="T23" fmla="*/ 14300 h 14300"/>
              <a:gd name="T24" fmla="*/ 15203 w 15203"/>
              <a:gd name="T25" fmla="*/ 14300 h 14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5203" h="14300">
                <a:moveTo>
                  <a:pt x="15203" y="14300"/>
                </a:moveTo>
                <a:cubicBezTo>
                  <a:pt x="15197" y="13500"/>
                  <a:pt x="14711" y="12814"/>
                  <a:pt x="14018" y="12518"/>
                </a:cubicBezTo>
                <a:cubicBezTo>
                  <a:pt x="14714" y="12219"/>
                  <a:pt x="15203" y="11528"/>
                  <a:pt x="15203" y="10722"/>
                </a:cubicBezTo>
                <a:cubicBezTo>
                  <a:pt x="15203" y="9916"/>
                  <a:pt x="14714" y="9225"/>
                  <a:pt x="14018" y="8926"/>
                </a:cubicBezTo>
                <a:cubicBezTo>
                  <a:pt x="14714" y="8628"/>
                  <a:pt x="15203" y="7937"/>
                  <a:pt x="15203" y="7131"/>
                </a:cubicBezTo>
                <a:cubicBezTo>
                  <a:pt x="15203" y="6325"/>
                  <a:pt x="14714" y="5634"/>
                  <a:pt x="14018" y="5335"/>
                </a:cubicBezTo>
                <a:cubicBezTo>
                  <a:pt x="14714" y="5037"/>
                  <a:pt x="15203" y="4345"/>
                  <a:pt x="15203" y="3540"/>
                </a:cubicBezTo>
                <a:cubicBezTo>
                  <a:pt x="15203" y="2734"/>
                  <a:pt x="14714" y="2042"/>
                  <a:pt x="14018" y="1744"/>
                </a:cubicBezTo>
                <a:cubicBezTo>
                  <a:pt x="14699" y="1452"/>
                  <a:pt x="15182" y="784"/>
                  <a:pt x="15202" y="0"/>
                </a:cubicBezTo>
                <a:lnTo>
                  <a:pt x="0" y="0"/>
                </a:lnTo>
                <a:lnTo>
                  <a:pt x="0" y="3271"/>
                </a:lnTo>
                <a:lnTo>
                  <a:pt x="0" y="14300"/>
                </a:lnTo>
                <a:lnTo>
                  <a:pt x="15203" y="14300"/>
                </a:lnTo>
                <a:close/>
              </a:path>
            </a:pathLst>
          </a:custGeom>
          <a:solidFill>
            <a:srgbClr val="FD4F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08563" y="457200"/>
            <a:ext cx="10739336" cy="2071991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70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i-FI" dirty="0" smtClean="0"/>
              <a:t>Muokkaa </a:t>
            </a:r>
            <a:r>
              <a:rPr lang="fi-FI" dirty="0" err="1" smtClean="0"/>
              <a:t>perustyyl</a:t>
            </a:r>
            <a:r>
              <a:rPr lang="fi-FI" dirty="0" smtClean="0"/>
              <a:t>. </a:t>
            </a:r>
            <a:r>
              <a:rPr lang="fi-FI" dirty="0" err="1" smtClean="0"/>
              <a:t>napsautt</a:t>
            </a:r>
            <a:r>
              <a:rPr lang="fi-FI" dirty="0" smtClean="0"/>
              <a:t>.</a:t>
            </a:r>
            <a:endParaRPr lang="fi-FI" dirty="0"/>
          </a:p>
        </p:txBody>
      </p:sp>
      <p:sp>
        <p:nvSpPr>
          <p:cNvPr id="12" name="Tekstin paikkamerkki 11"/>
          <p:cNvSpPr>
            <a:spLocks noGrp="1"/>
          </p:cNvSpPr>
          <p:nvPr>
            <p:ph type="body" sz="quarter" idx="13"/>
          </p:nvPr>
        </p:nvSpPr>
        <p:spPr>
          <a:xfrm>
            <a:off x="447472" y="2665378"/>
            <a:ext cx="10709478" cy="972000"/>
          </a:xfrm>
        </p:spPr>
        <p:txBody>
          <a:bodyPr/>
          <a:lstStyle>
            <a:lvl1pPr marL="0" indent="0">
              <a:buNone/>
              <a:defRPr b="1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fi-FI" dirty="0" smtClean="0"/>
              <a:t>Muokkaa tekstin perustyylejä napsauttamalla</a:t>
            </a:r>
          </a:p>
        </p:txBody>
      </p:sp>
      <p:pic>
        <p:nvPicPr>
          <p:cNvPr id="28" name="Kuva 2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211" y="5677621"/>
            <a:ext cx="1686983" cy="946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45129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 3 B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>
            <a:spLocks/>
          </p:cNvSpPr>
          <p:nvPr userDrawn="1"/>
        </p:nvSpPr>
        <p:spPr bwMode="auto">
          <a:xfrm>
            <a:off x="0" y="0"/>
            <a:ext cx="9679021" cy="6858000"/>
          </a:xfrm>
          <a:custGeom>
            <a:avLst/>
            <a:gdLst>
              <a:gd name="T0" fmla="*/ 0 w 20142"/>
              <a:gd name="T1" fmla="*/ 0 h 14300"/>
              <a:gd name="T2" fmla="*/ 0 w 20142"/>
              <a:gd name="T3" fmla="*/ 14300 h 14300"/>
              <a:gd name="T4" fmla="*/ 20141 w 20142"/>
              <a:gd name="T5" fmla="*/ 14300 h 14300"/>
              <a:gd name="T6" fmla="*/ 18957 w 20142"/>
              <a:gd name="T7" fmla="*/ 12518 h 14300"/>
              <a:gd name="T8" fmla="*/ 20142 w 20142"/>
              <a:gd name="T9" fmla="*/ 10722 h 14300"/>
              <a:gd name="T10" fmla="*/ 18957 w 20142"/>
              <a:gd name="T11" fmla="*/ 8926 h 14300"/>
              <a:gd name="T12" fmla="*/ 20142 w 20142"/>
              <a:gd name="T13" fmla="*/ 7131 h 14300"/>
              <a:gd name="T14" fmla="*/ 18957 w 20142"/>
              <a:gd name="T15" fmla="*/ 5335 h 14300"/>
              <a:gd name="T16" fmla="*/ 20142 w 20142"/>
              <a:gd name="T17" fmla="*/ 3540 h 14300"/>
              <a:gd name="T18" fmla="*/ 18957 w 20142"/>
              <a:gd name="T19" fmla="*/ 1744 h 14300"/>
              <a:gd name="T20" fmla="*/ 20141 w 20142"/>
              <a:gd name="T21" fmla="*/ 0 h 14300"/>
              <a:gd name="T22" fmla="*/ 0 w 20142"/>
              <a:gd name="T23" fmla="*/ 0 h 14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0142" h="14300">
                <a:moveTo>
                  <a:pt x="0" y="0"/>
                </a:moveTo>
                <a:lnTo>
                  <a:pt x="0" y="14300"/>
                </a:lnTo>
                <a:cubicBezTo>
                  <a:pt x="6714" y="14300"/>
                  <a:pt x="13428" y="14300"/>
                  <a:pt x="20141" y="14300"/>
                </a:cubicBezTo>
                <a:cubicBezTo>
                  <a:pt x="20136" y="13500"/>
                  <a:pt x="19649" y="12814"/>
                  <a:pt x="18957" y="12518"/>
                </a:cubicBezTo>
                <a:cubicBezTo>
                  <a:pt x="19653" y="12219"/>
                  <a:pt x="20142" y="11528"/>
                  <a:pt x="20142" y="10722"/>
                </a:cubicBezTo>
                <a:cubicBezTo>
                  <a:pt x="20142" y="9916"/>
                  <a:pt x="19653" y="9225"/>
                  <a:pt x="18957" y="8926"/>
                </a:cubicBezTo>
                <a:cubicBezTo>
                  <a:pt x="19653" y="8628"/>
                  <a:pt x="20142" y="7937"/>
                  <a:pt x="20142" y="7131"/>
                </a:cubicBezTo>
                <a:cubicBezTo>
                  <a:pt x="20142" y="6325"/>
                  <a:pt x="19653" y="5634"/>
                  <a:pt x="18957" y="5335"/>
                </a:cubicBezTo>
                <a:cubicBezTo>
                  <a:pt x="19653" y="5037"/>
                  <a:pt x="20142" y="4345"/>
                  <a:pt x="20142" y="3540"/>
                </a:cubicBezTo>
                <a:cubicBezTo>
                  <a:pt x="20142" y="2734"/>
                  <a:pt x="19653" y="2042"/>
                  <a:pt x="18957" y="1744"/>
                </a:cubicBezTo>
                <a:cubicBezTo>
                  <a:pt x="19638" y="1452"/>
                  <a:pt x="20120" y="784"/>
                  <a:pt x="20141" y="0"/>
                </a:cubicBezTo>
                <a:cubicBezTo>
                  <a:pt x="13427" y="0"/>
                  <a:pt x="6714" y="0"/>
                  <a:pt x="0" y="0"/>
                </a:cubicBezTo>
                <a:close/>
              </a:path>
            </a:pathLst>
          </a:custGeom>
          <a:solidFill>
            <a:srgbClr val="FD4F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08563" y="457200"/>
            <a:ext cx="10739336" cy="2071991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70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i-FI" dirty="0" smtClean="0"/>
              <a:t>Muokkaa </a:t>
            </a:r>
            <a:r>
              <a:rPr lang="fi-FI" dirty="0" err="1" smtClean="0"/>
              <a:t>perustyyl</a:t>
            </a:r>
            <a:r>
              <a:rPr lang="fi-FI" dirty="0" smtClean="0"/>
              <a:t>. </a:t>
            </a:r>
            <a:r>
              <a:rPr lang="fi-FI" dirty="0" err="1" smtClean="0"/>
              <a:t>napsautt</a:t>
            </a:r>
            <a:r>
              <a:rPr lang="fi-FI" dirty="0" smtClean="0"/>
              <a:t>.</a:t>
            </a:r>
            <a:endParaRPr lang="fi-FI" dirty="0"/>
          </a:p>
        </p:txBody>
      </p:sp>
      <p:sp>
        <p:nvSpPr>
          <p:cNvPr id="12" name="Tekstin paikkamerkki 11"/>
          <p:cNvSpPr>
            <a:spLocks noGrp="1"/>
          </p:cNvSpPr>
          <p:nvPr>
            <p:ph type="body" sz="quarter" idx="13"/>
          </p:nvPr>
        </p:nvSpPr>
        <p:spPr>
          <a:xfrm>
            <a:off x="447472" y="2665378"/>
            <a:ext cx="10709478" cy="972000"/>
          </a:xfrm>
        </p:spPr>
        <p:txBody>
          <a:bodyPr/>
          <a:lstStyle>
            <a:lvl1pPr marL="0" indent="0">
              <a:buNone/>
              <a:defRPr b="1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fi-FI" dirty="0" smtClean="0"/>
              <a:t>Muokkaa tekstin perustyylejä napsauttamalla</a:t>
            </a:r>
          </a:p>
        </p:txBody>
      </p:sp>
      <p:pic>
        <p:nvPicPr>
          <p:cNvPr id="27" name="Kuva 2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211" y="5677621"/>
            <a:ext cx="1686983" cy="946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48322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 4">
    <p:bg>
      <p:bgPr>
        <a:solidFill>
          <a:srgbClr val="9FC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/>
          <p:cNvSpPr>
            <a:spLocks/>
          </p:cNvSpPr>
          <p:nvPr userDrawn="1"/>
        </p:nvSpPr>
        <p:spPr bwMode="white">
          <a:xfrm>
            <a:off x="0" y="0"/>
            <a:ext cx="9815209" cy="6858000"/>
          </a:xfrm>
          <a:custGeom>
            <a:avLst/>
            <a:gdLst>
              <a:gd name="T0" fmla="*/ 0 w 20470"/>
              <a:gd name="T1" fmla="*/ 14293 h 14293"/>
              <a:gd name="T2" fmla="*/ 5684 w 20470"/>
              <a:gd name="T3" fmla="*/ 14293 h 14293"/>
              <a:gd name="T4" fmla="*/ 5306 w 20470"/>
              <a:gd name="T5" fmla="*/ 13517 h 14293"/>
              <a:gd name="T6" fmla="*/ 5472 w 20470"/>
              <a:gd name="T7" fmla="*/ 12643 h 14293"/>
              <a:gd name="T8" fmla="*/ 6345 w 20470"/>
              <a:gd name="T9" fmla="*/ 12478 h 14293"/>
              <a:gd name="T10" fmla="*/ 7917 w 20470"/>
              <a:gd name="T11" fmla="*/ 13245 h 14293"/>
              <a:gd name="T12" fmla="*/ 8751 w 20470"/>
              <a:gd name="T13" fmla="*/ 13067 h 14293"/>
              <a:gd name="T14" fmla="*/ 8921 w 20470"/>
              <a:gd name="T15" fmla="*/ 12211 h 14293"/>
              <a:gd name="T16" fmla="*/ 8164 w 20470"/>
              <a:gd name="T17" fmla="*/ 10659 h 14293"/>
              <a:gd name="T18" fmla="*/ 8330 w 20470"/>
              <a:gd name="T19" fmla="*/ 9785 h 14293"/>
              <a:gd name="T20" fmla="*/ 9203 w 20470"/>
              <a:gd name="T21" fmla="*/ 9620 h 14293"/>
              <a:gd name="T22" fmla="*/ 10775 w 20470"/>
              <a:gd name="T23" fmla="*/ 10387 h 14293"/>
              <a:gd name="T24" fmla="*/ 11609 w 20470"/>
              <a:gd name="T25" fmla="*/ 10209 h 14293"/>
              <a:gd name="T26" fmla="*/ 11780 w 20470"/>
              <a:gd name="T27" fmla="*/ 9353 h 14293"/>
              <a:gd name="T28" fmla="*/ 11022 w 20470"/>
              <a:gd name="T29" fmla="*/ 7801 h 14293"/>
              <a:gd name="T30" fmla="*/ 11188 w 20470"/>
              <a:gd name="T31" fmla="*/ 6927 h 14293"/>
              <a:gd name="T32" fmla="*/ 12061 w 20470"/>
              <a:gd name="T33" fmla="*/ 6762 h 14293"/>
              <a:gd name="T34" fmla="*/ 13631 w 20470"/>
              <a:gd name="T35" fmla="*/ 7532 h 14293"/>
              <a:gd name="T36" fmla="*/ 14462 w 20470"/>
              <a:gd name="T37" fmla="*/ 7357 h 14293"/>
              <a:gd name="T38" fmla="*/ 14632 w 20470"/>
              <a:gd name="T39" fmla="*/ 6500 h 14293"/>
              <a:gd name="T40" fmla="*/ 13875 w 20470"/>
              <a:gd name="T41" fmla="*/ 4948 h 14293"/>
              <a:gd name="T42" fmla="*/ 14040 w 20470"/>
              <a:gd name="T43" fmla="*/ 4075 h 14293"/>
              <a:gd name="T44" fmla="*/ 14913 w 20470"/>
              <a:gd name="T45" fmla="*/ 3910 h 14293"/>
              <a:gd name="T46" fmla="*/ 16486 w 20470"/>
              <a:gd name="T47" fmla="*/ 4676 h 14293"/>
              <a:gd name="T48" fmla="*/ 17320 w 20470"/>
              <a:gd name="T49" fmla="*/ 4499 h 14293"/>
              <a:gd name="T50" fmla="*/ 17490 w 20470"/>
              <a:gd name="T51" fmla="*/ 3642 h 14293"/>
              <a:gd name="T52" fmla="*/ 16733 w 20470"/>
              <a:gd name="T53" fmla="*/ 2090 h 14293"/>
              <a:gd name="T54" fmla="*/ 16899 w 20470"/>
              <a:gd name="T55" fmla="*/ 1217 h 14293"/>
              <a:gd name="T56" fmla="*/ 17772 w 20470"/>
              <a:gd name="T57" fmla="*/ 1051 h 14293"/>
              <a:gd name="T58" fmla="*/ 19345 w 20470"/>
              <a:gd name="T59" fmla="*/ 1818 h 14293"/>
              <a:gd name="T60" fmla="*/ 20179 w 20470"/>
              <a:gd name="T61" fmla="*/ 1639 h 14293"/>
              <a:gd name="T62" fmla="*/ 20349 w 20470"/>
              <a:gd name="T63" fmla="*/ 783 h 14293"/>
              <a:gd name="T64" fmla="*/ 19967 w 20470"/>
              <a:gd name="T65" fmla="*/ 0 h 14293"/>
              <a:gd name="T66" fmla="*/ 0 w 20470"/>
              <a:gd name="T67" fmla="*/ 0 h 14293"/>
              <a:gd name="T68" fmla="*/ 0 w 20470"/>
              <a:gd name="T69" fmla="*/ 14293 h 142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0470" h="14293">
                <a:moveTo>
                  <a:pt x="0" y="14293"/>
                </a:moveTo>
                <a:lnTo>
                  <a:pt x="5684" y="14293"/>
                </a:lnTo>
                <a:cubicBezTo>
                  <a:pt x="5495" y="13905"/>
                  <a:pt x="5306" y="13517"/>
                  <a:pt x="5306" y="13517"/>
                </a:cubicBezTo>
                <a:cubicBezTo>
                  <a:pt x="5306" y="13517"/>
                  <a:pt x="5077" y="13038"/>
                  <a:pt x="5472" y="12643"/>
                </a:cubicBezTo>
                <a:cubicBezTo>
                  <a:pt x="5708" y="12407"/>
                  <a:pt x="6053" y="12349"/>
                  <a:pt x="6345" y="12478"/>
                </a:cubicBezTo>
                <a:cubicBezTo>
                  <a:pt x="6357" y="12483"/>
                  <a:pt x="7917" y="13245"/>
                  <a:pt x="7917" y="13245"/>
                </a:cubicBezTo>
                <a:cubicBezTo>
                  <a:pt x="7917" y="13245"/>
                  <a:pt x="8353" y="13466"/>
                  <a:pt x="8751" y="13067"/>
                </a:cubicBezTo>
                <a:cubicBezTo>
                  <a:pt x="8982" y="12837"/>
                  <a:pt x="9042" y="12503"/>
                  <a:pt x="8921" y="12211"/>
                </a:cubicBezTo>
                <a:cubicBezTo>
                  <a:pt x="8913" y="12193"/>
                  <a:pt x="8164" y="10659"/>
                  <a:pt x="8164" y="10659"/>
                </a:cubicBezTo>
                <a:cubicBezTo>
                  <a:pt x="8164" y="10659"/>
                  <a:pt x="7935" y="10180"/>
                  <a:pt x="8330" y="9785"/>
                </a:cubicBezTo>
                <a:cubicBezTo>
                  <a:pt x="8566" y="9549"/>
                  <a:pt x="8912" y="9491"/>
                  <a:pt x="9203" y="9620"/>
                </a:cubicBezTo>
                <a:cubicBezTo>
                  <a:pt x="9215" y="9625"/>
                  <a:pt x="10775" y="10387"/>
                  <a:pt x="10775" y="10387"/>
                </a:cubicBezTo>
                <a:cubicBezTo>
                  <a:pt x="10775" y="10387"/>
                  <a:pt x="11211" y="10608"/>
                  <a:pt x="11609" y="10209"/>
                </a:cubicBezTo>
                <a:cubicBezTo>
                  <a:pt x="11840" y="9979"/>
                  <a:pt x="11901" y="9645"/>
                  <a:pt x="11780" y="9353"/>
                </a:cubicBezTo>
                <a:cubicBezTo>
                  <a:pt x="11771" y="9335"/>
                  <a:pt x="11022" y="7801"/>
                  <a:pt x="11022" y="7801"/>
                </a:cubicBezTo>
                <a:cubicBezTo>
                  <a:pt x="11022" y="7801"/>
                  <a:pt x="10793" y="7322"/>
                  <a:pt x="11188" y="6927"/>
                </a:cubicBezTo>
                <a:cubicBezTo>
                  <a:pt x="11425" y="6691"/>
                  <a:pt x="11770" y="6633"/>
                  <a:pt x="12061" y="6762"/>
                </a:cubicBezTo>
                <a:cubicBezTo>
                  <a:pt x="12074" y="6767"/>
                  <a:pt x="13631" y="7532"/>
                  <a:pt x="13631" y="7532"/>
                </a:cubicBezTo>
                <a:cubicBezTo>
                  <a:pt x="13631" y="7532"/>
                  <a:pt x="14095" y="7723"/>
                  <a:pt x="14462" y="7357"/>
                </a:cubicBezTo>
                <a:cubicBezTo>
                  <a:pt x="14692" y="7127"/>
                  <a:pt x="14753" y="6793"/>
                  <a:pt x="14632" y="6500"/>
                </a:cubicBezTo>
                <a:cubicBezTo>
                  <a:pt x="14623" y="6483"/>
                  <a:pt x="13875" y="4948"/>
                  <a:pt x="13875" y="4948"/>
                </a:cubicBezTo>
                <a:cubicBezTo>
                  <a:pt x="13875" y="4948"/>
                  <a:pt x="13646" y="4470"/>
                  <a:pt x="14040" y="4075"/>
                </a:cubicBezTo>
                <a:cubicBezTo>
                  <a:pt x="14277" y="3838"/>
                  <a:pt x="14622" y="3781"/>
                  <a:pt x="14913" y="3910"/>
                </a:cubicBezTo>
                <a:cubicBezTo>
                  <a:pt x="14926" y="3915"/>
                  <a:pt x="16486" y="4676"/>
                  <a:pt x="16486" y="4676"/>
                </a:cubicBezTo>
                <a:cubicBezTo>
                  <a:pt x="16486" y="4676"/>
                  <a:pt x="16921" y="4897"/>
                  <a:pt x="17320" y="4499"/>
                </a:cubicBezTo>
                <a:cubicBezTo>
                  <a:pt x="17550" y="4268"/>
                  <a:pt x="17611" y="3935"/>
                  <a:pt x="17490" y="3642"/>
                </a:cubicBezTo>
                <a:cubicBezTo>
                  <a:pt x="17481" y="3624"/>
                  <a:pt x="16733" y="2090"/>
                  <a:pt x="16733" y="2090"/>
                </a:cubicBezTo>
                <a:cubicBezTo>
                  <a:pt x="16733" y="2090"/>
                  <a:pt x="16504" y="1611"/>
                  <a:pt x="16899" y="1217"/>
                </a:cubicBezTo>
                <a:cubicBezTo>
                  <a:pt x="17135" y="980"/>
                  <a:pt x="17480" y="922"/>
                  <a:pt x="17772" y="1051"/>
                </a:cubicBezTo>
                <a:cubicBezTo>
                  <a:pt x="17784" y="1056"/>
                  <a:pt x="19345" y="1818"/>
                  <a:pt x="19345" y="1818"/>
                </a:cubicBezTo>
                <a:cubicBezTo>
                  <a:pt x="19345" y="1818"/>
                  <a:pt x="19807" y="2012"/>
                  <a:pt x="20179" y="1639"/>
                </a:cubicBezTo>
                <a:cubicBezTo>
                  <a:pt x="20409" y="1409"/>
                  <a:pt x="20470" y="1075"/>
                  <a:pt x="20349" y="783"/>
                </a:cubicBezTo>
                <a:cubicBezTo>
                  <a:pt x="20345" y="774"/>
                  <a:pt x="20156" y="386"/>
                  <a:pt x="19967" y="0"/>
                </a:cubicBezTo>
                <a:lnTo>
                  <a:pt x="0" y="0"/>
                </a:lnTo>
                <a:lnTo>
                  <a:pt x="0" y="14293"/>
                </a:lnTo>
                <a:close/>
              </a:path>
            </a:pathLst>
          </a:custGeom>
          <a:solidFill>
            <a:srgbClr val="FD4F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08563" y="457200"/>
            <a:ext cx="10739336" cy="2071991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70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i-FI" dirty="0" smtClean="0"/>
              <a:t>Muokkaa </a:t>
            </a:r>
            <a:r>
              <a:rPr lang="fi-FI" dirty="0" err="1" smtClean="0"/>
              <a:t>perustyyl</a:t>
            </a:r>
            <a:r>
              <a:rPr lang="fi-FI" dirty="0" smtClean="0"/>
              <a:t>. </a:t>
            </a:r>
            <a:r>
              <a:rPr lang="fi-FI" dirty="0" err="1" smtClean="0"/>
              <a:t>napsautt</a:t>
            </a:r>
            <a:r>
              <a:rPr lang="fi-FI" dirty="0" smtClean="0"/>
              <a:t>.</a:t>
            </a:r>
            <a:endParaRPr lang="fi-FI" dirty="0"/>
          </a:p>
        </p:txBody>
      </p:sp>
      <p:sp>
        <p:nvSpPr>
          <p:cNvPr id="12" name="Tekstin paikkamerkki 11"/>
          <p:cNvSpPr>
            <a:spLocks noGrp="1"/>
          </p:cNvSpPr>
          <p:nvPr>
            <p:ph type="body" sz="quarter" idx="13"/>
          </p:nvPr>
        </p:nvSpPr>
        <p:spPr>
          <a:xfrm>
            <a:off x="447472" y="2665378"/>
            <a:ext cx="10709478" cy="972000"/>
          </a:xfrm>
        </p:spPr>
        <p:txBody>
          <a:bodyPr/>
          <a:lstStyle>
            <a:lvl1pPr marL="0" indent="0">
              <a:buNone/>
              <a:defRPr b="1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fi-FI" dirty="0" smtClean="0"/>
              <a:t>Muokkaa tekstin perustyylejä napsauttamalla</a:t>
            </a:r>
          </a:p>
        </p:txBody>
      </p:sp>
      <p:pic>
        <p:nvPicPr>
          <p:cNvPr id="27" name="Kuva 2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211" y="5677621"/>
            <a:ext cx="1686983" cy="946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497685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 4 B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>
            <a:spLocks/>
          </p:cNvSpPr>
          <p:nvPr userDrawn="1"/>
        </p:nvSpPr>
        <p:spPr bwMode="auto">
          <a:xfrm>
            <a:off x="-1" y="0"/>
            <a:ext cx="12193200" cy="6858000"/>
          </a:xfrm>
          <a:custGeom>
            <a:avLst/>
            <a:gdLst>
              <a:gd name="T0" fmla="*/ 0 w 25400"/>
              <a:gd name="T1" fmla="*/ 14293 h 14293"/>
              <a:gd name="T2" fmla="*/ 11682 w 25400"/>
              <a:gd name="T3" fmla="*/ 14293 h 14293"/>
              <a:gd name="T4" fmla="*/ 11303 w 25400"/>
              <a:gd name="T5" fmla="*/ 13517 h 14293"/>
              <a:gd name="T6" fmla="*/ 11469 w 25400"/>
              <a:gd name="T7" fmla="*/ 12643 h 14293"/>
              <a:gd name="T8" fmla="*/ 12342 w 25400"/>
              <a:gd name="T9" fmla="*/ 12478 h 14293"/>
              <a:gd name="T10" fmla="*/ 13914 w 25400"/>
              <a:gd name="T11" fmla="*/ 13245 h 14293"/>
              <a:gd name="T12" fmla="*/ 14748 w 25400"/>
              <a:gd name="T13" fmla="*/ 13067 h 14293"/>
              <a:gd name="T14" fmla="*/ 14919 w 25400"/>
              <a:gd name="T15" fmla="*/ 12211 h 14293"/>
              <a:gd name="T16" fmla="*/ 14161 w 25400"/>
              <a:gd name="T17" fmla="*/ 10659 h 14293"/>
              <a:gd name="T18" fmla="*/ 14327 w 25400"/>
              <a:gd name="T19" fmla="*/ 9785 h 14293"/>
              <a:gd name="T20" fmla="*/ 15200 w 25400"/>
              <a:gd name="T21" fmla="*/ 9620 h 14293"/>
              <a:gd name="T22" fmla="*/ 16773 w 25400"/>
              <a:gd name="T23" fmla="*/ 10387 h 14293"/>
              <a:gd name="T24" fmla="*/ 17607 w 25400"/>
              <a:gd name="T25" fmla="*/ 10209 h 14293"/>
              <a:gd name="T26" fmla="*/ 17777 w 25400"/>
              <a:gd name="T27" fmla="*/ 9353 h 14293"/>
              <a:gd name="T28" fmla="*/ 17020 w 25400"/>
              <a:gd name="T29" fmla="*/ 7801 h 14293"/>
              <a:gd name="T30" fmla="*/ 17185 w 25400"/>
              <a:gd name="T31" fmla="*/ 6927 h 14293"/>
              <a:gd name="T32" fmla="*/ 18058 w 25400"/>
              <a:gd name="T33" fmla="*/ 6762 h 14293"/>
              <a:gd name="T34" fmla="*/ 19628 w 25400"/>
              <a:gd name="T35" fmla="*/ 7532 h 14293"/>
              <a:gd name="T36" fmla="*/ 20459 w 25400"/>
              <a:gd name="T37" fmla="*/ 7357 h 14293"/>
              <a:gd name="T38" fmla="*/ 20629 w 25400"/>
              <a:gd name="T39" fmla="*/ 6500 h 14293"/>
              <a:gd name="T40" fmla="*/ 19872 w 25400"/>
              <a:gd name="T41" fmla="*/ 4948 h 14293"/>
              <a:gd name="T42" fmla="*/ 20038 w 25400"/>
              <a:gd name="T43" fmla="*/ 4075 h 14293"/>
              <a:gd name="T44" fmla="*/ 20911 w 25400"/>
              <a:gd name="T45" fmla="*/ 3910 h 14293"/>
              <a:gd name="T46" fmla="*/ 22483 w 25400"/>
              <a:gd name="T47" fmla="*/ 4676 h 14293"/>
              <a:gd name="T48" fmla="*/ 23317 w 25400"/>
              <a:gd name="T49" fmla="*/ 4499 h 14293"/>
              <a:gd name="T50" fmla="*/ 23487 w 25400"/>
              <a:gd name="T51" fmla="*/ 3642 h 14293"/>
              <a:gd name="T52" fmla="*/ 22730 w 25400"/>
              <a:gd name="T53" fmla="*/ 2090 h 14293"/>
              <a:gd name="T54" fmla="*/ 22896 w 25400"/>
              <a:gd name="T55" fmla="*/ 1217 h 14293"/>
              <a:gd name="T56" fmla="*/ 23769 w 25400"/>
              <a:gd name="T57" fmla="*/ 1051 h 14293"/>
              <a:gd name="T58" fmla="*/ 25342 w 25400"/>
              <a:gd name="T59" fmla="*/ 1818 h 14293"/>
              <a:gd name="T60" fmla="*/ 25400 w 25400"/>
              <a:gd name="T61" fmla="*/ 1837 h 14293"/>
              <a:gd name="T62" fmla="*/ 25400 w 25400"/>
              <a:gd name="T63" fmla="*/ 0 h 14293"/>
              <a:gd name="T64" fmla="*/ 0 w 25400"/>
              <a:gd name="T65" fmla="*/ 0 h 14293"/>
              <a:gd name="T66" fmla="*/ 0 w 25400"/>
              <a:gd name="T67" fmla="*/ 14293 h 142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25400" h="14293">
                <a:moveTo>
                  <a:pt x="0" y="14293"/>
                </a:moveTo>
                <a:lnTo>
                  <a:pt x="11682" y="14293"/>
                </a:lnTo>
                <a:cubicBezTo>
                  <a:pt x="11492" y="13905"/>
                  <a:pt x="11303" y="13517"/>
                  <a:pt x="11303" y="13517"/>
                </a:cubicBezTo>
                <a:cubicBezTo>
                  <a:pt x="11303" y="13517"/>
                  <a:pt x="11074" y="13038"/>
                  <a:pt x="11469" y="12643"/>
                </a:cubicBezTo>
                <a:cubicBezTo>
                  <a:pt x="11705" y="12407"/>
                  <a:pt x="12051" y="12349"/>
                  <a:pt x="12342" y="12478"/>
                </a:cubicBezTo>
                <a:cubicBezTo>
                  <a:pt x="12354" y="12483"/>
                  <a:pt x="13914" y="13245"/>
                  <a:pt x="13914" y="13245"/>
                </a:cubicBezTo>
                <a:cubicBezTo>
                  <a:pt x="13914" y="13245"/>
                  <a:pt x="14350" y="13466"/>
                  <a:pt x="14748" y="13067"/>
                </a:cubicBezTo>
                <a:cubicBezTo>
                  <a:pt x="14979" y="12837"/>
                  <a:pt x="15040" y="12503"/>
                  <a:pt x="14919" y="12211"/>
                </a:cubicBezTo>
                <a:cubicBezTo>
                  <a:pt x="14910" y="12193"/>
                  <a:pt x="14161" y="10659"/>
                  <a:pt x="14161" y="10659"/>
                </a:cubicBezTo>
                <a:cubicBezTo>
                  <a:pt x="14161" y="10659"/>
                  <a:pt x="13932" y="10180"/>
                  <a:pt x="14327" y="9785"/>
                </a:cubicBezTo>
                <a:cubicBezTo>
                  <a:pt x="14564" y="9549"/>
                  <a:pt x="14909" y="9491"/>
                  <a:pt x="15200" y="9620"/>
                </a:cubicBezTo>
                <a:cubicBezTo>
                  <a:pt x="15213" y="9625"/>
                  <a:pt x="16773" y="10387"/>
                  <a:pt x="16773" y="10387"/>
                </a:cubicBezTo>
                <a:cubicBezTo>
                  <a:pt x="16773" y="10387"/>
                  <a:pt x="17208" y="10608"/>
                  <a:pt x="17607" y="10209"/>
                </a:cubicBezTo>
                <a:cubicBezTo>
                  <a:pt x="17837" y="9979"/>
                  <a:pt x="17898" y="9645"/>
                  <a:pt x="17777" y="9353"/>
                </a:cubicBezTo>
                <a:cubicBezTo>
                  <a:pt x="17768" y="9335"/>
                  <a:pt x="17020" y="7801"/>
                  <a:pt x="17020" y="7801"/>
                </a:cubicBezTo>
                <a:cubicBezTo>
                  <a:pt x="17020" y="7801"/>
                  <a:pt x="16791" y="7322"/>
                  <a:pt x="17185" y="6927"/>
                </a:cubicBezTo>
                <a:cubicBezTo>
                  <a:pt x="17422" y="6691"/>
                  <a:pt x="17767" y="6633"/>
                  <a:pt x="18058" y="6762"/>
                </a:cubicBezTo>
                <a:cubicBezTo>
                  <a:pt x="18071" y="6767"/>
                  <a:pt x="19628" y="7532"/>
                  <a:pt x="19628" y="7532"/>
                </a:cubicBezTo>
                <a:cubicBezTo>
                  <a:pt x="19628" y="7532"/>
                  <a:pt x="20093" y="7723"/>
                  <a:pt x="20459" y="7357"/>
                </a:cubicBezTo>
                <a:cubicBezTo>
                  <a:pt x="20689" y="7127"/>
                  <a:pt x="20750" y="6793"/>
                  <a:pt x="20629" y="6500"/>
                </a:cubicBezTo>
                <a:cubicBezTo>
                  <a:pt x="20620" y="6483"/>
                  <a:pt x="19872" y="4948"/>
                  <a:pt x="19872" y="4948"/>
                </a:cubicBezTo>
                <a:cubicBezTo>
                  <a:pt x="19872" y="4948"/>
                  <a:pt x="19643" y="4470"/>
                  <a:pt x="20038" y="4075"/>
                </a:cubicBezTo>
                <a:cubicBezTo>
                  <a:pt x="20274" y="3838"/>
                  <a:pt x="20619" y="3781"/>
                  <a:pt x="20911" y="3910"/>
                </a:cubicBezTo>
                <a:cubicBezTo>
                  <a:pt x="20923" y="3915"/>
                  <a:pt x="22483" y="4676"/>
                  <a:pt x="22483" y="4676"/>
                </a:cubicBezTo>
                <a:cubicBezTo>
                  <a:pt x="22483" y="4676"/>
                  <a:pt x="22919" y="4897"/>
                  <a:pt x="23317" y="4499"/>
                </a:cubicBezTo>
                <a:cubicBezTo>
                  <a:pt x="23547" y="4268"/>
                  <a:pt x="23608" y="3935"/>
                  <a:pt x="23487" y="3642"/>
                </a:cubicBezTo>
                <a:cubicBezTo>
                  <a:pt x="23479" y="3624"/>
                  <a:pt x="22730" y="2090"/>
                  <a:pt x="22730" y="2090"/>
                </a:cubicBezTo>
                <a:cubicBezTo>
                  <a:pt x="22730" y="2090"/>
                  <a:pt x="22501" y="1611"/>
                  <a:pt x="22896" y="1217"/>
                </a:cubicBezTo>
                <a:cubicBezTo>
                  <a:pt x="23132" y="980"/>
                  <a:pt x="23478" y="922"/>
                  <a:pt x="23769" y="1051"/>
                </a:cubicBezTo>
                <a:cubicBezTo>
                  <a:pt x="23781" y="1056"/>
                  <a:pt x="25342" y="1818"/>
                  <a:pt x="25342" y="1818"/>
                </a:cubicBezTo>
                <a:cubicBezTo>
                  <a:pt x="25342" y="1818"/>
                  <a:pt x="25363" y="1827"/>
                  <a:pt x="25400" y="1837"/>
                </a:cubicBezTo>
                <a:lnTo>
                  <a:pt x="25400" y="0"/>
                </a:lnTo>
                <a:lnTo>
                  <a:pt x="0" y="0"/>
                </a:lnTo>
                <a:lnTo>
                  <a:pt x="0" y="14293"/>
                </a:lnTo>
                <a:close/>
              </a:path>
            </a:pathLst>
          </a:custGeom>
          <a:solidFill>
            <a:srgbClr val="FD4F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08563" y="457200"/>
            <a:ext cx="10739336" cy="2071991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70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i-FI" dirty="0" smtClean="0"/>
              <a:t>Muokkaa </a:t>
            </a:r>
            <a:r>
              <a:rPr lang="fi-FI" dirty="0" err="1" smtClean="0"/>
              <a:t>perustyyl</a:t>
            </a:r>
            <a:r>
              <a:rPr lang="fi-FI" dirty="0" smtClean="0"/>
              <a:t>. </a:t>
            </a:r>
            <a:r>
              <a:rPr lang="fi-FI" dirty="0" err="1" smtClean="0"/>
              <a:t>napsautt</a:t>
            </a:r>
            <a:r>
              <a:rPr lang="fi-FI" dirty="0" smtClean="0"/>
              <a:t>.</a:t>
            </a:r>
            <a:endParaRPr lang="fi-FI" dirty="0"/>
          </a:p>
        </p:txBody>
      </p:sp>
      <p:sp>
        <p:nvSpPr>
          <p:cNvPr id="12" name="Tekstin paikkamerkki 11"/>
          <p:cNvSpPr>
            <a:spLocks noGrp="1"/>
          </p:cNvSpPr>
          <p:nvPr>
            <p:ph type="body" sz="quarter" idx="13"/>
          </p:nvPr>
        </p:nvSpPr>
        <p:spPr>
          <a:xfrm>
            <a:off x="447472" y="2665378"/>
            <a:ext cx="10709478" cy="972000"/>
          </a:xfrm>
        </p:spPr>
        <p:txBody>
          <a:bodyPr/>
          <a:lstStyle>
            <a:lvl1pPr marL="0" indent="0">
              <a:buNone/>
              <a:defRPr b="1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fi-FI" dirty="0" smtClean="0"/>
              <a:t>Muokkaa tekstin perustyylejä napsauttamalla</a:t>
            </a:r>
          </a:p>
        </p:txBody>
      </p:sp>
      <p:pic>
        <p:nvPicPr>
          <p:cNvPr id="27" name="Kuva 2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211" y="5677621"/>
            <a:ext cx="1686983" cy="946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63651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 5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 5"/>
          <p:cNvSpPr>
            <a:spLocks noChangeAspect="1"/>
          </p:cNvSpPr>
          <p:nvPr userDrawn="1"/>
        </p:nvSpPr>
        <p:spPr bwMode="auto">
          <a:xfrm>
            <a:off x="-18000" y="-18000"/>
            <a:ext cx="9727872" cy="6876000"/>
          </a:xfrm>
          <a:custGeom>
            <a:avLst/>
            <a:gdLst>
              <a:gd name="T0" fmla="*/ 0 w 20206"/>
              <a:gd name="T1" fmla="*/ 13 h 14300"/>
              <a:gd name="T2" fmla="*/ 0 w 20206"/>
              <a:gd name="T3" fmla="*/ 14300 h 14300"/>
              <a:gd name="T4" fmla="*/ 7482 w 20206"/>
              <a:gd name="T5" fmla="*/ 14300 h 14300"/>
              <a:gd name="T6" fmla="*/ 7478 w 20206"/>
              <a:gd name="T7" fmla="*/ 12595 h 14300"/>
              <a:gd name="T8" fmla="*/ 9300 w 20206"/>
              <a:gd name="T9" fmla="*/ 12600 h 14300"/>
              <a:gd name="T10" fmla="*/ 9295 w 20206"/>
              <a:gd name="T11" fmla="*/ 10777 h 14300"/>
              <a:gd name="T12" fmla="*/ 11118 w 20206"/>
              <a:gd name="T13" fmla="*/ 10782 h 14300"/>
              <a:gd name="T14" fmla="*/ 11113 w 20206"/>
              <a:gd name="T15" fmla="*/ 9085 h 14300"/>
              <a:gd name="T16" fmla="*/ 12935 w 20206"/>
              <a:gd name="T17" fmla="*/ 9090 h 14300"/>
              <a:gd name="T18" fmla="*/ 12930 w 20206"/>
              <a:gd name="T19" fmla="*/ 7267 h 14300"/>
              <a:gd name="T20" fmla="*/ 14753 w 20206"/>
              <a:gd name="T21" fmla="*/ 7272 h 14300"/>
              <a:gd name="T22" fmla="*/ 14748 w 20206"/>
              <a:gd name="T23" fmla="*/ 5450 h 14300"/>
              <a:gd name="T24" fmla="*/ 16571 w 20206"/>
              <a:gd name="T25" fmla="*/ 5455 h 14300"/>
              <a:gd name="T26" fmla="*/ 16566 w 20206"/>
              <a:gd name="T27" fmla="*/ 3632 h 14300"/>
              <a:gd name="T28" fmla="*/ 18388 w 20206"/>
              <a:gd name="T29" fmla="*/ 3637 h 14300"/>
              <a:gd name="T30" fmla="*/ 18383 w 20206"/>
              <a:gd name="T31" fmla="*/ 1815 h 14300"/>
              <a:gd name="T32" fmla="*/ 20206 w 20206"/>
              <a:gd name="T33" fmla="*/ 1820 h 14300"/>
              <a:gd name="T34" fmla="*/ 20201 w 20206"/>
              <a:gd name="T35" fmla="*/ 0 h 14300"/>
              <a:gd name="T36" fmla="*/ 0 w 20206"/>
              <a:gd name="T37" fmla="*/ 13 h 14300"/>
              <a:gd name="connsiteX0" fmla="*/ 284 w 20206"/>
              <a:gd name="connsiteY0" fmla="*/ 196 h 14300"/>
              <a:gd name="connsiteX1" fmla="*/ 0 w 20206"/>
              <a:gd name="connsiteY1" fmla="*/ 14300 h 14300"/>
              <a:gd name="connsiteX2" fmla="*/ 7482 w 20206"/>
              <a:gd name="connsiteY2" fmla="*/ 14300 h 14300"/>
              <a:gd name="connsiteX3" fmla="*/ 7478 w 20206"/>
              <a:gd name="connsiteY3" fmla="*/ 12595 h 14300"/>
              <a:gd name="connsiteX4" fmla="*/ 9300 w 20206"/>
              <a:gd name="connsiteY4" fmla="*/ 12600 h 14300"/>
              <a:gd name="connsiteX5" fmla="*/ 9295 w 20206"/>
              <a:gd name="connsiteY5" fmla="*/ 10777 h 14300"/>
              <a:gd name="connsiteX6" fmla="*/ 11118 w 20206"/>
              <a:gd name="connsiteY6" fmla="*/ 10782 h 14300"/>
              <a:gd name="connsiteX7" fmla="*/ 11113 w 20206"/>
              <a:gd name="connsiteY7" fmla="*/ 9085 h 14300"/>
              <a:gd name="connsiteX8" fmla="*/ 12935 w 20206"/>
              <a:gd name="connsiteY8" fmla="*/ 9090 h 14300"/>
              <a:gd name="connsiteX9" fmla="*/ 12930 w 20206"/>
              <a:gd name="connsiteY9" fmla="*/ 7267 h 14300"/>
              <a:gd name="connsiteX10" fmla="*/ 14753 w 20206"/>
              <a:gd name="connsiteY10" fmla="*/ 7272 h 14300"/>
              <a:gd name="connsiteX11" fmla="*/ 14748 w 20206"/>
              <a:gd name="connsiteY11" fmla="*/ 5450 h 14300"/>
              <a:gd name="connsiteX12" fmla="*/ 16571 w 20206"/>
              <a:gd name="connsiteY12" fmla="*/ 5455 h 14300"/>
              <a:gd name="connsiteX13" fmla="*/ 16566 w 20206"/>
              <a:gd name="connsiteY13" fmla="*/ 3632 h 14300"/>
              <a:gd name="connsiteX14" fmla="*/ 18388 w 20206"/>
              <a:gd name="connsiteY14" fmla="*/ 3637 h 14300"/>
              <a:gd name="connsiteX15" fmla="*/ 18383 w 20206"/>
              <a:gd name="connsiteY15" fmla="*/ 1815 h 14300"/>
              <a:gd name="connsiteX16" fmla="*/ 20206 w 20206"/>
              <a:gd name="connsiteY16" fmla="*/ 1820 h 14300"/>
              <a:gd name="connsiteX17" fmla="*/ 20201 w 20206"/>
              <a:gd name="connsiteY17" fmla="*/ 0 h 14300"/>
              <a:gd name="connsiteX18" fmla="*/ 284 w 20206"/>
              <a:gd name="connsiteY18" fmla="*/ 196 h 14300"/>
              <a:gd name="connsiteX0" fmla="*/ 27 w 20233"/>
              <a:gd name="connsiteY0" fmla="*/ 13 h 14300"/>
              <a:gd name="connsiteX1" fmla="*/ 27 w 20233"/>
              <a:gd name="connsiteY1" fmla="*/ 14300 h 14300"/>
              <a:gd name="connsiteX2" fmla="*/ 7509 w 20233"/>
              <a:gd name="connsiteY2" fmla="*/ 14300 h 14300"/>
              <a:gd name="connsiteX3" fmla="*/ 7505 w 20233"/>
              <a:gd name="connsiteY3" fmla="*/ 12595 h 14300"/>
              <a:gd name="connsiteX4" fmla="*/ 9327 w 20233"/>
              <a:gd name="connsiteY4" fmla="*/ 12600 h 14300"/>
              <a:gd name="connsiteX5" fmla="*/ 9322 w 20233"/>
              <a:gd name="connsiteY5" fmla="*/ 10777 h 14300"/>
              <a:gd name="connsiteX6" fmla="*/ 11145 w 20233"/>
              <a:gd name="connsiteY6" fmla="*/ 10782 h 14300"/>
              <a:gd name="connsiteX7" fmla="*/ 11140 w 20233"/>
              <a:gd name="connsiteY7" fmla="*/ 9085 h 14300"/>
              <a:gd name="connsiteX8" fmla="*/ 12962 w 20233"/>
              <a:gd name="connsiteY8" fmla="*/ 9090 h 14300"/>
              <a:gd name="connsiteX9" fmla="*/ 12957 w 20233"/>
              <a:gd name="connsiteY9" fmla="*/ 7267 h 14300"/>
              <a:gd name="connsiteX10" fmla="*/ 14780 w 20233"/>
              <a:gd name="connsiteY10" fmla="*/ 7272 h 14300"/>
              <a:gd name="connsiteX11" fmla="*/ 14775 w 20233"/>
              <a:gd name="connsiteY11" fmla="*/ 5450 h 14300"/>
              <a:gd name="connsiteX12" fmla="*/ 16598 w 20233"/>
              <a:gd name="connsiteY12" fmla="*/ 5455 h 14300"/>
              <a:gd name="connsiteX13" fmla="*/ 16593 w 20233"/>
              <a:gd name="connsiteY13" fmla="*/ 3632 h 14300"/>
              <a:gd name="connsiteX14" fmla="*/ 18415 w 20233"/>
              <a:gd name="connsiteY14" fmla="*/ 3637 h 14300"/>
              <a:gd name="connsiteX15" fmla="*/ 18410 w 20233"/>
              <a:gd name="connsiteY15" fmla="*/ 1815 h 14300"/>
              <a:gd name="connsiteX16" fmla="*/ 20233 w 20233"/>
              <a:gd name="connsiteY16" fmla="*/ 1820 h 14300"/>
              <a:gd name="connsiteX17" fmla="*/ 20228 w 20233"/>
              <a:gd name="connsiteY17" fmla="*/ 0 h 14300"/>
              <a:gd name="connsiteX18" fmla="*/ 27 w 20233"/>
              <a:gd name="connsiteY18" fmla="*/ 13 h 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0233" h="14300">
                <a:moveTo>
                  <a:pt x="27" y="13"/>
                </a:moveTo>
                <a:cubicBezTo>
                  <a:pt x="-68" y="4714"/>
                  <a:pt x="122" y="9599"/>
                  <a:pt x="27" y="14300"/>
                </a:cubicBezTo>
                <a:lnTo>
                  <a:pt x="7509" y="14300"/>
                </a:lnTo>
                <a:cubicBezTo>
                  <a:pt x="7508" y="13732"/>
                  <a:pt x="7506" y="13163"/>
                  <a:pt x="7505" y="12595"/>
                </a:cubicBezTo>
                <a:lnTo>
                  <a:pt x="9327" y="12600"/>
                </a:lnTo>
                <a:cubicBezTo>
                  <a:pt x="9325" y="11992"/>
                  <a:pt x="9324" y="11385"/>
                  <a:pt x="9322" y="10777"/>
                </a:cubicBezTo>
                <a:lnTo>
                  <a:pt x="11145" y="10782"/>
                </a:lnTo>
                <a:cubicBezTo>
                  <a:pt x="11143" y="10216"/>
                  <a:pt x="11142" y="9651"/>
                  <a:pt x="11140" y="9085"/>
                </a:cubicBezTo>
                <a:lnTo>
                  <a:pt x="12962" y="9090"/>
                </a:lnTo>
                <a:cubicBezTo>
                  <a:pt x="12960" y="8482"/>
                  <a:pt x="12959" y="7875"/>
                  <a:pt x="12957" y="7267"/>
                </a:cubicBezTo>
                <a:lnTo>
                  <a:pt x="14780" y="7272"/>
                </a:lnTo>
                <a:cubicBezTo>
                  <a:pt x="14778" y="6665"/>
                  <a:pt x="14777" y="6057"/>
                  <a:pt x="14775" y="5450"/>
                </a:cubicBezTo>
                <a:lnTo>
                  <a:pt x="16598" y="5455"/>
                </a:lnTo>
                <a:cubicBezTo>
                  <a:pt x="16596" y="4847"/>
                  <a:pt x="16595" y="4240"/>
                  <a:pt x="16593" y="3632"/>
                </a:cubicBezTo>
                <a:lnTo>
                  <a:pt x="18415" y="3637"/>
                </a:lnTo>
                <a:cubicBezTo>
                  <a:pt x="18413" y="3030"/>
                  <a:pt x="18412" y="2422"/>
                  <a:pt x="18410" y="1815"/>
                </a:cubicBezTo>
                <a:lnTo>
                  <a:pt x="20233" y="1820"/>
                </a:lnTo>
                <a:cubicBezTo>
                  <a:pt x="20231" y="1213"/>
                  <a:pt x="20230" y="607"/>
                  <a:pt x="20228" y="0"/>
                </a:cubicBezTo>
                <a:lnTo>
                  <a:pt x="27" y="13"/>
                </a:lnTo>
                <a:close/>
              </a:path>
            </a:pathLst>
          </a:custGeom>
          <a:solidFill>
            <a:srgbClr val="FD4F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08563" y="457200"/>
            <a:ext cx="10739336" cy="2071991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70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i-FI" dirty="0" smtClean="0"/>
              <a:t>Muokkaa </a:t>
            </a:r>
            <a:r>
              <a:rPr lang="fi-FI" dirty="0" err="1" smtClean="0"/>
              <a:t>perustyyl</a:t>
            </a:r>
            <a:r>
              <a:rPr lang="fi-FI" dirty="0" smtClean="0"/>
              <a:t>. </a:t>
            </a:r>
            <a:r>
              <a:rPr lang="fi-FI" dirty="0" err="1" smtClean="0"/>
              <a:t>napsautt</a:t>
            </a:r>
            <a:r>
              <a:rPr lang="fi-FI" dirty="0" smtClean="0"/>
              <a:t>.</a:t>
            </a:r>
            <a:endParaRPr lang="fi-FI" dirty="0"/>
          </a:p>
        </p:txBody>
      </p:sp>
      <p:sp>
        <p:nvSpPr>
          <p:cNvPr id="12" name="Tekstin paikkamerkki 11"/>
          <p:cNvSpPr>
            <a:spLocks noGrp="1"/>
          </p:cNvSpPr>
          <p:nvPr>
            <p:ph type="body" sz="quarter" idx="13"/>
          </p:nvPr>
        </p:nvSpPr>
        <p:spPr>
          <a:xfrm>
            <a:off x="447472" y="2665378"/>
            <a:ext cx="10709478" cy="972000"/>
          </a:xfrm>
        </p:spPr>
        <p:txBody>
          <a:bodyPr/>
          <a:lstStyle>
            <a:lvl1pPr marL="0" indent="0">
              <a:buNone/>
              <a:defRPr b="1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fi-FI" dirty="0" smtClean="0"/>
              <a:t>Muokkaa tekstin perustyylejä napsauttamalla</a:t>
            </a:r>
          </a:p>
        </p:txBody>
      </p:sp>
      <p:pic>
        <p:nvPicPr>
          <p:cNvPr id="28" name="Kuva 2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211" y="5677621"/>
            <a:ext cx="1686983" cy="946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289125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 5 B">
    <p:bg>
      <p:bgPr>
        <a:solidFill>
          <a:srgbClr val="9FC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/>
          <p:cNvSpPr>
            <a:spLocks/>
          </p:cNvSpPr>
          <p:nvPr userDrawn="1"/>
        </p:nvSpPr>
        <p:spPr bwMode="auto">
          <a:xfrm>
            <a:off x="0" y="0"/>
            <a:ext cx="12193200" cy="6858000"/>
          </a:xfrm>
          <a:custGeom>
            <a:avLst/>
            <a:gdLst>
              <a:gd name="T0" fmla="*/ 0 w 25400"/>
              <a:gd name="T1" fmla="*/ 0 h 14300"/>
              <a:gd name="T2" fmla="*/ 0 w 25400"/>
              <a:gd name="T3" fmla="*/ 14300 h 14300"/>
              <a:gd name="T4" fmla="*/ 14503 w 25400"/>
              <a:gd name="T5" fmla="*/ 14300 h 14300"/>
              <a:gd name="T6" fmla="*/ 14498 w 25400"/>
              <a:gd name="T7" fmla="*/ 12595 h 14300"/>
              <a:gd name="T8" fmla="*/ 16321 w 25400"/>
              <a:gd name="T9" fmla="*/ 12600 h 14300"/>
              <a:gd name="T10" fmla="*/ 16316 w 25400"/>
              <a:gd name="T11" fmla="*/ 10777 h 14300"/>
              <a:gd name="T12" fmla="*/ 18138 w 25400"/>
              <a:gd name="T13" fmla="*/ 10782 h 14300"/>
              <a:gd name="T14" fmla="*/ 18133 w 25400"/>
              <a:gd name="T15" fmla="*/ 9085 h 14300"/>
              <a:gd name="T16" fmla="*/ 19956 w 25400"/>
              <a:gd name="T17" fmla="*/ 9090 h 14300"/>
              <a:gd name="T18" fmla="*/ 19951 w 25400"/>
              <a:gd name="T19" fmla="*/ 7267 h 14300"/>
              <a:gd name="T20" fmla="*/ 21773 w 25400"/>
              <a:gd name="T21" fmla="*/ 7272 h 14300"/>
              <a:gd name="T22" fmla="*/ 21768 w 25400"/>
              <a:gd name="T23" fmla="*/ 5450 h 14300"/>
              <a:gd name="T24" fmla="*/ 23591 w 25400"/>
              <a:gd name="T25" fmla="*/ 5455 h 14300"/>
              <a:gd name="T26" fmla="*/ 23586 w 25400"/>
              <a:gd name="T27" fmla="*/ 3632 h 14300"/>
              <a:gd name="T28" fmla="*/ 25400 w 25400"/>
              <a:gd name="T29" fmla="*/ 3637 h 14300"/>
              <a:gd name="T30" fmla="*/ 25400 w 25400"/>
              <a:gd name="T31" fmla="*/ 0 h 14300"/>
              <a:gd name="T32" fmla="*/ 0 w 25400"/>
              <a:gd name="T33" fmla="*/ 0 h 14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5400" h="14300">
                <a:moveTo>
                  <a:pt x="0" y="0"/>
                </a:moveTo>
                <a:lnTo>
                  <a:pt x="0" y="14300"/>
                </a:lnTo>
                <a:lnTo>
                  <a:pt x="14503" y="14300"/>
                </a:lnTo>
                <a:lnTo>
                  <a:pt x="14498" y="12595"/>
                </a:lnTo>
                <a:lnTo>
                  <a:pt x="16321" y="12600"/>
                </a:lnTo>
                <a:lnTo>
                  <a:pt x="16316" y="10777"/>
                </a:lnTo>
                <a:lnTo>
                  <a:pt x="18138" y="10782"/>
                </a:lnTo>
                <a:lnTo>
                  <a:pt x="18133" y="9085"/>
                </a:lnTo>
                <a:lnTo>
                  <a:pt x="19956" y="9090"/>
                </a:lnTo>
                <a:lnTo>
                  <a:pt x="19951" y="7267"/>
                </a:lnTo>
                <a:lnTo>
                  <a:pt x="21773" y="7272"/>
                </a:lnTo>
                <a:lnTo>
                  <a:pt x="21768" y="5450"/>
                </a:lnTo>
                <a:lnTo>
                  <a:pt x="23591" y="5455"/>
                </a:lnTo>
                <a:lnTo>
                  <a:pt x="23586" y="3632"/>
                </a:lnTo>
                <a:lnTo>
                  <a:pt x="25400" y="3637"/>
                </a:lnTo>
                <a:lnTo>
                  <a:pt x="25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D4F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08563" y="457200"/>
            <a:ext cx="10739336" cy="2071991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70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i-FI" dirty="0" smtClean="0"/>
              <a:t>Muokkaa </a:t>
            </a:r>
            <a:r>
              <a:rPr lang="fi-FI" dirty="0" err="1" smtClean="0"/>
              <a:t>perustyyl</a:t>
            </a:r>
            <a:r>
              <a:rPr lang="fi-FI" dirty="0" smtClean="0"/>
              <a:t>. </a:t>
            </a:r>
            <a:r>
              <a:rPr lang="fi-FI" dirty="0" err="1" smtClean="0"/>
              <a:t>napsautt</a:t>
            </a:r>
            <a:r>
              <a:rPr lang="fi-FI" dirty="0" smtClean="0"/>
              <a:t>.</a:t>
            </a:r>
            <a:endParaRPr lang="fi-FI" dirty="0"/>
          </a:p>
        </p:txBody>
      </p:sp>
      <p:sp>
        <p:nvSpPr>
          <p:cNvPr id="12" name="Tekstin paikkamerkki 11"/>
          <p:cNvSpPr>
            <a:spLocks noGrp="1"/>
          </p:cNvSpPr>
          <p:nvPr>
            <p:ph type="body" sz="quarter" idx="13"/>
          </p:nvPr>
        </p:nvSpPr>
        <p:spPr>
          <a:xfrm>
            <a:off x="447472" y="2665378"/>
            <a:ext cx="10709478" cy="972000"/>
          </a:xfrm>
        </p:spPr>
        <p:txBody>
          <a:bodyPr/>
          <a:lstStyle>
            <a:lvl1pPr marL="0" indent="0">
              <a:buNone/>
              <a:defRPr b="1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fi-FI" dirty="0" smtClean="0"/>
              <a:t>Muokkaa tekstin perustyylejä napsauttamalla</a:t>
            </a:r>
          </a:p>
        </p:txBody>
      </p:sp>
      <p:pic>
        <p:nvPicPr>
          <p:cNvPr id="27" name="Kuva 2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211" y="5677621"/>
            <a:ext cx="1686983" cy="946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51398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86383" y="457200"/>
            <a:ext cx="9972000" cy="5136204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7000">
                <a:solidFill>
                  <a:srgbClr val="009246"/>
                </a:solidFill>
                <a:latin typeface="+mj-lt"/>
              </a:defRPr>
            </a:lvl1pPr>
          </a:lstStyle>
          <a:p>
            <a:r>
              <a:rPr lang="fi-FI" dirty="0" smtClean="0"/>
              <a:t>Muokkaa </a:t>
            </a:r>
            <a:r>
              <a:rPr lang="fi-FI" dirty="0" err="1" smtClean="0"/>
              <a:t>perustyyl</a:t>
            </a:r>
            <a:r>
              <a:rPr lang="fi-FI" dirty="0" smtClean="0"/>
              <a:t>. </a:t>
            </a:r>
            <a:r>
              <a:rPr lang="fi-FI" dirty="0" err="1" smtClean="0"/>
              <a:t>napsautt</a:t>
            </a:r>
            <a:r>
              <a:rPr lang="fi-FI" dirty="0" smtClean="0"/>
              <a:t>.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938-106A-4E9D-9931-8D19B263D19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9265366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otsikko">
    <p:bg>
      <p:bgPr>
        <a:solidFill>
          <a:srgbClr val="0092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86383" y="457200"/>
            <a:ext cx="9972000" cy="5136204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70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i-FI" dirty="0" smtClean="0"/>
              <a:t>Muokkaa </a:t>
            </a:r>
            <a:r>
              <a:rPr lang="fi-FI" dirty="0" err="1" smtClean="0"/>
              <a:t>perustyyl</a:t>
            </a:r>
            <a:r>
              <a:rPr lang="fi-FI" dirty="0" smtClean="0"/>
              <a:t>. </a:t>
            </a:r>
            <a:r>
              <a:rPr lang="fi-FI" dirty="0" err="1" smtClean="0"/>
              <a:t>napsautt</a:t>
            </a:r>
            <a:r>
              <a:rPr lang="fi-FI" dirty="0" smtClean="0"/>
              <a:t>.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6B0B938-106A-4E9D-9931-8D19B263D192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21" name="Kuva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412" y="6134100"/>
            <a:ext cx="1058332" cy="593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37583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dirty="0" smtClean="0"/>
              <a:t>Muokkaa tekstin perustyylejä napsauttamalla</a:t>
            </a:r>
          </a:p>
          <a:p>
            <a:pPr lvl="1"/>
            <a:r>
              <a:rPr lang="fi-FI" dirty="0" smtClean="0"/>
              <a:t>toinen taso</a:t>
            </a:r>
          </a:p>
          <a:p>
            <a:pPr lvl="2"/>
            <a:r>
              <a:rPr lang="fi-FI" dirty="0" smtClean="0"/>
              <a:t>kolmas taso</a:t>
            </a:r>
          </a:p>
          <a:p>
            <a:pPr lvl="3"/>
            <a:r>
              <a:rPr lang="fi-FI" dirty="0" smtClean="0"/>
              <a:t>neljäs taso</a:t>
            </a:r>
          </a:p>
          <a:p>
            <a:pPr lvl="4"/>
            <a:r>
              <a:rPr lang="fi-FI" dirty="0" smtClean="0"/>
              <a:t>viides taso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938-106A-4E9D-9931-8D19B263D19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7653861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orakulmio 6"/>
          <p:cNvSpPr/>
          <p:nvPr userDrawn="1"/>
        </p:nvSpPr>
        <p:spPr bwMode="auto">
          <a:xfrm>
            <a:off x="11050621" y="0"/>
            <a:ext cx="1141379" cy="6858000"/>
          </a:xfrm>
          <a:prstGeom prst="rect">
            <a:avLst/>
          </a:prstGeom>
          <a:solidFill>
            <a:srgbClr val="009246"/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dirty="0" smtClean="0"/>
              <a:t>Muokkaa tekstin perustyylejä napsauttamalla</a:t>
            </a:r>
          </a:p>
          <a:p>
            <a:pPr lvl="1"/>
            <a:r>
              <a:rPr lang="fi-FI" dirty="0" smtClean="0"/>
              <a:t>toinen taso</a:t>
            </a:r>
          </a:p>
          <a:p>
            <a:pPr lvl="2"/>
            <a:r>
              <a:rPr lang="fi-FI" dirty="0" smtClean="0"/>
              <a:t>kolmas taso</a:t>
            </a:r>
          </a:p>
          <a:p>
            <a:pPr lvl="3"/>
            <a:r>
              <a:rPr lang="fi-FI" dirty="0" smtClean="0"/>
              <a:t>neljäs taso</a:t>
            </a:r>
          </a:p>
          <a:p>
            <a:pPr lvl="4"/>
            <a:r>
              <a:rPr lang="fi-FI" dirty="0" smtClean="0"/>
              <a:t>viides taso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6B0B938-106A-4E9D-9931-8D19B263D192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56433551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195200"/>
            <a:ext cx="5364000" cy="4982400"/>
          </a:xfrm>
        </p:spPr>
        <p:txBody>
          <a:bodyPr/>
          <a:lstStyle/>
          <a:p>
            <a:pPr lvl="0"/>
            <a:r>
              <a:rPr lang="fi-FI" dirty="0" smtClean="0"/>
              <a:t>Muokkaa tekstin perustyylejä napsauttamalla</a:t>
            </a:r>
          </a:p>
          <a:p>
            <a:pPr lvl="1"/>
            <a:r>
              <a:rPr lang="fi-FI" dirty="0" smtClean="0"/>
              <a:t>toinen taso</a:t>
            </a:r>
          </a:p>
          <a:p>
            <a:pPr lvl="2"/>
            <a:r>
              <a:rPr lang="fi-FI" dirty="0" smtClean="0"/>
              <a:t>kolmas taso</a:t>
            </a:r>
          </a:p>
          <a:p>
            <a:pPr lvl="3"/>
            <a:r>
              <a:rPr lang="fi-FI" dirty="0" smtClean="0"/>
              <a:t>neljäs taso</a:t>
            </a:r>
          </a:p>
          <a:p>
            <a:pPr lvl="4"/>
            <a:r>
              <a:rPr lang="fi-FI" dirty="0" smtClean="0"/>
              <a:t>viides taso</a:t>
            </a:r>
            <a:endParaRPr lang="fi-FI" dirty="0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195200"/>
            <a:ext cx="5364000" cy="4982400"/>
          </a:xfrm>
        </p:spPr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938-106A-4E9D-9931-8D19B263D19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36020173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935804"/>
            <a:ext cx="5364000" cy="4241795"/>
          </a:xfrm>
        </p:spPr>
        <p:txBody>
          <a:bodyPr/>
          <a:lstStyle/>
          <a:p>
            <a:pPr lvl="0"/>
            <a:r>
              <a:rPr lang="fi-FI" dirty="0" smtClean="0"/>
              <a:t>Muokkaa tekstin perustyylejä napsauttamalla</a:t>
            </a:r>
          </a:p>
          <a:p>
            <a:pPr lvl="1"/>
            <a:r>
              <a:rPr lang="fi-FI" dirty="0" smtClean="0"/>
              <a:t>toinen taso</a:t>
            </a:r>
          </a:p>
          <a:p>
            <a:pPr lvl="2"/>
            <a:r>
              <a:rPr lang="fi-FI" dirty="0" smtClean="0"/>
              <a:t>kolmas taso</a:t>
            </a:r>
          </a:p>
          <a:p>
            <a:pPr lvl="3"/>
            <a:r>
              <a:rPr lang="fi-FI" dirty="0" smtClean="0"/>
              <a:t>neljäs taso</a:t>
            </a:r>
          </a:p>
          <a:p>
            <a:pPr lvl="4"/>
            <a:r>
              <a:rPr lang="fi-FI" dirty="0" smtClean="0"/>
              <a:t>viides taso</a:t>
            </a:r>
            <a:endParaRPr lang="fi-FI" dirty="0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935804"/>
            <a:ext cx="5364000" cy="4241795"/>
          </a:xfrm>
        </p:spPr>
        <p:txBody>
          <a:bodyPr/>
          <a:lstStyle/>
          <a:p>
            <a:pPr lvl="0"/>
            <a:r>
              <a:rPr lang="fi-FI" dirty="0" smtClean="0"/>
              <a:t>Muokkaa tekstin perustyylejä napsauttamalla</a:t>
            </a:r>
          </a:p>
          <a:p>
            <a:pPr lvl="1"/>
            <a:r>
              <a:rPr lang="fi-FI" dirty="0" smtClean="0"/>
              <a:t>toinen taso</a:t>
            </a:r>
          </a:p>
          <a:p>
            <a:pPr lvl="2"/>
            <a:r>
              <a:rPr lang="fi-FI" dirty="0" smtClean="0"/>
              <a:t>kolmas taso</a:t>
            </a:r>
          </a:p>
          <a:p>
            <a:pPr lvl="3"/>
            <a:r>
              <a:rPr lang="fi-FI" dirty="0" smtClean="0"/>
              <a:t>neljäs taso</a:t>
            </a:r>
          </a:p>
          <a:p>
            <a:pPr lvl="4"/>
            <a:r>
              <a:rPr lang="fi-FI" dirty="0" smtClean="0"/>
              <a:t>viides taso</a:t>
            </a:r>
            <a:endParaRPr lang="fi-FI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938-106A-4E9D-9931-8D19B263D192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Tekstin paikkamerkki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555784"/>
            <a:ext cx="5364163" cy="409203"/>
          </a:xfrm>
        </p:spPr>
        <p:txBody>
          <a:bodyPr/>
          <a:lstStyle>
            <a:lvl1pPr marL="0" indent="0">
              <a:buNone/>
              <a:defRPr>
                <a:latin typeface="Arial Black" panose="020B0A04020102020204" pitchFamily="34" charset="0"/>
              </a:defRPr>
            </a:lvl1pPr>
          </a:lstStyle>
          <a:p>
            <a:pPr lvl="0"/>
            <a:r>
              <a:rPr lang="fi-FI" dirty="0" smtClean="0"/>
              <a:t>Väliotsikko</a:t>
            </a:r>
          </a:p>
        </p:txBody>
      </p:sp>
      <p:sp>
        <p:nvSpPr>
          <p:cNvPr id="11" name="Tekstin paikkamerkki 9"/>
          <p:cNvSpPr>
            <a:spLocks noGrp="1"/>
          </p:cNvSpPr>
          <p:nvPr>
            <p:ph type="body" sz="quarter" idx="14" hasCustomPrompt="1"/>
          </p:nvPr>
        </p:nvSpPr>
        <p:spPr>
          <a:xfrm>
            <a:off x="6174000" y="1555784"/>
            <a:ext cx="5364163" cy="409203"/>
          </a:xfrm>
        </p:spPr>
        <p:txBody>
          <a:bodyPr/>
          <a:lstStyle>
            <a:lvl1pPr marL="0" indent="0">
              <a:buNone/>
              <a:defRPr>
                <a:latin typeface="Arial Black" panose="020B0A04020102020204" pitchFamily="34" charset="0"/>
              </a:defRPr>
            </a:lvl1pPr>
          </a:lstStyle>
          <a:p>
            <a:pPr lvl="0"/>
            <a:r>
              <a:rPr lang="fi-FI" dirty="0" smtClean="0"/>
              <a:t>Väliotsikko</a:t>
            </a:r>
          </a:p>
        </p:txBody>
      </p:sp>
    </p:spTree>
    <p:extLst>
      <p:ext uri="{BB962C8B-B14F-4D97-AF65-F5344CB8AC3E}">
        <p14:creationId xmlns:p14="http://schemas.microsoft.com/office/powerpoint/2010/main" val="209564530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 ja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408562"/>
            <a:ext cx="6371618" cy="787615"/>
          </a:xfrm>
        </p:spPr>
        <p:txBody>
          <a:bodyPr/>
          <a:lstStyle/>
          <a:p>
            <a:r>
              <a:rPr lang="fi-FI" dirty="0" smtClean="0"/>
              <a:t>Muokkaa </a:t>
            </a:r>
            <a:r>
              <a:rPr lang="fi-FI" dirty="0" err="1" smtClean="0"/>
              <a:t>perustyyl</a:t>
            </a:r>
            <a:r>
              <a:rPr lang="fi-FI" dirty="0" smtClean="0"/>
              <a:t>. </a:t>
            </a:r>
            <a:r>
              <a:rPr lang="fi-FI" dirty="0" err="1" smtClean="0"/>
              <a:t>napsautt</a:t>
            </a:r>
            <a:r>
              <a:rPr lang="fi-FI" dirty="0" smtClean="0"/>
              <a:t>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195200"/>
            <a:ext cx="6371618" cy="4982400"/>
          </a:xfrm>
        </p:spPr>
        <p:txBody>
          <a:bodyPr/>
          <a:lstStyle/>
          <a:p>
            <a:pPr lvl="0"/>
            <a:r>
              <a:rPr lang="fi-FI" dirty="0" smtClean="0"/>
              <a:t>Muokkaa tekstin perustyylejä napsauttamalla</a:t>
            </a:r>
          </a:p>
          <a:p>
            <a:pPr lvl="1"/>
            <a:r>
              <a:rPr lang="fi-FI" dirty="0" smtClean="0"/>
              <a:t>toinen taso</a:t>
            </a:r>
          </a:p>
          <a:p>
            <a:pPr lvl="2"/>
            <a:r>
              <a:rPr lang="fi-FI" dirty="0" smtClean="0"/>
              <a:t>kolmas taso</a:t>
            </a:r>
          </a:p>
          <a:p>
            <a:pPr lvl="3"/>
            <a:r>
              <a:rPr lang="fi-FI" dirty="0" smtClean="0"/>
              <a:t>neljäs taso</a:t>
            </a:r>
          </a:p>
          <a:p>
            <a:pPr lvl="4"/>
            <a:r>
              <a:rPr lang="fi-FI" dirty="0" smtClean="0"/>
              <a:t>viides taso</a:t>
            </a:r>
            <a:endParaRPr lang="fi-FI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938-106A-4E9D-9931-8D19B263D192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Kuvan paikkamerkki 9"/>
          <p:cNvSpPr>
            <a:spLocks noGrp="1"/>
          </p:cNvSpPr>
          <p:nvPr>
            <p:ph type="pic" sz="quarter" idx="13"/>
          </p:nvPr>
        </p:nvSpPr>
        <p:spPr>
          <a:xfrm>
            <a:off x="7131050" y="0"/>
            <a:ext cx="5060950" cy="6858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 algn="r">
              <a:buNone/>
              <a:defRPr/>
            </a:lvl1pPr>
          </a:lstStyle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5212654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o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5428642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199" y="5486400"/>
            <a:ext cx="11235447" cy="670884"/>
          </a:xfrm>
        </p:spPr>
        <p:txBody>
          <a:bodyPr anchor="ctr" anchorCtr="0"/>
          <a:lstStyle>
            <a:lvl1pPr algn="ctr">
              <a:defRPr sz="2600" b="0">
                <a:latin typeface="+mn-lt"/>
              </a:defRPr>
            </a:lvl1pPr>
          </a:lstStyle>
          <a:p>
            <a:r>
              <a:rPr lang="fi-FI" dirty="0" smtClean="0"/>
              <a:t>Muokkaa </a:t>
            </a:r>
            <a:r>
              <a:rPr lang="fi-FI" dirty="0" err="1" smtClean="0"/>
              <a:t>perustyyl</a:t>
            </a:r>
            <a:r>
              <a:rPr lang="fi-FI" dirty="0" smtClean="0"/>
              <a:t>. </a:t>
            </a:r>
            <a:r>
              <a:rPr lang="fi-FI" dirty="0" err="1" smtClean="0"/>
              <a:t>napsautt</a:t>
            </a:r>
            <a:r>
              <a:rPr lang="fi-FI" dirty="0" smtClean="0"/>
              <a:t>.</a:t>
            </a:r>
            <a:endParaRPr lang="fi-FI" dirty="0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938-106A-4E9D-9931-8D19B263D19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1485390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lme kuvaa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254000" y="431800"/>
            <a:ext cx="3683000" cy="49430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199" y="5486400"/>
            <a:ext cx="11235447" cy="670884"/>
          </a:xfrm>
        </p:spPr>
        <p:txBody>
          <a:bodyPr anchor="ctr" anchorCtr="0"/>
          <a:lstStyle>
            <a:lvl1pPr algn="ctr">
              <a:defRPr sz="2600" b="0">
                <a:latin typeface="+mn-lt"/>
              </a:defRPr>
            </a:lvl1pPr>
          </a:lstStyle>
          <a:p>
            <a:r>
              <a:rPr lang="fi-FI" dirty="0" smtClean="0"/>
              <a:t>Muokkaa </a:t>
            </a:r>
            <a:r>
              <a:rPr lang="fi-FI" dirty="0" err="1" smtClean="0"/>
              <a:t>perustyyl</a:t>
            </a:r>
            <a:r>
              <a:rPr lang="fi-FI" dirty="0" smtClean="0"/>
              <a:t>. </a:t>
            </a:r>
            <a:r>
              <a:rPr lang="fi-FI" dirty="0" err="1" smtClean="0"/>
              <a:t>napsautt</a:t>
            </a:r>
            <a:r>
              <a:rPr lang="fi-FI" dirty="0" smtClean="0"/>
              <a:t>.</a:t>
            </a:r>
            <a:endParaRPr lang="fi-FI" dirty="0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938-106A-4E9D-9931-8D19B263D192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4258733" y="431800"/>
            <a:ext cx="3683000" cy="49430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12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8271933" y="431800"/>
            <a:ext cx="3683000" cy="49430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309307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lme kuvaa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046538" cy="5428642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 dirty="0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8132324" y="0"/>
            <a:ext cx="4059676" cy="5428642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5"/>
          </p:nvPr>
        </p:nvSpPr>
        <p:spPr>
          <a:xfrm>
            <a:off x="4046537" y="0"/>
            <a:ext cx="4085785" cy="5428642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199" y="5486400"/>
            <a:ext cx="11235447" cy="670884"/>
          </a:xfrm>
        </p:spPr>
        <p:txBody>
          <a:bodyPr anchor="ctr" anchorCtr="0"/>
          <a:lstStyle>
            <a:lvl1pPr algn="ctr">
              <a:defRPr sz="2600" b="0">
                <a:latin typeface="+mn-lt"/>
              </a:defRPr>
            </a:lvl1pPr>
          </a:lstStyle>
          <a:p>
            <a:r>
              <a:rPr lang="fi-FI" dirty="0" smtClean="0"/>
              <a:t>Muokkaa </a:t>
            </a:r>
            <a:r>
              <a:rPr lang="fi-FI" dirty="0" err="1" smtClean="0"/>
              <a:t>perustyyl</a:t>
            </a:r>
            <a:r>
              <a:rPr lang="fi-FI" dirty="0" smtClean="0"/>
              <a:t>. </a:t>
            </a:r>
            <a:r>
              <a:rPr lang="fi-FI" dirty="0" err="1" smtClean="0"/>
              <a:t>napsautt</a:t>
            </a:r>
            <a:r>
              <a:rPr lang="fi-FI" dirty="0" smtClean="0"/>
              <a:t>.</a:t>
            </a:r>
            <a:endParaRPr lang="fi-FI" dirty="0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938-106A-4E9D-9931-8D19B263D19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9137068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usi kuv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046538" cy="2714625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8132324" y="0"/>
            <a:ext cx="4059676" cy="2714625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5"/>
          </p:nvPr>
        </p:nvSpPr>
        <p:spPr>
          <a:xfrm>
            <a:off x="4046537" y="0"/>
            <a:ext cx="4085785" cy="2714625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/>
          </a:p>
        </p:txBody>
      </p:sp>
      <p:sp>
        <p:nvSpPr>
          <p:cNvPr id="12" name="Picture Placeholder 7"/>
          <p:cNvSpPr>
            <a:spLocks noGrp="1"/>
          </p:cNvSpPr>
          <p:nvPr>
            <p:ph type="pic" sz="quarter" idx="16"/>
          </p:nvPr>
        </p:nvSpPr>
        <p:spPr>
          <a:xfrm>
            <a:off x="0" y="2714017"/>
            <a:ext cx="4046538" cy="2714625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13" name="Picture Placeholder 7"/>
          <p:cNvSpPr>
            <a:spLocks noGrp="1"/>
          </p:cNvSpPr>
          <p:nvPr>
            <p:ph type="pic" sz="quarter" idx="17"/>
          </p:nvPr>
        </p:nvSpPr>
        <p:spPr>
          <a:xfrm>
            <a:off x="8132324" y="2714017"/>
            <a:ext cx="4059676" cy="2714625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14" name="Picture Placeholder 10"/>
          <p:cNvSpPr>
            <a:spLocks noGrp="1"/>
          </p:cNvSpPr>
          <p:nvPr>
            <p:ph type="pic" sz="quarter" idx="18"/>
          </p:nvPr>
        </p:nvSpPr>
        <p:spPr>
          <a:xfrm>
            <a:off x="4046537" y="2714017"/>
            <a:ext cx="4085785" cy="2714625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199" y="5486400"/>
            <a:ext cx="11235447" cy="670884"/>
          </a:xfrm>
        </p:spPr>
        <p:txBody>
          <a:bodyPr anchor="ctr" anchorCtr="0"/>
          <a:lstStyle>
            <a:lvl1pPr algn="ctr">
              <a:defRPr sz="2600" b="0">
                <a:latin typeface="+mn-lt"/>
              </a:defRPr>
            </a:lvl1pPr>
          </a:lstStyle>
          <a:p>
            <a:r>
              <a:rPr lang="fi-FI" dirty="0" smtClean="0"/>
              <a:t>Muokkaa </a:t>
            </a:r>
            <a:r>
              <a:rPr lang="fi-FI" dirty="0" err="1" smtClean="0"/>
              <a:t>perustyyl</a:t>
            </a:r>
            <a:r>
              <a:rPr lang="fi-FI" dirty="0" smtClean="0"/>
              <a:t>. </a:t>
            </a:r>
            <a:r>
              <a:rPr lang="fi-FI" dirty="0" err="1" smtClean="0"/>
              <a:t>napsautt</a:t>
            </a:r>
            <a:r>
              <a:rPr lang="fi-FI" dirty="0" smtClean="0"/>
              <a:t>.</a:t>
            </a:r>
            <a:endParaRPr lang="fi-FI" dirty="0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938-106A-4E9D-9931-8D19B263D19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2272545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 aaltokuviolla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 5"/>
          <p:cNvSpPr>
            <a:spLocks/>
          </p:cNvSpPr>
          <p:nvPr userDrawn="1"/>
        </p:nvSpPr>
        <p:spPr bwMode="auto">
          <a:xfrm>
            <a:off x="0" y="5199434"/>
            <a:ext cx="12193200" cy="1645854"/>
          </a:xfrm>
          <a:custGeom>
            <a:avLst/>
            <a:gdLst>
              <a:gd name="T0" fmla="*/ 25400 w 25400"/>
              <a:gd name="T1" fmla="*/ 181 h 3411"/>
              <a:gd name="T2" fmla="*/ 24469 w 25400"/>
              <a:gd name="T3" fmla="*/ 450 h 3411"/>
              <a:gd name="T4" fmla="*/ 24383 w 25400"/>
              <a:gd name="T5" fmla="*/ 450 h 3411"/>
              <a:gd name="T6" fmla="*/ 22690 w 25400"/>
              <a:gd name="T7" fmla="*/ 0 h 3411"/>
              <a:gd name="T8" fmla="*/ 20997 w 25400"/>
              <a:gd name="T9" fmla="*/ 450 h 3411"/>
              <a:gd name="T10" fmla="*/ 19304 w 25400"/>
              <a:gd name="T11" fmla="*/ 0 h 3411"/>
              <a:gd name="T12" fmla="*/ 17611 w 25400"/>
              <a:gd name="T13" fmla="*/ 450 h 3411"/>
              <a:gd name="T14" fmla="*/ 15919 w 25400"/>
              <a:gd name="T15" fmla="*/ 0 h 3411"/>
              <a:gd name="T16" fmla="*/ 14226 w 25400"/>
              <a:gd name="T17" fmla="*/ 450 h 3411"/>
              <a:gd name="T18" fmla="*/ 12533 w 25400"/>
              <a:gd name="T19" fmla="*/ 0 h 3411"/>
              <a:gd name="T20" fmla="*/ 10840 w 25400"/>
              <a:gd name="T21" fmla="*/ 450 h 3411"/>
              <a:gd name="T22" fmla="*/ 9147 w 25400"/>
              <a:gd name="T23" fmla="*/ 0 h 3411"/>
              <a:gd name="T24" fmla="*/ 7454 w 25400"/>
              <a:gd name="T25" fmla="*/ 450 h 3411"/>
              <a:gd name="T26" fmla="*/ 5761 w 25400"/>
              <a:gd name="T27" fmla="*/ 0 h 3411"/>
              <a:gd name="T28" fmla="*/ 4068 w 25400"/>
              <a:gd name="T29" fmla="*/ 450 h 3411"/>
              <a:gd name="T30" fmla="*/ 2376 w 25400"/>
              <a:gd name="T31" fmla="*/ 0 h 3411"/>
              <a:gd name="T32" fmla="*/ 683 w 25400"/>
              <a:gd name="T33" fmla="*/ 450 h 3411"/>
              <a:gd name="T34" fmla="*/ 0 w 25400"/>
              <a:gd name="T35" fmla="*/ 308 h 3411"/>
              <a:gd name="T36" fmla="*/ 0 w 25400"/>
              <a:gd name="T37" fmla="*/ 3411 h 3411"/>
              <a:gd name="T38" fmla="*/ 25400 w 25400"/>
              <a:gd name="T39" fmla="*/ 3411 h 3411"/>
              <a:gd name="T40" fmla="*/ 25400 w 25400"/>
              <a:gd name="T41" fmla="*/ 181 h 3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5400" h="3411">
                <a:moveTo>
                  <a:pt x="25400" y="181"/>
                </a:moveTo>
                <a:cubicBezTo>
                  <a:pt x="25156" y="306"/>
                  <a:pt x="24948" y="450"/>
                  <a:pt x="24469" y="450"/>
                </a:cubicBezTo>
                <a:lnTo>
                  <a:pt x="24383" y="450"/>
                </a:lnTo>
                <a:cubicBezTo>
                  <a:pt x="23537" y="450"/>
                  <a:pt x="23537" y="0"/>
                  <a:pt x="22690" y="0"/>
                </a:cubicBezTo>
                <a:cubicBezTo>
                  <a:pt x="21844" y="0"/>
                  <a:pt x="21844" y="450"/>
                  <a:pt x="20997" y="450"/>
                </a:cubicBezTo>
                <a:cubicBezTo>
                  <a:pt x="20151" y="450"/>
                  <a:pt x="20151" y="0"/>
                  <a:pt x="19304" y="0"/>
                </a:cubicBezTo>
                <a:cubicBezTo>
                  <a:pt x="18458" y="0"/>
                  <a:pt x="18458" y="450"/>
                  <a:pt x="17611" y="450"/>
                </a:cubicBezTo>
                <a:cubicBezTo>
                  <a:pt x="16765" y="450"/>
                  <a:pt x="16765" y="0"/>
                  <a:pt x="15919" y="0"/>
                </a:cubicBezTo>
                <a:cubicBezTo>
                  <a:pt x="15072" y="0"/>
                  <a:pt x="15072" y="450"/>
                  <a:pt x="14226" y="450"/>
                </a:cubicBezTo>
                <a:cubicBezTo>
                  <a:pt x="13379" y="450"/>
                  <a:pt x="13379" y="0"/>
                  <a:pt x="12533" y="0"/>
                </a:cubicBezTo>
                <a:cubicBezTo>
                  <a:pt x="11686" y="0"/>
                  <a:pt x="11686" y="450"/>
                  <a:pt x="10840" y="450"/>
                </a:cubicBezTo>
                <a:cubicBezTo>
                  <a:pt x="9993" y="450"/>
                  <a:pt x="9993" y="0"/>
                  <a:pt x="9147" y="0"/>
                </a:cubicBezTo>
                <a:cubicBezTo>
                  <a:pt x="8300" y="0"/>
                  <a:pt x="8300" y="450"/>
                  <a:pt x="7454" y="450"/>
                </a:cubicBezTo>
                <a:cubicBezTo>
                  <a:pt x="6607" y="450"/>
                  <a:pt x="6607" y="0"/>
                  <a:pt x="5761" y="0"/>
                </a:cubicBezTo>
                <a:cubicBezTo>
                  <a:pt x="4914" y="0"/>
                  <a:pt x="4914" y="450"/>
                  <a:pt x="4068" y="450"/>
                </a:cubicBezTo>
                <a:cubicBezTo>
                  <a:pt x="3223" y="450"/>
                  <a:pt x="3223" y="0"/>
                  <a:pt x="2376" y="0"/>
                </a:cubicBezTo>
                <a:cubicBezTo>
                  <a:pt x="1530" y="0"/>
                  <a:pt x="1530" y="450"/>
                  <a:pt x="683" y="450"/>
                </a:cubicBezTo>
                <a:cubicBezTo>
                  <a:pt x="367" y="450"/>
                  <a:pt x="168" y="387"/>
                  <a:pt x="0" y="308"/>
                </a:cubicBezTo>
                <a:lnTo>
                  <a:pt x="0" y="3411"/>
                </a:lnTo>
                <a:lnTo>
                  <a:pt x="25400" y="3411"/>
                </a:lnTo>
                <a:lnTo>
                  <a:pt x="25400" y="18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199" y="5486400"/>
            <a:ext cx="11235447" cy="670884"/>
          </a:xfrm>
        </p:spPr>
        <p:txBody>
          <a:bodyPr anchor="ctr" anchorCtr="0"/>
          <a:lstStyle>
            <a:lvl1pPr algn="ctr">
              <a:defRPr sz="2600" b="0">
                <a:latin typeface="+mn-lt"/>
              </a:defRPr>
            </a:lvl1pPr>
          </a:lstStyle>
          <a:p>
            <a:r>
              <a:rPr lang="fi-FI" dirty="0" smtClean="0"/>
              <a:t>Muokkaa </a:t>
            </a:r>
            <a:r>
              <a:rPr lang="fi-FI" dirty="0" err="1" smtClean="0"/>
              <a:t>perustyyl</a:t>
            </a:r>
            <a:r>
              <a:rPr lang="fi-FI" dirty="0" smtClean="0"/>
              <a:t>. </a:t>
            </a:r>
            <a:r>
              <a:rPr lang="fi-FI" dirty="0" err="1" smtClean="0"/>
              <a:t>napsautt</a:t>
            </a:r>
            <a:r>
              <a:rPr lang="fi-FI" dirty="0" smtClean="0"/>
              <a:t>.</a:t>
            </a:r>
            <a:endParaRPr lang="fi-FI" dirty="0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938-106A-4E9D-9931-8D19B263D192}" type="slidenum">
              <a:rPr lang="fi-FI" smtClean="0"/>
              <a:t>‹#›</a:t>
            </a:fld>
            <a:endParaRPr lang="fi-FI"/>
          </a:p>
        </p:txBody>
      </p:sp>
      <p:grpSp>
        <p:nvGrpSpPr>
          <p:cNvPr id="9" name="Ryhmä 8"/>
          <p:cNvGrpSpPr/>
          <p:nvPr userDrawn="1"/>
        </p:nvGrpSpPr>
        <p:grpSpPr bwMode="black">
          <a:xfrm>
            <a:off x="465667" y="6222027"/>
            <a:ext cx="804333" cy="373549"/>
            <a:chOff x="228601" y="704851"/>
            <a:chExt cx="11734800" cy="5449888"/>
          </a:xfrm>
        </p:grpSpPr>
        <p:sp>
          <p:nvSpPr>
            <p:cNvPr id="10" name="Freeform 5"/>
            <p:cNvSpPr>
              <a:spLocks noEditPoints="1"/>
            </p:cNvSpPr>
            <p:nvPr/>
          </p:nvSpPr>
          <p:spPr bwMode="black">
            <a:xfrm>
              <a:off x="228601" y="704851"/>
              <a:ext cx="11734800" cy="5449888"/>
            </a:xfrm>
            <a:custGeom>
              <a:avLst/>
              <a:gdLst>
                <a:gd name="T0" fmla="*/ 16890 w 32573"/>
                <a:gd name="T1" fmla="*/ 14624 h 15116"/>
                <a:gd name="T2" fmla="*/ 19398 w 32573"/>
                <a:gd name="T3" fmla="*/ 13589 h 15116"/>
                <a:gd name="T4" fmla="*/ 28581 w 32573"/>
                <a:gd name="T5" fmla="*/ 13589 h 15116"/>
                <a:gd name="T6" fmla="*/ 32573 w 32573"/>
                <a:gd name="T7" fmla="*/ 9640 h 15116"/>
                <a:gd name="T8" fmla="*/ 32573 w 32573"/>
                <a:gd name="T9" fmla="*/ 0 h 15116"/>
                <a:gd name="T10" fmla="*/ 0 w 32573"/>
                <a:gd name="T11" fmla="*/ 0 h 15116"/>
                <a:gd name="T12" fmla="*/ 0 w 32573"/>
                <a:gd name="T13" fmla="*/ 9640 h 15116"/>
                <a:gd name="T14" fmla="*/ 3968 w 32573"/>
                <a:gd name="T15" fmla="*/ 13589 h 15116"/>
                <a:gd name="T16" fmla="*/ 13394 w 32573"/>
                <a:gd name="T17" fmla="*/ 13589 h 15116"/>
                <a:gd name="T18" fmla="*/ 15902 w 32573"/>
                <a:gd name="T19" fmla="*/ 14624 h 15116"/>
                <a:gd name="T20" fmla="*/ 16397 w 32573"/>
                <a:gd name="T21" fmla="*/ 15116 h 15116"/>
                <a:gd name="T22" fmla="*/ 16890 w 32573"/>
                <a:gd name="T23" fmla="*/ 14624 h 15116"/>
                <a:gd name="T24" fmla="*/ 31634 w 32573"/>
                <a:gd name="T25" fmla="*/ 939 h 15116"/>
                <a:gd name="T26" fmla="*/ 31634 w 32573"/>
                <a:gd name="T27" fmla="*/ 9640 h 15116"/>
                <a:gd name="T28" fmla="*/ 28581 w 32573"/>
                <a:gd name="T29" fmla="*/ 12650 h 15116"/>
                <a:gd name="T30" fmla="*/ 19398 w 32573"/>
                <a:gd name="T31" fmla="*/ 12650 h 15116"/>
                <a:gd name="T32" fmla="*/ 16397 w 32573"/>
                <a:gd name="T33" fmla="*/ 13798 h 15116"/>
                <a:gd name="T34" fmla="*/ 13394 w 32573"/>
                <a:gd name="T35" fmla="*/ 12650 h 15116"/>
                <a:gd name="T36" fmla="*/ 3968 w 32573"/>
                <a:gd name="T37" fmla="*/ 12650 h 15116"/>
                <a:gd name="T38" fmla="*/ 939 w 32573"/>
                <a:gd name="T39" fmla="*/ 9640 h 15116"/>
                <a:gd name="T40" fmla="*/ 939 w 32573"/>
                <a:gd name="T41" fmla="*/ 939 h 15116"/>
                <a:gd name="T42" fmla="*/ 31634 w 32573"/>
                <a:gd name="T43" fmla="*/ 939 h 15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2573" h="15116">
                  <a:moveTo>
                    <a:pt x="16890" y="14624"/>
                  </a:moveTo>
                  <a:cubicBezTo>
                    <a:pt x="17560" y="13956"/>
                    <a:pt x="18451" y="13589"/>
                    <a:pt x="19398" y="13589"/>
                  </a:cubicBezTo>
                  <a:lnTo>
                    <a:pt x="28581" y="13589"/>
                  </a:lnTo>
                  <a:cubicBezTo>
                    <a:pt x="30783" y="13589"/>
                    <a:pt x="32573" y="11817"/>
                    <a:pt x="32573" y="9640"/>
                  </a:cubicBezTo>
                  <a:lnTo>
                    <a:pt x="32573" y="0"/>
                  </a:lnTo>
                  <a:lnTo>
                    <a:pt x="0" y="0"/>
                  </a:lnTo>
                  <a:lnTo>
                    <a:pt x="0" y="9640"/>
                  </a:lnTo>
                  <a:cubicBezTo>
                    <a:pt x="0" y="11817"/>
                    <a:pt x="1780" y="13589"/>
                    <a:pt x="3968" y="13589"/>
                  </a:cubicBezTo>
                  <a:lnTo>
                    <a:pt x="13394" y="13589"/>
                  </a:lnTo>
                  <a:cubicBezTo>
                    <a:pt x="14342" y="13589"/>
                    <a:pt x="15232" y="13956"/>
                    <a:pt x="15902" y="14624"/>
                  </a:cubicBezTo>
                  <a:lnTo>
                    <a:pt x="16397" y="15116"/>
                  </a:lnTo>
                  <a:lnTo>
                    <a:pt x="16890" y="14624"/>
                  </a:lnTo>
                  <a:close/>
                  <a:moveTo>
                    <a:pt x="31634" y="939"/>
                  </a:moveTo>
                  <a:lnTo>
                    <a:pt x="31634" y="9640"/>
                  </a:lnTo>
                  <a:cubicBezTo>
                    <a:pt x="31634" y="11300"/>
                    <a:pt x="30264" y="12650"/>
                    <a:pt x="28581" y="12650"/>
                  </a:cubicBezTo>
                  <a:lnTo>
                    <a:pt x="19398" y="12650"/>
                  </a:lnTo>
                  <a:cubicBezTo>
                    <a:pt x="18279" y="12650"/>
                    <a:pt x="17221" y="13055"/>
                    <a:pt x="16397" y="13798"/>
                  </a:cubicBezTo>
                  <a:cubicBezTo>
                    <a:pt x="15571" y="13056"/>
                    <a:pt x="14514" y="12650"/>
                    <a:pt x="13394" y="12650"/>
                  </a:cubicBezTo>
                  <a:lnTo>
                    <a:pt x="3968" y="12650"/>
                  </a:lnTo>
                  <a:cubicBezTo>
                    <a:pt x="2298" y="12650"/>
                    <a:pt x="939" y="11300"/>
                    <a:pt x="939" y="9640"/>
                  </a:cubicBezTo>
                  <a:lnTo>
                    <a:pt x="939" y="939"/>
                  </a:lnTo>
                  <a:lnTo>
                    <a:pt x="31634" y="93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i-FI"/>
            </a:p>
          </p:txBody>
        </p:sp>
        <p:sp>
          <p:nvSpPr>
            <p:cNvPr id="11" name="Freeform 6"/>
            <p:cNvSpPr>
              <a:spLocks/>
            </p:cNvSpPr>
            <p:nvPr/>
          </p:nvSpPr>
          <p:spPr bwMode="black">
            <a:xfrm>
              <a:off x="9961563" y="2287588"/>
              <a:ext cx="377825" cy="363538"/>
            </a:xfrm>
            <a:custGeom>
              <a:avLst/>
              <a:gdLst>
                <a:gd name="T0" fmla="*/ 1048 w 1048"/>
                <a:gd name="T1" fmla="*/ 504 h 1009"/>
                <a:gd name="T2" fmla="*/ 525 w 1048"/>
                <a:gd name="T3" fmla="*/ 1009 h 1009"/>
                <a:gd name="T4" fmla="*/ 0 w 1048"/>
                <a:gd name="T5" fmla="*/ 504 h 1009"/>
                <a:gd name="T6" fmla="*/ 525 w 1048"/>
                <a:gd name="T7" fmla="*/ 0 h 1009"/>
                <a:gd name="T8" fmla="*/ 1048 w 1048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8" h="1009">
                  <a:moveTo>
                    <a:pt x="1048" y="504"/>
                  </a:moveTo>
                  <a:cubicBezTo>
                    <a:pt x="1048" y="798"/>
                    <a:pt x="818" y="1009"/>
                    <a:pt x="525" y="1009"/>
                  </a:cubicBezTo>
                  <a:cubicBezTo>
                    <a:pt x="230" y="1009"/>
                    <a:pt x="0" y="798"/>
                    <a:pt x="0" y="504"/>
                  </a:cubicBezTo>
                  <a:cubicBezTo>
                    <a:pt x="0" y="211"/>
                    <a:pt x="230" y="0"/>
                    <a:pt x="525" y="0"/>
                  </a:cubicBezTo>
                  <a:cubicBezTo>
                    <a:pt x="818" y="0"/>
                    <a:pt x="1048" y="211"/>
                    <a:pt x="1048" y="50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i-FI"/>
            </a:p>
          </p:txBody>
        </p:sp>
        <p:sp>
          <p:nvSpPr>
            <p:cNvPr id="12" name="Rectangle 7"/>
            <p:cNvSpPr>
              <a:spLocks noChangeArrowheads="1"/>
            </p:cNvSpPr>
            <p:nvPr/>
          </p:nvSpPr>
          <p:spPr bwMode="black">
            <a:xfrm>
              <a:off x="9986963" y="2789238"/>
              <a:ext cx="327025" cy="116205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i-FI"/>
            </a:p>
          </p:txBody>
        </p:sp>
        <p:sp>
          <p:nvSpPr>
            <p:cNvPr id="13" name="Freeform 8"/>
            <p:cNvSpPr>
              <a:spLocks/>
            </p:cNvSpPr>
            <p:nvPr/>
          </p:nvSpPr>
          <p:spPr bwMode="black">
            <a:xfrm>
              <a:off x="8709026" y="2282826"/>
              <a:ext cx="1119188" cy="1668463"/>
            </a:xfrm>
            <a:custGeom>
              <a:avLst/>
              <a:gdLst>
                <a:gd name="T0" fmla="*/ 1923 w 3105"/>
                <a:gd name="T1" fmla="*/ 2683 h 4625"/>
                <a:gd name="T2" fmla="*/ 3105 w 3105"/>
                <a:gd name="T3" fmla="*/ 4625 h 4625"/>
                <a:gd name="T4" fmla="*/ 2121 w 3105"/>
                <a:gd name="T5" fmla="*/ 4625 h 4625"/>
                <a:gd name="T6" fmla="*/ 1328 w 3105"/>
                <a:gd name="T7" fmla="*/ 3335 h 4625"/>
                <a:gd name="T8" fmla="*/ 901 w 3105"/>
                <a:gd name="T9" fmla="*/ 3878 h 4625"/>
                <a:gd name="T10" fmla="*/ 901 w 3105"/>
                <a:gd name="T11" fmla="*/ 4625 h 4625"/>
                <a:gd name="T12" fmla="*/ 0 w 3105"/>
                <a:gd name="T13" fmla="*/ 4625 h 4625"/>
                <a:gd name="T14" fmla="*/ 0 w 3105"/>
                <a:gd name="T15" fmla="*/ 0 h 4625"/>
                <a:gd name="T16" fmla="*/ 901 w 3105"/>
                <a:gd name="T17" fmla="*/ 0 h 4625"/>
                <a:gd name="T18" fmla="*/ 901 w 3105"/>
                <a:gd name="T19" fmla="*/ 2134 h 4625"/>
                <a:gd name="T20" fmla="*/ 856 w 3105"/>
                <a:gd name="T21" fmla="*/ 2926 h 4625"/>
                <a:gd name="T22" fmla="*/ 875 w 3105"/>
                <a:gd name="T23" fmla="*/ 2926 h 4625"/>
                <a:gd name="T24" fmla="*/ 1265 w 3105"/>
                <a:gd name="T25" fmla="*/ 2325 h 4625"/>
                <a:gd name="T26" fmla="*/ 1955 w 3105"/>
                <a:gd name="T27" fmla="*/ 1405 h 4625"/>
                <a:gd name="T28" fmla="*/ 3009 w 3105"/>
                <a:gd name="T29" fmla="*/ 1405 h 4625"/>
                <a:gd name="T30" fmla="*/ 1923 w 3105"/>
                <a:gd name="T31" fmla="*/ 2683 h 4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105" h="4625">
                  <a:moveTo>
                    <a:pt x="1923" y="2683"/>
                  </a:moveTo>
                  <a:lnTo>
                    <a:pt x="3105" y="4625"/>
                  </a:lnTo>
                  <a:lnTo>
                    <a:pt x="2121" y="4625"/>
                  </a:lnTo>
                  <a:lnTo>
                    <a:pt x="1328" y="3335"/>
                  </a:lnTo>
                  <a:lnTo>
                    <a:pt x="901" y="3878"/>
                  </a:lnTo>
                  <a:lnTo>
                    <a:pt x="901" y="4625"/>
                  </a:lnTo>
                  <a:lnTo>
                    <a:pt x="0" y="4625"/>
                  </a:lnTo>
                  <a:lnTo>
                    <a:pt x="0" y="0"/>
                  </a:lnTo>
                  <a:lnTo>
                    <a:pt x="901" y="0"/>
                  </a:lnTo>
                  <a:lnTo>
                    <a:pt x="901" y="2134"/>
                  </a:lnTo>
                  <a:cubicBezTo>
                    <a:pt x="901" y="2530"/>
                    <a:pt x="856" y="2926"/>
                    <a:pt x="856" y="2926"/>
                  </a:cubicBezTo>
                  <a:lnTo>
                    <a:pt x="875" y="2926"/>
                  </a:lnTo>
                  <a:cubicBezTo>
                    <a:pt x="875" y="2926"/>
                    <a:pt x="1086" y="2574"/>
                    <a:pt x="1265" y="2325"/>
                  </a:cubicBezTo>
                  <a:lnTo>
                    <a:pt x="1955" y="1405"/>
                  </a:lnTo>
                  <a:lnTo>
                    <a:pt x="3009" y="1405"/>
                  </a:lnTo>
                  <a:lnTo>
                    <a:pt x="1923" y="268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i-FI"/>
            </a:p>
          </p:txBody>
        </p:sp>
        <p:sp>
          <p:nvSpPr>
            <p:cNvPr id="14" name="Freeform 9"/>
            <p:cNvSpPr>
              <a:spLocks/>
            </p:cNvSpPr>
            <p:nvPr/>
          </p:nvSpPr>
          <p:spPr bwMode="black">
            <a:xfrm>
              <a:off x="7353301" y="2762251"/>
              <a:ext cx="1027113" cy="1189038"/>
            </a:xfrm>
            <a:custGeom>
              <a:avLst/>
              <a:gdLst>
                <a:gd name="T0" fmla="*/ 2850 w 2850"/>
                <a:gd name="T1" fmla="*/ 1232 h 3296"/>
                <a:gd name="T2" fmla="*/ 1840 w 2850"/>
                <a:gd name="T3" fmla="*/ 0 h 3296"/>
                <a:gd name="T4" fmla="*/ 876 w 2850"/>
                <a:gd name="T5" fmla="*/ 607 h 3296"/>
                <a:gd name="T6" fmla="*/ 856 w 2850"/>
                <a:gd name="T7" fmla="*/ 607 h 3296"/>
                <a:gd name="T8" fmla="*/ 901 w 2850"/>
                <a:gd name="T9" fmla="*/ 76 h 3296"/>
                <a:gd name="T10" fmla="*/ 0 w 2850"/>
                <a:gd name="T11" fmla="*/ 76 h 3296"/>
                <a:gd name="T12" fmla="*/ 0 w 2850"/>
                <a:gd name="T13" fmla="*/ 3296 h 3296"/>
                <a:gd name="T14" fmla="*/ 901 w 2850"/>
                <a:gd name="T15" fmla="*/ 3296 h 3296"/>
                <a:gd name="T16" fmla="*/ 901 w 2850"/>
                <a:gd name="T17" fmla="*/ 1386 h 3296"/>
                <a:gd name="T18" fmla="*/ 1457 w 2850"/>
                <a:gd name="T19" fmla="*/ 760 h 3296"/>
                <a:gd name="T20" fmla="*/ 1942 w 2850"/>
                <a:gd name="T21" fmla="*/ 1412 h 3296"/>
                <a:gd name="T22" fmla="*/ 1942 w 2850"/>
                <a:gd name="T23" fmla="*/ 3296 h 3296"/>
                <a:gd name="T24" fmla="*/ 2850 w 2850"/>
                <a:gd name="T25" fmla="*/ 3296 h 3296"/>
                <a:gd name="T26" fmla="*/ 2850 w 2850"/>
                <a:gd name="T27" fmla="*/ 1232 h 3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50" h="3296">
                  <a:moveTo>
                    <a:pt x="2850" y="1232"/>
                  </a:moveTo>
                  <a:cubicBezTo>
                    <a:pt x="2850" y="434"/>
                    <a:pt x="2459" y="0"/>
                    <a:pt x="1840" y="0"/>
                  </a:cubicBezTo>
                  <a:cubicBezTo>
                    <a:pt x="1309" y="0"/>
                    <a:pt x="1035" y="312"/>
                    <a:pt x="876" y="607"/>
                  </a:cubicBezTo>
                  <a:lnTo>
                    <a:pt x="856" y="607"/>
                  </a:lnTo>
                  <a:lnTo>
                    <a:pt x="901" y="76"/>
                  </a:lnTo>
                  <a:lnTo>
                    <a:pt x="0" y="76"/>
                  </a:lnTo>
                  <a:lnTo>
                    <a:pt x="0" y="3296"/>
                  </a:lnTo>
                  <a:lnTo>
                    <a:pt x="901" y="3296"/>
                  </a:lnTo>
                  <a:lnTo>
                    <a:pt x="901" y="1386"/>
                  </a:lnTo>
                  <a:cubicBezTo>
                    <a:pt x="901" y="1015"/>
                    <a:pt x="1118" y="760"/>
                    <a:pt x="1457" y="760"/>
                  </a:cubicBezTo>
                  <a:cubicBezTo>
                    <a:pt x="1795" y="760"/>
                    <a:pt x="1942" y="983"/>
                    <a:pt x="1942" y="1412"/>
                  </a:cubicBezTo>
                  <a:lnTo>
                    <a:pt x="1942" y="3296"/>
                  </a:lnTo>
                  <a:lnTo>
                    <a:pt x="2850" y="3296"/>
                  </a:lnTo>
                  <a:lnTo>
                    <a:pt x="2850" y="12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i-FI"/>
            </a:p>
          </p:txBody>
        </p:sp>
        <p:sp>
          <p:nvSpPr>
            <p:cNvPr id="15" name="Freeform 10"/>
            <p:cNvSpPr>
              <a:spLocks/>
            </p:cNvSpPr>
            <p:nvPr/>
          </p:nvSpPr>
          <p:spPr bwMode="black">
            <a:xfrm>
              <a:off x="6664326" y="2287588"/>
              <a:ext cx="377825" cy="363538"/>
            </a:xfrm>
            <a:custGeom>
              <a:avLst/>
              <a:gdLst>
                <a:gd name="T0" fmla="*/ 1047 w 1047"/>
                <a:gd name="T1" fmla="*/ 504 h 1009"/>
                <a:gd name="T2" fmla="*/ 524 w 1047"/>
                <a:gd name="T3" fmla="*/ 1009 h 1009"/>
                <a:gd name="T4" fmla="*/ 0 w 1047"/>
                <a:gd name="T5" fmla="*/ 504 h 1009"/>
                <a:gd name="T6" fmla="*/ 524 w 1047"/>
                <a:gd name="T7" fmla="*/ 0 h 1009"/>
                <a:gd name="T8" fmla="*/ 1047 w 1047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7" h="1009">
                  <a:moveTo>
                    <a:pt x="1047" y="504"/>
                  </a:moveTo>
                  <a:cubicBezTo>
                    <a:pt x="1047" y="798"/>
                    <a:pt x="817" y="1009"/>
                    <a:pt x="524" y="1009"/>
                  </a:cubicBezTo>
                  <a:cubicBezTo>
                    <a:pt x="229" y="1009"/>
                    <a:pt x="0" y="798"/>
                    <a:pt x="0" y="504"/>
                  </a:cubicBezTo>
                  <a:cubicBezTo>
                    <a:pt x="0" y="211"/>
                    <a:pt x="229" y="0"/>
                    <a:pt x="524" y="0"/>
                  </a:cubicBezTo>
                  <a:cubicBezTo>
                    <a:pt x="817" y="0"/>
                    <a:pt x="1047" y="211"/>
                    <a:pt x="1047" y="50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i-FI"/>
            </a:p>
          </p:txBody>
        </p:sp>
        <p:sp>
          <p:nvSpPr>
            <p:cNvPr id="16" name="Rectangle 11"/>
            <p:cNvSpPr>
              <a:spLocks noChangeArrowheads="1"/>
            </p:cNvSpPr>
            <p:nvPr/>
          </p:nvSpPr>
          <p:spPr bwMode="black">
            <a:xfrm>
              <a:off x="6689726" y="2789238"/>
              <a:ext cx="327025" cy="116205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i-FI"/>
            </a:p>
          </p:txBody>
        </p:sp>
        <p:sp>
          <p:nvSpPr>
            <p:cNvPr id="17" name="Freeform 12"/>
            <p:cNvSpPr>
              <a:spLocks/>
            </p:cNvSpPr>
            <p:nvPr/>
          </p:nvSpPr>
          <p:spPr bwMode="black">
            <a:xfrm>
              <a:off x="5399088" y="2762251"/>
              <a:ext cx="1047750" cy="1216025"/>
            </a:xfrm>
            <a:custGeom>
              <a:avLst/>
              <a:gdLst>
                <a:gd name="T0" fmla="*/ 2025 w 2907"/>
                <a:gd name="T1" fmla="*/ 2402 h 3373"/>
                <a:gd name="T2" fmla="*/ 1253 w 2907"/>
                <a:gd name="T3" fmla="*/ 1974 h 3373"/>
                <a:gd name="T4" fmla="*/ 160 w 2907"/>
                <a:gd name="T5" fmla="*/ 990 h 3373"/>
                <a:gd name="T6" fmla="*/ 1431 w 2907"/>
                <a:gd name="T7" fmla="*/ 0 h 3373"/>
                <a:gd name="T8" fmla="*/ 2907 w 2907"/>
                <a:gd name="T9" fmla="*/ 734 h 3373"/>
                <a:gd name="T10" fmla="*/ 2133 w 2907"/>
                <a:gd name="T11" fmla="*/ 1169 h 3373"/>
                <a:gd name="T12" fmla="*/ 1463 w 2907"/>
                <a:gd name="T13" fmla="*/ 657 h 3373"/>
                <a:gd name="T14" fmla="*/ 1042 w 2907"/>
                <a:gd name="T15" fmla="*/ 945 h 3373"/>
                <a:gd name="T16" fmla="*/ 1943 w 2907"/>
                <a:gd name="T17" fmla="*/ 1367 h 3373"/>
                <a:gd name="T18" fmla="*/ 2907 w 2907"/>
                <a:gd name="T19" fmla="*/ 2344 h 3373"/>
                <a:gd name="T20" fmla="*/ 1610 w 2907"/>
                <a:gd name="T21" fmla="*/ 3373 h 3373"/>
                <a:gd name="T22" fmla="*/ 0 w 2907"/>
                <a:gd name="T23" fmla="*/ 2543 h 3373"/>
                <a:gd name="T24" fmla="*/ 786 w 2907"/>
                <a:gd name="T25" fmla="*/ 2102 h 3373"/>
                <a:gd name="T26" fmla="*/ 1598 w 2907"/>
                <a:gd name="T27" fmla="*/ 2715 h 3373"/>
                <a:gd name="T28" fmla="*/ 2025 w 2907"/>
                <a:gd name="T29" fmla="*/ 2402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07" h="3373">
                  <a:moveTo>
                    <a:pt x="2025" y="2402"/>
                  </a:moveTo>
                  <a:cubicBezTo>
                    <a:pt x="2025" y="2146"/>
                    <a:pt x="1667" y="2089"/>
                    <a:pt x="1253" y="1974"/>
                  </a:cubicBezTo>
                  <a:cubicBezTo>
                    <a:pt x="766" y="1846"/>
                    <a:pt x="160" y="1603"/>
                    <a:pt x="160" y="990"/>
                  </a:cubicBezTo>
                  <a:cubicBezTo>
                    <a:pt x="160" y="383"/>
                    <a:pt x="741" y="0"/>
                    <a:pt x="1431" y="0"/>
                  </a:cubicBezTo>
                  <a:cubicBezTo>
                    <a:pt x="2070" y="0"/>
                    <a:pt x="2658" y="306"/>
                    <a:pt x="2907" y="734"/>
                  </a:cubicBezTo>
                  <a:lnTo>
                    <a:pt x="2133" y="1169"/>
                  </a:lnTo>
                  <a:cubicBezTo>
                    <a:pt x="2057" y="881"/>
                    <a:pt x="1814" y="657"/>
                    <a:pt x="1463" y="657"/>
                  </a:cubicBezTo>
                  <a:cubicBezTo>
                    <a:pt x="1233" y="657"/>
                    <a:pt x="1042" y="760"/>
                    <a:pt x="1042" y="945"/>
                  </a:cubicBezTo>
                  <a:cubicBezTo>
                    <a:pt x="1042" y="1188"/>
                    <a:pt x="1463" y="1213"/>
                    <a:pt x="1943" y="1367"/>
                  </a:cubicBezTo>
                  <a:cubicBezTo>
                    <a:pt x="2447" y="1527"/>
                    <a:pt x="2907" y="1757"/>
                    <a:pt x="2907" y="2344"/>
                  </a:cubicBezTo>
                  <a:cubicBezTo>
                    <a:pt x="2907" y="2990"/>
                    <a:pt x="2306" y="3373"/>
                    <a:pt x="1610" y="3373"/>
                  </a:cubicBezTo>
                  <a:cubicBezTo>
                    <a:pt x="856" y="3373"/>
                    <a:pt x="262" y="3053"/>
                    <a:pt x="0" y="2543"/>
                  </a:cubicBezTo>
                  <a:lnTo>
                    <a:pt x="786" y="2102"/>
                  </a:lnTo>
                  <a:cubicBezTo>
                    <a:pt x="888" y="2453"/>
                    <a:pt x="1169" y="2715"/>
                    <a:pt x="1598" y="2715"/>
                  </a:cubicBezTo>
                  <a:cubicBezTo>
                    <a:pt x="1847" y="2715"/>
                    <a:pt x="2025" y="2606"/>
                    <a:pt x="2025" y="240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i-FI"/>
            </a:p>
          </p:txBody>
        </p:sp>
        <p:sp>
          <p:nvSpPr>
            <p:cNvPr id="18" name="Freeform 13"/>
            <p:cNvSpPr>
              <a:spLocks/>
            </p:cNvSpPr>
            <p:nvPr/>
          </p:nvSpPr>
          <p:spPr bwMode="black">
            <a:xfrm>
              <a:off x="4770438" y="2295526"/>
              <a:ext cx="563563" cy="1677988"/>
            </a:xfrm>
            <a:custGeom>
              <a:avLst/>
              <a:gdLst>
                <a:gd name="T0" fmla="*/ 907 w 1565"/>
                <a:gd name="T1" fmla="*/ 0 h 4657"/>
                <a:gd name="T2" fmla="*/ 0 w 1565"/>
                <a:gd name="T3" fmla="*/ 0 h 4657"/>
                <a:gd name="T4" fmla="*/ 0 w 1565"/>
                <a:gd name="T5" fmla="*/ 3706 h 4657"/>
                <a:gd name="T6" fmla="*/ 214 w 1565"/>
                <a:gd name="T7" fmla="*/ 4430 h 4657"/>
                <a:gd name="T8" fmla="*/ 894 w 1565"/>
                <a:gd name="T9" fmla="*/ 4657 h 4657"/>
                <a:gd name="T10" fmla="*/ 1220 w 1565"/>
                <a:gd name="T11" fmla="*/ 4622 h 4657"/>
                <a:gd name="T12" fmla="*/ 1488 w 1565"/>
                <a:gd name="T13" fmla="*/ 4523 h 4657"/>
                <a:gd name="T14" fmla="*/ 1565 w 1565"/>
                <a:gd name="T15" fmla="*/ 3916 h 4657"/>
                <a:gd name="T16" fmla="*/ 1377 w 1565"/>
                <a:gd name="T17" fmla="*/ 3970 h 4657"/>
                <a:gd name="T18" fmla="*/ 1188 w 1565"/>
                <a:gd name="T19" fmla="*/ 3986 h 4657"/>
                <a:gd name="T20" fmla="*/ 974 w 1565"/>
                <a:gd name="T21" fmla="*/ 3897 h 4657"/>
                <a:gd name="T22" fmla="*/ 907 w 1565"/>
                <a:gd name="T23" fmla="*/ 3577 h 4657"/>
                <a:gd name="T24" fmla="*/ 907 w 1565"/>
                <a:gd name="T25" fmla="*/ 0 h 4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65" h="4657">
                  <a:moveTo>
                    <a:pt x="907" y="0"/>
                  </a:moveTo>
                  <a:lnTo>
                    <a:pt x="0" y="0"/>
                  </a:lnTo>
                  <a:lnTo>
                    <a:pt x="0" y="3706"/>
                  </a:lnTo>
                  <a:cubicBezTo>
                    <a:pt x="0" y="4037"/>
                    <a:pt x="71" y="4279"/>
                    <a:pt x="214" y="4430"/>
                  </a:cubicBezTo>
                  <a:cubicBezTo>
                    <a:pt x="357" y="4582"/>
                    <a:pt x="583" y="4657"/>
                    <a:pt x="894" y="4657"/>
                  </a:cubicBezTo>
                  <a:cubicBezTo>
                    <a:pt x="1001" y="4657"/>
                    <a:pt x="1109" y="4645"/>
                    <a:pt x="1220" y="4622"/>
                  </a:cubicBezTo>
                  <a:cubicBezTo>
                    <a:pt x="1331" y="4599"/>
                    <a:pt x="1420" y="4566"/>
                    <a:pt x="1488" y="4523"/>
                  </a:cubicBezTo>
                  <a:lnTo>
                    <a:pt x="1565" y="3916"/>
                  </a:lnTo>
                  <a:cubicBezTo>
                    <a:pt x="1493" y="3942"/>
                    <a:pt x="1429" y="3960"/>
                    <a:pt x="1377" y="3970"/>
                  </a:cubicBezTo>
                  <a:cubicBezTo>
                    <a:pt x="1324" y="3981"/>
                    <a:pt x="1260" y="3986"/>
                    <a:pt x="1188" y="3986"/>
                  </a:cubicBezTo>
                  <a:cubicBezTo>
                    <a:pt x="1069" y="3986"/>
                    <a:pt x="1019" y="3957"/>
                    <a:pt x="974" y="3897"/>
                  </a:cubicBezTo>
                  <a:cubicBezTo>
                    <a:pt x="929" y="3837"/>
                    <a:pt x="907" y="3731"/>
                    <a:pt x="907" y="3577"/>
                  </a:cubicBezTo>
                  <a:lnTo>
                    <a:pt x="90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i-FI"/>
            </a:p>
          </p:txBody>
        </p:sp>
        <p:sp>
          <p:nvSpPr>
            <p:cNvPr id="19" name="Freeform 14"/>
            <p:cNvSpPr>
              <a:spLocks noEditPoints="1"/>
            </p:cNvSpPr>
            <p:nvPr/>
          </p:nvSpPr>
          <p:spPr bwMode="black">
            <a:xfrm>
              <a:off x="3455988" y="2762251"/>
              <a:ext cx="1073150" cy="1216025"/>
            </a:xfrm>
            <a:custGeom>
              <a:avLst/>
              <a:gdLst>
                <a:gd name="T0" fmla="*/ 1540 w 2977"/>
                <a:gd name="T1" fmla="*/ 651 h 3373"/>
                <a:gd name="T2" fmla="*/ 869 w 2977"/>
                <a:gd name="T3" fmla="*/ 1328 h 3373"/>
                <a:gd name="T4" fmla="*/ 2140 w 2977"/>
                <a:gd name="T5" fmla="*/ 1328 h 3373"/>
                <a:gd name="T6" fmla="*/ 1540 w 2977"/>
                <a:gd name="T7" fmla="*/ 651 h 3373"/>
                <a:gd name="T8" fmla="*/ 2932 w 2977"/>
                <a:gd name="T9" fmla="*/ 1929 h 3373"/>
                <a:gd name="T10" fmla="*/ 850 w 2977"/>
                <a:gd name="T11" fmla="*/ 1929 h 3373"/>
                <a:gd name="T12" fmla="*/ 1559 w 2977"/>
                <a:gd name="T13" fmla="*/ 2708 h 3373"/>
                <a:gd name="T14" fmla="*/ 2179 w 2977"/>
                <a:gd name="T15" fmla="*/ 2178 h 3373"/>
                <a:gd name="T16" fmla="*/ 2938 w 2977"/>
                <a:gd name="T17" fmla="*/ 2606 h 3373"/>
                <a:gd name="T18" fmla="*/ 1559 w 2977"/>
                <a:gd name="T19" fmla="*/ 3373 h 3373"/>
                <a:gd name="T20" fmla="*/ 0 w 2977"/>
                <a:gd name="T21" fmla="*/ 1686 h 3373"/>
                <a:gd name="T22" fmla="*/ 1540 w 2977"/>
                <a:gd name="T23" fmla="*/ 0 h 3373"/>
                <a:gd name="T24" fmla="*/ 2977 w 2977"/>
                <a:gd name="T25" fmla="*/ 1488 h 3373"/>
                <a:gd name="T26" fmla="*/ 2932 w 2977"/>
                <a:gd name="T27" fmla="*/ 1929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77" h="3373">
                  <a:moveTo>
                    <a:pt x="1540" y="651"/>
                  </a:moveTo>
                  <a:cubicBezTo>
                    <a:pt x="1207" y="651"/>
                    <a:pt x="939" y="887"/>
                    <a:pt x="869" y="1328"/>
                  </a:cubicBezTo>
                  <a:lnTo>
                    <a:pt x="2140" y="1328"/>
                  </a:lnTo>
                  <a:cubicBezTo>
                    <a:pt x="2140" y="939"/>
                    <a:pt x="1891" y="651"/>
                    <a:pt x="1540" y="651"/>
                  </a:cubicBezTo>
                  <a:close/>
                  <a:moveTo>
                    <a:pt x="2932" y="1929"/>
                  </a:moveTo>
                  <a:lnTo>
                    <a:pt x="850" y="1929"/>
                  </a:lnTo>
                  <a:cubicBezTo>
                    <a:pt x="888" y="2453"/>
                    <a:pt x="1182" y="2708"/>
                    <a:pt x="1559" y="2708"/>
                  </a:cubicBezTo>
                  <a:cubicBezTo>
                    <a:pt x="1897" y="2708"/>
                    <a:pt x="2127" y="2485"/>
                    <a:pt x="2179" y="2178"/>
                  </a:cubicBezTo>
                  <a:lnTo>
                    <a:pt x="2938" y="2606"/>
                  </a:lnTo>
                  <a:cubicBezTo>
                    <a:pt x="2715" y="3015"/>
                    <a:pt x="2230" y="3373"/>
                    <a:pt x="1559" y="3373"/>
                  </a:cubicBezTo>
                  <a:cubicBezTo>
                    <a:pt x="658" y="3373"/>
                    <a:pt x="0" y="2747"/>
                    <a:pt x="0" y="1686"/>
                  </a:cubicBezTo>
                  <a:cubicBezTo>
                    <a:pt x="0" y="638"/>
                    <a:pt x="671" y="0"/>
                    <a:pt x="1540" y="0"/>
                  </a:cubicBezTo>
                  <a:cubicBezTo>
                    <a:pt x="2402" y="0"/>
                    <a:pt x="2977" y="613"/>
                    <a:pt x="2977" y="1488"/>
                  </a:cubicBezTo>
                  <a:cubicBezTo>
                    <a:pt x="2977" y="1750"/>
                    <a:pt x="2932" y="1929"/>
                    <a:pt x="2932" y="192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i-FI"/>
            </a:p>
          </p:txBody>
        </p:sp>
        <p:sp>
          <p:nvSpPr>
            <p:cNvPr id="20" name="Freeform 15"/>
            <p:cNvSpPr>
              <a:spLocks/>
            </p:cNvSpPr>
            <p:nvPr/>
          </p:nvSpPr>
          <p:spPr bwMode="black">
            <a:xfrm>
              <a:off x="1879601" y="2357438"/>
              <a:ext cx="1311275" cy="1593850"/>
            </a:xfrm>
            <a:custGeom>
              <a:avLst/>
              <a:gdLst>
                <a:gd name="T0" fmla="*/ 2702 w 3641"/>
                <a:gd name="T1" fmla="*/ 4420 h 4420"/>
                <a:gd name="T2" fmla="*/ 3641 w 3641"/>
                <a:gd name="T3" fmla="*/ 4420 h 4420"/>
                <a:gd name="T4" fmla="*/ 3641 w 3641"/>
                <a:gd name="T5" fmla="*/ 0 h 4420"/>
                <a:gd name="T6" fmla="*/ 2702 w 3641"/>
                <a:gd name="T7" fmla="*/ 0 h 4420"/>
                <a:gd name="T8" fmla="*/ 2702 w 3641"/>
                <a:gd name="T9" fmla="*/ 1750 h 4420"/>
                <a:gd name="T10" fmla="*/ 939 w 3641"/>
                <a:gd name="T11" fmla="*/ 1750 h 4420"/>
                <a:gd name="T12" fmla="*/ 939 w 3641"/>
                <a:gd name="T13" fmla="*/ 0 h 4420"/>
                <a:gd name="T14" fmla="*/ 0 w 3641"/>
                <a:gd name="T15" fmla="*/ 0 h 4420"/>
                <a:gd name="T16" fmla="*/ 0 w 3641"/>
                <a:gd name="T17" fmla="*/ 4420 h 4420"/>
                <a:gd name="T18" fmla="*/ 939 w 3641"/>
                <a:gd name="T19" fmla="*/ 4420 h 4420"/>
                <a:gd name="T20" fmla="*/ 939 w 3641"/>
                <a:gd name="T21" fmla="*/ 2586 h 4420"/>
                <a:gd name="T22" fmla="*/ 2702 w 3641"/>
                <a:gd name="T23" fmla="*/ 2586 h 4420"/>
                <a:gd name="T24" fmla="*/ 2702 w 3641"/>
                <a:gd name="T25" fmla="*/ 4420 h 4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41" h="4420">
                  <a:moveTo>
                    <a:pt x="2702" y="4420"/>
                  </a:moveTo>
                  <a:lnTo>
                    <a:pt x="3641" y="4420"/>
                  </a:lnTo>
                  <a:lnTo>
                    <a:pt x="3641" y="0"/>
                  </a:lnTo>
                  <a:lnTo>
                    <a:pt x="2702" y="0"/>
                  </a:lnTo>
                  <a:lnTo>
                    <a:pt x="2702" y="1750"/>
                  </a:lnTo>
                  <a:lnTo>
                    <a:pt x="939" y="1750"/>
                  </a:lnTo>
                  <a:lnTo>
                    <a:pt x="939" y="0"/>
                  </a:lnTo>
                  <a:lnTo>
                    <a:pt x="0" y="0"/>
                  </a:lnTo>
                  <a:lnTo>
                    <a:pt x="0" y="4420"/>
                  </a:lnTo>
                  <a:lnTo>
                    <a:pt x="939" y="4420"/>
                  </a:lnTo>
                  <a:lnTo>
                    <a:pt x="939" y="2586"/>
                  </a:lnTo>
                  <a:lnTo>
                    <a:pt x="2702" y="2586"/>
                  </a:lnTo>
                  <a:lnTo>
                    <a:pt x="2702" y="44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3133335964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938-106A-4E9D-9931-8D19B263D19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86935537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938-106A-4E9D-9931-8D19B263D19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64555909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 1">
    <p:bg>
      <p:bgPr>
        <a:solidFill>
          <a:srgbClr val="FFC6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/>
          <p:cNvSpPr>
            <a:spLocks/>
          </p:cNvSpPr>
          <p:nvPr userDrawn="1"/>
        </p:nvSpPr>
        <p:spPr bwMode="white">
          <a:xfrm>
            <a:off x="0" y="0"/>
            <a:ext cx="9393678" cy="6858000"/>
          </a:xfrm>
          <a:custGeom>
            <a:avLst/>
            <a:gdLst>
              <a:gd name="T0" fmla="*/ 5214 w 19559"/>
              <a:gd name="T1" fmla="*/ 14300 h 14300"/>
              <a:gd name="T2" fmla="*/ 5647 w 19559"/>
              <a:gd name="T3" fmla="*/ 13565 h 14300"/>
              <a:gd name="T4" fmla="*/ 7162 w 19559"/>
              <a:gd name="T5" fmla="*/ 12686 h 14300"/>
              <a:gd name="T6" fmla="*/ 8041 w 19559"/>
              <a:gd name="T7" fmla="*/ 11171 h 14300"/>
              <a:gd name="T8" fmla="*/ 9556 w 19559"/>
              <a:gd name="T9" fmla="*/ 10292 h 14300"/>
              <a:gd name="T10" fmla="*/ 10435 w 19559"/>
              <a:gd name="T11" fmla="*/ 8777 h 14300"/>
              <a:gd name="T12" fmla="*/ 11951 w 19559"/>
              <a:gd name="T13" fmla="*/ 7898 h 14300"/>
              <a:gd name="T14" fmla="*/ 12830 w 19559"/>
              <a:gd name="T15" fmla="*/ 6382 h 14300"/>
              <a:gd name="T16" fmla="*/ 14345 w 19559"/>
              <a:gd name="T17" fmla="*/ 5503 h 14300"/>
              <a:gd name="T18" fmla="*/ 15224 w 19559"/>
              <a:gd name="T19" fmla="*/ 3988 h 14300"/>
              <a:gd name="T20" fmla="*/ 16739 w 19559"/>
              <a:gd name="T21" fmla="*/ 3109 h 14300"/>
              <a:gd name="T22" fmla="*/ 17618 w 19559"/>
              <a:gd name="T23" fmla="*/ 1594 h 14300"/>
              <a:gd name="T24" fmla="*/ 19132 w 19559"/>
              <a:gd name="T25" fmla="*/ 716 h 14300"/>
              <a:gd name="T26" fmla="*/ 19559 w 19559"/>
              <a:gd name="T27" fmla="*/ 0 h 14300"/>
              <a:gd name="T28" fmla="*/ 0 w 19559"/>
              <a:gd name="T29" fmla="*/ 0 h 14300"/>
              <a:gd name="T30" fmla="*/ 0 w 19559"/>
              <a:gd name="T31" fmla="*/ 14300 h 14300"/>
              <a:gd name="T32" fmla="*/ 5214 w 19559"/>
              <a:gd name="T33" fmla="*/ 14300 h 14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9559" h="14300">
                <a:moveTo>
                  <a:pt x="5214" y="14300"/>
                </a:moveTo>
                <a:cubicBezTo>
                  <a:pt x="5282" y="14078"/>
                  <a:pt x="5358" y="13854"/>
                  <a:pt x="5647" y="13565"/>
                </a:cubicBezTo>
                <a:cubicBezTo>
                  <a:pt x="6246" y="12966"/>
                  <a:pt x="6564" y="13285"/>
                  <a:pt x="7162" y="12686"/>
                </a:cubicBezTo>
                <a:cubicBezTo>
                  <a:pt x="7761" y="12087"/>
                  <a:pt x="7443" y="11769"/>
                  <a:pt x="8041" y="11171"/>
                </a:cubicBezTo>
                <a:cubicBezTo>
                  <a:pt x="8640" y="10572"/>
                  <a:pt x="8958" y="10890"/>
                  <a:pt x="9556" y="10292"/>
                </a:cubicBezTo>
                <a:cubicBezTo>
                  <a:pt x="10155" y="9693"/>
                  <a:pt x="9837" y="9375"/>
                  <a:pt x="10435" y="8777"/>
                </a:cubicBezTo>
                <a:cubicBezTo>
                  <a:pt x="11034" y="8178"/>
                  <a:pt x="11352" y="8496"/>
                  <a:pt x="11951" y="7898"/>
                </a:cubicBezTo>
                <a:cubicBezTo>
                  <a:pt x="12549" y="7299"/>
                  <a:pt x="12231" y="6981"/>
                  <a:pt x="12830" y="6382"/>
                </a:cubicBezTo>
                <a:cubicBezTo>
                  <a:pt x="13428" y="5784"/>
                  <a:pt x="13746" y="6102"/>
                  <a:pt x="14345" y="5503"/>
                </a:cubicBezTo>
                <a:cubicBezTo>
                  <a:pt x="14943" y="4905"/>
                  <a:pt x="14625" y="4587"/>
                  <a:pt x="15224" y="3988"/>
                </a:cubicBezTo>
                <a:cubicBezTo>
                  <a:pt x="15822" y="3390"/>
                  <a:pt x="16140" y="3708"/>
                  <a:pt x="16739" y="3109"/>
                </a:cubicBezTo>
                <a:cubicBezTo>
                  <a:pt x="17338" y="2511"/>
                  <a:pt x="17020" y="2192"/>
                  <a:pt x="17618" y="1594"/>
                </a:cubicBezTo>
                <a:cubicBezTo>
                  <a:pt x="18216" y="996"/>
                  <a:pt x="18534" y="1314"/>
                  <a:pt x="19132" y="716"/>
                </a:cubicBezTo>
                <a:cubicBezTo>
                  <a:pt x="19413" y="435"/>
                  <a:pt x="19492" y="216"/>
                  <a:pt x="19559" y="0"/>
                </a:cubicBezTo>
                <a:lnTo>
                  <a:pt x="0" y="0"/>
                </a:lnTo>
                <a:lnTo>
                  <a:pt x="0" y="14300"/>
                </a:lnTo>
                <a:lnTo>
                  <a:pt x="5214" y="14300"/>
                </a:lnTo>
                <a:close/>
              </a:path>
            </a:pathLst>
          </a:custGeom>
          <a:solidFill>
            <a:srgbClr val="00924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08563" y="457200"/>
            <a:ext cx="10739336" cy="2071991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70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i-FI" dirty="0" smtClean="0"/>
              <a:t>Muokkaa </a:t>
            </a:r>
            <a:r>
              <a:rPr lang="fi-FI" dirty="0" err="1" smtClean="0"/>
              <a:t>perustyyl</a:t>
            </a:r>
            <a:r>
              <a:rPr lang="fi-FI" dirty="0" smtClean="0"/>
              <a:t>. </a:t>
            </a:r>
            <a:r>
              <a:rPr lang="fi-FI" dirty="0" err="1" smtClean="0"/>
              <a:t>napsautt</a:t>
            </a:r>
            <a:r>
              <a:rPr lang="fi-FI" dirty="0" smtClean="0"/>
              <a:t>.</a:t>
            </a:r>
            <a:endParaRPr lang="fi-FI" dirty="0"/>
          </a:p>
        </p:txBody>
      </p:sp>
      <p:sp>
        <p:nvSpPr>
          <p:cNvPr id="12" name="Tekstin paikkamerkki 11"/>
          <p:cNvSpPr>
            <a:spLocks noGrp="1"/>
          </p:cNvSpPr>
          <p:nvPr>
            <p:ph type="body" sz="quarter" idx="13"/>
          </p:nvPr>
        </p:nvSpPr>
        <p:spPr>
          <a:xfrm>
            <a:off x="447472" y="2665378"/>
            <a:ext cx="10709478" cy="972000"/>
          </a:xfrm>
        </p:spPr>
        <p:txBody>
          <a:bodyPr/>
          <a:lstStyle>
            <a:lvl1pPr marL="0" indent="0">
              <a:buNone/>
              <a:defRPr b="1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fi-FI" dirty="0" smtClean="0"/>
              <a:t>Muokkaa tekstin perustyylejä napsauttamalla</a:t>
            </a:r>
          </a:p>
        </p:txBody>
      </p:sp>
      <p:pic>
        <p:nvPicPr>
          <p:cNvPr id="27" name="Kuva 2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211" y="5677621"/>
            <a:ext cx="1686983" cy="946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678318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 1 B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 5"/>
          <p:cNvSpPr>
            <a:spLocks/>
          </p:cNvSpPr>
          <p:nvPr userDrawn="1"/>
        </p:nvSpPr>
        <p:spPr bwMode="auto">
          <a:xfrm>
            <a:off x="0" y="0"/>
            <a:ext cx="12192000" cy="6858000"/>
          </a:xfrm>
          <a:custGeom>
            <a:avLst/>
            <a:gdLst>
              <a:gd name="T0" fmla="*/ 11070 w 25400"/>
              <a:gd name="T1" fmla="*/ 14300 h 14300"/>
              <a:gd name="T2" fmla="*/ 11503 w 25400"/>
              <a:gd name="T3" fmla="*/ 13565 h 14300"/>
              <a:gd name="T4" fmla="*/ 13018 w 25400"/>
              <a:gd name="T5" fmla="*/ 12686 h 14300"/>
              <a:gd name="T6" fmla="*/ 13897 w 25400"/>
              <a:gd name="T7" fmla="*/ 11171 h 14300"/>
              <a:gd name="T8" fmla="*/ 15412 w 25400"/>
              <a:gd name="T9" fmla="*/ 10292 h 14300"/>
              <a:gd name="T10" fmla="*/ 16291 w 25400"/>
              <a:gd name="T11" fmla="*/ 8777 h 14300"/>
              <a:gd name="T12" fmla="*/ 17807 w 25400"/>
              <a:gd name="T13" fmla="*/ 7898 h 14300"/>
              <a:gd name="T14" fmla="*/ 18686 w 25400"/>
              <a:gd name="T15" fmla="*/ 6382 h 14300"/>
              <a:gd name="T16" fmla="*/ 20201 w 25400"/>
              <a:gd name="T17" fmla="*/ 5503 h 14300"/>
              <a:gd name="T18" fmla="*/ 21080 w 25400"/>
              <a:gd name="T19" fmla="*/ 3988 h 14300"/>
              <a:gd name="T20" fmla="*/ 22595 w 25400"/>
              <a:gd name="T21" fmla="*/ 3109 h 14300"/>
              <a:gd name="T22" fmla="*/ 23474 w 25400"/>
              <a:gd name="T23" fmla="*/ 1594 h 14300"/>
              <a:gd name="T24" fmla="*/ 24988 w 25400"/>
              <a:gd name="T25" fmla="*/ 716 h 14300"/>
              <a:gd name="T26" fmla="*/ 25400 w 25400"/>
              <a:gd name="T27" fmla="*/ 48 h 14300"/>
              <a:gd name="T28" fmla="*/ 25400 w 25400"/>
              <a:gd name="T29" fmla="*/ 0 h 14300"/>
              <a:gd name="T30" fmla="*/ 0 w 25400"/>
              <a:gd name="T31" fmla="*/ 0 h 14300"/>
              <a:gd name="T32" fmla="*/ 0 w 25400"/>
              <a:gd name="T33" fmla="*/ 14300 h 14300"/>
              <a:gd name="T34" fmla="*/ 11070 w 25400"/>
              <a:gd name="T35" fmla="*/ 14300 h 14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5400" h="14300">
                <a:moveTo>
                  <a:pt x="11070" y="14300"/>
                </a:moveTo>
                <a:cubicBezTo>
                  <a:pt x="11139" y="14078"/>
                  <a:pt x="11214" y="13854"/>
                  <a:pt x="11503" y="13565"/>
                </a:cubicBezTo>
                <a:cubicBezTo>
                  <a:pt x="12102" y="12966"/>
                  <a:pt x="12420" y="13285"/>
                  <a:pt x="13018" y="12686"/>
                </a:cubicBezTo>
                <a:cubicBezTo>
                  <a:pt x="13617" y="12087"/>
                  <a:pt x="13299" y="11769"/>
                  <a:pt x="13897" y="11171"/>
                </a:cubicBezTo>
                <a:cubicBezTo>
                  <a:pt x="14496" y="10572"/>
                  <a:pt x="14814" y="10890"/>
                  <a:pt x="15412" y="10292"/>
                </a:cubicBezTo>
                <a:cubicBezTo>
                  <a:pt x="16011" y="9693"/>
                  <a:pt x="15693" y="9375"/>
                  <a:pt x="16291" y="8777"/>
                </a:cubicBezTo>
                <a:cubicBezTo>
                  <a:pt x="16890" y="8178"/>
                  <a:pt x="17208" y="8496"/>
                  <a:pt x="17807" y="7898"/>
                </a:cubicBezTo>
                <a:cubicBezTo>
                  <a:pt x="18405" y="7299"/>
                  <a:pt x="18087" y="6981"/>
                  <a:pt x="18686" y="6382"/>
                </a:cubicBezTo>
                <a:cubicBezTo>
                  <a:pt x="19284" y="5784"/>
                  <a:pt x="19602" y="6102"/>
                  <a:pt x="20201" y="5503"/>
                </a:cubicBezTo>
                <a:cubicBezTo>
                  <a:pt x="20799" y="4905"/>
                  <a:pt x="20481" y="4587"/>
                  <a:pt x="21080" y="3988"/>
                </a:cubicBezTo>
                <a:cubicBezTo>
                  <a:pt x="21678" y="3390"/>
                  <a:pt x="21997" y="3708"/>
                  <a:pt x="22595" y="3109"/>
                </a:cubicBezTo>
                <a:cubicBezTo>
                  <a:pt x="23194" y="2511"/>
                  <a:pt x="22876" y="2192"/>
                  <a:pt x="23474" y="1594"/>
                </a:cubicBezTo>
                <a:cubicBezTo>
                  <a:pt x="24072" y="996"/>
                  <a:pt x="24390" y="1314"/>
                  <a:pt x="24988" y="716"/>
                </a:cubicBezTo>
                <a:cubicBezTo>
                  <a:pt x="25249" y="455"/>
                  <a:pt x="25336" y="248"/>
                  <a:pt x="25400" y="48"/>
                </a:cubicBezTo>
                <a:lnTo>
                  <a:pt x="25400" y="0"/>
                </a:lnTo>
                <a:lnTo>
                  <a:pt x="0" y="0"/>
                </a:lnTo>
                <a:lnTo>
                  <a:pt x="0" y="14300"/>
                </a:lnTo>
                <a:lnTo>
                  <a:pt x="11070" y="14300"/>
                </a:lnTo>
                <a:close/>
              </a:path>
            </a:pathLst>
          </a:custGeom>
          <a:solidFill>
            <a:srgbClr val="00924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08563" y="457200"/>
            <a:ext cx="10739336" cy="2071991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70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i-FI" dirty="0" smtClean="0"/>
              <a:t>Muokkaa </a:t>
            </a:r>
            <a:r>
              <a:rPr lang="fi-FI" dirty="0" err="1" smtClean="0"/>
              <a:t>perustyyl</a:t>
            </a:r>
            <a:r>
              <a:rPr lang="fi-FI" dirty="0" smtClean="0"/>
              <a:t>. </a:t>
            </a:r>
            <a:r>
              <a:rPr lang="fi-FI" dirty="0" err="1" smtClean="0"/>
              <a:t>napsautt</a:t>
            </a:r>
            <a:r>
              <a:rPr lang="fi-FI" dirty="0" smtClean="0"/>
              <a:t>.</a:t>
            </a:r>
            <a:endParaRPr lang="fi-FI" dirty="0"/>
          </a:p>
        </p:txBody>
      </p:sp>
      <p:sp>
        <p:nvSpPr>
          <p:cNvPr id="12" name="Tekstin paikkamerkki 11"/>
          <p:cNvSpPr>
            <a:spLocks noGrp="1"/>
          </p:cNvSpPr>
          <p:nvPr>
            <p:ph type="body" sz="quarter" idx="13"/>
          </p:nvPr>
        </p:nvSpPr>
        <p:spPr>
          <a:xfrm>
            <a:off x="447472" y="2665378"/>
            <a:ext cx="10709478" cy="972000"/>
          </a:xfrm>
        </p:spPr>
        <p:txBody>
          <a:bodyPr/>
          <a:lstStyle>
            <a:lvl1pPr marL="0" indent="0">
              <a:buNone/>
              <a:defRPr b="1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fi-FI" dirty="0" smtClean="0"/>
              <a:t>Muokkaa tekstin perustyylejä napsauttamalla</a:t>
            </a:r>
          </a:p>
        </p:txBody>
      </p:sp>
      <p:pic>
        <p:nvPicPr>
          <p:cNvPr id="28" name="Kuva 2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211" y="5677621"/>
            <a:ext cx="1686983" cy="946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444470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 2">
    <p:bg>
      <p:bgPr>
        <a:solidFill>
          <a:srgbClr val="FFC6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 5"/>
          <p:cNvSpPr>
            <a:spLocks/>
          </p:cNvSpPr>
          <p:nvPr userDrawn="1"/>
        </p:nvSpPr>
        <p:spPr bwMode="white">
          <a:xfrm>
            <a:off x="0" y="0"/>
            <a:ext cx="12192000" cy="3888500"/>
          </a:xfrm>
          <a:custGeom>
            <a:avLst/>
            <a:gdLst>
              <a:gd name="T0" fmla="*/ 0 w 25400"/>
              <a:gd name="T1" fmla="*/ 6386 h 8063"/>
              <a:gd name="T2" fmla="*/ 2540 w 25400"/>
              <a:gd name="T3" fmla="*/ 8063 h 8063"/>
              <a:gd name="T4" fmla="*/ 5080 w 25400"/>
              <a:gd name="T5" fmla="*/ 6386 h 8063"/>
              <a:gd name="T6" fmla="*/ 7620 w 25400"/>
              <a:gd name="T7" fmla="*/ 8063 h 8063"/>
              <a:gd name="T8" fmla="*/ 10160 w 25400"/>
              <a:gd name="T9" fmla="*/ 6386 h 8063"/>
              <a:gd name="T10" fmla="*/ 12700 w 25400"/>
              <a:gd name="T11" fmla="*/ 8063 h 8063"/>
              <a:gd name="T12" fmla="*/ 15240 w 25400"/>
              <a:gd name="T13" fmla="*/ 6386 h 8063"/>
              <a:gd name="T14" fmla="*/ 17780 w 25400"/>
              <a:gd name="T15" fmla="*/ 8063 h 8063"/>
              <a:gd name="T16" fmla="*/ 20320 w 25400"/>
              <a:gd name="T17" fmla="*/ 6386 h 8063"/>
              <a:gd name="T18" fmla="*/ 22860 w 25400"/>
              <a:gd name="T19" fmla="*/ 8063 h 8063"/>
              <a:gd name="T20" fmla="*/ 25400 w 25400"/>
              <a:gd name="T21" fmla="*/ 6386 h 8063"/>
              <a:gd name="T22" fmla="*/ 25400 w 25400"/>
              <a:gd name="T23" fmla="*/ 0 h 8063"/>
              <a:gd name="T24" fmla="*/ 0 w 25400"/>
              <a:gd name="T25" fmla="*/ 0 h 8063"/>
              <a:gd name="T26" fmla="*/ 0 w 25400"/>
              <a:gd name="T27" fmla="*/ 6386 h 80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5400" h="8063">
                <a:moveTo>
                  <a:pt x="0" y="6386"/>
                </a:moveTo>
                <a:cubicBezTo>
                  <a:pt x="1140" y="6386"/>
                  <a:pt x="2118" y="7077"/>
                  <a:pt x="2540" y="8063"/>
                </a:cubicBezTo>
                <a:cubicBezTo>
                  <a:pt x="2962" y="7077"/>
                  <a:pt x="3940" y="6386"/>
                  <a:pt x="5080" y="6386"/>
                </a:cubicBezTo>
                <a:cubicBezTo>
                  <a:pt x="6220" y="6386"/>
                  <a:pt x="7198" y="7077"/>
                  <a:pt x="7620" y="8063"/>
                </a:cubicBezTo>
                <a:cubicBezTo>
                  <a:pt x="8042" y="7077"/>
                  <a:pt x="9020" y="6386"/>
                  <a:pt x="10160" y="6386"/>
                </a:cubicBezTo>
                <a:cubicBezTo>
                  <a:pt x="11300" y="6386"/>
                  <a:pt x="12278" y="7077"/>
                  <a:pt x="12700" y="8063"/>
                </a:cubicBezTo>
                <a:cubicBezTo>
                  <a:pt x="13122" y="7077"/>
                  <a:pt x="14100" y="6386"/>
                  <a:pt x="15240" y="6386"/>
                </a:cubicBezTo>
                <a:cubicBezTo>
                  <a:pt x="16380" y="6386"/>
                  <a:pt x="17358" y="7077"/>
                  <a:pt x="17780" y="8063"/>
                </a:cubicBezTo>
                <a:cubicBezTo>
                  <a:pt x="18202" y="7077"/>
                  <a:pt x="19180" y="6386"/>
                  <a:pt x="20320" y="6386"/>
                </a:cubicBezTo>
                <a:cubicBezTo>
                  <a:pt x="21460" y="6386"/>
                  <a:pt x="22438" y="7077"/>
                  <a:pt x="22860" y="8063"/>
                </a:cubicBezTo>
                <a:cubicBezTo>
                  <a:pt x="23282" y="7077"/>
                  <a:pt x="24260" y="6386"/>
                  <a:pt x="25400" y="6386"/>
                </a:cubicBezTo>
                <a:lnTo>
                  <a:pt x="25400" y="0"/>
                </a:lnTo>
                <a:lnTo>
                  <a:pt x="0" y="0"/>
                </a:lnTo>
                <a:lnTo>
                  <a:pt x="0" y="6386"/>
                </a:lnTo>
                <a:close/>
              </a:path>
            </a:pathLst>
          </a:custGeom>
          <a:solidFill>
            <a:srgbClr val="00924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08563" y="457200"/>
            <a:ext cx="10739336" cy="2071991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70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i-FI" dirty="0" smtClean="0"/>
              <a:t>Muokkaa </a:t>
            </a:r>
            <a:r>
              <a:rPr lang="fi-FI" dirty="0" err="1" smtClean="0"/>
              <a:t>perustyyl</a:t>
            </a:r>
            <a:r>
              <a:rPr lang="fi-FI" dirty="0" smtClean="0"/>
              <a:t>. </a:t>
            </a:r>
            <a:r>
              <a:rPr lang="fi-FI" dirty="0" err="1" smtClean="0"/>
              <a:t>napsautt</a:t>
            </a:r>
            <a:r>
              <a:rPr lang="fi-FI" dirty="0" smtClean="0"/>
              <a:t>.</a:t>
            </a:r>
            <a:endParaRPr lang="fi-FI" dirty="0"/>
          </a:p>
        </p:txBody>
      </p:sp>
      <p:sp>
        <p:nvSpPr>
          <p:cNvPr id="12" name="Tekstin paikkamerkki 11"/>
          <p:cNvSpPr>
            <a:spLocks noGrp="1"/>
          </p:cNvSpPr>
          <p:nvPr>
            <p:ph type="body" sz="quarter" idx="13"/>
          </p:nvPr>
        </p:nvSpPr>
        <p:spPr>
          <a:xfrm>
            <a:off x="447472" y="2665378"/>
            <a:ext cx="10709478" cy="972000"/>
          </a:xfrm>
        </p:spPr>
        <p:txBody>
          <a:bodyPr/>
          <a:lstStyle>
            <a:lvl1pPr marL="0" indent="0">
              <a:buNone/>
              <a:defRPr b="1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fi-FI" dirty="0" smtClean="0"/>
              <a:t>Muokkaa tekstin perustyylejä napsauttamalla</a:t>
            </a:r>
          </a:p>
        </p:txBody>
      </p:sp>
      <p:pic>
        <p:nvPicPr>
          <p:cNvPr id="28" name="Kuva 2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211" y="5677621"/>
            <a:ext cx="1686983" cy="946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652378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 2 B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/>
          <p:cNvSpPr>
            <a:spLocks/>
          </p:cNvSpPr>
          <p:nvPr userDrawn="1"/>
        </p:nvSpPr>
        <p:spPr bwMode="auto">
          <a:xfrm>
            <a:off x="0" y="0"/>
            <a:ext cx="12193200" cy="5572461"/>
          </a:xfrm>
          <a:custGeom>
            <a:avLst/>
            <a:gdLst>
              <a:gd name="T0" fmla="*/ 0 w 25400"/>
              <a:gd name="T1" fmla="*/ 9914 h 11590"/>
              <a:gd name="T2" fmla="*/ 2540 w 25400"/>
              <a:gd name="T3" fmla="*/ 11590 h 11590"/>
              <a:gd name="T4" fmla="*/ 5080 w 25400"/>
              <a:gd name="T5" fmla="*/ 9914 h 11590"/>
              <a:gd name="T6" fmla="*/ 7620 w 25400"/>
              <a:gd name="T7" fmla="*/ 11590 h 11590"/>
              <a:gd name="T8" fmla="*/ 10160 w 25400"/>
              <a:gd name="T9" fmla="*/ 9914 h 11590"/>
              <a:gd name="T10" fmla="*/ 12700 w 25400"/>
              <a:gd name="T11" fmla="*/ 11590 h 11590"/>
              <a:gd name="T12" fmla="*/ 15240 w 25400"/>
              <a:gd name="T13" fmla="*/ 9914 h 11590"/>
              <a:gd name="T14" fmla="*/ 17780 w 25400"/>
              <a:gd name="T15" fmla="*/ 11590 h 11590"/>
              <a:gd name="T16" fmla="*/ 20320 w 25400"/>
              <a:gd name="T17" fmla="*/ 9914 h 11590"/>
              <a:gd name="T18" fmla="*/ 22860 w 25400"/>
              <a:gd name="T19" fmla="*/ 11590 h 11590"/>
              <a:gd name="T20" fmla="*/ 25400 w 25400"/>
              <a:gd name="T21" fmla="*/ 9914 h 11590"/>
              <a:gd name="T22" fmla="*/ 25400 w 25400"/>
              <a:gd name="T23" fmla="*/ 0 h 11590"/>
              <a:gd name="T24" fmla="*/ 0 w 25400"/>
              <a:gd name="T25" fmla="*/ 0 h 11590"/>
              <a:gd name="T26" fmla="*/ 0 w 25400"/>
              <a:gd name="T27" fmla="*/ 9914 h 115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5400" h="11590">
                <a:moveTo>
                  <a:pt x="0" y="9914"/>
                </a:moveTo>
                <a:cubicBezTo>
                  <a:pt x="1140" y="9914"/>
                  <a:pt x="2118" y="10605"/>
                  <a:pt x="2540" y="11590"/>
                </a:cubicBezTo>
                <a:cubicBezTo>
                  <a:pt x="2962" y="10605"/>
                  <a:pt x="3940" y="9914"/>
                  <a:pt x="5080" y="9914"/>
                </a:cubicBezTo>
                <a:cubicBezTo>
                  <a:pt x="6220" y="9914"/>
                  <a:pt x="7198" y="10605"/>
                  <a:pt x="7620" y="11590"/>
                </a:cubicBezTo>
                <a:cubicBezTo>
                  <a:pt x="8042" y="10605"/>
                  <a:pt x="9020" y="9914"/>
                  <a:pt x="10160" y="9914"/>
                </a:cubicBezTo>
                <a:cubicBezTo>
                  <a:pt x="11300" y="9914"/>
                  <a:pt x="12278" y="10605"/>
                  <a:pt x="12700" y="11590"/>
                </a:cubicBezTo>
                <a:cubicBezTo>
                  <a:pt x="13122" y="10605"/>
                  <a:pt x="14100" y="9914"/>
                  <a:pt x="15240" y="9914"/>
                </a:cubicBezTo>
                <a:cubicBezTo>
                  <a:pt x="16380" y="9914"/>
                  <a:pt x="17358" y="10605"/>
                  <a:pt x="17780" y="11590"/>
                </a:cubicBezTo>
                <a:cubicBezTo>
                  <a:pt x="18202" y="10605"/>
                  <a:pt x="19180" y="9914"/>
                  <a:pt x="20320" y="9914"/>
                </a:cubicBezTo>
                <a:cubicBezTo>
                  <a:pt x="21460" y="9914"/>
                  <a:pt x="22438" y="10605"/>
                  <a:pt x="22860" y="11590"/>
                </a:cubicBezTo>
                <a:cubicBezTo>
                  <a:pt x="23282" y="10605"/>
                  <a:pt x="24260" y="9914"/>
                  <a:pt x="25400" y="9914"/>
                </a:cubicBezTo>
                <a:lnTo>
                  <a:pt x="25400" y="0"/>
                </a:lnTo>
                <a:lnTo>
                  <a:pt x="0" y="0"/>
                </a:lnTo>
                <a:lnTo>
                  <a:pt x="0" y="9914"/>
                </a:lnTo>
                <a:close/>
              </a:path>
            </a:pathLst>
          </a:custGeom>
          <a:solidFill>
            <a:srgbClr val="00924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08563" y="457200"/>
            <a:ext cx="10739336" cy="2071991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70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i-FI" dirty="0" smtClean="0"/>
              <a:t>Muokkaa </a:t>
            </a:r>
            <a:r>
              <a:rPr lang="fi-FI" dirty="0" err="1" smtClean="0"/>
              <a:t>perustyyl</a:t>
            </a:r>
            <a:r>
              <a:rPr lang="fi-FI" dirty="0" smtClean="0"/>
              <a:t>. </a:t>
            </a:r>
            <a:r>
              <a:rPr lang="fi-FI" dirty="0" err="1" smtClean="0"/>
              <a:t>napsautt</a:t>
            </a:r>
            <a:r>
              <a:rPr lang="fi-FI" dirty="0" smtClean="0"/>
              <a:t>.</a:t>
            </a:r>
            <a:endParaRPr lang="fi-FI" dirty="0"/>
          </a:p>
        </p:txBody>
      </p:sp>
      <p:sp>
        <p:nvSpPr>
          <p:cNvPr id="12" name="Tekstin paikkamerkki 11"/>
          <p:cNvSpPr>
            <a:spLocks noGrp="1"/>
          </p:cNvSpPr>
          <p:nvPr>
            <p:ph type="body" sz="quarter" idx="13"/>
          </p:nvPr>
        </p:nvSpPr>
        <p:spPr>
          <a:xfrm>
            <a:off x="447472" y="2665378"/>
            <a:ext cx="10709478" cy="972000"/>
          </a:xfrm>
        </p:spPr>
        <p:txBody>
          <a:bodyPr/>
          <a:lstStyle>
            <a:lvl1pPr marL="0" indent="0">
              <a:buNone/>
              <a:defRPr b="1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fi-FI" dirty="0" smtClean="0"/>
              <a:t>Muokkaa tekstin perustyylejä napsauttamalla</a:t>
            </a:r>
          </a:p>
        </p:txBody>
      </p:sp>
      <p:pic>
        <p:nvPicPr>
          <p:cNvPr id="27" name="Kuva 2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211" y="5677621"/>
            <a:ext cx="1686983" cy="946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981476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 3">
    <p:bg>
      <p:bgPr>
        <a:solidFill>
          <a:srgbClr val="FFC6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 5"/>
          <p:cNvSpPr>
            <a:spLocks/>
          </p:cNvSpPr>
          <p:nvPr userDrawn="1"/>
        </p:nvSpPr>
        <p:spPr bwMode="white">
          <a:xfrm>
            <a:off x="0" y="0"/>
            <a:ext cx="7305472" cy="6858000"/>
          </a:xfrm>
          <a:custGeom>
            <a:avLst/>
            <a:gdLst>
              <a:gd name="T0" fmla="*/ 15203 w 15203"/>
              <a:gd name="T1" fmla="*/ 14300 h 14300"/>
              <a:gd name="T2" fmla="*/ 14018 w 15203"/>
              <a:gd name="T3" fmla="*/ 12518 h 14300"/>
              <a:gd name="T4" fmla="*/ 15203 w 15203"/>
              <a:gd name="T5" fmla="*/ 10722 h 14300"/>
              <a:gd name="T6" fmla="*/ 14018 w 15203"/>
              <a:gd name="T7" fmla="*/ 8926 h 14300"/>
              <a:gd name="T8" fmla="*/ 15203 w 15203"/>
              <a:gd name="T9" fmla="*/ 7131 h 14300"/>
              <a:gd name="T10" fmla="*/ 14018 w 15203"/>
              <a:gd name="T11" fmla="*/ 5335 h 14300"/>
              <a:gd name="T12" fmla="*/ 15203 w 15203"/>
              <a:gd name="T13" fmla="*/ 3540 h 14300"/>
              <a:gd name="T14" fmla="*/ 14018 w 15203"/>
              <a:gd name="T15" fmla="*/ 1744 h 14300"/>
              <a:gd name="T16" fmla="*/ 15202 w 15203"/>
              <a:gd name="T17" fmla="*/ 0 h 14300"/>
              <a:gd name="T18" fmla="*/ 0 w 15203"/>
              <a:gd name="T19" fmla="*/ 0 h 14300"/>
              <a:gd name="T20" fmla="*/ 0 w 15203"/>
              <a:gd name="T21" fmla="*/ 3271 h 14300"/>
              <a:gd name="T22" fmla="*/ 0 w 15203"/>
              <a:gd name="T23" fmla="*/ 14300 h 14300"/>
              <a:gd name="T24" fmla="*/ 15203 w 15203"/>
              <a:gd name="T25" fmla="*/ 14300 h 14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5203" h="14300">
                <a:moveTo>
                  <a:pt x="15203" y="14300"/>
                </a:moveTo>
                <a:cubicBezTo>
                  <a:pt x="15197" y="13500"/>
                  <a:pt x="14711" y="12814"/>
                  <a:pt x="14018" y="12518"/>
                </a:cubicBezTo>
                <a:cubicBezTo>
                  <a:pt x="14714" y="12219"/>
                  <a:pt x="15203" y="11528"/>
                  <a:pt x="15203" y="10722"/>
                </a:cubicBezTo>
                <a:cubicBezTo>
                  <a:pt x="15203" y="9916"/>
                  <a:pt x="14714" y="9225"/>
                  <a:pt x="14018" y="8926"/>
                </a:cubicBezTo>
                <a:cubicBezTo>
                  <a:pt x="14714" y="8628"/>
                  <a:pt x="15203" y="7937"/>
                  <a:pt x="15203" y="7131"/>
                </a:cubicBezTo>
                <a:cubicBezTo>
                  <a:pt x="15203" y="6325"/>
                  <a:pt x="14714" y="5634"/>
                  <a:pt x="14018" y="5335"/>
                </a:cubicBezTo>
                <a:cubicBezTo>
                  <a:pt x="14714" y="5037"/>
                  <a:pt x="15203" y="4345"/>
                  <a:pt x="15203" y="3540"/>
                </a:cubicBezTo>
                <a:cubicBezTo>
                  <a:pt x="15203" y="2734"/>
                  <a:pt x="14714" y="2042"/>
                  <a:pt x="14018" y="1744"/>
                </a:cubicBezTo>
                <a:cubicBezTo>
                  <a:pt x="14699" y="1452"/>
                  <a:pt x="15182" y="784"/>
                  <a:pt x="15202" y="0"/>
                </a:cubicBezTo>
                <a:lnTo>
                  <a:pt x="0" y="0"/>
                </a:lnTo>
                <a:lnTo>
                  <a:pt x="0" y="3271"/>
                </a:lnTo>
                <a:lnTo>
                  <a:pt x="0" y="14300"/>
                </a:lnTo>
                <a:lnTo>
                  <a:pt x="15203" y="14300"/>
                </a:lnTo>
                <a:close/>
              </a:path>
            </a:pathLst>
          </a:custGeom>
          <a:solidFill>
            <a:srgbClr val="00924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08563" y="457200"/>
            <a:ext cx="10739336" cy="2071991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70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i-FI" dirty="0" smtClean="0"/>
              <a:t>Muokkaa </a:t>
            </a:r>
            <a:r>
              <a:rPr lang="fi-FI" dirty="0" err="1" smtClean="0"/>
              <a:t>perustyyl</a:t>
            </a:r>
            <a:r>
              <a:rPr lang="fi-FI" dirty="0" smtClean="0"/>
              <a:t>. </a:t>
            </a:r>
            <a:r>
              <a:rPr lang="fi-FI" dirty="0" err="1" smtClean="0"/>
              <a:t>napsautt</a:t>
            </a:r>
            <a:r>
              <a:rPr lang="fi-FI" dirty="0" smtClean="0"/>
              <a:t>.</a:t>
            </a:r>
            <a:endParaRPr lang="fi-FI" dirty="0"/>
          </a:p>
        </p:txBody>
      </p:sp>
      <p:sp>
        <p:nvSpPr>
          <p:cNvPr id="12" name="Tekstin paikkamerkki 11"/>
          <p:cNvSpPr>
            <a:spLocks noGrp="1"/>
          </p:cNvSpPr>
          <p:nvPr>
            <p:ph type="body" sz="quarter" idx="13"/>
          </p:nvPr>
        </p:nvSpPr>
        <p:spPr>
          <a:xfrm>
            <a:off x="447472" y="2665378"/>
            <a:ext cx="10709478" cy="972000"/>
          </a:xfrm>
        </p:spPr>
        <p:txBody>
          <a:bodyPr/>
          <a:lstStyle>
            <a:lvl1pPr marL="0" indent="0">
              <a:buNone/>
              <a:defRPr b="1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fi-FI" dirty="0" smtClean="0"/>
              <a:t>Muokkaa tekstin perustyylejä napsauttamalla</a:t>
            </a:r>
          </a:p>
        </p:txBody>
      </p:sp>
      <p:pic>
        <p:nvPicPr>
          <p:cNvPr id="28" name="Kuva 2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211" y="5677621"/>
            <a:ext cx="1686983" cy="946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0351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 3 B">
    <p:bg>
      <p:bgPr>
        <a:solidFill>
          <a:srgbClr val="FFC6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>
            <a:spLocks/>
          </p:cNvSpPr>
          <p:nvPr userDrawn="1"/>
        </p:nvSpPr>
        <p:spPr bwMode="auto">
          <a:xfrm>
            <a:off x="0" y="0"/>
            <a:ext cx="9679021" cy="6858000"/>
          </a:xfrm>
          <a:custGeom>
            <a:avLst/>
            <a:gdLst>
              <a:gd name="T0" fmla="*/ 0 w 20142"/>
              <a:gd name="T1" fmla="*/ 0 h 14300"/>
              <a:gd name="T2" fmla="*/ 0 w 20142"/>
              <a:gd name="T3" fmla="*/ 14300 h 14300"/>
              <a:gd name="T4" fmla="*/ 20141 w 20142"/>
              <a:gd name="T5" fmla="*/ 14300 h 14300"/>
              <a:gd name="T6" fmla="*/ 18957 w 20142"/>
              <a:gd name="T7" fmla="*/ 12518 h 14300"/>
              <a:gd name="T8" fmla="*/ 20142 w 20142"/>
              <a:gd name="T9" fmla="*/ 10722 h 14300"/>
              <a:gd name="T10" fmla="*/ 18957 w 20142"/>
              <a:gd name="T11" fmla="*/ 8926 h 14300"/>
              <a:gd name="T12" fmla="*/ 20142 w 20142"/>
              <a:gd name="T13" fmla="*/ 7131 h 14300"/>
              <a:gd name="T14" fmla="*/ 18957 w 20142"/>
              <a:gd name="T15" fmla="*/ 5335 h 14300"/>
              <a:gd name="T16" fmla="*/ 20142 w 20142"/>
              <a:gd name="T17" fmla="*/ 3540 h 14300"/>
              <a:gd name="T18" fmla="*/ 18957 w 20142"/>
              <a:gd name="T19" fmla="*/ 1744 h 14300"/>
              <a:gd name="T20" fmla="*/ 20141 w 20142"/>
              <a:gd name="T21" fmla="*/ 0 h 14300"/>
              <a:gd name="T22" fmla="*/ 0 w 20142"/>
              <a:gd name="T23" fmla="*/ 0 h 14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0142" h="14300">
                <a:moveTo>
                  <a:pt x="0" y="0"/>
                </a:moveTo>
                <a:lnTo>
                  <a:pt x="0" y="14300"/>
                </a:lnTo>
                <a:cubicBezTo>
                  <a:pt x="6714" y="14300"/>
                  <a:pt x="13428" y="14300"/>
                  <a:pt x="20141" y="14300"/>
                </a:cubicBezTo>
                <a:cubicBezTo>
                  <a:pt x="20136" y="13500"/>
                  <a:pt x="19649" y="12814"/>
                  <a:pt x="18957" y="12518"/>
                </a:cubicBezTo>
                <a:cubicBezTo>
                  <a:pt x="19653" y="12219"/>
                  <a:pt x="20142" y="11528"/>
                  <a:pt x="20142" y="10722"/>
                </a:cubicBezTo>
                <a:cubicBezTo>
                  <a:pt x="20142" y="9916"/>
                  <a:pt x="19653" y="9225"/>
                  <a:pt x="18957" y="8926"/>
                </a:cubicBezTo>
                <a:cubicBezTo>
                  <a:pt x="19653" y="8628"/>
                  <a:pt x="20142" y="7937"/>
                  <a:pt x="20142" y="7131"/>
                </a:cubicBezTo>
                <a:cubicBezTo>
                  <a:pt x="20142" y="6325"/>
                  <a:pt x="19653" y="5634"/>
                  <a:pt x="18957" y="5335"/>
                </a:cubicBezTo>
                <a:cubicBezTo>
                  <a:pt x="19653" y="5037"/>
                  <a:pt x="20142" y="4345"/>
                  <a:pt x="20142" y="3540"/>
                </a:cubicBezTo>
                <a:cubicBezTo>
                  <a:pt x="20142" y="2734"/>
                  <a:pt x="19653" y="2042"/>
                  <a:pt x="18957" y="1744"/>
                </a:cubicBezTo>
                <a:cubicBezTo>
                  <a:pt x="19638" y="1452"/>
                  <a:pt x="20120" y="784"/>
                  <a:pt x="20141" y="0"/>
                </a:cubicBezTo>
                <a:cubicBezTo>
                  <a:pt x="13427" y="0"/>
                  <a:pt x="6714" y="0"/>
                  <a:pt x="0" y="0"/>
                </a:cubicBezTo>
                <a:close/>
              </a:path>
            </a:pathLst>
          </a:custGeom>
          <a:solidFill>
            <a:srgbClr val="00924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08563" y="457200"/>
            <a:ext cx="10739336" cy="2071991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70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i-FI" dirty="0" smtClean="0"/>
              <a:t>Muokkaa </a:t>
            </a:r>
            <a:r>
              <a:rPr lang="fi-FI" dirty="0" err="1" smtClean="0"/>
              <a:t>perustyyl</a:t>
            </a:r>
            <a:r>
              <a:rPr lang="fi-FI" dirty="0" smtClean="0"/>
              <a:t>. </a:t>
            </a:r>
            <a:r>
              <a:rPr lang="fi-FI" dirty="0" err="1" smtClean="0"/>
              <a:t>napsautt</a:t>
            </a:r>
            <a:r>
              <a:rPr lang="fi-FI" dirty="0" smtClean="0"/>
              <a:t>.</a:t>
            </a:r>
            <a:endParaRPr lang="fi-FI" dirty="0"/>
          </a:p>
        </p:txBody>
      </p:sp>
      <p:sp>
        <p:nvSpPr>
          <p:cNvPr id="12" name="Tekstin paikkamerkki 11"/>
          <p:cNvSpPr>
            <a:spLocks noGrp="1"/>
          </p:cNvSpPr>
          <p:nvPr>
            <p:ph type="body" sz="quarter" idx="13"/>
          </p:nvPr>
        </p:nvSpPr>
        <p:spPr>
          <a:xfrm>
            <a:off x="447472" y="2665378"/>
            <a:ext cx="10709478" cy="972000"/>
          </a:xfrm>
        </p:spPr>
        <p:txBody>
          <a:bodyPr/>
          <a:lstStyle>
            <a:lvl1pPr marL="0" indent="0">
              <a:buNone/>
              <a:defRPr b="1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fi-FI" dirty="0" smtClean="0"/>
              <a:t>Muokkaa tekstin perustyylejä napsauttamalla</a:t>
            </a:r>
          </a:p>
        </p:txBody>
      </p:sp>
      <p:pic>
        <p:nvPicPr>
          <p:cNvPr id="27" name="Kuva 2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211" y="5677621"/>
            <a:ext cx="1686983" cy="946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136815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 4">
    <p:bg>
      <p:bgPr>
        <a:solidFill>
          <a:srgbClr val="FFC6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/>
          <p:cNvSpPr>
            <a:spLocks/>
          </p:cNvSpPr>
          <p:nvPr userDrawn="1"/>
        </p:nvSpPr>
        <p:spPr bwMode="white">
          <a:xfrm>
            <a:off x="0" y="0"/>
            <a:ext cx="9815209" cy="6858000"/>
          </a:xfrm>
          <a:custGeom>
            <a:avLst/>
            <a:gdLst>
              <a:gd name="T0" fmla="*/ 0 w 20470"/>
              <a:gd name="T1" fmla="*/ 14293 h 14293"/>
              <a:gd name="T2" fmla="*/ 5684 w 20470"/>
              <a:gd name="T3" fmla="*/ 14293 h 14293"/>
              <a:gd name="T4" fmla="*/ 5306 w 20470"/>
              <a:gd name="T5" fmla="*/ 13517 h 14293"/>
              <a:gd name="T6" fmla="*/ 5472 w 20470"/>
              <a:gd name="T7" fmla="*/ 12643 h 14293"/>
              <a:gd name="T8" fmla="*/ 6345 w 20470"/>
              <a:gd name="T9" fmla="*/ 12478 h 14293"/>
              <a:gd name="T10" fmla="*/ 7917 w 20470"/>
              <a:gd name="T11" fmla="*/ 13245 h 14293"/>
              <a:gd name="T12" fmla="*/ 8751 w 20470"/>
              <a:gd name="T13" fmla="*/ 13067 h 14293"/>
              <a:gd name="T14" fmla="*/ 8921 w 20470"/>
              <a:gd name="T15" fmla="*/ 12211 h 14293"/>
              <a:gd name="T16" fmla="*/ 8164 w 20470"/>
              <a:gd name="T17" fmla="*/ 10659 h 14293"/>
              <a:gd name="T18" fmla="*/ 8330 w 20470"/>
              <a:gd name="T19" fmla="*/ 9785 h 14293"/>
              <a:gd name="T20" fmla="*/ 9203 w 20470"/>
              <a:gd name="T21" fmla="*/ 9620 h 14293"/>
              <a:gd name="T22" fmla="*/ 10775 w 20470"/>
              <a:gd name="T23" fmla="*/ 10387 h 14293"/>
              <a:gd name="T24" fmla="*/ 11609 w 20470"/>
              <a:gd name="T25" fmla="*/ 10209 h 14293"/>
              <a:gd name="T26" fmla="*/ 11780 w 20470"/>
              <a:gd name="T27" fmla="*/ 9353 h 14293"/>
              <a:gd name="T28" fmla="*/ 11022 w 20470"/>
              <a:gd name="T29" fmla="*/ 7801 h 14293"/>
              <a:gd name="T30" fmla="*/ 11188 w 20470"/>
              <a:gd name="T31" fmla="*/ 6927 h 14293"/>
              <a:gd name="T32" fmla="*/ 12061 w 20470"/>
              <a:gd name="T33" fmla="*/ 6762 h 14293"/>
              <a:gd name="T34" fmla="*/ 13631 w 20470"/>
              <a:gd name="T35" fmla="*/ 7532 h 14293"/>
              <a:gd name="T36" fmla="*/ 14462 w 20470"/>
              <a:gd name="T37" fmla="*/ 7357 h 14293"/>
              <a:gd name="T38" fmla="*/ 14632 w 20470"/>
              <a:gd name="T39" fmla="*/ 6500 h 14293"/>
              <a:gd name="T40" fmla="*/ 13875 w 20470"/>
              <a:gd name="T41" fmla="*/ 4948 h 14293"/>
              <a:gd name="T42" fmla="*/ 14040 w 20470"/>
              <a:gd name="T43" fmla="*/ 4075 h 14293"/>
              <a:gd name="T44" fmla="*/ 14913 w 20470"/>
              <a:gd name="T45" fmla="*/ 3910 h 14293"/>
              <a:gd name="T46" fmla="*/ 16486 w 20470"/>
              <a:gd name="T47" fmla="*/ 4676 h 14293"/>
              <a:gd name="T48" fmla="*/ 17320 w 20470"/>
              <a:gd name="T49" fmla="*/ 4499 h 14293"/>
              <a:gd name="T50" fmla="*/ 17490 w 20470"/>
              <a:gd name="T51" fmla="*/ 3642 h 14293"/>
              <a:gd name="T52" fmla="*/ 16733 w 20470"/>
              <a:gd name="T53" fmla="*/ 2090 h 14293"/>
              <a:gd name="T54" fmla="*/ 16899 w 20470"/>
              <a:gd name="T55" fmla="*/ 1217 h 14293"/>
              <a:gd name="T56" fmla="*/ 17772 w 20470"/>
              <a:gd name="T57" fmla="*/ 1051 h 14293"/>
              <a:gd name="T58" fmla="*/ 19345 w 20470"/>
              <a:gd name="T59" fmla="*/ 1818 h 14293"/>
              <a:gd name="T60" fmla="*/ 20179 w 20470"/>
              <a:gd name="T61" fmla="*/ 1639 h 14293"/>
              <a:gd name="T62" fmla="*/ 20349 w 20470"/>
              <a:gd name="T63" fmla="*/ 783 h 14293"/>
              <a:gd name="T64" fmla="*/ 19967 w 20470"/>
              <a:gd name="T65" fmla="*/ 0 h 14293"/>
              <a:gd name="T66" fmla="*/ 0 w 20470"/>
              <a:gd name="T67" fmla="*/ 0 h 14293"/>
              <a:gd name="T68" fmla="*/ 0 w 20470"/>
              <a:gd name="T69" fmla="*/ 14293 h 142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0470" h="14293">
                <a:moveTo>
                  <a:pt x="0" y="14293"/>
                </a:moveTo>
                <a:lnTo>
                  <a:pt x="5684" y="14293"/>
                </a:lnTo>
                <a:cubicBezTo>
                  <a:pt x="5495" y="13905"/>
                  <a:pt x="5306" y="13517"/>
                  <a:pt x="5306" y="13517"/>
                </a:cubicBezTo>
                <a:cubicBezTo>
                  <a:pt x="5306" y="13517"/>
                  <a:pt x="5077" y="13038"/>
                  <a:pt x="5472" y="12643"/>
                </a:cubicBezTo>
                <a:cubicBezTo>
                  <a:pt x="5708" y="12407"/>
                  <a:pt x="6053" y="12349"/>
                  <a:pt x="6345" y="12478"/>
                </a:cubicBezTo>
                <a:cubicBezTo>
                  <a:pt x="6357" y="12483"/>
                  <a:pt x="7917" y="13245"/>
                  <a:pt x="7917" y="13245"/>
                </a:cubicBezTo>
                <a:cubicBezTo>
                  <a:pt x="7917" y="13245"/>
                  <a:pt x="8353" y="13466"/>
                  <a:pt x="8751" y="13067"/>
                </a:cubicBezTo>
                <a:cubicBezTo>
                  <a:pt x="8982" y="12837"/>
                  <a:pt x="9042" y="12503"/>
                  <a:pt x="8921" y="12211"/>
                </a:cubicBezTo>
                <a:cubicBezTo>
                  <a:pt x="8913" y="12193"/>
                  <a:pt x="8164" y="10659"/>
                  <a:pt x="8164" y="10659"/>
                </a:cubicBezTo>
                <a:cubicBezTo>
                  <a:pt x="8164" y="10659"/>
                  <a:pt x="7935" y="10180"/>
                  <a:pt x="8330" y="9785"/>
                </a:cubicBezTo>
                <a:cubicBezTo>
                  <a:pt x="8566" y="9549"/>
                  <a:pt x="8912" y="9491"/>
                  <a:pt x="9203" y="9620"/>
                </a:cubicBezTo>
                <a:cubicBezTo>
                  <a:pt x="9215" y="9625"/>
                  <a:pt x="10775" y="10387"/>
                  <a:pt x="10775" y="10387"/>
                </a:cubicBezTo>
                <a:cubicBezTo>
                  <a:pt x="10775" y="10387"/>
                  <a:pt x="11211" y="10608"/>
                  <a:pt x="11609" y="10209"/>
                </a:cubicBezTo>
                <a:cubicBezTo>
                  <a:pt x="11840" y="9979"/>
                  <a:pt x="11901" y="9645"/>
                  <a:pt x="11780" y="9353"/>
                </a:cubicBezTo>
                <a:cubicBezTo>
                  <a:pt x="11771" y="9335"/>
                  <a:pt x="11022" y="7801"/>
                  <a:pt x="11022" y="7801"/>
                </a:cubicBezTo>
                <a:cubicBezTo>
                  <a:pt x="11022" y="7801"/>
                  <a:pt x="10793" y="7322"/>
                  <a:pt x="11188" y="6927"/>
                </a:cubicBezTo>
                <a:cubicBezTo>
                  <a:pt x="11425" y="6691"/>
                  <a:pt x="11770" y="6633"/>
                  <a:pt x="12061" y="6762"/>
                </a:cubicBezTo>
                <a:cubicBezTo>
                  <a:pt x="12074" y="6767"/>
                  <a:pt x="13631" y="7532"/>
                  <a:pt x="13631" y="7532"/>
                </a:cubicBezTo>
                <a:cubicBezTo>
                  <a:pt x="13631" y="7532"/>
                  <a:pt x="14095" y="7723"/>
                  <a:pt x="14462" y="7357"/>
                </a:cubicBezTo>
                <a:cubicBezTo>
                  <a:pt x="14692" y="7127"/>
                  <a:pt x="14753" y="6793"/>
                  <a:pt x="14632" y="6500"/>
                </a:cubicBezTo>
                <a:cubicBezTo>
                  <a:pt x="14623" y="6483"/>
                  <a:pt x="13875" y="4948"/>
                  <a:pt x="13875" y="4948"/>
                </a:cubicBezTo>
                <a:cubicBezTo>
                  <a:pt x="13875" y="4948"/>
                  <a:pt x="13646" y="4470"/>
                  <a:pt x="14040" y="4075"/>
                </a:cubicBezTo>
                <a:cubicBezTo>
                  <a:pt x="14277" y="3838"/>
                  <a:pt x="14622" y="3781"/>
                  <a:pt x="14913" y="3910"/>
                </a:cubicBezTo>
                <a:cubicBezTo>
                  <a:pt x="14926" y="3915"/>
                  <a:pt x="16486" y="4676"/>
                  <a:pt x="16486" y="4676"/>
                </a:cubicBezTo>
                <a:cubicBezTo>
                  <a:pt x="16486" y="4676"/>
                  <a:pt x="16921" y="4897"/>
                  <a:pt x="17320" y="4499"/>
                </a:cubicBezTo>
                <a:cubicBezTo>
                  <a:pt x="17550" y="4268"/>
                  <a:pt x="17611" y="3935"/>
                  <a:pt x="17490" y="3642"/>
                </a:cubicBezTo>
                <a:cubicBezTo>
                  <a:pt x="17481" y="3624"/>
                  <a:pt x="16733" y="2090"/>
                  <a:pt x="16733" y="2090"/>
                </a:cubicBezTo>
                <a:cubicBezTo>
                  <a:pt x="16733" y="2090"/>
                  <a:pt x="16504" y="1611"/>
                  <a:pt x="16899" y="1217"/>
                </a:cubicBezTo>
                <a:cubicBezTo>
                  <a:pt x="17135" y="980"/>
                  <a:pt x="17480" y="922"/>
                  <a:pt x="17772" y="1051"/>
                </a:cubicBezTo>
                <a:cubicBezTo>
                  <a:pt x="17784" y="1056"/>
                  <a:pt x="19345" y="1818"/>
                  <a:pt x="19345" y="1818"/>
                </a:cubicBezTo>
                <a:cubicBezTo>
                  <a:pt x="19345" y="1818"/>
                  <a:pt x="19807" y="2012"/>
                  <a:pt x="20179" y="1639"/>
                </a:cubicBezTo>
                <a:cubicBezTo>
                  <a:pt x="20409" y="1409"/>
                  <a:pt x="20470" y="1075"/>
                  <a:pt x="20349" y="783"/>
                </a:cubicBezTo>
                <a:cubicBezTo>
                  <a:pt x="20345" y="774"/>
                  <a:pt x="20156" y="386"/>
                  <a:pt x="19967" y="0"/>
                </a:cubicBezTo>
                <a:lnTo>
                  <a:pt x="0" y="0"/>
                </a:lnTo>
                <a:lnTo>
                  <a:pt x="0" y="14293"/>
                </a:lnTo>
                <a:close/>
              </a:path>
            </a:pathLst>
          </a:custGeom>
          <a:solidFill>
            <a:srgbClr val="00924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08563" y="457200"/>
            <a:ext cx="10739336" cy="2071991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70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i-FI" dirty="0" smtClean="0"/>
              <a:t>Muokkaa </a:t>
            </a:r>
            <a:r>
              <a:rPr lang="fi-FI" dirty="0" err="1" smtClean="0"/>
              <a:t>perustyyl</a:t>
            </a:r>
            <a:r>
              <a:rPr lang="fi-FI" dirty="0" smtClean="0"/>
              <a:t>. </a:t>
            </a:r>
            <a:r>
              <a:rPr lang="fi-FI" dirty="0" err="1" smtClean="0"/>
              <a:t>napsautt</a:t>
            </a:r>
            <a:r>
              <a:rPr lang="fi-FI" dirty="0" smtClean="0"/>
              <a:t>.</a:t>
            </a:r>
            <a:endParaRPr lang="fi-FI" dirty="0"/>
          </a:p>
        </p:txBody>
      </p:sp>
      <p:sp>
        <p:nvSpPr>
          <p:cNvPr id="12" name="Tekstin paikkamerkki 11"/>
          <p:cNvSpPr>
            <a:spLocks noGrp="1"/>
          </p:cNvSpPr>
          <p:nvPr>
            <p:ph type="body" sz="quarter" idx="13"/>
          </p:nvPr>
        </p:nvSpPr>
        <p:spPr>
          <a:xfrm>
            <a:off x="447472" y="2665378"/>
            <a:ext cx="10709478" cy="972000"/>
          </a:xfrm>
        </p:spPr>
        <p:txBody>
          <a:bodyPr/>
          <a:lstStyle>
            <a:lvl1pPr marL="0" indent="0">
              <a:buNone/>
              <a:defRPr b="1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fi-FI" dirty="0" smtClean="0"/>
              <a:t>Muokkaa tekstin perustyylejä napsauttamalla</a:t>
            </a:r>
          </a:p>
        </p:txBody>
      </p:sp>
      <p:pic>
        <p:nvPicPr>
          <p:cNvPr id="27" name="Kuva 2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211" y="5677621"/>
            <a:ext cx="1686983" cy="946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70663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 4 B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>
            <a:spLocks/>
          </p:cNvSpPr>
          <p:nvPr userDrawn="1"/>
        </p:nvSpPr>
        <p:spPr bwMode="auto">
          <a:xfrm>
            <a:off x="-1" y="0"/>
            <a:ext cx="12193200" cy="6858000"/>
          </a:xfrm>
          <a:custGeom>
            <a:avLst/>
            <a:gdLst>
              <a:gd name="T0" fmla="*/ 0 w 25400"/>
              <a:gd name="T1" fmla="*/ 14293 h 14293"/>
              <a:gd name="T2" fmla="*/ 11682 w 25400"/>
              <a:gd name="T3" fmla="*/ 14293 h 14293"/>
              <a:gd name="T4" fmla="*/ 11303 w 25400"/>
              <a:gd name="T5" fmla="*/ 13517 h 14293"/>
              <a:gd name="T6" fmla="*/ 11469 w 25400"/>
              <a:gd name="T7" fmla="*/ 12643 h 14293"/>
              <a:gd name="T8" fmla="*/ 12342 w 25400"/>
              <a:gd name="T9" fmla="*/ 12478 h 14293"/>
              <a:gd name="T10" fmla="*/ 13914 w 25400"/>
              <a:gd name="T11" fmla="*/ 13245 h 14293"/>
              <a:gd name="T12" fmla="*/ 14748 w 25400"/>
              <a:gd name="T13" fmla="*/ 13067 h 14293"/>
              <a:gd name="T14" fmla="*/ 14919 w 25400"/>
              <a:gd name="T15" fmla="*/ 12211 h 14293"/>
              <a:gd name="T16" fmla="*/ 14161 w 25400"/>
              <a:gd name="T17" fmla="*/ 10659 h 14293"/>
              <a:gd name="T18" fmla="*/ 14327 w 25400"/>
              <a:gd name="T19" fmla="*/ 9785 h 14293"/>
              <a:gd name="T20" fmla="*/ 15200 w 25400"/>
              <a:gd name="T21" fmla="*/ 9620 h 14293"/>
              <a:gd name="T22" fmla="*/ 16773 w 25400"/>
              <a:gd name="T23" fmla="*/ 10387 h 14293"/>
              <a:gd name="T24" fmla="*/ 17607 w 25400"/>
              <a:gd name="T25" fmla="*/ 10209 h 14293"/>
              <a:gd name="T26" fmla="*/ 17777 w 25400"/>
              <a:gd name="T27" fmla="*/ 9353 h 14293"/>
              <a:gd name="T28" fmla="*/ 17020 w 25400"/>
              <a:gd name="T29" fmla="*/ 7801 h 14293"/>
              <a:gd name="T30" fmla="*/ 17185 w 25400"/>
              <a:gd name="T31" fmla="*/ 6927 h 14293"/>
              <a:gd name="T32" fmla="*/ 18058 w 25400"/>
              <a:gd name="T33" fmla="*/ 6762 h 14293"/>
              <a:gd name="T34" fmla="*/ 19628 w 25400"/>
              <a:gd name="T35" fmla="*/ 7532 h 14293"/>
              <a:gd name="T36" fmla="*/ 20459 w 25400"/>
              <a:gd name="T37" fmla="*/ 7357 h 14293"/>
              <a:gd name="T38" fmla="*/ 20629 w 25400"/>
              <a:gd name="T39" fmla="*/ 6500 h 14293"/>
              <a:gd name="T40" fmla="*/ 19872 w 25400"/>
              <a:gd name="T41" fmla="*/ 4948 h 14293"/>
              <a:gd name="T42" fmla="*/ 20038 w 25400"/>
              <a:gd name="T43" fmla="*/ 4075 h 14293"/>
              <a:gd name="T44" fmla="*/ 20911 w 25400"/>
              <a:gd name="T45" fmla="*/ 3910 h 14293"/>
              <a:gd name="T46" fmla="*/ 22483 w 25400"/>
              <a:gd name="T47" fmla="*/ 4676 h 14293"/>
              <a:gd name="T48" fmla="*/ 23317 w 25400"/>
              <a:gd name="T49" fmla="*/ 4499 h 14293"/>
              <a:gd name="T50" fmla="*/ 23487 w 25400"/>
              <a:gd name="T51" fmla="*/ 3642 h 14293"/>
              <a:gd name="T52" fmla="*/ 22730 w 25400"/>
              <a:gd name="T53" fmla="*/ 2090 h 14293"/>
              <a:gd name="T54" fmla="*/ 22896 w 25400"/>
              <a:gd name="T55" fmla="*/ 1217 h 14293"/>
              <a:gd name="T56" fmla="*/ 23769 w 25400"/>
              <a:gd name="T57" fmla="*/ 1051 h 14293"/>
              <a:gd name="T58" fmla="*/ 25342 w 25400"/>
              <a:gd name="T59" fmla="*/ 1818 h 14293"/>
              <a:gd name="T60" fmla="*/ 25400 w 25400"/>
              <a:gd name="T61" fmla="*/ 1837 h 14293"/>
              <a:gd name="T62" fmla="*/ 25400 w 25400"/>
              <a:gd name="T63" fmla="*/ 0 h 14293"/>
              <a:gd name="T64" fmla="*/ 0 w 25400"/>
              <a:gd name="T65" fmla="*/ 0 h 14293"/>
              <a:gd name="T66" fmla="*/ 0 w 25400"/>
              <a:gd name="T67" fmla="*/ 14293 h 142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25400" h="14293">
                <a:moveTo>
                  <a:pt x="0" y="14293"/>
                </a:moveTo>
                <a:lnTo>
                  <a:pt x="11682" y="14293"/>
                </a:lnTo>
                <a:cubicBezTo>
                  <a:pt x="11492" y="13905"/>
                  <a:pt x="11303" y="13517"/>
                  <a:pt x="11303" y="13517"/>
                </a:cubicBezTo>
                <a:cubicBezTo>
                  <a:pt x="11303" y="13517"/>
                  <a:pt x="11074" y="13038"/>
                  <a:pt x="11469" y="12643"/>
                </a:cubicBezTo>
                <a:cubicBezTo>
                  <a:pt x="11705" y="12407"/>
                  <a:pt x="12051" y="12349"/>
                  <a:pt x="12342" y="12478"/>
                </a:cubicBezTo>
                <a:cubicBezTo>
                  <a:pt x="12354" y="12483"/>
                  <a:pt x="13914" y="13245"/>
                  <a:pt x="13914" y="13245"/>
                </a:cubicBezTo>
                <a:cubicBezTo>
                  <a:pt x="13914" y="13245"/>
                  <a:pt x="14350" y="13466"/>
                  <a:pt x="14748" y="13067"/>
                </a:cubicBezTo>
                <a:cubicBezTo>
                  <a:pt x="14979" y="12837"/>
                  <a:pt x="15040" y="12503"/>
                  <a:pt x="14919" y="12211"/>
                </a:cubicBezTo>
                <a:cubicBezTo>
                  <a:pt x="14910" y="12193"/>
                  <a:pt x="14161" y="10659"/>
                  <a:pt x="14161" y="10659"/>
                </a:cubicBezTo>
                <a:cubicBezTo>
                  <a:pt x="14161" y="10659"/>
                  <a:pt x="13932" y="10180"/>
                  <a:pt x="14327" y="9785"/>
                </a:cubicBezTo>
                <a:cubicBezTo>
                  <a:pt x="14564" y="9549"/>
                  <a:pt x="14909" y="9491"/>
                  <a:pt x="15200" y="9620"/>
                </a:cubicBezTo>
                <a:cubicBezTo>
                  <a:pt x="15213" y="9625"/>
                  <a:pt x="16773" y="10387"/>
                  <a:pt x="16773" y="10387"/>
                </a:cubicBezTo>
                <a:cubicBezTo>
                  <a:pt x="16773" y="10387"/>
                  <a:pt x="17208" y="10608"/>
                  <a:pt x="17607" y="10209"/>
                </a:cubicBezTo>
                <a:cubicBezTo>
                  <a:pt x="17837" y="9979"/>
                  <a:pt x="17898" y="9645"/>
                  <a:pt x="17777" y="9353"/>
                </a:cubicBezTo>
                <a:cubicBezTo>
                  <a:pt x="17768" y="9335"/>
                  <a:pt x="17020" y="7801"/>
                  <a:pt x="17020" y="7801"/>
                </a:cubicBezTo>
                <a:cubicBezTo>
                  <a:pt x="17020" y="7801"/>
                  <a:pt x="16791" y="7322"/>
                  <a:pt x="17185" y="6927"/>
                </a:cubicBezTo>
                <a:cubicBezTo>
                  <a:pt x="17422" y="6691"/>
                  <a:pt x="17767" y="6633"/>
                  <a:pt x="18058" y="6762"/>
                </a:cubicBezTo>
                <a:cubicBezTo>
                  <a:pt x="18071" y="6767"/>
                  <a:pt x="19628" y="7532"/>
                  <a:pt x="19628" y="7532"/>
                </a:cubicBezTo>
                <a:cubicBezTo>
                  <a:pt x="19628" y="7532"/>
                  <a:pt x="20093" y="7723"/>
                  <a:pt x="20459" y="7357"/>
                </a:cubicBezTo>
                <a:cubicBezTo>
                  <a:pt x="20689" y="7127"/>
                  <a:pt x="20750" y="6793"/>
                  <a:pt x="20629" y="6500"/>
                </a:cubicBezTo>
                <a:cubicBezTo>
                  <a:pt x="20620" y="6483"/>
                  <a:pt x="19872" y="4948"/>
                  <a:pt x="19872" y="4948"/>
                </a:cubicBezTo>
                <a:cubicBezTo>
                  <a:pt x="19872" y="4948"/>
                  <a:pt x="19643" y="4470"/>
                  <a:pt x="20038" y="4075"/>
                </a:cubicBezTo>
                <a:cubicBezTo>
                  <a:pt x="20274" y="3838"/>
                  <a:pt x="20619" y="3781"/>
                  <a:pt x="20911" y="3910"/>
                </a:cubicBezTo>
                <a:cubicBezTo>
                  <a:pt x="20923" y="3915"/>
                  <a:pt x="22483" y="4676"/>
                  <a:pt x="22483" y="4676"/>
                </a:cubicBezTo>
                <a:cubicBezTo>
                  <a:pt x="22483" y="4676"/>
                  <a:pt x="22919" y="4897"/>
                  <a:pt x="23317" y="4499"/>
                </a:cubicBezTo>
                <a:cubicBezTo>
                  <a:pt x="23547" y="4268"/>
                  <a:pt x="23608" y="3935"/>
                  <a:pt x="23487" y="3642"/>
                </a:cubicBezTo>
                <a:cubicBezTo>
                  <a:pt x="23479" y="3624"/>
                  <a:pt x="22730" y="2090"/>
                  <a:pt x="22730" y="2090"/>
                </a:cubicBezTo>
                <a:cubicBezTo>
                  <a:pt x="22730" y="2090"/>
                  <a:pt x="22501" y="1611"/>
                  <a:pt x="22896" y="1217"/>
                </a:cubicBezTo>
                <a:cubicBezTo>
                  <a:pt x="23132" y="980"/>
                  <a:pt x="23478" y="922"/>
                  <a:pt x="23769" y="1051"/>
                </a:cubicBezTo>
                <a:cubicBezTo>
                  <a:pt x="23781" y="1056"/>
                  <a:pt x="25342" y="1818"/>
                  <a:pt x="25342" y="1818"/>
                </a:cubicBezTo>
                <a:cubicBezTo>
                  <a:pt x="25342" y="1818"/>
                  <a:pt x="25363" y="1827"/>
                  <a:pt x="25400" y="1837"/>
                </a:cubicBezTo>
                <a:lnTo>
                  <a:pt x="25400" y="0"/>
                </a:lnTo>
                <a:lnTo>
                  <a:pt x="0" y="0"/>
                </a:lnTo>
                <a:lnTo>
                  <a:pt x="0" y="14293"/>
                </a:lnTo>
                <a:close/>
              </a:path>
            </a:pathLst>
          </a:custGeom>
          <a:solidFill>
            <a:srgbClr val="00924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08563" y="457200"/>
            <a:ext cx="10739336" cy="2071991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70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i-FI" dirty="0" smtClean="0"/>
              <a:t>Muokkaa </a:t>
            </a:r>
            <a:r>
              <a:rPr lang="fi-FI" dirty="0" err="1" smtClean="0"/>
              <a:t>perustyyl</a:t>
            </a:r>
            <a:r>
              <a:rPr lang="fi-FI" dirty="0" smtClean="0"/>
              <a:t>. </a:t>
            </a:r>
            <a:r>
              <a:rPr lang="fi-FI" dirty="0" err="1" smtClean="0"/>
              <a:t>napsautt</a:t>
            </a:r>
            <a:r>
              <a:rPr lang="fi-FI" dirty="0" smtClean="0"/>
              <a:t>.</a:t>
            </a:r>
            <a:endParaRPr lang="fi-FI" dirty="0"/>
          </a:p>
        </p:txBody>
      </p:sp>
      <p:sp>
        <p:nvSpPr>
          <p:cNvPr id="12" name="Tekstin paikkamerkki 11"/>
          <p:cNvSpPr>
            <a:spLocks noGrp="1"/>
          </p:cNvSpPr>
          <p:nvPr>
            <p:ph type="body" sz="quarter" idx="13"/>
          </p:nvPr>
        </p:nvSpPr>
        <p:spPr>
          <a:xfrm>
            <a:off x="447472" y="2665378"/>
            <a:ext cx="10709478" cy="972000"/>
          </a:xfrm>
        </p:spPr>
        <p:txBody>
          <a:bodyPr/>
          <a:lstStyle>
            <a:lvl1pPr marL="0" indent="0">
              <a:buNone/>
              <a:defRPr b="1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fi-FI" dirty="0" smtClean="0"/>
              <a:t>Muokkaa tekstin perustyylejä napsauttamalla</a:t>
            </a:r>
          </a:p>
        </p:txBody>
      </p:sp>
      <p:pic>
        <p:nvPicPr>
          <p:cNvPr id="27" name="Kuva 2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211" y="5677621"/>
            <a:ext cx="1686983" cy="946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592520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 5">
    <p:bg>
      <p:bgPr>
        <a:solidFill>
          <a:srgbClr val="FFC6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 5"/>
          <p:cNvSpPr>
            <a:spLocks noChangeAspect="1"/>
          </p:cNvSpPr>
          <p:nvPr userDrawn="1"/>
        </p:nvSpPr>
        <p:spPr bwMode="auto">
          <a:xfrm>
            <a:off x="-18000" y="-18000"/>
            <a:ext cx="9727872" cy="6876000"/>
          </a:xfrm>
          <a:custGeom>
            <a:avLst/>
            <a:gdLst>
              <a:gd name="T0" fmla="*/ 0 w 20206"/>
              <a:gd name="T1" fmla="*/ 13 h 14300"/>
              <a:gd name="T2" fmla="*/ 0 w 20206"/>
              <a:gd name="T3" fmla="*/ 14300 h 14300"/>
              <a:gd name="T4" fmla="*/ 7482 w 20206"/>
              <a:gd name="T5" fmla="*/ 14300 h 14300"/>
              <a:gd name="T6" fmla="*/ 7478 w 20206"/>
              <a:gd name="T7" fmla="*/ 12595 h 14300"/>
              <a:gd name="T8" fmla="*/ 9300 w 20206"/>
              <a:gd name="T9" fmla="*/ 12600 h 14300"/>
              <a:gd name="T10" fmla="*/ 9295 w 20206"/>
              <a:gd name="T11" fmla="*/ 10777 h 14300"/>
              <a:gd name="T12" fmla="*/ 11118 w 20206"/>
              <a:gd name="T13" fmla="*/ 10782 h 14300"/>
              <a:gd name="T14" fmla="*/ 11113 w 20206"/>
              <a:gd name="T15" fmla="*/ 9085 h 14300"/>
              <a:gd name="T16" fmla="*/ 12935 w 20206"/>
              <a:gd name="T17" fmla="*/ 9090 h 14300"/>
              <a:gd name="T18" fmla="*/ 12930 w 20206"/>
              <a:gd name="T19" fmla="*/ 7267 h 14300"/>
              <a:gd name="T20" fmla="*/ 14753 w 20206"/>
              <a:gd name="T21" fmla="*/ 7272 h 14300"/>
              <a:gd name="T22" fmla="*/ 14748 w 20206"/>
              <a:gd name="T23" fmla="*/ 5450 h 14300"/>
              <a:gd name="T24" fmla="*/ 16571 w 20206"/>
              <a:gd name="T25" fmla="*/ 5455 h 14300"/>
              <a:gd name="T26" fmla="*/ 16566 w 20206"/>
              <a:gd name="T27" fmla="*/ 3632 h 14300"/>
              <a:gd name="T28" fmla="*/ 18388 w 20206"/>
              <a:gd name="T29" fmla="*/ 3637 h 14300"/>
              <a:gd name="T30" fmla="*/ 18383 w 20206"/>
              <a:gd name="T31" fmla="*/ 1815 h 14300"/>
              <a:gd name="T32" fmla="*/ 20206 w 20206"/>
              <a:gd name="T33" fmla="*/ 1820 h 14300"/>
              <a:gd name="T34" fmla="*/ 20201 w 20206"/>
              <a:gd name="T35" fmla="*/ 0 h 14300"/>
              <a:gd name="T36" fmla="*/ 0 w 20206"/>
              <a:gd name="T37" fmla="*/ 13 h 14300"/>
              <a:gd name="connsiteX0" fmla="*/ 284 w 20206"/>
              <a:gd name="connsiteY0" fmla="*/ 196 h 14300"/>
              <a:gd name="connsiteX1" fmla="*/ 0 w 20206"/>
              <a:gd name="connsiteY1" fmla="*/ 14300 h 14300"/>
              <a:gd name="connsiteX2" fmla="*/ 7482 w 20206"/>
              <a:gd name="connsiteY2" fmla="*/ 14300 h 14300"/>
              <a:gd name="connsiteX3" fmla="*/ 7478 w 20206"/>
              <a:gd name="connsiteY3" fmla="*/ 12595 h 14300"/>
              <a:gd name="connsiteX4" fmla="*/ 9300 w 20206"/>
              <a:gd name="connsiteY4" fmla="*/ 12600 h 14300"/>
              <a:gd name="connsiteX5" fmla="*/ 9295 w 20206"/>
              <a:gd name="connsiteY5" fmla="*/ 10777 h 14300"/>
              <a:gd name="connsiteX6" fmla="*/ 11118 w 20206"/>
              <a:gd name="connsiteY6" fmla="*/ 10782 h 14300"/>
              <a:gd name="connsiteX7" fmla="*/ 11113 w 20206"/>
              <a:gd name="connsiteY7" fmla="*/ 9085 h 14300"/>
              <a:gd name="connsiteX8" fmla="*/ 12935 w 20206"/>
              <a:gd name="connsiteY8" fmla="*/ 9090 h 14300"/>
              <a:gd name="connsiteX9" fmla="*/ 12930 w 20206"/>
              <a:gd name="connsiteY9" fmla="*/ 7267 h 14300"/>
              <a:gd name="connsiteX10" fmla="*/ 14753 w 20206"/>
              <a:gd name="connsiteY10" fmla="*/ 7272 h 14300"/>
              <a:gd name="connsiteX11" fmla="*/ 14748 w 20206"/>
              <a:gd name="connsiteY11" fmla="*/ 5450 h 14300"/>
              <a:gd name="connsiteX12" fmla="*/ 16571 w 20206"/>
              <a:gd name="connsiteY12" fmla="*/ 5455 h 14300"/>
              <a:gd name="connsiteX13" fmla="*/ 16566 w 20206"/>
              <a:gd name="connsiteY13" fmla="*/ 3632 h 14300"/>
              <a:gd name="connsiteX14" fmla="*/ 18388 w 20206"/>
              <a:gd name="connsiteY14" fmla="*/ 3637 h 14300"/>
              <a:gd name="connsiteX15" fmla="*/ 18383 w 20206"/>
              <a:gd name="connsiteY15" fmla="*/ 1815 h 14300"/>
              <a:gd name="connsiteX16" fmla="*/ 20206 w 20206"/>
              <a:gd name="connsiteY16" fmla="*/ 1820 h 14300"/>
              <a:gd name="connsiteX17" fmla="*/ 20201 w 20206"/>
              <a:gd name="connsiteY17" fmla="*/ 0 h 14300"/>
              <a:gd name="connsiteX18" fmla="*/ 284 w 20206"/>
              <a:gd name="connsiteY18" fmla="*/ 196 h 14300"/>
              <a:gd name="connsiteX0" fmla="*/ 27 w 20233"/>
              <a:gd name="connsiteY0" fmla="*/ 13 h 14300"/>
              <a:gd name="connsiteX1" fmla="*/ 27 w 20233"/>
              <a:gd name="connsiteY1" fmla="*/ 14300 h 14300"/>
              <a:gd name="connsiteX2" fmla="*/ 7509 w 20233"/>
              <a:gd name="connsiteY2" fmla="*/ 14300 h 14300"/>
              <a:gd name="connsiteX3" fmla="*/ 7505 w 20233"/>
              <a:gd name="connsiteY3" fmla="*/ 12595 h 14300"/>
              <a:gd name="connsiteX4" fmla="*/ 9327 w 20233"/>
              <a:gd name="connsiteY4" fmla="*/ 12600 h 14300"/>
              <a:gd name="connsiteX5" fmla="*/ 9322 w 20233"/>
              <a:gd name="connsiteY5" fmla="*/ 10777 h 14300"/>
              <a:gd name="connsiteX6" fmla="*/ 11145 w 20233"/>
              <a:gd name="connsiteY6" fmla="*/ 10782 h 14300"/>
              <a:gd name="connsiteX7" fmla="*/ 11140 w 20233"/>
              <a:gd name="connsiteY7" fmla="*/ 9085 h 14300"/>
              <a:gd name="connsiteX8" fmla="*/ 12962 w 20233"/>
              <a:gd name="connsiteY8" fmla="*/ 9090 h 14300"/>
              <a:gd name="connsiteX9" fmla="*/ 12957 w 20233"/>
              <a:gd name="connsiteY9" fmla="*/ 7267 h 14300"/>
              <a:gd name="connsiteX10" fmla="*/ 14780 w 20233"/>
              <a:gd name="connsiteY10" fmla="*/ 7272 h 14300"/>
              <a:gd name="connsiteX11" fmla="*/ 14775 w 20233"/>
              <a:gd name="connsiteY11" fmla="*/ 5450 h 14300"/>
              <a:gd name="connsiteX12" fmla="*/ 16598 w 20233"/>
              <a:gd name="connsiteY12" fmla="*/ 5455 h 14300"/>
              <a:gd name="connsiteX13" fmla="*/ 16593 w 20233"/>
              <a:gd name="connsiteY13" fmla="*/ 3632 h 14300"/>
              <a:gd name="connsiteX14" fmla="*/ 18415 w 20233"/>
              <a:gd name="connsiteY14" fmla="*/ 3637 h 14300"/>
              <a:gd name="connsiteX15" fmla="*/ 18410 w 20233"/>
              <a:gd name="connsiteY15" fmla="*/ 1815 h 14300"/>
              <a:gd name="connsiteX16" fmla="*/ 20233 w 20233"/>
              <a:gd name="connsiteY16" fmla="*/ 1820 h 14300"/>
              <a:gd name="connsiteX17" fmla="*/ 20228 w 20233"/>
              <a:gd name="connsiteY17" fmla="*/ 0 h 14300"/>
              <a:gd name="connsiteX18" fmla="*/ 27 w 20233"/>
              <a:gd name="connsiteY18" fmla="*/ 13 h 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0233" h="14300">
                <a:moveTo>
                  <a:pt x="27" y="13"/>
                </a:moveTo>
                <a:cubicBezTo>
                  <a:pt x="-68" y="4714"/>
                  <a:pt x="122" y="9599"/>
                  <a:pt x="27" y="14300"/>
                </a:cubicBezTo>
                <a:lnTo>
                  <a:pt x="7509" y="14300"/>
                </a:lnTo>
                <a:cubicBezTo>
                  <a:pt x="7508" y="13732"/>
                  <a:pt x="7506" y="13163"/>
                  <a:pt x="7505" y="12595"/>
                </a:cubicBezTo>
                <a:lnTo>
                  <a:pt x="9327" y="12600"/>
                </a:lnTo>
                <a:cubicBezTo>
                  <a:pt x="9325" y="11992"/>
                  <a:pt x="9324" y="11385"/>
                  <a:pt x="9322" y="10777"/>
                </a:cubicBezTo>
                <a:lnTo>
                  <a:pt x="11145" y="10782"/>
                </a:lnTo>
                <a:cubicBezTo>
                  <a:pt x="11143" y="10216"/>
                  <a:pt x="11142" y="9651"/>
                  <a:pt x="11140" y="9085"/>
                </a:cubicBezTo>
                <a:lnTo>
                  <a:pt x="12962" y="9090"/>
                </a:lnTo>
                <a:cubicBezTo>
                  <a:pt x="12960" y="8482"/>
                  <a:pt x="12959" y="7875"/>
                  <a:pt x="12957" y="7267"/>
                </a:cubicBezTo>
                <a:lnTo>
                  <a:pt x="14780" y="7272"/>
                </a:lnTo>
                <a:cubicBezTo>
                  <a:pt x="14778" y="6665"/>
                  <a:pt x="14777" y="6057"/>
                  <a:pt x="14775" y="5450"/>
                </a:cubicBezTo>
                <a:lnTo>
                  <a:pt x="16598" y="5455"/>
                </a:lnTo>
                <a:cubicBezTo>
                  <a:pt x="16596" y="4847"/>
                  <a:pt x="16595" y="4240"/>
                  <a:pt x="16593" y="3632"/>
                </a:cubicBezTo>
                <a:lnTo>
                  <a:pt x="18415" y="3637"/>
                </a:lnTo>
                <a:cubicBezTo>
                  <a:pt x="18413" y="3030"/>
                  <a:pt x="18412" y="2422"/>
                  <a:pt x="18410" y="1815"/>
                </a:cubicBezTo>
                <a:lnTo>
                  <a:pt x="20233" y="1820"/>
                </a:lnTo>
                <a:cubicBezTo>
                  <a:pt x="20231" y="1213"/>
                  <a:pt x="20230" y="607"/>
                  <a:pt x="20228" y="0"/>
                </a:cubicBezTo>
                <a:lnTo>
                  <a:pt x="27" y="13"/>
                </a:lnTo>
                <a:close/>
              </a:path>
            </a:pathLst>
          </a:custGeom>
          <a:solidFill>
            <a:srgbClr val="00924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08563" y="457200"/>
            <a:ext cx="10739336" cy="2071991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70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i-FI" dirty="0" smtClean="0"/>
              <a:t>Muokkaa </a:t>
            </a:r>
            <a:r>
              <a:rPr lang="fi-FI" dirty="0" err="1" smtClean="0"/>
              <a:t>perustyyl</a:t>
            </a:r>
            <a:r>
              <a:rPr lang="fi-FI" dirty="0" smtClean="0"/>
              <a:t>. </a:t>
            </a:r>
            <a:r>
              <a:rPr lang="fi-FI" dirty="0" err="1" smtClean="0"/>
              <a:t>napsautt</a:t>
            </a:r>
            <a:r>
              <a:rPr lang="fi-FI" dirty="0" smtClean="0"/>
              <a:t>.</a:t>
            </a:r>
            <a:endParaRPr lang="fi-FI" dirty="0"/>
          </a:p>
        </p:txBody>
      </p:sp>
      <p:sp>
        <p:nvSpPr>
          <p:cNvPr id="12" name="Tekstin paikkamerkki 11"/>
          <p:cNvSpPr>
            <a:spLocks noGrp="1"/>
          </p:cNvSpPr>
          <p:nvPr>
            <p:ph type="body" sz="quarter" idx="13"/>
          </p:nvPr>
        </p:nvSpPr>
        <p:spPr>
          <a:xfrm>
            <a:off x="447472" y="2665378"/>
            <a:ext cx="10709478" cy="972000"/>
          </a:xfrm>
        </p:spPr>
        <p:txBody>
          <a:bodyPr/>
          <a:lstStyle>
            <a:lvl1pPr marL="0" indent="0">
              <a:buNone/>
              <a:defRPr b="1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fi-FI" dirty="0" smtClean="0"/>
              <a:t>Muokkaa tekstin perustyylejä napsauttamalla</a:t>
            </a:r>
          </a:p>
        </p:txBody>
      </p:sp>
      <p:pic>
        <p:nvPicPr>
          <p:cNvPr id="28" name="Kuva 2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211" y="5677621"/>
            <a:ext cx="1686983" cy="946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440962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 5 B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/>
          <p:cNvSpPr>
            <a:spLocks/>
          </p:cNvSpPr>
          <p:nvPr userDrawn="1"/>
        </p:nvSpPr>
        <p:spPr bwMode="auto">
          <a:xfrm>
            <a:off x="0" y="0"/>
            <a:ext cx="12193200" cy="6858000"/>
          </a:xfrm>
          <a:custGeom>
            <a:avLst/>
            <a:gdLst>
              <a:gd name="T0" fmla="*/ 0 w 25400"/>
              <a:gd name="T1" fmla="*/ 0 h 14300"/>
              <a:gd name="T2" fmla="*/ 0 w 25400"/>
              <a:gd name="T3" fmla="*/ 14300 h 14300"/>
              <a:gd name="T4" fmla="*/ 14503 w 25400"/>
              <a:gd name="T5" fmla="*/ 14300 h 14300"/>
              <a:gd name="T6" fmla="*/ 14498 w 25400"/>
              <a:gd name="T7" fmla="*/ 12595 h 14300"/>
              <a:gd name="T8" fmla="*/ 16321 w 25400"/>
              <a:gd name="T9" fmla="*/ 12600 h 14300"/>
              <a:gd name="T10" fmla="*/ 16316 w 25400"/>
              <a:gd name="T11" fmla="*/ 10777 h 14300"/>
              <a:gd name="T12" fmla="*/ 18138 w 25400"/>
              <a:gd name="T13" fmla="*/ 10782 h 14300"/>
              <a:gd name="T14" fmla="*/ 18133 w 25400"/>
              <a:gd name="T15" fmla="*/ 9085 h 14300"/>
              <a:gd name="T16" fmla="*/ 19956 w 25400"/>
              <a:gd name="T17" fmla="*/ 9090 h 14300"/>
              <a:gd name="T18" fmla="*/ 19951 w 25400"/>
              <a:gd name="T19" fmla="*/ 7267 h 14300"/>
              <a:gd name="T20" fmla="*/ 21773 w 25400"/>
              <a:gd name="T21" fmla="*/ 7272 h 14300"/>
              <a:gd name="T22" fmla="*/ 21768 w 25400"/>
              <a:gd name="T23" fmla="*/ 5450 h 14300"/>
              <a:gd name="T24" fmla="*/ 23591 w 25400"/>
              <a:gd name="T25" fmla="*/ 5455 h 14300"/>
              <a:gd name="T26" fmla="*/ 23586 w 25400"/>
              <a:gd name="T27" fmla="*/ 3632 h 14300"/>
              <a:gd name="T28" fmla="*/ 25400 w 25400"/>
              <a:gd name="T29" fmla="*/ 3637 h 14300"/>
              <a:gd name="T30" fmla="*/ 25400 w 25400"/>
              <a:gd name="T31" fmla="*/ 0 h 14300"/>
              <a:gd name="T32" fmla="*/ 0 w 25400"/>
              <a:gd name="T33" fmla="*/ 0 h 14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5400" h="14300">
                <a:moveTo>
                  <a:pt x="0" y="0"/>
                </a:moveTo>
                <a:lnTo>
                  <a:pt x="0" y="14300"/>
                </a:lnTo>
                <a:lnTo>
                  <a:pt x="14503" y="14300"/>
                </a:lnTo>
                <a:lnTo>
                  <a:pt x="14498" y="12595"/>
                </a:lnTo>
                <a:lnTo>
                  <a:pt x="16321" y="12600"/>
                </a:lnTo>
                <a:lnTo>
                  <a:pt x="16316" y="10777"/>
                </a:lnTo>
                <a:lnTo>
                  <a:pt x="18138" y="10782"/>
                </a:lnTo>
                <a:lnTo>
                  <a:pt x="18133" y="9085"/>
                </a:lnTo>
                <a:lnTo>
                  <a:pt x="19956" y="9090"/>
                </a:lnTo>
                <a:lnTo>
                  <a:pt x="19951" y="7267"/>
                </a:lnTo>
                <a:lnTo>
                  <a:pt x="21773" y="7272"/>
                </a:lnTo>
                <a:lnTo>
                  <a:pt x="21768" y="5450"/>
                </a:lnTo>
                <a:lnTo>
                  <a:pt x="23591" y="5455"/>
                </a:lnTo>
                <a:lnTo>
                  <a:pt x="23586" y="3632"/>
                </a:lnTo>
                <a:lnTo>
                  <a:pt x="25400" y="3637"/>
                </a:lnTo>
                <a:lnTo>
                  <a:pt x="25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924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08563" y="457200"/>
            <a:ext cx="10739336" cy="2071991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70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i-FI" dirty="0" smtClean="0"/>
              <a:t>Muokkaa </a:t>
            </a:r>
            <a:r>
              <a:rPr lang="fi-FI" dirty="0" err="1" smtClean="0"/>
              <a:t>perustyyl</a:t>
            </a:r>
            <a:r>
              <a:rPr lang="fi-FI" dirty="0" smtClean="0"/>
              <a:t>. </a:t>
            </a:r>
            <a:r>
              <a:rPr lang="fi-FI" dirty="0" err="1" smtClean="0"/>
              <a:t>napsautt</a:t>
            </a:r>
            <a:r>
              <a:rPr lang="fi-FI" dirty="0" smtClean="0"/>
              <a:t>.</a:t>
            </a:r>
            <a:endParaRPr lang="fi-FI" dirty="0"/>
          </a:p>
        </p:txBody>
      </p:sp>
      <p:sp>
        <p:nvSpPr>
          <p:cNvPr id="12" name="Tekstin paikkamerkki 11"/>
          <p:cNvSpPr>
            <a:spLocks noGrp="1"/>
          </p:cNvSpPr>
          <p:nvPr>
            <p:ph type="body" sz="quarter" idx="13"/>
          </p:nvPr>
        </p:nvSpPr>
        <p:spPr>
          <a:xfrm>
            <a:off x="447472" y="2665378"/>
            <a:ext cx="10709478" cy="972000"/>
          </a:xfrm>
        </p:spPr>
        <p:txBody>
          <a:bodyPr/>
          <a:lstStyle>
            <a:lvl1pPr marL="0" indent="0">
              <a:buNone/>
              <a:defRPr b="1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fi-FI" dirty="0" smtClean="0"/>
              <a:t>Muokkaa tekstin perustyylejä napsauttamalla</a:t>
            </a:r>
          </a:p>
        </p:txBody>
      </p:sp>
      <p:pic>
        <p:nvPicPr>
          <p:cNvPr id="27" name="Kuva 2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211" y="5677621"/>
            <a:ext cx="1686983" cy="946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1401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image" Target="../media/image1.wmf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18" Type="http://schemas.openxmlformats.org/officeDocument/2006/relationships/slideLayout" Target="../slideLayouts/slideLayout58.xml"/><Relationship Id="rId26" Type="http://schemas.openxmlformats.org/officeDocument/2006/relationships/image" Target="../media/image3.wmf"/><Relationship Id="rId3" Type="http://schemas.openxmlformats.org/officeDocument/2006/relationships/slideLayout" Target="../slideLayouts/slideLayout43.xml"/><Relationship Id="rId21" Type="http://schemas.openxmlformats.org/officeDocument/2006/relationships/slideLayout" Target="../slideLayouts/slideLayout61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17" Type="http://schemas.openxmlformats.org/officeDocument/2006/relationships/slideLayout" Target="../slideLayouts/slideLayout57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42.xml"/><Relationship Id="rId16" Type="http://schemas.openxmlformats.org/officeDocument/2006/relationships/slideLayout" Target="../slideLayouts/slideLayout56.xml"/><Relationship Id="rId20" Type="http://schemas.openxmlformats.org/officeDocument/2006/relationships/slideLayout" Target="../slideLayouts/slideLayout60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24" Type="http://schemas.openxmlformats.org/officeDocument/2006/relationships/slideLayout" Target="../slideLayouts/slideLayout64.xml"/><Relationship Id="rId5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55.xml"/><Relationship Id="rId23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50.xml"/><Relationship Id="rId19" Type="http://schemas.openxmlformats.org/officeDocument/2006/relationships/slideLayout" Target="../slideLayouts/slideLayout59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slideLayout" Target="../slideLayouts/slideLayout54.xml"/><Relationship Id="rId22" Type="http://schemas.openxmlformats.org/officeDocument/2006/relationships/slideLayout" Target="../slideLayouts/slideLayout6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7.xml"/><Relationship Id="rId18" Type="http://schemas.openxmlformats.org/officeDocument/2006/relationships/slideLayout" Target="../slideLayouts/slideLayout82.xml"/><Relationship Id="rId26" Type="http://schemas.openxmlformats.org/officeDocument/2006/relationships/image" Target="../media/image4.wmf"/><Relationship Id="rId3" Type="http://schemas.openxmlformats.org/officeDocument/2006/relationships/slideLayout" Target="../slideLayouts/slideLayout67.xml"/><Relationship Id="rId21" Type="http://schemas.openxmlformats.org/officeDocument/2006/relationships/slideLayout" Target="../slideLayouts/slideLayout85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17" Type="http://schemas.openxmlformats.org/officeDocument/2006/relationships/slideLayout" Target="../slideLayouts/slideLayout81.xml"/><Relationship Id="rId25" Type="http://schemas.openxmlformats.org/officeDocument/2006/relationships/theme" Target="../theme/theme3.xml"/><Relationship Id="rId2" Type="http://schemas.openxmlformats.org/officeDocument/2006/relationships/slideLayout" Target="../slideLayouts/slideLayout66.xml"/><Relationship Id="rId16" Type="http://schemas.openxmlformats.org/officeDocument/2006/relationships/slideLayout" Target="../slideLayouts/slideLayout80.xml"/><Relationship Id="rId20" Type="http://schemas.openxmlformats.org/officeDocument/2006/relationships/slideLayout" Target="../slideLayouts/slideLayout84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24" Type="http://schemas.openxmlformats.org/officeDocument/2006/relationships/slideLayout" Target="../slideLayouts/slideLayout88.xml"/><Relationship Id="rId5" Type="http://schemas.openxmlformats.org/officeDocument/2006/relationships/slideLayout" Target="../slideLayouts/slideLayout69.xml"/><Relationship Id="rId15" Type="http://schemas.openxmlformats.org/officeDocument/2006/relationships/slideLayout" Target="../slideLayouts/slideLayout79.xml"/><Relationship Id="rId23" Type="http://schemas.openxmlformats.org/officeDocument/2006/relationships/slideLayout" Target="../slideLayouts/slideLayout87.xml"/><Relationship Id="rId10" Type="http://schemas.openxmlformats.org/officeDocument/2006/relationships/slideLayout" Target="../slideLayouts/slideLayout74.xml"/><Relationship Id="rId19" Type="http://schemas.openxmlformats.org/officeDocument/2006/relationships/slideLayout" Target="../slideLayouts/slideLayout83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8.xml"/><Relationship Id="rId22" Type="http://schemas.openxmlformats.org/officeDocument/2006/relationships/slideLayout" Target="../slideLayouts/slideLayout8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slideLayout" Target="../slideLayouts/slideLayout101.xml"/><Relationship Id="rId18" Type="http://schemas.openxmlformats.org/officeDocument/2006/relationships/slideLayout" Target="../slideLayouts/slideLayout106.xml"/><Relationship Id="rId26" Type="http://schemas.openxmlformats.org/officeDocument/2006/relationships/image" Target="../media/image5.wmf"/><Relationship Id="rId3" Type="http://schemas.openxmlformats.org/officeDocument/2006/relationships/slideLayout" Target="../slideLayouts/slideLayout91.xml"/><Relationship Id="rId21" Type="http://schemas.openxmlformats.org/officeDocument/2006/relationships/slideLayout" Target="../slideLayouts/slideLayout109.xml"/><Relationship Id="rId7" Type="http://schemas.openxmlformats.org/officeDocument/2006/relationships/slideLayout" Target="../slideLayouts/slideLayout95.xml"/><Relationship Id="rId12" Type="http://schemas.openxmlformats.org/officeDocument/2006/relationships/slideLayout" Target="../slideLayouts/slideLayout100.xml"/><Relationship Id="rId17" Type="http://schemas.openxmlformats.org/officeDocument/2006/relationships/slideLayout" Target="../slideLayouts/slideLayout105.xml"/><Relationship Id="rId25" Type="http://schemas.openxmlformats.org/officeDocument/2006/relationships/theme" Target="../theme/theme4.xml"/><Relationship Id="rId2" Type="http://schemas.openxmlformats.org/officeDocument/2006/relationships/slideLayout" Target="../slideLayouts/slideLayout90.xml"/><Relationship Id="rId16" Type="http://schemas.openxmlformats.org/officeDocument/2006/relationships/slideLayout" Target="../slideLayouts/slideLayout104.xml"/><Relationship Id="rId20" Type="http://schemas.openxmlformats.org/officeDocument/2006/relationships/slideLayout" Target="../slideLayouts/slideLayout108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24" Type="http://schemas.openxmlformats.org/officeDocument/2006/relationships/slideLayout" Target="../slideLayouts/slideLayout112.xml"/><Relationship Id="rId5" Type="http://schemas.openxmlformats.org/officeDocument/2006/relationships/slideLayout" Target="../slideLayouts/slideLayout93.xml"/><Relationship Id="rId15" Type="http://schemas.openxmlformats.org/officeDocument/2006/relationships/slideLayout" Target="../slideLayouts/slideLayout103.xml"/><Relationship Id="rId23" Type="http://schemas.openxmlformats.org/officeDocument/2006/relationships/slideLayout" Target="../slideLayouts/slideLayout111.xml"/><Relationship Id="rId10" Type="http://schemas.openxmlformats.org/officeDocument/2006/relationships/slideLayout" Target="../slideLayouts/slideLayout98.xml"/><Relationship Id="rId19" Type="http://schemas.openxmlformats.org/officeDocument/2006/relationships/slideLayout" Target="../slideLayouts/slideLayout107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slideLayout" Target="../slideLayouts/slideLayout102.xml"/><Relationship Id="rId22" Type="http://schemas.openxmlformats.org/officeDocument/2006/relationships/slideLayout" Target="../slideLayouts/slideLayout1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Kuva 18"/>
          <p:cNvPicPr>
            <a:picLocks noChangeAspect="1"/>
          </p:cNvPicPr>
          <p:nvPr userDrawn="1"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412" y="6134100"/>
            <a:ext cx="1058332" cy="593999"/>
          </a:xfrm>
          <a:prstGeom prst="rect">
            <a:avLst/>
          </a:prstGeom>
        </p:spPr>
      </p:pic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57199" y="408562"/>
            <a:ext cx="9972000" cy="78761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i-FI" dirty="0" smtClean="0"/>
              <a:t>Muokkaa </a:t>
            </a:r>
            <a:r>
              <a:rPr lang="fi-FI" dirty="0" err="1" smtClean="0"/>
              <a:t>perustyyl</a:t>
            </a:r>
            <a:r>
              <a:rPr lang="fi-FI" dirty="0" smtClean="0"/>
              <a:t>. </a:t>
            </a:r>
            <a:r>
              <a:rPr lang="fi-FI" dirty="0" err="1" smtClean="0"/>
              <a:t>napsautt</a:t>
            </a:r>
            <a:r>
              <a:rPr lang="fi-FI" dirty="0" smtClean="0"/>
              <a:t>.</a:t>
            </a:r>
            <a:endParaRPr lang="fi-FI" dirty="0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199" y="1196502"/>
            <a:ext cx="9972000" cy="498046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fi-FI" dirty="0" smtClean="0"/>
              <a:t>Muokkaa tekstin perustyylejä napsauttamalla</a:t>
            </a:r>
          </a:p>
          <a:p>
            <a:pPr lvl="1"/>
            <a:r>
              <a:rPr lang="fi-FI" dirty="0" smtClean="0"/>
              <a:t>toinen taso</a:t>
            </a:r>
          </a:p>
          <a:p>
            <a:pPr lvl="2"/>
            <a:r>
              <a:rPr lang="fi-FI" dirty="0" smtClean="0"/>
              <a:t>kolmas taso</a:t>
            </a:r>
          </a:p>
          <a:p>
            <a:pPr lvl="3"/>
            <a:r>
              <a:rPr lang="fi-FI" dirty="0" smtClean="0"/>
              <a:t>neljäs taso</a:t>
            </a:r>
          </a:p>
          <a:p>
            <a:pPr lvl="4"/>
            <a:r>
              <a:rPr lang="fi-FI" dirty="0" smtClean="0"/>
              <a:t>viides taso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1663430" y="6268800"/>
            <a:ext cx="1305128" cy="25845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1300">
                <a:solidFill>
                  <a:srgbClr val="000000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3202022" y="6268800"/>
            <a:ext cx="4114800" cy="25845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300">
                <a:solidFill>
                  <a:srgbClr val="000000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10437780" y="6268800"/>
            <a:ext cx="1237034" cy="25845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300" b="1">
                <a:solidFill>
                  <a:srgbClr val="000000"/>
                </a:solidFill>
              </a:defRPr>
            </a:lvl1pPr>
          </a:lstStyle>
          <a:p>
            <a:fld id="{66B0B938-106A-4E9D-9931-8D19B263D192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438492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82" r:id="rId2"/>
    <p:sldLayoutId id="2147483716" r:id="rId3"/>
    <p:sldLayoutId id="2147483714" r:id="rId4"/>
    <p:sldLayoutId id="2147483715" r:id="rId5"/>
    <p:sldLayoutId id="2147483761" r:id="rId6"/>
    <p:sldLayoutId id="2147483720" r:id="rId7"/>
    <p:sldLayoutId id="2147483721" r:id="rId8"/>
    <p:sldLayoutId id="2147483719" r:id="rId9"/>
    <p:sldLayoutId id="2147483650" r:id="rId10"/>
    <p:sldLayoutId id="2147483751" r:id="rId11"/>
    <p:sldLayoutId id="2147483752" r:id="rId12"/>
    <p:sldLayoutId id="2147483753" r:id="rId13"/>
    <p:sldLayoutId id="2147483754" r:id="rId14"/>
    <p:sldLayoutId id="2147483755" r:id="rId15"/>
    <p:sldLayoutId id="2147483652" r:id="rId16"/>
    <p:sldLayoutId id="2147483656" r:id="rId17"/>
    <p:sldLayoutId id="2147483709" r:id="rId18"/>
    <p:sldLayoutId id="2147483723" r:id="rId19"/>
    <p:sldLayoutId id="2147483725" r:id="rId20"/>
    <p:sldLayoutId id="2147483724" r:id="rId21"/>
    <p:sldLayoutId id="2147483722" r:id="rId22"/>
    <p:sldLayoutId id="2147483727" r:id="rId23"/>
    <p:sldLayoutId id="2147483728" r:id="rId24"/>
    <p:sldLayoutId id="2147483750" r:id="rId25"/>
    <p:sldLayoutId id="2147483654" r:id="rId26"/>
    <p:sldLayoutId id="2147483762" r:id="rId27"/>
    <p:sldLayoutId id="2147483655" r:id="rId28"/>
    <p:sldLayoutId id="2147483671" r:id="rId29"/>
    <p:sldLayoutId id="2147483729" r:id="rId30"/>
    <p:sldLayoutId id="2147483672" r:id="rId31"/>
    <p:sldLayoutId id="2147483730" r:id="rId32"/>
    <p:sldLayoutId id="2147483673" r:id="rId33"/>
    <p:sldLayoutId id="2147483731" r:id="rId34"/>
    <p:sldLayoutId id="2147483674" r:id="rId35"/>
    <p:sldLayoutId id="2147483732" r:id="rId36"/>
    <p:sldLayoutId id="2147483675" r:id="rId37"/>
    <p:sldLayoutId id="2147483733" r:id="rId38"/>
    <p:sldLayoutId id="2147483759" r:id="rId39"/>
    <p:sldLayoutId id="2147483760" r:id="rId40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b="1" kern="1200">
          <a:solidFill>
            <a:schemeClr val="tx1"/>
          </a:solidFill>
          <a:latin typeface="Arial Black" panose="020B0A040201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57199" y="408562"/>
            <a:ext cx="9972000" cy="78761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i-FI" dirty="0" smtClean="0"/>
              <a:t>Muokkaa </a:t>
            </a:r>
            <a:r>
              <a:rPr lang="fi-FI" dirty="0" err="1" smtClean="0"/>
              <a:t>perustyyl</a:t>
            </a:r>
            <a:r>
              <a:rPr lang="fi-FI" dirty="0" smtClean="0"/>
              <a:t>. </a:t>
            </a:r>
            <a:r>
              <a:rPr lang="fi-FI" dirty="0" err="1" smtClean="0"/>
              <a:t>napsautt</a:t>
            </a:r>
            <a:r>
              <a:rPr lang="fi-FI" dirty="0" smtClean="0"/>
              <a:t>.</a:t>
            </a:r>
            <a:endParaRPr lang="fi-FI" dirty="0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199" y="1196502"/>
            <a:ext cx="9972000" cy="498046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fi-FI" dirty="0" smtClean="0"/>
              <a:t>Muokkaa tekstin perustyylejä napsauttamalla</a:t>
            </a:r>
          </a:p>
          <a:p>
            <a:pPr lvl="1"/>
            <a:r>
              <a:rPr lang="fi-FI" dirty="0" smtClean="0"/>
              <a:t>toinen taso</a:t>
            </a:r>
          </a:p>
          <a:p>
            <a:pPr lvl="2"/>
            <a:r>
              <a:rPr lang="fi-FI" dirty="0" smtClean="0"/>
              <a:t>kolmas taso</a:t>
            </a:r>
          </a:p>
          <a:p>
            <a:pPr lvl="3"/>
            <a:r>
              <a:rPr lang="fi-FI" dirty="0" smtClean="0"/>
              <a:t>neljäs taso</a:t>
            </a:r>
          </a:p>
          <a:p>
            <a:pPr lvl="4"/>
            <a:r>
              <a:rPr lang="fi-FI" dirty="0" smtClean="0"/>
              <a:t>viides taso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1663430" y="6268800"/>
            <a:ext cx="1305128" cy="25845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1300">
                <a:solidFill>
                  <a:srgbClr val="0000BF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3202022" y="6268800"/>
            <a:ext cx="4114800" cy="25845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300">
                <a:solidFill>
                  <a:srgbClr val="0000BF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10437780" y="6268800"/>
            <a:ext cx="1237034" cy="25845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300" b="1">
                <a:solidFill>
                  <a:srgbClr val="0000BF"/>
                </a:solidFill>
              </a:defRPr>
            </a:lvl1pPr>
          </a:lstStyle>
          <a:p>
            <a:fld id="{66B0B938-106A-4E9D-9931-8D19B263D192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19" name="Kuva 18"/>
          <p:cNvPicPr>
            <a:picLocks noChangeAspect="1"/>
          </p:cNvPicPr>
          <p:nvPr userDrawn="1"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413" y="6134100"/>
            <a:ext cx="1058330" cy="593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14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713" r:id="rId2"/>
    <p:sldLayoutId id="2147483666" r:id="rId3"/>
    <p:sldLayoutId id="2147483756" r:id="rId4"/>
    <p:sldLayoutId id="2147483667" r:id="rId5"/>
    <p:sldLayoutId id="2147483668" r:id="rId6"/>
    <p:sldLayoutId id="2147483710" r:id="rId7"/>
    <p:sldLayoutId id="2147483763" r:id="rId8"/>
    <p:sldLayoutId id="2147483764" r:id="rId9"/>
    <p:sldLayoutId id="2147483765" r:id="rId10"/>
    <p:sldLayoutId id="2147483766" r:id="rId11"/>
    <p:sldLayoutId id="2147483767" r:id="rId12"/>
    <p:sldLayoutId id="2147483669" r:id="rId13"/>
    <p:sldLayoutId id="2147483670" r:id="rId14"/>
    <p:sldLayoutId id="2147483676" r:id="rId15"/>
    <p:sldLayoutId id="2147483734" r:id="rId16"/>
    <p:sldLayoutId id="2147483677" r:id="rId17"/>
    <p:sldLayoutId id="2147483735" r:id="rId18"/>
    <p:sldLayoutId id="2147483678" r:id="rId19"/>
    <p:sldLayoutId id="2147483736" r:id="rId20"/>
    <p:sldLayoutId id="2147483679" r:id="rId21"/>
    <p:sldLayoutId id="2147483737" r:id="rId22"/>
    <p:sldLayoutId id="2147483680" r:id="rId23"/>
    <p:sldLayoutId id="2147483738" r:id="rId2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b="1" kern="1200">
          <a:solidFill>
            <a:srgbClr val="0000BF"/>
          </a:solidFill>
          <a:latin typeface="Arial Black" panose="020B0A040201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57199" y="408562"/>
            <a:ext cx="9972000" cy="78761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i-FI" dirty="0" smtClean="0"/>
              <a:t>Muokkaa </a:t>
            </a:r>
            <a:r>
              <a:rPr lang="fi-FI" dirty="0" err="1" smtClean="0"/>
              <a:t>perustyyl</a:t>
            </a:r>
            <a:r>
              <a:rPr lang="fi-FI" dirty="0" smtClean="0"/>
              <a:t>. </a:t>
            </a:r>
            <a:r>
              <a:rPr lang="fi-FI" dirty="0" err="1" smtClean="0"/>
              <a:t>napsautt</a:t>
            </a:r>
            <a:r>
              <a:rPr lang="fi-FI" dirty="0" smtClean="0"/>
              <a:t>.</a:t>
            </a:r>
            <a:endParaRPr lang="fi-FI" dirty="0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199" y="1196502"/>
            <a:ext cx="9972000" cy="498046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fi-FI" dirty="0" smtClean="0"/>
              <a:t>Muokkaa tekstin perustyylejä napsauttamalla</a:t>
            </a:r>
          </a:p>
          <a:p>
            <a:pPr lvl="1"/>
            <a:r>
              <a:rPr lang="fi-FI" dirty="0" smtClean="0"/>
              <a:t>toinen taso</a:t>
            </a:r>
          </a:p>
          <a:p>
            <a:pPr lvl="2"/>
            <a:r>
              <a:rPr lang="fi-FI" dirty="0" smtClean="0"/>
              <a:t>kolmas taso</a:t>
            </a:r>
          </a:p>
          <a:p>
            <a:pPr lvl="3"/>
            <a:r>
              <a:rPr lang="fi-FI" dirty="0" smtClean="0"/>
              <a:t>neljäs taso</a:t>
            </a:r>
          </a:p>
          <a:p>
            <a:pPr lvl="4"/>
            <a:r>
              <a:rPr lang="fi-FI" dirty="0" smtClean="0"/>
              <a:t>viides taso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1663430" y="6268800"/>
            <a:ext cx="1305128" cy="25845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1300">
                <a:solidFill>
                  <a:srgbClr val="FD4F00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3202022" y="6268800"/>
            <a:ext cx="4114800" cy="25845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300">
                <a:solidFill>
                  <a:srgbClr val="FD4F00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10437780" y="6268800"/>
            <a:ext cx="1237034" cy="25845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300" b="1">
                <a:solidFill>
                  <a:srgbClr val="FD4F00"/>
                </a:solidFill>
              </a:defRPr>
            </a:lvl1pPr>
          </a:lstStyle>
          <a:p>
            <a:fld id="{66B0B938-106A-4E9D-9931-8D19B263D192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19" name="Kuva 18"/>
          <p:cNvPicPr>
            <a:picLocks noChangeAspect="1"/>
          </p:cNvPicPr>
          <p:nvPr userDrawn="1"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413" y="6134100"/>
            <a:ext cx="1058330" cy="593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719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717" r:id="rId2"/>
    <p:sldLayoutId id="2147483699" r:id="rId3"/>
    <p:sldLayoutId id="2147483757" r:id="rId4"/>
    <p:sldLayoutId id="2147483700" r:id="rId5"/>
    <p:sldLayoutId id="2147483701" r:id="rId6"/>
    <p:sldLayoutId id="2147483711" r:id="rId7"/>
    <p:sldLayoutId id="2147483768" r:id="rId8"/>
    <p:sldLayoutId id="2147483769" r:id="rId9"/>
    <p:sldLayoutId id="2147483770" r:id="rId10"/>
    <p:sldLayoutId id="2147483771" r:id="rId11"/>
    <p:sldLayoutId id="2147483772" r:id="rId12"/>
    <p:sldLayoutId id="2147483702" r:id="rId13"/>
    <p:sldLayoutId id="2147483703" r:id="rId14"/>
    <p:sldLayoutId id="2147483704" r:id="rId15"/>
    <p:sldLayoutId id="2147483739" r:id="rId16"/>
    <p:sldLayoutId id="2147483705" r:id="rId17"/>
    <p:sldLayoutId id="2147483740" r:id="rId18"/>
    <p:sldLayoutId id="2147483706" r:id="rId19"/>
    <p:sldLayoutId id="2147483741" r:id="rId20"/>
    <p:sldLayoutId id="2147483707" r:id="rId21"/>
    <p:sldLayoutId id="2147483742" r:id="rId22"/>
    <p:sldLayoutId id="2147483708" r:id="rId23"/>
    <p:sldLayoutId id="2147483743" r:id="rId2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b="1" kern="1200">
          <a:solidFill>
            <a:srgbClr val="FD4F00"/>
          </a:solidFill>
          <a:latin typeface="Arial Black" panose="020B0A040201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57199" y="408562"/>
            <a:ext cx="9972000" cy="78761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i-FI" dirty="0" smtClean="0"/>
              <a:t>Muokkaa </a:t>
            </a:r>
            <a:r>
              <a:rPr lang="fi-FI" dirty="0" err="1" smtClean="0"/>
              <a:t>perustyyl</a:t>
            </a:r>
            <a:r>
              <a:rPr lang="fi-FI" dirty="0" smtClean="0"/>
              <a:t>. </a:t>
            </a:r>
            <a:r>
              <a:rPr lang="fi-FI" dirty="0" err="1" smtClean="0"/>
              <a:t>napsautt</a:t>
            </a:r>
            <a:r>
              <a:rPr lang="fi-FI" dirty="0" smtClean="0"/>
              <a:t>.</a:t>
            </a:r>
            <a:endParaRPr lang="fi-FI" dirty="0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199" y="1196502"/>
            <a:ext cx="9972000" cy="498046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fi-FI" dirty="0" smtClean="0"/>
              <a:t>Muokkaa tekstin perustyylejä napsauttamalla</a:t>
            </a:r>
          </a:p>
          <a:p>
            <a:pPr lvl="1"/>
            <a:r>
              <a:rPr lang="fi-FI" dirty="0" smtClean="0"/>
              <a:t>toinen taso</a:t>
            </a:r>
          </a:p>
          <a:p>
            <a:pPr lvl="2"/>
            <a:r>
              <a:rPr lang="fi-FI" dirty="0" smtClean="0"/>
              <a:t>kolmas taso</a:t>
            </a:r>
          </a:p>
          <a:p>
            <a:pPr lvl="3"/>
            <a:r>
              <a:rPr lang="fi-FI" dirty="0" smtClean="0"/>
              <a:t>neljäs taso</a:t>
            </a:r>
          </a:p>
          <a:p>
            <a:pPr lvl="4"/>
            <a:r>
              <a:rPr lang="fi-FI" dirty="0" smtClean="0"/>
              <a:t>viides taso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1663430" y="6268800"/>
            <a:ext cx="1305128" cy="25845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1300">
                <a:solidFill>
                  <a:srgbClr val="009246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3202022" y="6268800"/>
            <a:ext cx="4114800" cy="25845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300">
                <a:solidFill>
                  <a:srgbClr val="009246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10437780" y="6268800"/>
            <a:ext cx="1237034" cy="25845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300" b="1">
                <a:solidFill>
                  <a:srgbClr val="009246"/>
                </a:solidFill>
              </a:defRPr>
            </a:lvl1pPr>
          </a:lstStyle>
          <a:p>
            <a:fld id="{66B0B938-106A-4E9D-9931-8D19B263D192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19" name="Kuva 18"/>
          <p:cNvPicPr>
            <a:picLocks noChangeAspect="1"/>
          </p:cNvPicPr>
          <p:nvPr userDrawn="1"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413" y="6134100"/>
            <a:ext cx="1058330" cy="593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136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718" r:id="rId2"/>
    <p:sldLayoutId id="2147483686" r:id="rId3"/>
    <p:sldLayoutId id="2147483758" r:id="rId4"/>
    <p:sldLayoutId id="2147483687" r:id="rId5"/>
    <p:sldLayoutId id="2147483688" r:id="rId6"/>
    <p:sldLayoutId id="2147483712" r:id="rId7"/>
    <p:sldLayoutId id="2147483773" r:id="rId8"/>
    <p:sldLayoutId id="2147483774" r:id="rId9"/>
    <p:sldLayoutId id="2147483775" r:id="rId10"/>
    <p:sldLayoutId id="2147483776" r:id="rId11"/>
    <p:sldLayoutId id="2147483777" r:id="rId12"/>
    <p:sldLayoutId id="2147483689" r:id="rId13"/>
    <p:sldLayoutId id="2147483690" r:id="rId14"/>
    <p:sldLayoutId id="2147483691" r:id="rId15"/>
    <p:sldLayoutId id="2147483744" r:id="rId16"/>
    <p:sldLayoutId id="2147483692" r:id="rId17"/>
    <p:sldLayoutId id="2147483745" r:id="rId18"/>
    <p:sldLayoutId id="2147483693" r:id="rId19"/>
    <p:sldLayoutId id="2147483746" r:id="rId20"/>
    <p:sldLayoutId id="2147483694" r:id="rId21"/>
    <p:sldLayoutId id="2147483747" r:id="rId22"/>
    <p:sldLayoutId id="2147483695" r:id="rId23"/>
    <p:sldLayoutId id="2147483748" r:id="rId2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b="1" kern="1200">
          <a:solidFill>
            <a:srgbClr val="009246"/>
          </a:solidFill>
          <a:latin typeface="Arial Black" panose="020B0A040201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heseus.fi/" TargetMode="Externa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 smtClean="0"/>
              <a:t>Kirjavinkkausta</a:t>
            </a:r>
            <a:br>
              <a:rPr lang="fi-FI" dirty="0" smtClean="0"/>
            </a:br>
            <a:r>
              <a:rPr lang="fi-FI" dirty="0" smtClean="0"/>
              <a:t>senioreille</a:t>
            </a:r>
            <a:endParaRPr lang="fi-FI" dirty="0"/>
          </a:p>
        </p:txBody>
      </p:sp>
      <p:sp>
        <p:nvSpPr>
          <p:cNvPr id="3" name="Tekstin paikkamerkki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i-FI" dirty="0" smtClean="0"/>
              <a:t>Tuulikki Kuurne</a:t>
            </a:r>
          </a:p>
          <a:p>
            <a:r>
              <a:rPr lang="fi-FI" dirty="0" smtClean="0"/>
              <a:t>Helsingin kaupunginkirjasto, Kannelmäki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005752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Mikä seniorivinkkaus?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fi-FI" sz="4800" b="1" dirty="0" err="1" smtClean="0">
                <a:ea typeface="ＭＳ Ｐゴシック" panose="020B0600070205080204" pitchFamily="34" charset="-128"/>
              </a:rPr>
              <a:t>Onko</a:t>
            </a:r>
            <a:r>
              <a:rPr lang="en-US" altLang="fi-FI" sz="4800" b="1" dirty="0" smtClean="0">
                <a:ea typeface="ＭＳ Ｐゴシック" panose="020B0600070205080204" pitchFamily="34" charset="-128"/>
              </a:rPr>
              <a:t> </a:t>
            </a:r>
            <a:r>
              <a:rPr lang="en-US" altLang="fi-FI" sz="4800" b="1" dirty="0" err="1" smtClean="0">
                <a:ea typeface="ＭＳ Ｐゴシック" panose="020B0600070205080204" pitchFamily="34" charset="-128"/>
              </a:rPr>
              <a:t>olemassa</a:t>
            </a:r>
            <a:r>
              <a:rPr lang="en-US" altLang="fi-FI" sz="4800" b="1" dirty="0" smtClean="0">
                <a:ea typeface="ＭＳ Ｐゴシック" panose="020B0600070205080204" pitchFamily="34" charset="-128"/>
              </a:rPr>
              <a:t>  </a:t>
            </a:r>
            <a:r>
              <a:rPr lang="en-US" altLang="fi-FI" sz="4800" b="1" dirty="0" err="1" smtClean="0">
                <a:ea typeface="ＭＳ Ｐゴシック" panose="020B0600070205080204" pitchFamily="34" charset="-128"/>
              </a:rPr>
              <a:t>seniorikirjallisuutta</a:t>
            </a:r>
            <a:r>
              <a:rPr lang="en-US" altLang="fi-FI" sz="4800" b="1" dirty="0">
                <a:ea typeface="ＭＳ Ｐゴシック" panose="020B0600070205080204" pitchFamily="34" charset="-128"/>
              </a:rPr>
              <a:t>?</a:t>
            </a:r>
          </a:p>
          <a:p>
            <a:pPr marL="0" indent="0">
              <a:buNone/>
            </a:pPr>
            <a:endParaRPr lang="en-US" altLang="fi-FI" sz="4800" b="1" dirty="0" smtClean="0"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r>
              <a:rPr lang="en-US" altLang="fi-FI" sz="4800" b="1" dirty="0" err="1" smtClean="0">
                <a:ea typeface="ＭＳ Ｐゴシック" panose="020B0600070205080204" pitchFamily="34" charset="-128"/>
              </a:rPr>
              <a:t>Mitä</a:t>
            </a:r>
            <a:r>
              <a:rPr lang="en-US" altLang="fi-FI" sz="4800" b="1" dirty="0" smtClean="0">
                <a:ea typeface="ＭＳ Ｐゴシック" panose="020B0600070205080204" pitchFamily="34" charset="-128"/>
              </a:rPr>
              <a:t> </a:t>
            </a:r>
            <a:r>
              <a:rPr lang="en-US" altLang="fi-FI" sz="4800" b="1" dirty="0">
                <a:ea typeface="ＭＳ Ｐゴシック" panose="020B0600070205080204" pitchFamily="34" charset="-128"/>
              </a:rPr>
              <a:t>se on?</a:t>
            </a:r>
          </a:p>
          <a:p>
            <a:pPr marL="0" indent="0">
              <a:buNone/>
            </a:pPr>
            <a:endParaRPr lang="en-US" altLang="fi-FI" sz="4800" b="1" dirty="0" smtClean="0"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r>
              <a:rPr lang="en-US" altLang="fi-FI" sz="4800" b="1" dirty="0" err="1" smtClean="0">
                <a:ea typeface="ＭＳ Ｐゴシック" panose="020B0600070205080204" pitchFamily="34" charset="-128"/>
              </a:rPr>
              <a:t>Oletko</a:t>
            </a:r>
            <a:r>
              <a:rPr lang="en-US" altLang="fi-FI" sz="4800" b="1" dirty="0" smtClean="0">
                <a:ea typeface="ＭＳ Ｐゴシック" panose="020B0600070205080204" pitchFamily="34" charset="-128"/>
              </a:rPr>
              <a:t> </a:t>
            </a:r>
            <a:r>
              <a:rPr lang="en-US" altLang="fi-FI" sz="4800" b="1" dirty="0" err="1" smtClean="0">
                <a:ea typeface="ＭＳ Ｐゴシック" panose="020B0600070205080204" pitchFamily="34" charset="-128"/>
              </a:rPr>
              <a:t>vinkannut</a:t>
            </a:r>
            <a:r>
              <a:rPr lang="en-US" altLang="fi-FI" sz="4800" b="1" dirty="0" smtClean="0">
                <a:ea typeface="ＭＳ Ｐゴシック" panose="020B0600070205080204" pitchFamily="34" charset="-128"/>
              </a:rPr>
              <a:t> </a:t>
            </a:r>
            <a:r>
              <a:rPr lang="en-US" altLang="fi-FI" sz="4800" b="1" dirty="0" err="1" smtClean="0">
                <a:ea typeface="ＭＳ Ｐゴシック" panose="020B0600070205080204" pitchFamily="34" charset="-128"/>
              </a:rPr>
              <a:t>senioreille</a:t>
            </a:r>
            <a:r>
              <a:rPr lang="en-US" altLang="fi-FI" sz="4800" b="1" dirty="0">
                <a:ea typeface="ＭＳ Ｐゴシック" panose="020B0600070205080204" pitchFamily="34" charset="-128"/>
              </a:rPr>
              <a:t>?</a:t>
            </a:r>
          </a:p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938-106A-4E9D-9931-8D19B263D192}" type="slidenum">
              <a:rPr lang="fi-FI" smtClean="0"/>
              <a:t>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96181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fi-FI" sz="4400" dirty="0" err="1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Kuka</a:t>
            </a:r>
            <a:r>
              <a:rPr lang="en-US" altLang="fi-FI" sz="4400" dirty="0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on </a:t>
            </a:r>
            <a:r>
              <a:rPr lang="en-US" altLang="fi-FI" sz="4400" dirty="0" err="1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seniori</a:t>
            </a:r>
            <a:r>
              <a:rPr lang="en-US" altLang="fi-FI" sz="4400" dirty="0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?</a:t>
            </a:r>
            <a:endParaRPr lang="fi-FI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fi-FI" sz="3600" b="1" dirty="0" smtClean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altLang="fi-FI" sz="3600" b="1" dirty="0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fi-FI" sz="3600" b="1" dirty="0" err="1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määritelmiä</a:t>
            </a:r>
            <a:r>
              <a:rPr lang="en-US" altLang="fi-FI" sz="3600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, mm. KELA 65+</a:t>
            </a:r>
          </a:p>
          <a:p>
            <a:pPr marL="0" indent="0">
              <a:buNone/>
            </a:pPr>
            <a:r>
              <a:rPr lang="en-US" altLang="fi-FI" sz="3600" b="1" dirty="0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fi-FI" sz="3600" b="1" dirty="0" err="1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Vanhempi</a:t>
            </a:r>
            <a:r>
              <a:rPr lang="en-US" altLang="fi-FI" sz="3600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, </a:t>
            </a:r>
            <a:r>
              <a:rPr lang="en-US" altLang="fi-FI" sz="3600" b="1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kokeneempi</a:t>
            </a:r>
            <a:r>
              <a:rPr lang="en-US" altLang="fi-FI" sz="3600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?</a:t>
            </a:r>
          </a:p>
          <a:p>
            <a:pPr marL="0" indent="0">
              <a:buNone/>
            </a:pPr>
            <a:endParaRPr lang="en-US" altLang="fi-FI" sz="3600" b="1" dirty="0" smtClean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altLang="fi-FI" sz="3600" b="1" dirty="0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fi-FI" sz="3600" b="1" dirty="0" err="1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Vanhus</a:t>
            </a:r>
            <a:r>
              <a:rPr lang="en-US" altLang="fi-FI" sz="3600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? (</a:t>
            </a:r>
            <a:r>
              <a:rPr lang="en-US" altLang="fi-FI" sz="3600" b="1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hauraus-raihnaus</a:t>
            </a:r>
            <a:r>
              <a:rPr lang="en-US" altLang="fi-FI" sz="3600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fi-FI" sz="3600" b="1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oireyhtymä</a:t>
            </a:r>
            <a:r>
              <a:rPr lang="en-US" altLang="fi-FI" sz="3600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) </a:t>
            </a:r>
            <a:r>
              <a:rPr lang="en-US" altLang="fi-FI" sz="3600" b="1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Ikääntynyt</a:t>
            </a:r>
            <a:r>
              <a:rPr lang="en-US" altLang="fi-FI" sz="3600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? </a:t>
            </a:r>
            <a:r>
              <a:rPr lang="en-US" altLang="fi-FI" sz="3600" b="1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Eläkeläinen</a:t>
            </a:r>
            <a:r>
              <a:rPr lang="en-US" altLang="fi-FI" sz="3600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? </a:t>
            </a:r>
            <a:r>
              <a:rPr lang="en-US" altLang="fi-FI" sz="3600" b="1" dirty="0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fi-FI" sz="3600" b="1" dirty="0" err="1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Harmaa</a:t>
            </a:r>
            <a:r>
              <a:rPr lang="en-US" altLang="fi-FI" sz="3600" b="1" dirty="0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fi-FI" sz="3600" b="1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pantteri</a:t>
            </a:r>
            <a:r>
              <a:rPr lang="en-US" altLang="fi-FI" sz="3600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?</a:t>
            </a:r>
          </a:p>
          <a:p>
            <a:pPr>
              <a:buFontTx/>
              <a:buChar char="-"/>
            </a:pPr>
            <a:endParaRPr lang="en-US" altLang="fi-FI" sz="3600" b="1" dirty="0" smtClean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altLang="fi-FI" sz="3600" b="1" dirty="0" err="1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Heterogeeninen</a:t>
            </a:r>
            <a:r>
              <a:rPr lang="en-US" altLang="fi-FI" sz="3600" b="1" dirty="0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fi-FI" sz="3600" b="1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joukko</a:t>
            </a:r>
            <a:r>
              <a:rPr lang="en-US" altLang="fi-FI" sz="3600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( </a:t>
            </a:r>
            <a:r>
              <a:rPr lang="en-US" altLang="fi-FI" sz="3600" b="1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vrt</a:t>
            </a:r>
            <a:r>
              <a:rPr lang="en-US" altLang="fi-FI" sz="3600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. 60-vuotias </a:t>
            </a:r>
            <a:r>
              <a:rPr lang="en-US" altLang="fi-FI" sz="3600" b="1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monisairas</a:t>
            </a:r>
            <a:r>
              <a:rPr lang="en-US" altLang="fi-FI" sz="3600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&lt;–&gt; 90-vuotias </a:t>
            </a:r>
            <a:r>
              <a:rPr lang="en-US" altLang="fi-FI" sz="3600" b="1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hyväkuntoinen</a:t>
            </a:r>
            <a:r>
              <a:rPr lang="en-US" altLang="fi-FI" sz="3600" b="1" dirty="0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)</a:t>
            </a:r>
          </a:p>
          <a:p>
            <a:pPr>
              <a:buFontTx/>
              <a:buChar char="-"/>
            </a:pPr>
            <a:endParaRPr lang="en-US" altLang="fi-FI" sz="3600" b="1" dirty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>
              <a:buFontTx/>
              <a:buChar char="-"/>
            </a:pPr>
            <a:endParaRPr lang="en-US" altLang="fi-FI" b="1" dirty="0">
              <a:solidFill>
                <a:srgbClr val="595959"/>
              </a:solidFill>
              <a:latin typeface="Trebuchet MS" panose="020B0603020202020204" pitchFamily="34" charset="0"/>
              <a:ea typeface="ＭＳ Ｐゴシック" panose="020B0600070205080204" pitchFamily="34" charset="-128"/>
            </a:endParaRPr>
          </a:p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938-106A-4E9D-9931-8D19B263D192}" type="slidenum">
              <a:rPr lang="fi-FI" smtClean="0"/>
              <a:pPr/>
              <a:t>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20727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i-FI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Erilaisia </a:t>
            </a:r>
            <a:r>
              <a:rPr lang="fi-FI" sz="2800" b="1" dirty="0">
                <a:latin typeface="Arial" panose="020B0604020202020204" pitchFamily="34" charset="0"/>
                <a:cs typeface="Arial" panose="020B0604020202020204" pitchFamily="34" charset="0"/>
              </a:rPr>
              <a:t>asiakasryhmiä: kotona ja laitoksissa asuvat</a:t>
            </a:r>
          </a:p>
          <a:p>
            <a:pPr marL="0" indent="0">
              <a:buNone/>
            </a:pPr>
            <a:r>
              <a:rPr lang="fi-FI" sz="2800" b="1" dirty="0">
                <a:latin typeface="Arial" panose="020B0604020202020204" pitchFamily="34" charset="0"/>
                <a:cs typeface="Arial" panose="020B0604020202020204" pitchFamily="34" charset="0"/>
              </a:rPr>
              <a:t>(go-go, </a:t>
            </a:r>
            <a:r>
              <a:rPr lang="fi-FI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slow</a:t>
            </a:r>
            <a:r>
              <a:rPr lang="fi-FI" sz="2800" b="1" dirty="0">
                <a:latin typeface="Arial" panose="020B0604020202020204" pitchFamily="34" charset="0"/>
                <a:cs typeface="Arial" panose="020B0604020202020204" pitchFamily="34" charset="0"/>
              </a:rPr>
              <a:t>-go, no-go</a:t>
            </a:r>
            <a:r>
              <a:rPr lang="fi-FI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0" indent="0">
              <a:buNone/>
            </a:pPr>
            <a:endParaRPr lang="fi-FI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  <a:defRPr/>
            </a:pPr>
            <a:r>
              <a:rPr lang="fi-FI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Laitosasiakkaiden </a:t>
            </a:r>
            <a:r>
              <a:rPr lang="fi-FI" sz="2800" b="1" dirty="0">
                <a:latin typeface="Arial" panose="020B0604020202020204" pitchFamily="34" charset="0"/>
                <a:cs typeface="Arial" panose="020B0604020202020204" pitchFamily="34" charset="0"/>
              </a:rPr>
              <a:t>vointi ja keskittyminen vaihtelevaa</a:t>
            </a:r>
          </a:p>
          <a:p>
            <a:pPr marL="0" indent="0">
              <a:buNone/>
              <a:defRPr/>
            </a:pPr>
            <a:endParaRPr lang="fi-FI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  <a:defRPr/>
            </a:pPr>
            <a:r>
              <a:rPr lang="fi-FI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Vinkkaajaa </a:t>
            </a:r>
            <a:r>
              <a:rPr lang="fi-FI" sz="2800" b="1" dirty="0">
                <a:latin typeface="Arial" panose="020B0604020202020204" pitchFamily="34" charset="0"/>
                <a:cs typeface="Arial" panose="020B0604020202020204" pitchFamily="34" charset="0"/>
              </a:rPr>
              <a:t>odotetaan: ajankohtaista kirjallisuuskeskustelua</a:t>
            </a:r>
          </a:p>
          <a:p>
            <a:pPr marL="0" indent="0">
              <a:buNone/>
              <a:defRPr/>
            </a:pPr>
            <a:endParaRPr lang="fi-FI" sz="2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  <a:defRPr/>
            </a:pPr>
            <a:r>
              <a:rPr lang="fi-FI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Aikuiset/seniorit </a:t>
            </a:r>
            <a:r>
              <a:rPr lang="fi-FI" sz="2800" b="1" dirty="0">
                <a:latin typeface="Arial" panose="020B0604020202020204" pitchFamily="34" charset="0"/>
                <a:cs typeface="Arial" panose="020B0604020202020204" pitchFamily="34" charset="0"/>
              </a:rPr>
              <a:t>ovat yleensä kiinnostuneita ja aktiivisia kuulijoita ja keskustelijoita, jutellaan muistakin kirjaston palveluista ja tapahtumista</a:t>
            </a:r>
          </a:p>
          <a:p>
            <a:pPr marL="0" indent="0">
              <a:buNone/>
            </a:pPr>
            <a:endParaRPr lang="fi-FI" dirty="0"/>
          </a:p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938-106A-4E9D-9931-8D19B263D192}" type="slidenum">
              <a:rPr lang="fi-FI" smtClean="0"/>
              <a:t>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65146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Missä vinkataan?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  <a:defRPr/>
            </a:pPr>
            <a:r>
              <a:rPr lang="en-US" sz="2400" b="1" dirty="0" err="1" smtClean="0"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Kirjastossa</a:t>
            </a:r>
            <a:endParaRPr lang="en-US" sz="2400" b="1" dirty="0">
              <a:latin typeface="Arial" panose="020B0604020202020204" pitchFamily="34" charset="0"/>
              <a:ea typeface="ＭＳ Ｐゴシック" pitchFamily="34" charset="-128"/>
              <a:cs typeface="Arial" panose="020B0604020202020204" pitchFamily="34" charset="0"/>
            </a:endParaRPr>
          </a:p>
          <a:p>
            <a:pPr marL="0" indent="0">
              <a:buNone/>
              <a:defRPr/>
            </a:pPr>
            <a:endParaRPr lang="en-US" sz="2400" b="1" dirty="0" smtClean="0">
              <a:latin typeface="Arial" panose="020B0604020202020204" pitchFamily="34" charset="0"/>
              <a:ea typeface="ＭＳ Ｐゴシック" pitchFamily="34" charset="-128"/>
              <a:cs typeface="Arial" panose="020B0604020202020204" pitchFamily="34" charset="0"/>
            </a:endParaRPr>
          </a:p>
          <a:p>
            <a:pPr marL="0" indent="0">
              <a:buNone/>
              <a:defRPr/>
            </a:pPr>
            <a:r>
              <a:rPr lang="en-US" sz="2400" b="1" dirty="0" err="1" smtClean="0"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Työväenopistolla</a:t>
            </a:r>
            <a:endParaRPr lang="en-US" sz="2400" b="1" dirty="0">
              <a:latin typeface="Arial" panose="020B0604020202020204" pitchFamily="34" charset="0"/>
              <a:ea typeface="ＭＳ Ｐゴシック" pitchFamily="34" charset="-128"/>
              <a:cs typeface="Arial" panose="020B0604020202020204" pitchFamily="34" charset="0"/>
            </a:endParaRPr>
          </a:p>
          <a:p>
            <a:pPr marL="0" indent="0">
              <a:buNone/>
              <a:defRPr/>
            </a:pPr>
            <a:endParaRPr lang="en-US" sz="2400" b="1" dirty="0" smtClean="0">
              <a:latin typeface="Arial" panose="020B0604020202020204" pitchFamily="34" charset="0"/>
              <a:ea typeface="ＭＳ Ｐゴシック" pitchFamily="34" charset="-128"/>
              <a:cs typeface="Arial" panose="020B0604020202020204" pitchFamily="34" charset="0"/>
            </a:endParaRPr>
          </a:p>
          <a:p>
            <a:pPr marL="0" indent="0">
              <a:buNone/>
              <a:defRPr/>
            </a:pPr>
            <a:r>
              <a:rPr lang="en-US" sz="2400" b="1" dirty="0" err="1" smtClean="0"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Palvelukeskuksessa</a:t>
            </a:r>
            <a:r>
              <a:rPr lang="en-US" sz="2400" b="1" dirty="0" smtClean="0"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, </a:t>
            </a:r>
            <a:r>
              <a:rPr lang="en-US" sz="2400" b="1" dirty="0" err="1" smtClean="0"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vanhainkodissa</a:t>
            </a:r>
            <a:r>
              <a:rPr lang="en-US" sz="2400" b="1" dirty="0" smtClean="0"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, </a:t>
            </a:r>
            <a:r>
              <a:rPr lang="en-US" sz="2400" b="1" dirty="0" err="1" smtClean="0"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senioritalossa</a:t>
            </a:r>
            <a:endParaRPr lang="en-US" sz="2400" b="1" dirty="0">
              <a:latin typeface="Arial" panose="020B0604020202020204" pitchFamily="34" charset="0"/>
              <a:ea typeface="ＭＳ Ｐゴシック" pitchFamily="34" charset="-128"/>
              <a:cs typeface="Arial" panose="020B0604020202020204" pitchFamily="34" charset="0"/>
            </a:endParaRPr>
          </a:p>
          <a:p>
            <a:pPr marL="0" indent="0">
              <a:buNone/>
              <a:defRPr/>
            </a:pPr>
            <a:endParaRPr lang="en-US" sz="2400" b="1" dirty="0" smtClean="0">
              <a:latin typeface="Arial" panose="020B0604020202020204" pitchFamily="34" charset="0"/>
              <a:ea typeface="ＭＳ Ｐゴシック" pitchFamily="34" charset="-128"/>
              <a:cs typeface="Arial" panose="020B0604020202020204" pitchFamily="34" charset="0"/>
            </a:endParaRPr>
          </a:p>
          <a:p>
            <a:pPr marL="0" indent="0">
              <a:buNone/>
              <a:defRPr/>
            </a:pPr>
            <a:r>
              <a:rPr lang="en-US" sz="2400" b="1" dirty="0" err="1" smtClean="0"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Yhdistyksissä</a:t>
            </a:r>
            <a:r>
              <a:rPr lang="en-US" sz="2400" b="1" dirty="0" smtClean="0"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 </a:t>
            </a:r>
            <a:r>
              <a:rPr lang="en-US" sz="2400" b="1" dirty="0"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(</a:t>
            </a:r>
            <a:r>
              <a:rPr lang="en-US" sz="2400" b="1" dirty="0" err="1"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esim</a:t>
            </a:r>
            <a:r>
              <a:rPr lang="en-US" sz="2400" b="1" dirty="0"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. </a:t>
            </a:r>
            <a:r>
              <a:rPr lang="en-US" sz="2400" b="1" dirty="0" err="1"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Martat</a:t>
            </a:r>
            <a:r>
              <a:rPr lang="en-US" sz="2400" b="1" dirty="0"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, </a:t>
            </a:r>
            <a:r>
              <a:rPr lang="en-US" sz="2400" b="1" dirty="0" err="1"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Lionsit</a:t>
            </a:r>
            <a:r>
              <a:rPr lang="en-US" sz="2400" b="1" dirty="0"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, </a:t>
            </a:r>
            <a:r>
              <a:rPr lang="en-US" sz="2400" b="1" dirty="0" err="1"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kaupunginosa</a:t>
            </a:r>
            <a:r>
              <a:rPr lang="en-US" sz="2400" b="1" dirty="0"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- ja </a:t>
            </a:r>
            <a:r>
              <a:rPr lang="en-US" sz="2400" b="1" dirty="0" err="1"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eläkeläiskerhot</a:t>
            </a:r>
            <a:r>
              <a:rPr lang="en-US" sz="2400" b="1" dirty="0"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)</a:t>
            </a:r>
          </a:p>
          <a:p>
            <a:pPr marL="0" indent="0">
              <a:buNone/>
              <a:defRPr/>
            </a:pPr>
            <a:endParaRPr lang="en-US" sz="2400" b="1" dirty="0" smtClean="0">
              <a:latin typeface="Arial" panose="020B0604020202020204" pitchFamily="34" charset="0"/>
              <a:ea typeface="ＭＳ Ｐゴシック" pitchFamily="34" charset="-128"/>
              <a:cs typeface="Arial" panose="020B0604020202020204" pitchFamily="34" charset="0"/>
            </a:endParaRPr>
          </a:p>
          <a:p>
            <a:pPr marL="0" indent="0">
              <a:buNone/>
              <a:defRPr/>
            </a:pPr>
            <a:r>
              <a:rPr lang="en-US" sz="2400" b="1" dirty="0" err="1" smtClean="0"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Seurakunnan</a:t>
            </a:r>
            <a:r>
              <a:rPr lang="en-US" sz="2400" b="1" dirty="0" smtClean="0"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kerhoissa</a:t>
            </a:r>
            <a:r>
              <a:rPr lang="en-US" sz="2400" b="1" dirty="0" smtClean="0"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 </a:t>
            </a:r>
            <a:endParaRPr lang="en-US" sz="2400" b="1" dirty="0">
              <a:latin typeface="Arial" panose="020B0604020202020204" pitchFamily="34" charset="0"/>
              <a:ea typeface="ＭＳ Ｐゴシック" pitchFamily="34" charset="-128"/>
              <a:cs typeface="Arial" panose="020B0604020202020204" pitchFamily="34" charset="0"/>
            </a:endParaRPr>
          </a:p>
          <a:p>
            <a:pPr marL="0" indent="0">
              <a:buNone/>
              <a:defRPr/>
            </a:pPr>
            <a:endParaRPr lang="en-US" sz="2400" b="1" dirty="0" smtClean="0">
              <a:latin typeface="Arial" panose="020B0604020202020204" pitchFamily="34" charset="0"/>
              <a:ea typeface="ＭＳ Ｐゴシック" pitchFamily="34" charset="-128"/>
              <a:cs typeface="Arial" panose="020B0604020202020204" pitchFamily="34" charset="0"/>
            </a:endParaRPr>
          </a:p>
          <a:p>
            <a:pPr marL="0" indent="0">
              <a:buNone/>
              <a:defRPr/>
            </a:pPr>
            <a:r>
              <a:rPr lang="en-US" sz="2400" b="1" dirty="0" err="1" smtClean="0"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Kirjamessuilla</a:t>
            </a:r>
            <a:r>
              <a:rPr lang="en-US" sz="2400" b="1" dirty="0" smtClean="0"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, </a:t>
            </a:r>
            <a:r>
              <a:rPr lang="en-US" sz="2400" b="1" dirty="0" err="1" smtClean="0"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Kädentaitomessuilla</a:t>
            </a:r>
            <a:r>
              <a:rPr lang="en-US" sz="2400" b="1" dirty="0" smtClean="0"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jne</a:t>
            </a:r>
            <a:r>
              <a:rPr lang="en-US" sz="2400" b="1" dirty="0"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.</a:t>
            </a:r>
          </a:p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938-106A-4E9D-9931-8D19B263D192}" type="slidenum">
              <a:rPr lang="fi-FI" smtClean="0"/>
              <a:t>5</a:t>
            </a:fld>
            <a:endParaRPr lang="fi-FI"/>
          </a:p>
        </p:txBody>
      </p:sp>
      <p:sp>
        <p:nvSpPr>
          <p:cNvPr id="5" name="Kuvan paikkamerkki 4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1325948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fi-FI" sz="4400" dirty="0" err="1" smtClean="0">
                <a:latin typeface="Trebuchet MS" panose="020B0603020202020204" pitchFamily="34" charset="0"/>
                <a:ea typeface="ＭＳ Ｐゴシック" panose="020B0600070205080204" pitchFamily="34" charset="-128"/>
              </a:rPr>
              <a:t>Mitä</a:t>
            </a:r>
            <a:r>
              <a:rPr lang="en-US" altLang="fi-FI" sz="4400" dirty="0" smtClean="0">
                <a:latin typeface="Trebuchet MS" panose="020B0603020202020204" pitchFamily="34" charset="0"/>
                <a:ea typeface="ＭＳ Ｐゴシック" panose="020B0600070205080204" pitchFamily="34" charset="-128"/>
              </a:rPr>
              <a:t> </a:t>
            </a:r>
            <a:r>
              <a:rPr lang="en-US" altLang="fi-FI" sz="4400" dirty="0" err="1" smtClean="0">
                <a:latin typeface="Trebuchet MS" panose="020B0603020202020204" pitchFamily="34" charset="0"/>
                <a:ea typeface="ＭＳ Ｐゴシック" panose="020B0600070205080204" pitchFamily="34" charset="-128"/>
              </a:rPr>
              <a:t>vinkata</a:t>
            </a:r>
            <a:r>
              <a:rPr lang="en-US" altLang="fi-FI" sz="4400" dirty="0" smtClean="0">
                <a:latin typeface="Trebuchet MS" panose="020B0603020202020204" pitchFamily="34" charset="0"/>
                <a:ea typeface="ＭＳ Ｐゴシック" panose="020B0600070205080204" pitchFamily="34" charset="-128"/>
              </a:rPr>
              <a:t>?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fi-FI" sz="2800" b="1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Uutta</a:t>
            </a:r>
            <a:r>
              <a:rPr lang="en-US" altLang="fi-FI" sz="2800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ja </a:t>
            </a:r>
            <a:r>
              <a:rPr lang="en-US" altLang="fi-FI" sz="2800" b="1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vanhaa</a:t>
            </a:r>
            <a:r>
              <a:rPr lang="en-US" altLang="fi-FI" sz="2800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fi-FI" sz="2800" b="1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kaunoa</a:t>
            </a:r>
            <a:r>
              <a:rPr lang="en-US" altLang="fi-FI" sz="2800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, </a:t>
            </a:r>
            <a:r>
              <a:rPr lang="en-US" altLang="fi-FI" sz="2800" b="1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dekkareita</a:t>
            </a:r>
            <a:r>
              <a:rPr lang="en-US" altLang="fi-FI" sz="2800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, </a:t>
            </a:r>
            <a:r>
              <a:rPr lang="en-US" altLang="fi-FI" sz="2800" b="1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kolumneja</a:t>
            </a:r>
            <a:r>
              <a:rPr lang="en-US" altLang="fi-FI" sz="2800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, </a:t>
            </a:r>
            <a:r>
              <a:rPr lang="en-US" altLang="fi-FI" sz="2800" b="1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runoja</a:t>
            </a:r>
            <a:r>
              <a:rPr lang="en-US" altLang="fi-FI" sz="2800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, </a:t>
            </a:r>
            <a:r>
              <a:rPr lang="en-US" altLang="fi-FI" sz="2800" b="1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viihdettä</a:t>
            </a:r>
            <a:r>
              <a:rPr lang="en-US" altLang="fi-FI" sz="2800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, </a:t>
            </a:r>
            <a:r>
              <a:rPr lang="en-US" altLang="fi-FI" sz="2800" b="1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tietoa</a:t>
            </a:r>
            <a:r>
              <a:rPr lang="en-US" altLang="fi-FI" sz="2800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, </a:t>
            </a:r>
            <a:r>
              <a:rPr lang="en-US" altLang="fi-FI" sz="2800" b="1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elämäkertoja</a:t>
            </a:r>
            <a:r>
              <a:rPr lang="en-US" altLang="fi-FI" sz="2800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, </a:t>
            </a:r>
            <a:r>
              <a:rPr lang="en-US" altLang="fi-FI" sz="2800" b="1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historiaa</a:t>
            </a:r>
            <a:r>
              <a:rPr lang="en-US" altLang="fi-FI" sz="2800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… </a:t>
            </a:r>
            <a:r>
              <a:rPr lang="en-US" altLang="fi-FI" sz="2800" b="1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Utriota</a:t>
            </a:r>
            <a:r>
              <a:rPr lang="en-US" altLang="fi-FI" sz="2800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, </a:t>
            </a:r>
            <a:r>
              <a:rPr lang="en-US" altLang="fi-FI" sz="2800" b="1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Viipuria</a:t>
            </a:r>
            <a:r>
              <a:rPr lang="en-US" altLang="fi-FI" sz="2800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, </a:t>
            </a:r>
            <a:r>
              <a:rPr lang="en-US" altLang="fi-FI" sz="2800" b="1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Karjalaa</a:t>
            </a:r>
            <a:r>
              <a:rPr lang="en-US" altLang="fi-FI" sz="2800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ja </a:t>
            </a:r>
            <a:r>
              <a:rPr lang="en-US" altLang="fi-FI" sz="2800" b="1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sotaa</a:t>
            </a:r>
            <a:endParaRPr lang="en-US" altLang="fi-FI" sz="2800" b="1" dirty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altLang="fi-FI" sz="2800" b="1" dirty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altLang="fi-FI" sz="2800" b="1" dirty="0" err="1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Voiko</a:t>
            </a:r>
            <a:r>
              <a:rPr lang="en-US" altLang="fi-FI" sz="2800" b="1" dirty="0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fi-FI" sz="2800" b="1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vinkata</a:t>
            </a:r>
            <a:r>
              <a:rPr lang="en-US" altLang="fi-FI" sz="2800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vain </a:t>
            </a:r>
            <a:r>
              <a:rPr lang="en-US" altLang="fi-FI" sz="2800" b="1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asiakastoiveiden</a:t>
            </a:r>
            <a:r>
              <a:rPr lang="en-US" altLang="fi-FI" sz="2800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fi-FI" sz="2800" b="1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mukaan</a:t>
            </a:r>
            <a:r>
              <a:rPr lang="en-US" altLang="fi-FI" sz="2800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– </a:t>
            </a:r>
            <a:r>
              <a:rPr lang="en-US" altLang="fi-FI" sz="2800" b="1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kaikkea</a:t>
            </a:r>
            <a:r>
              <a:rPr lang="en-US" altLang="fi-FI" sz="2800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fi-FI" sz="2800" b="1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ei</a:t>
            </a:r>
            <a:r>
              <a:rPr lang="en-US" altLang="fi-FI" sz="2800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fi-FI" sz="2800" b="1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ehdi</a:t>
            </a:r>
            <a:r>
              <a:rPr lang="en-US" altLang="fi-FI" sz="2800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fi-FI" sz="2800" b="1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lukea</a:t>
            </a:r>
            <a:r>
              <a:rPr lang="en-US" altLang="fi-FI" sz="2800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fi-FI" sz="2800" b="1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eikä</a:t>
            </a:r>
            <a:r>
              <a:rPr lang="en-US" altLang="fi-FI" sz="2800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fi-FI" sz="2800" b="1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valmistaa</a:t>
            </a:r>
            <a:r>
              <a:rPr lang="en-US" altLang="fi-FI" sz="2800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– </a:t>
            </a:r>
            <a:r>
              <a:rPr lang="en-US" altLang="fi-FI" sz="2800" b="1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oma</a:t>
            </a:r>
            <a:r>
              <a:rPr lang="en-US" altLang="fi-FI" sz="2800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fi-FI" sz="2800" b="1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linja</a:t>
            </a:r>
            <a:r>
              <a:rPr lang="en-US" altLang="fi-FI" sz="2800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!</a:t>
            </a:r>
          </a:p>
          <a:p>
            <a:pPr marL="0" indent="0">
              <a:buNone/>
            </a:pPr>
            <a:endParaRPr lang="en-US" altLang="fi-FI" sz="2800" b="1" dirty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altLang="fi-FI" sz="2800" b="1" dirty="0" err="1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Kirjallisuuden</a:t>
            </a:r>
            <a:r>
              <a:rPr lang="en-US" altLang="fi-FI" sz="2800" b="1" dirty="0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fi-FI" sz="2800" b="1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pitkän</a:t>
            </a:r>
            <a:r>
              <a:rPr lang="en-US" altLang="fi-FI" sz="2800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fi-FI" sz="2800" b="1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hännän</a:t>
            </a:r>
            <a:r>
              <a:rPr lang="en-US" altLang="fi-FI" sz="2800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fi-FI" sz="2800" b="1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esittely</a:t>
            </a:r>
            <a:r>
              <a:rPr lang="en-US" altLang="fi-FI" sz="2800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fi-FI" sz="2800" b="1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myös</a:t>
            </a:r>
            <a:r>
              <a:rPr lang="en-US" altLang="fi-FI" sz="2800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, </a:t>
            </a:r>
            <a:r>
              <a:rPr lang="en-US" altLang="fi-FI" sz="2800" b="1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ei</a:t>
            </a:r>
            <a:r>
              <a:rPr lang="en-US" altLang="fi-FI" sz="2800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vain </a:t>
            </a:r>
            <a:r>
              <a:rPr lang="en-US" altLang="fi-FI" sz="2800" b="1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mainosten</a:t>
            </a:r>
            <a:r>
              <a:rPr lang="en-US" altLang="fi-FI" sz="2800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ja </a:t>
            </a:r>
            <a:r>
              <a:rPr lang="en-US" altLang="fi-FI" sz="2800" b="1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painosten</a:t>
            </a:r>
            <a:r>
              <a:rPr lang="en-US" altLang="fi-FI" sz="2800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fi-FI" sz="2800" b="1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kuninkaallisia</a:t>
            </a:r>
            <a:endParaRPr lang="en-US" altLang="fi-FI" sz="2800" b="1" dirty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938-106A-4E9D-9931-8D19B263D192}" type="slidenum">
              <a:rPr lang="fi-FI" smtClean="0"/>
              <a:t>6</a:t>
            </a:fld>
            <a:endParaRPr lang="fi-FI"/>
          </a:p>
        </p:txBody>
      </p:sp>
      <p:sp>
        <p:nvSpPr>
          <p:cNvPr id="5" name="Kuvan paikkamerkki 4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538587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Mitä vinkata?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fi-FI" sz="4400" b="1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Hyvää</a:t>
            </a:r>
            <a:r>
              <a:rPr lang="en-US" altLang="fi-FI" sz="4400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, </a:t>
            </a:r>
            <a:r>
              <a:rPr lang="en-US" altLang="fi-FI" sz="4400" b="1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kiinnostavaa</a:t>
            </a:r>
            <a:r>
              <a:rPr lang="en-US" altLang="fi-FI" sz="4400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, </a:t>
            </a:r>
            <a:r>
              <a:rPr lang="en-US" altLang="fi-FI" sz="4400" b="1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monipuolista</a:t>
            </a:r>
            <a:r>
              <a:rPr lang="en-US" altLang="fi-FI" sz="4400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fi-FI" sz="4400" b="1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kirjallisuutta</a:t>
            </a:r>
            <a:r>
              <a:rPr lang="en-US" altLang="fi-FI" sz="4400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, </a:t>
            </a:r>
            <a:r>
              <a:rPr lang="en-US" altLang="fi-FI" sz="4400" b="1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joka</a:t>
            </a:r>
            <a:r>
              <a:rPr lang="en-US" altLang="fi-FI" sz="4400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fi-FI" sz="4400" b="1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sopii</a:t>
            </a:r>
            <a:r>
              <a:rPr lang="en-US" altLang="fi-FI" sz="4400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fi-FI" sz="4400" b="1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sekä</a:t>
            </a:r>
            <a:r>
              <a:rPr lang="en-US" altLang="fi-FI" sz="4400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30-vuotiaalle </a:t>
            </a:r>
            <a:r>
              <a:rPr lang="en-US" altLang="fi-FI" sz="4400" b="1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että</a:t>
            </a:r>
            <a:r>
              <a:rPr lang="en-US" altLang="fi-FI" sz="4400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fi-FI" sz="4400" b="1" dirty="0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80-vuotiaalle</a:t>
            </a:r>
            <a:endParaRPr lang="en-US" altLang="fi-FI" sz="4400" b="1" dirty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altLang="fi-FI" sz="4400" b="1" dirty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altLang="fi-FI" sz="4400" b="1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Eri</a:t>
            </a:r>
            <a:r>
              <a:rPr lang="en-US" altLang="fi-FI" sz="4400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fi-FI" sz="4400" b="1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sukupolvia</a:t>
            </a:r>
            <a:r>
              <a:rPr lang="en-US" altLang="fi-FI" sz="4400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fi-FI" sz="4400" b="1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yhdistävää</a:t>
            </a:r>
            <a:r>
              <a:rPr lang="en-US" altLang="fi-FI" sz="4400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fi-FI" sz="4400" b="1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kirjallisuutta</a:t>
            </a:r>
            <a:r>
              <a:rPr lang="en-US" altLang="fi-FI" sz="4400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, </a:t>
            </a:r>
            <a:r>
              <a:rPr lang="en-US" altLang="fi-FI" sz="4400" b="1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joka</a:t>
            </a:r>
            <a:r>
              <a:rPr lang="en-US" altLang="fi-FI" sz="4400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fi-FI" sz="4400" b="1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avaa</a:t>
            </a:r>
            <a:r>
              <a:rPr lang="en-US" altLang="fi-FI" sz="4400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fi-FI" sz="4400" b="1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uusia</a:t>
            </a:r>
            <a:r>
              <a:rPr lang="en-US" altLang="fi-FI" sz="4400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fi-FI" sz="4400" b="1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näkökulmia</a:t>
            </a:r>
            <a:endParaRPr lang="en-US" altLang="fi-FI" sz="4400" b="1" dirty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938-106A-4E9D-9931-8D19B263D192}" type="slidenum">
              <a:rPr lang="fi-FI" smtClean="0"/>
              <a:t>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70589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3600" dirty="0" smtClean="0"/>
              <a:t>Oma lähtökohta seniorivinkkaukseen</a:t>
            </a:r>
            <a:endParaRPr lang="fi-FI" sz="3600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fi-FI" sz="2800" b="1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Tuntiope</a:t>
            </a:r>
            <a:r>
              <a:rPr lang="en-US" altLang="fi-FI" sz="2800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fi-FI" sz="2800" b="1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työviksen</a:t>
            </a:r>
            <a:r>
              <a:rPr lang="en-US" altLang="fi-FI" sz="2800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fi-FI" sz="2800" b="1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ym</a:t>
            </a:r>
            <a:r>
              <a:rPr lang="en-US" altLang="fi-FI" sz="2800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. </a:t>
            </a:r>
            <a:r>
              <a:rPr lang="en-US" altLang="fi-FI" sz="2800" b="1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senioriryhmissä</a:t>
            </a:r>
            <a:endParaRPr lang="en-US" altLang="fi-FI" sz="2800" b="1" dirty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altLang="fi-FI" sz="2800" b="1" dirty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altLang="fi-FI" sz="2800" b="1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Virkailijan</a:t>
            </a:r>
            <a:r>
              <a:rPr lang="en-US" altLang="fi-FI" sz="2800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fi-FI" sz="2800" b="1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opinnoissa</a:t>
            </a:r>
            <a:r>
              <a:rPr lang="en-US" altLang="fi-FI" sz="2800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fi-FI" sz="2800" b="1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toiminnallinen</a:t>
            </a:r>
            <a:r>
              <a:rPr lang="en-US" altLang="fi-FI" sz="2800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fi-FI" sz="2800" b="1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lopputyö</a:t>
            </a:r>
            <a:r>
              <a:rPr lang="en-US" altLang="fi-FI" sz="2800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fi-FI" sz="2800" b="1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seniorivinkkauksesta</a:t>
            </a:r>
            <a:r>
              <a:rPr lang="en-US" altLang="fi-FI" sz="2800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fi-FI" sz="2800" b="1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työviksen</a:t>
            </a:r>
            <a:r>
              <a:rPr lang="en-US" altLang="fi-FI" sz="2800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fi-FI" sz="2800" b="1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lukupiiriin</a:t>
            </a:r>
            <a:r>
              <a:rPr lang="en-US" altLang="fi-FI" sz="2800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ja </a:t>
            </a:r>
            <a:r>
              <a:rPr lang="en-US" altLang="fi-FI" sz="2800" b="1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kirjallinen</a:t>
            </a:r>
            <a:r>
              <a:rPr lang="en-US" altLang="fi-FI" sz="2800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fi-FI" sz="2800" b="1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työ</a:t>
            </a:r>
            <a:endParaRPr lang="en-US" altLang="fi-FI" sz="2800" b="1" dirty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altLang="fi-FI" sz="2800" b="1" dirty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altLang="fi-FI" sz="2800" b="1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Vinkkausasiat</a:t>
            </a:r>
            <a:r>
              <a:rPr lang="en-US" altLang="fi-FI" sz="2800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fi-FI" sz="2800" b="1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olleet</a:t>
            </a:r>
            <a:r>
              <a:rPr lang="en-US" altLang="fi-FI" sz="2800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fi-FI" sz="2800" b="1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koko</a:t>
            </a:r>
            <a:r>
              <a:rPr lang="en-US" altLang="fi-FI" sz="2800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fi-FI" sz="2800" b="1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ajan</a:t>
            </a:r>
            <a:r>
              <a:rPr lang="en-US" altLang="fi-FI" sz="2800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fi-FI" sz="2800" b="1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mukana</a:t>
            </a:r>
            <a:r>
              <a:rPr lang="en-US" altLang="fi-FI" sz="2800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, </a:t>
            </a:r>
            <a:r>
              <a:rPr lang="en-US" altLang="fi-FI" sz="2800" b="1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amk-lopputyö</a:t>
            </a:r>
            <a:r>
              <a:rPr lang="en-US" altLang="fi-FI" sz="2800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fi-FI" sz="2800" b="1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myös</a:t>
            </a:r>
            <a:r>
              <a:rPr lang="en-US" altLang="fi-FI" sz="2800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fi-FI" sz="2800" b="1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vinkkauksesta</a:t>
            </a:r>
            <a:endParaRPr lang="en-US" altLang="fi-FI" sz="2800" b="1" dirty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altLang="fi-FI" sz="2800" b="1" dirty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altLang="fi-FI" sz="2800" b="1" dirty="0" err="1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Pohdinta</a:t>
            </a:r>
            <a:r>
              <a:rPr lang="en-US" altLang="fi-FI" sz="2800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:</a:t>
            </a:r>
          </a:p>
          <a:p>
            <a:pPr marL="0" indent="0">
              <a:buNone/>
            </a:pPr>
            <a:r>
              <a:rPr lang="en-US" altLang="fi-FI" sz="2800" b="1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Vinkkaatko</a:t>
            </a:r>
            <a:r>
              <a:rPr lang="en-US" altLang="fi-FI" sz="2800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fi-FI" sz="2800" b="1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omista</a:t>
            </a:r>
            <a:r>
              <a:rPr lang="en-US" altLang="fi-FI" sz="2800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fi-FI" sz="2800" b="1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suosikeistasi</a:t>
            </a:r>
            <a:r>
              <a:rPr lang="en-US" altLang="fi-FI" sz="2800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? </a:t>
            </a:r>
            <a:r>
              <a:rPr lang="en-US" altLang="fi-FI" sz="2800" b="1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Entä</a:t>
            </a:r>
            <a:r>
              <a:rPr lang="en-US" altLang="fi-FI" sz="2800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fi-FI" sz="2800" b="1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inhokeista</a:t>
            </a:r>
            <a:r>
              <a:rPr lang="en-US" altLang="fi-FI" sz="2800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?</a:t>
            </a:r>
          </a:p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938-106A-4E9D-9931-8D19B263D192}" type="slidenum">
              <a:rPr lang="fi-FI" smtClean="0"/>
              <a:pPr/>
              <a:t>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94265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altLang="fi-FI" sz="2800" b="1" dirty="0">
                <a:latin typeface="Trebuchet MS" panose="020B0603020202020204" pitchFamily="34" charset="0"/>
                <a:ea typeface="ＭＳ Ｐゴシック" panose="020B0600070205080204" pitchFamily="34" charset="-128"/>
              </a:rPr>
              <a:t>Tuulikki Kuurne:</a:t>
            </a:r>
          </a:p>
          <a:p>
            <a:pPr>
              <a:buNone/>
            </a:pPr>
            <a:r>
              <a:rPr lang="en-US" altLang="fi-FI" sz="2800" b="1" dirty="0">
                <a:latin typeface="Trebuchet MS" panose="020B0603020202020204" pitchFamily="34" charset="0"/>
                <a:ea typeface="ＭＳ Ｐゴシック" panose="020B0600070205080204" pitchFamily="34" charset="-128"/>
              </a:rPr>
              <a:t>“</a:t>
            </a:r>
            <a:r>
              <a:rPr lang="en-US" altLang="fi-FI" sz="2800" b="1" dirty="0" err="1">
                <a:latin typeface="Trebuchet MS" panose="020B0603020202020204" pitchFamily="34" charset="0"/>
                <a:ea typeface="ＭＳ Ｐゴシック" panose="020B0600070205080204" pitchFamily="34" charset="-128"/>
              </a:rPr>
              <a:t>Vinkkaus</a:t>
            </a:r>
            <a:r>
              <a:rPr lang="en-US" altLang="fi-FI" sz="2800" b="1" dirty="0">
                <a:latin typeface="Trebuchet MS" panose="020B0603020202020204" pitchFamily="34" charset="0"/>
                <a:ea typeface="ＭＳ Ｐゴシック" panose="020B0600070205080204" pitchFamily="34" charset="-128"/>
              </a:rPr>
              <a:t> on </a:t>
            </a:r>
            <a:r>
              <a:rPr lang="en-US" altLang="fi-FI" sz="2800" b="1" dirty="0" err="1">
                <a:latin typeface="Trebuchet MS" panose="020B0603020202020204" pitchFamily="34" charset="0"/>
                <a:ea typeface="ＭＳ Ｐゴシック" panose="020B0600070205080204" pitchFamily="34" charset="-128"/>
              </a:rPr>
              <a:t>kirjaston</a:t>
            </a:r>
            <a:r>
              <a:rPr lang="en-US" altLang="fi-FI" sz="2800" b="1" dirty="0">
                <a:latin typeface="Trebuchet MS" panose="020B0603020202020204" pitchFamily="34" charset="0"/>
                <a:ea typeface="ＭＳ Ｐゴシック" panose="020B0600070205080204" pitchFamily="34" charset="-128"/>
              </a:rPr>
              <a:t> </a:t>
            </a:r>
            <a:r>
              <a:rPr lang="en-US" altLang="fi-FI" sz="2800" b="1" dirty="0" err="1">
                <a:latin typeface="Trebuchet MS" panose="020B0603020202020204" pitchFamily="34" charset="0"/>
                <a:ea typeface="ＭＳ Ｐゴシック" panose="020B0600070205080204" pitchFamily="34" charset="-128"/>
              </a:rPr>
              <a:t>kivijalka</a:t>
            </a:r>
            <a:r>
              <a:rPr lang="en-US" altLang="fi-FI" sz="2800" b="1" dirty="0">
                <a:latin typeface="Trebuchet MS" panose="020B0603020202020204" pitchFamily="34" charset="0"/>
                <a:ea typeface="ＭＳ Ｐゴシック" panose="020B0600070205080204" pitchFamily="34" charset="-128"/>
              </a:rPr>
              <a:t>”:</a:t>
            </a:r>
          </a:p>
          <a:p>
            <a:pPr>
              <a:buNone/>
            </a:pPr>
            <a:r>
              <a:rPr lang="en-US" altLang="fi-FI" sz="2800" b="1" dirty="0" err="1">
                <a:latin typeface="Trebuchet MS" panose="020B0603020202020204" pitchFamily="34" charset="0"/>
                <a:ea typeface="ＭＳ Ｐゴシック" panose="020B0600070205080204" pitchFamily="34" charset="-128"/>
              </a:rPr>
              <a:t>Vinkkaustiimin</a:t>
            </a:r>
            <a:r>
              <a:rPr lang="en-US" altLang="fi-FI" sz="2800" b="1" dirty="0">
                <a:latin typeface="Trebuchet MS" panose="020B0603020202020204" pitchFamily="34" charset="0"/>
                <a:ea typeface="ＭＳ Ｐゴシック" panose="020B0600070205080204" pitchFamily="34" charset="-128"/>
              </a:rPr>
              <a:t> </a:t>
            </a:r>
            <a:r>
              <a:rPr lang="en-US" altLang="fi-FI" sz="2800" b="1" dirty="0" err="1">
                <a:latin typeface="Trebuchet MS" panose="020B0603020202020204" pitchFamily="34" charset="0"/>
                <a:ea typeface="ＭＳ Ｐゴシック" panose="020B0600070205080204" pitchFamily="34" charset="-128"/>
              </a:rPr>
              <a:t>kehittäminen</a:t>
            </a:r>
            <a:r>
              <a:rPr lang="en-US" altLang="fi-FI" sz="2800" b="1" dirty="0">
                <a:latin typeface="Trebuchet MS" panose="020B0603020202020204" pitchFamily="34" charset="0"/>
                <a:ea typeface="ＭＳ Ｐゴシック" panose="020B0600070205080204" pitchFamily="34" charset="-128"/>
              </a:rPr>
              <a:t> </a:t>
            </a:r>
            <a:r>
              <a:rPr lang="en-US" altLang="fi-FI" sz="2800" b="1" dirty="0" err="1">
                <a:latin typeface="Trebuchet MS" panose="020B0603020202020204" pitchFamily="34" charset="0"/>
                <a:ea typeface="ＭＳ Ｐゴシック" panose="020B0600070205080204" pitchFamily="34" charset="-128"/>
              </a:rPr>
              <a:t>Helsingin</a:t>
            </a:r>
            <a:r>
              <a:rPr lang="en-US" altLang="fi-FI" sz="2800" b="1" dirty="0">
                <a:latin typeface="Trebuchet MS" panose="020B0603020202020204" pitchFamily="34" charset="0"/>
                <a:ea typeface="ＭＳ Ｐゴシック" panose="020B0600070205080204" pitchFamily="34" charset="-128"/>
              </a:rPr>
              <a:t> </a:t>
            </a:r>
            <a:r>
              <a:rPr lang="en-US" altLang="fi-FI" sz="2800" b="1" dirty="0" err="1">
                <a:latin typeface="Trebuchet MS" panose="020B0603020202020204" pitchFamily="34" charset="0"/>
                <a:ea typeface="ＭＳ Ｐゴシック" panose="020B0600070205080204" pitchFamily="34" charset="-128"/>
              </a:rPr>
              <a:t>kaupunginkirjastossa</a:t>
            </a:r>
            <a:endParaRPr lang="en-US" altLang="fi-FI" sz="2800" b="1" dirty="0">
              <a:latin typeface="Trebuchet MS" panose="020B0603020202020204" pitchFamily="34" charset="0"/>
              <a:ea typeface="ＭＳ Ｐゴシック" panose="020B0600070205080204" pitchFamily="34" charset="-128"/>
            </a:endParaRPr>
          </a:p>
          <a:p>
            <a:pPr>
              <a:buNone/>
            </a:pPr>
            <a:endParaRPr lang="en-US" altLang="fi-FI" sz="2800" b="1" dirty="0">
              <a:latin typeface="Trebuchet MS" panose="020B0603020202020204" pitchFamily="34" charset="0"/>
              <a:ea typeface="ＭＳ Ｐゴシック" panose="020B0600070205080204" pitchFamily="34" charset="-128"/>
            </a:endParaRPr>
          </a:p>
          <a:p>
            <a:pPr>
              <a:buNone/>
            </a:pPr>
            <a:r>
              <a:rPr lang="en-US" altLang="fi-FI" sz="2800" b="1" dirty="0" err="1">
                <a:latin typeface="Trebuchet MS" panose="020B0603020202020204" pitchFamily="34" charset="0"/>
                <a:ea typeface="ＭＳ Ｐゴシック" panose="020B0600070205080204" pitchFamily="34" charset="-128"/>
              </a:rPr>
              <a:t>SeAMK</a:t>
            </a:r>
            <a:r>
              <a:rPr lang="en-US" altLang="fi-FI" sz="2800" b="1" dirty="0">
                <a:latin typeface="Trebuchet MS" panose="020B0603020202020204" pitchFamily="34" charset="0"/>
                <a:ea typeface="ＭＳ Ｐゴシック" panose="020B0600070205080204" pitchFamily="34" charset="-128"/>
              </a:rPr>
              <a:t> 2015</a:t>
            </a:r>
          </a:p>
          <a:p>
            <a:pPr>
              <a:buNone/>
            </a:pPr>
            <a:endParaRPr lang="en-US" altLang="fi-FI" sz="2800" b="1" dirty="0">
              <a:latin typeface="Trebuchet MS" panose="020B0603020202020204" pitchFamily="34" charset="0"/>
              <a:ea typeface="ＭＳ Ｐゴシック" panose="020B0600070205080204" pitchFamily="34" charset="-128"/>
              <a:hlinkClick r:id="rId2"/>
            </a:endParaRPr>
          </a:p>
          <a:p>
            <a:pPr>
              <a:buNone/>
            </a:pPr>
            <a:r>
              <a:rPr lang="en-US" altLang="fi-FI" sz="2800" b="1" dirty="0">
                <a:latin typeface="Trebuchet MS" panose="020B0603020202020204" pitchFamily="34" charset="0"/>
                <a:ea typeface="ＭＳ Ｐゴシック" panose="020B0600070205080204" pitchFamily="34" charset="-128"/>
                <a:hlinkClick r:id="rId2"/>
              </a:rPr>
              <a:t>www.theseus.fi/</a:t>
            </a:r>
            <a:r>
              <a:rPr lang="en-US" altLang="fi-FI" sz="2800" b="1" dirty="0">
                <a:latin typeface="Trebuchet MS" panose="020B0603020202020204" pitchFamily="34" charset="0"/>
                <a:ea typeface="ＭＳ Ｐゴシック" panose="020B0600070205080204" pitchFamily="34" charset="-128"/>
              </a:rPr>
              <a:t>  </a:t>
            </a:r>
          </a:p>
          <a:p>
            <a:pPr>
              <a:buNone/>
            </a:pPr>
            <a:r>
              <a:rPr lang="en-US" altLang="fi-FI" sz="2800" b="1" dirty="0" err="1">
                <a:latin typeface="Trebuchet MS" panose="020B0603020202020204" pitchFamily="34" charset="0"/>
                <a:ea typeface="ＭＳ Ｐゴシック" panose="020B0600070205080204" pitchFamily="34" charset="-128"/>
              </a:rPr>
              <a:t>Seinäjoen</a:t>
            </a:r>
            <a:r>
              <a:rPr lang="en-US" altLang="fi-FI" sz="2800" b="1" dirty="0">
                <a:latin typeface="Trebuchet MS" panose="020B0603020202020204" pitchFamily="34" charset="0"/>
                <a:ea typeface="ＭＳ Ｐゴシック" panose="020B0600070205080204" pitchFamily="34" charset="-128"/>
              </a:rPr>
              <a:t> </a:t>
            </a:r>
            <a:r>
              <a:rPr lang="en-US" altLang="fi-FI" sz="2800" b="1" dirty="0" err="1">
                <a:latin typeface="Trebuchet MS" panose="020B0603020202020204" pitchFamily="34" charset="0"/>
                <a:ea typeface="ＭＳ Ｐゴシック" panose="020B0600070205080204" pitchFamily="34" charset="-128"/>
              </a:rPr>
              <a:t>ammattikorkeakoulu</a:t>
            </a:r>
            <a:r>
              <a:rPr lang="en-US" altLang="fi-FI" sz="2800" b="1" dirty="0">
                <a:latin typeface="Trebuchet MS" panose="020B0603020202020204" pitchFamily="34" charset="0"/>
                <a:ea typeface="ＭＳ Ｐゴシック" panose="020B0600070205080204" pitchFamily="34" charset="-128"/>
              </a:rPr>
              <a:t> – </a:t>
            </a:r>
            <a:r>
              <a:rPr lang="en-US" altLang="fi-FI" sz="2800" b="1" dirty="0" err="1">
                <a:latin typeface="Trebuchet MS" panose="020B0603020202020204" pitchFamily="34" charset="0"/>
                <a:ea typeface="ＭＳ Ｐゴシック" panose="020B0600070205080204" pitchFamily="34" charset="-128"/>
              </a:rPr>
              <a:t>Kirjasto</a:t>
            </a:r>
            <a:r>
              <a:rPr lang="en-US" altLang="fi-FI" sz="2800" b="1" dirty="0">
                <a:latin typeface="Trebuchet MS" panose="020B0603020202020204" pitchFamily="34" charset="0"/>
                <a:ea typeface="ＭＳ Ｐゴシック" panose="020B0600070205080204" pitchFamily="34" charset="-128"/>
              </a:rPr>
              <a:t>- ja </a:t>
            </a:r>
            <a:r>
              <a:rPr lang="en-US" altLang="fi-FI" sz="2800" b="1" dirty="0" err="1">
                <a:latin typeface="Trebuchet MS" panose="020B0603020202020204" pitchFamily="34" charset="0"/>
                <a:ea typeface="ＭＳ Ｐゴシック" panose="020B0600070205080204" pitchFamily="34" charset="-128"/>
              </a:rPr>
              <a:t>tietopalveluala</a:t>
            </a:r>
            <a:endParaRPr lang="en-US" altLang="fi-FI" sz="2800" b="1" dirty="0">
              <a:latin typeface="Trebuchet MS" panose="020B0603020202020204" pitchFamily="34" charset="0"/>
              <a:ea typeface="ＭＳ Ｐゴシック" panose="020B0600070205080204" pitchFamily="34" charset="-128"/>
            </a:endParaRPr>
          </a:p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938-106A-4E9D-9931-8D19B263D192}" type="slidenum">
              <a:rPr lang="fi-FI" smtClean="0"/>
              <a:t>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64820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i-FI" dirty="0" err="1"/>
              <a:t>Merce</a:t>
            </a:r>
            <a:r>
              <a:rPr lang="fi-FI" dirty="0"/>
              <a:t> </a:t>
            </a:r>
            <a:r>
              <a:rPr lang="fi-FI" dirty="0" err="1"/>
              <a:t>Rodoreda</a:t>
            </a:r>
            <a:r>
              <a:rPr lang="fi-FI" dirty="0"/>
              <a:t>: Timanttiaukio</a:t>
            </a:r>
          </a:p>
          <a:p>
            <a:pPr marL="0" indent="0">
              <a:buNone/>
            </a:pPr>
            <a:endParaRPr lang="fi-FI" dirty="0" smtClean="0"/>
          </a:p>
          <a:p>
            <a:pPr marL="0" indent="0">
              <a:buNone/>
            </a:pPr>
            <a:r>
              <a:rPr lang="fi-FI" dirty="0" smtClean="0"/>
              <a:t>Bernardo </a:t>
            </a:r>
            <a:r>
              <a:rPr lang="fi-FI" dirty="0" err="1"/>
              <a:t>Atxaga</a:t>
            </a:r>
            <a:r>
              <a:rPr lang="fi-FI" dirty="0"/>
              <a:t>: Yksinäinen</a:t>
            </a:r>
          </a:p>
          <a:p>
            <a:pPr marL="0" indent="0">
              <a:buNone/>
            </a:pPr>
            <a:endParaRPr lang="fi-FI" dirty="0" smtClean="0"/>
          </a:p>
          <a:p>
            <a:pPr marL="0" indent="0">
              <a:buNone/>
            </a:pPr>
            <a:r>
              <a:rPr lang="fi-FI" dirty="0" err="1" smtClean="0"/>
              <a:t>Eduardo</a:t>
            </a:r>
            <a:r>
              <a:rPr lang="fi-FI" dirty="0" smtClean="0"/>
              <a:t> </a:t>
            </a:r>
            <a:r>
              <a:rPr lang="fi-FI" dirty="0" err="1"/>
              <a:t>Mendoza</a:t>
            </a:r>
            <a:r>
              <a:rPr lang="fi-FI" dirty="0"/>
              <a:t>: Tulvan vuosi</a:t>
            </a:r>
          </a:p>
          <a:p>
            <a:pPr marL="0" indent="0">
              <a:buNone/>
            </a:pPr>
            <a:endParaRPr lang="fi-FI" dirty="0" smtClean="0"/>
          </a:p>
          <a:p>
            <a:pPr marL="0" indent="0">
              <a:buNone/>
            </a:pPr>
            <a:r>
              <a:rPr lang="fi-FI" dirty="0" err="1" smtClean="0"/>
              <a:t>Torgny</a:t>
            </a:r>
            <a:r>
              <a:rPr lang="fi-FI" dirty="0" smtClean="0"/>
              <a:t> </a:t>
            </a:r>
            <a:r>
              <a:rPr lang="fi-FI" dirty="0"/>
              <a:t>Lindgren: </a:t>
            </a:r>
            <a:r>
              <a:rPr lang="fi-FI" dirty="0" err="1"/>
              <a:t>Pylssy</a:t>
            </a:r>
            <a:endParaRPr lang="fi-FI" dirty="0"/>
          </a:p>
          <a:p>
            <a:pPr marL="0" indent="0">
              <a:buNone/>
            </a:pPr>
            <a:endParaRPr lang="fi-FI" dirty="0" smtClean="0"/>
          </a:p>
          <a:p>
            <a:pPr marL="0" indent="0">
              <a:buNone/>
            </a:pPr>
            <a:r>
              <a:rPr lang="fi-FI" dirty="0" smtClean="0"/>
              <a:t>Eeva </a:t>
            </a:r>
            <a:r>
              <a:rPr lang="fi-FI" dirty="0"/>
              <a:t>Kilpi: Sininen muistikirja, Punainen muistikirja</a:t>
            </a:r>
          </a:p>
          <a:p>
            <a:pPr marL="0" indent="0">
              <a:buNone/>
            </a:pPr>
            <a:endParaRPr lang="fi-FI" dirty="0" smtClean="0"/>
          </a:p>
          <a:p>
            <a:pPr marL="0" indent="0">
              <a:buNone/>
            </a:pPr>
            <a:r>
              <a:rPr lang="fi-FI" dirty="0" smtClean="0"/>
              <a:t>Hannu </a:t>
            </a:r>
            <a:r>
              <a:rPr lang="fi-FI" dirty="0"/>
              <a:t>Väisänen: Leimikot</a:t>
            </a:r>
          </a:p>
          <a:p>
            <a:pPr marL="0" indent="0">
              <a:buNone/>
            </a:pPr>
            <a:endParaRPr lang="fi-FI" smtClean="0"/>
          </a:p>
          <a:p>
            <a:pPr marL="0" indent="0">
              <a:buNone/>
            </a:pPr>
            <a:r>
              <a:rPr lang="fi-FI" smtClean="0"/>
              <a:t>Takashi</a:t>
            </a:r>
            <a:r>
              <a:rPr lang="fi-FI" dirty="0" smtClean="0"/>
              <a:t> </a:t>
            </a:r>
            <a:r>
              <a:rPr lang="fi-FI" dirty="0" err="1"/>
              <a:t>Hiraide</a:t>
            </a:r>
            <a:r>
              <a:rPr lang="fi-FI" dirty="0"/>
              <a:t>: Kissavieras</a:t>
            </a:r>
          </a:p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938-106A-4E9D-9931-8D19B263D192}" type="slidenum">
              <a:rPr lang="fi-FI" smtClean="0"/>
              <a:t>10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387564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i-FI" dirty="0"/>
              <a:t>t</a:t>
            </a:r>
            <a:r>
              <a:rPr lang="fi-FI" dirty="0" smtClean="0"/>
              <a:t>uulikki.kuurne@hel.fi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258329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KI-perus">
  <a:themeElements>
    <a:clrScheme name="HKI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00BF"/>
      </a:accent1>
      <a:accent2>
        <a:srgbClr val="FD4F00"/>
      </a:accent2>
      <a:accent3>
        <a:srgbClr val="9FC9EB"/>
      </a:accent3>
      <a:accent4>
        <a:srgbClr val="F5A3C7"/>
      </a:accent4>
      <a:accent5>
        <a:srgbClr val="FFC61E"/>
      </a:accent5>
      <a:accent6>
        <a:srgbClr val="00D7A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KI_malliesitys_laaja.potx" id="{D97BFE65-D5A7-4C16-8210-58015344F243}" vid="{ECC5AED8-7BAA-47EC-A628-C7123B302E64}"/>
    </a:ext>
  </a:extLst>
</a:theme>
</file>

<file path=ppt/theme/theme2.xml><?xml version="1.0" encoding="utf-8"?>
<a:theme xmlns:a="http://schemas.openxmlformats.org/drawingml/2006/main" name="HKI-bussi">
  <a:themeElements>
    <a:clrScheme name="HKI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00BF"/>
      </a:accent1>
      <a:accent2>
        <a:srgbClr val="FD4F00"/>
      </a:accent2>
      <a:accent3>
        <a:srgbClr val="9FC9EB"/>
      </a:accent3>
      <a:accent4>
        <a:srgbClr val="F5A3C7"/>
      </a:accent4>
      <a:accent5>
        <a:srgbClr val="FFC61E"/>
      </a:accent5>
      <a:accent6>
        <a:srgbClr val="00D7A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KI_malliesitys_laaja.potx" id="{D97BFE65-D5A7-4C16-8210-58015344F243}" vid="{8B51F14C-9EB6-4B10-8789-80E840255B6E}"/>
    </a:ext>
  </a:extLst>
</a:theme>
</file>

<file path=ppt/theme/theme3.xml><?xml version="1.0" encoding="utf-8"?>
<a:theme xmlns:a="http://schemas.openxmlformats.org/drawingml/2006/main" name="HKI-metro">
  <a:themeElements>
    <a:clrScheme name="HKI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00BF"/>
      </a:accent1>
      <a:accent2>
        <a:srgbClr val="FD4F00"/>
      </a:accent2>
      <a:accent3>
        <a:srgbClr val="9FC9EB"/>
      </a:accent3>
      <a:accent4>
        <a:srgbClr val="F5A3C7"/>
      </a:accent4>
      <a:accent5>
        <a:srgbClr val="FFC61E"/>
      </a:accent5>
      <a:accent6>
        <a:srgbClr val="00D7A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solidFill>
          <a:srgbClr val="FFFFFF"/>
        </a:solidFill>
        <a:ln>
          <a:noFill/>
        </a:ln>
        <a:extLs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round/>
              <a:headEnd/>
              <a:tailEnd/>
            </a14:hiddenLine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>
          <a:defRPr/>
        </a:defPPr>
      </a:lstStyle>
    </a:spDef>
  </a:objectDefaults>
  <a:extraClrSchemeLst/>
  <a:extLst>
    <a:ext uri="{05A4C25C-085E-4340-85A3-A5531E510DB2}">
      <thm15:themeFamily xmlns:thm15="http://schemas.microsoft.com/office/thememl/2012/main" name="HKI_malliesitys_laaja.potx" id="{D97BFE65-D5A7-4C16-8210-58015344F243}" vid="{0FD15977-758E-487A-A24A-65B5D14476F5}"/>
    </a:ext>
  </a:extLst>
</a:theme>
</file>

<file path=ppt/theme/theme4.xml><?xml version="1.0" encoding="utf-8"?>
<a:theme xmlns:a="http://schemas.openxmlformats.org/drawingml/2006/main" name="HKI-spåra">
  <a:themeElements>
    <a:clrScheme name="HKI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00BF"/>
      </a:accent1>
      <a:accent2>
        <a:srgbClr val="FD4F00"/>
      </a:accent2>
      <a:accent3>
        <a:srgbClr val="9FC9EB"/>
      </a:accent3>
      <a:accent4>
        <a:srgbClr val="F5A3C7"/>
      </a:accent4>
      <a:accent5>
        <a:srgbClr val="FFC61E"/>
      </a:accent5>
      <a:accent6>
        <a:srgbClr val="00D7A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KI_malliesitys_laaja.potx" id="{D97BFE65-D5A7-4C16-8210-58015344F243}" vid="{1A6FEB83-29D7-4D78-93B9-F0210AE4BDDA}"/>
    </a:ext>
  </a:extLst>
</a:theme>
</file>

<file path=ppt/theme/theme5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HKI_malliesitys_laaja</Template>
  <TotalTime>92</TotalTime>
  <Words>317</Words>
  <Application>Microsoft Office PowerPoint</Application>
  <PresentationFormat>Laajakuva</PresentationFormat>
  <Paragraphs>88</Paragraphs>
  <Slides>11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4</vt:i4>
      </vt:variant>
      <vt:variant>
        <vt:lpstr>Dian otsikot</vt:lpstr>
      </vt:variant>
      <vt:variant>
        <vt:i4>11</vt:i4>
      </vt:variant>
    </vt:vector>
  </HeadingPairs>
  <TitlesOfParts>
    <vt:vector size="20" baseType="lpstr">
      <vt:lpstr>ＭＳ Ｐゴシック</vt:lpstr>
      <vt:lpstr>Arial</vt:lpstr>
      <vt:lpstr>Arial Black</vt:lpstr>
      <vt:lpstr>Calibri</vt:lpstr>
      <vt:lpstr>Trebuchet MS</vt:lpstr>
      <vt:lpstr>HKI-perus</vt:lpstr>
      <vt:lpstr>HKI-bussi</vt:lpstr>
      <vt:lpstr>HKI-metro</vt:lpstr>
      <vt:lpstr>HKI-spåra</vt:lpstr>
      <vt:lpstr>Kirjavinkkausta senioreille</vt:lpstr>
      <vt:lpstr>Mikä seniorivinkkaus?</vt:lpstr>
      <vt:lpstr>Kuka on seniori?</vt:lpstr>
      <vt:lpstr>PowerPoint-esitys</vt:lpstr>
      <vt:lpstr>Missä vinkataan?</vt:lpstr>
      <vt:lpstr>Mitä vinkata?</vt:lpstr>
      <vt:lpstr>Mitä vinkata?</vt:lpstr>
      <vt:lpstr>Oma lähtökohta seniorivinkkaukseen</vt:lpstr>
      <vt:lpstr>PowerPoint-esitys</vt:lpstr>
      <vt:lpstr>PowerPoint-esitys</vt:lpstr>
      <vt:lpstr>PowerPoint-esitys</vt:lpstr>
    </vt:vector>
  </TitlesOfParts>
  <Company>City of Helsinki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Ohje: Asettelumallit</dc:title>
  <dc:creator>Kuurne Tuulikki</dc:creator>
  <cp:lastModifiedBy>Vuorinne Johanna</cp:lastModifiedBy>
  <cp:revision>21</cp:revision>
  <dcterms:created xsi:type="dcterms:W3CDTF">2019-10-05T11:04:34Z</dcterms:created>
  <dcterms:modified xsi:type="dcterms:W3CDTF">2019-10-09T13:37:21Z</dcterms:modified>
</cp:coreProperties>
</file>