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4063" r:id="rId4"/>
  </p:sldMasterIdLst>
  <p:notesMasterIdLst>
    <p:notesMasterId r:id="rId9"/>
  </p:notesMasterIdLst>
  <p:handoutMasterIdLst>
    <p:handoutMasterId r:id="rId10"/>
  </p:handoutMasterIdLst>
  <p:sldIdLst>
    <p:sldId id="1041" r:id="rId5"/>
    <p:sldId id="1058" r:id="rId6"/>
    <p:sldId id="1045" r:id="rId7"/>
    <p:sldId id="1018" r:id="rId8"/>
  </p:sldIdLst>
  <p:sldSz cx="12192000" cy="6858000"/>
  <p:notesSz cx="6797675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imetön osa" id="{2FF91836-D851-4391-AA86-E0B0F9CB44D1}">
          <p14:sldIdLst>
            <p14:sldId id="1041"/>
            <p14:sldId id="1058"/>
            <p14:sldId id="1045"/>
            <p14:sldId id="101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nni Rissanen" initials="JR" lastIdx="7" clrIdx="0">
    <p:extLst>
      <p:ext uri="{19B8F6BF-5375-455C-9EA6-DF929625EA0E}">
        <p15:presenceInfo xmlns:p15="http://schemas.microsoft.com/office/powerpoint/2012/main" userId="S::jenni.rissanen@pajuconsulting.fi::147476f0-adb2-41a1-bb9a-65212373998e" providerId="AD"/>
      </p:ext>
    </p:extLst>
  </p:cmAuthor>
  <p:cmAuthor id="2" name="Silja Huttunen" initials="SH" lastIdx="18" clrIdx="1">
    <p:extLst>
      <p:ext uri="{19B8F6BF-5375-455C-9EA6-DF929625EA0E}">
        <p15:presenceInfo xmlns:p15="http://schemas.microsoft.com/office/powerpoint/2012/main" userId="S::silja.huttunen@pajuconsulting.fi::735c9ebf-4232-4285-8844-99d9190997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4E2D3"/>
    <a:srgbClr val="E17FAE"/>
    <a:srgbClr val="8DD3BC"/>
    <a:srgbClr val="92CEBD"/>
    <a:srgbClr val="7AC4AF"/>
    <a:srgbClr val="96C47A"/>
    <a:srgbClr val="ACAB6B"/>
    <a:srgbClr val="FBC781"/>
    <a:srgbClr val="FECAF4"/>
    <a:srgbClr val="C9F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DB150C-ADD8-4AA5-F01A-E9233FBCD8D9}" v="935" dt="2020-03-23T13:28:03.993"/>
    <p1510:client id="{42A49166-38B4-7D27-22EF-E2B32B8531C7}" v="6" dt="2020-03-23T07:29:54.689"/>
    <p1510:client id="{7E6D1E9A-E3B9-EAFA-2410-C69CFE52D8E8}" v="60" dt="2020-03-23T13:44:24.756"/>
    <p1510:client id="{A2EFC60E-C4E2-172D-1C9B-3577E8B84743}" v="2270" dt="2020-03-23T12:34:08.291"/>
    <p1510:client id="{BC7D54C7-0D33-13A1-3C2B-7BCC4AFFECDD}" v="2275" dt="2020-03-23T10:30:03.376"/>
    <p1510:client id="{C0D47743-EEAC-5AD6-DCCD-A2555D63054C}" v="142" dt="2020-03-18T09:36:14.902"/>
    <p1510:client id="{E472FFEB-1DD6-4C3E-9E09-E339D2888FDA}" v="155" dt="2020-03-18T14:53:43.522"/>
    <p1510:client id="{FD41BB41-E145-ABD8-B1B9-2402E3BAF2A9}" v="556" dt="2020-03-23T12:48:11.3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Normaali tyyl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Ei tyyliä, ei ruudukko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Ei tyyliä, taulukon ruudukko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Vaalea tyyli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4633" autoAdjust="0"/>
  </p:normalViewPr>
  <p:slideViewPr>
    <p:cSldViewPr snapToGrid="0">
      <p:cViewPr varScale="1">
        <p:scale>
          <a:sx n="109" d="100"/>
          <a:sy n="109" d="100"/>
        </p:scale>
        <p:origin x="480" y="102"/>
      </p:cViewPr>
      <p:guideLst/>
    </p:cSldViewPr>
  </p:slideViewPr>
  <p:outlineViewPr>
    <p:cViewPr>
      <p:scale>
        <a:sx n="33" d="100"/>
        <a:sy n="33" d="100"/>
      </p:scale>
      <p:origin x="0" y="-17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42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ja Huttunen" userId="S::silja.huttunen@pajuconsulting.fi::735c9ebf-4232-4285-8844-99d919099795" providerId="AD" clId="Web-{7E6D1E9A-E3B9-EAFA-2410-C69CFE52D8E8}"/>
    <pc:docChg chg="delSld modSection">
      <pc:chgData name="Silja Huttunen" userId="S::silja.huttunen@pajuconsulting.fi::735c9ebf-4232-4285-8844-99d919099795" providerId="AD" clId="Web-{7E6D1E9A-E3B9-EAFA-2410-C69CFE52D8E8}" dt="2020-03-23T13:44:24.756" v="59"/>
      <pc:docMkLst>
        <pc:docMk/>
      </pc:docMkLst>
      <pc:sldChg chg="del">
        <pc:chgData name="Silja Huttunen" userId="S::silja.huttunen@pajuconsulting.fi::735c9ebf-4232-4285-8844-99d919099795" providerId="AD" clId="Web-{7E6D1E9A-E3B9-EAFA-2410-C69CFE52D8E8}" dt="2020-03-23T13:44:24.756" v="59"/>
        <pc:sldMkLst>
          <pc:docMk/>
          <pc:sldMk cId="1914112957" sldId="964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08.022" v="37"/>
        <pc:sldMkLst>
          <pc:docMk/>
          <pc:sldMk cId="3268627889" sldId="1016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38.163" v="0"/>
        <pc:sldMkLst>
          <pc:docMk/>
          <pc:sldMk cId="3839880735" sldId="1059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40.538" v="2"/>
        <pc:sldMkLst>
          <pc:docMk/>
          <pc:sldMk cId="667734688" sldId="1060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10.928" v="39"/>
        <pc:sldMkLst>
          <pc:docMk/>
          <pc:sldMk cId="532214976" sldId="1061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05.522" v="35"/>
        <pc:sldMkLst>
          <pc:docMk/>
          <pc:sldMk cId="1033263745" sldId="1062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14.788" v="44"/>
        <pc:sldMkLst>
          <pc:docMk/>
          <pc:sldMk cId="1397166845" sldId="1063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10.288" v="38"/>
        <pc:sldMkLst>
          <pc:docMk/>
          <pc:sldMk cId="1536792510" sldId="1064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42.241" v="4"/>
        <pc:sldMkLst>
          <pc:docMk/>
          <pc:sldMk cId="575786796" sldId="1065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43.038" v="5"/>
        <pc:sldMkLst>
          <pc:docMk/>
          <pc:sldMk cId="615190903" sldId="1066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03.756" v="31"/>
        <pc:sldMkLst>
          <pc:docMk/>
          <pc:sldMk cId="577280" sldId="1067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06.694" v="36"/>
        <pc:sldMkLst>
          <pc:docMk/>
          <pc:sldMk cId="1938080686" sldId="1068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04.866" v="34"/>
        <pc:sldMkLst>
          <pc:docMk/>
          <pc:sldMk cId="1085453387" sldId="1069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11.631" v="40"/>
        <pc:sldMkLst>
          <pc:docMk/>
          <pc:sldMk cId="3335313553" sldId="1070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24.366" v="56"/>
        <pc:sldMkLst>
          <pc:docMk/>
          <pc:sldMk cId="1111758983" sldId="1071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48.413" v="12"/>
        <pc:sldMkLst>
          <pc:docMk/>
          <pc:sldMk cId="2259364213" sldId="1072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12.303" v="41"/>
        <pc:sldMkLst>
          <pc:docMk/>
          <pc:sldMk cId="812444231" sldId="1073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13.602" v="43"/>
        <pc:sldMkLst>
          <pc:docMk/>
          <pc:sldMk cId="1389085127" sldId="1074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15.600" v="45"/>
        <pc:sldMkLst>
          <pc:docMk/>
          <pc:sldMk cId="4287288509" sldId="1075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25.069" v="57"/>
        <pc:sldMkLst>
          <pc:docMk/>
          <pc:sldMk cId="3151652654" sldId="1076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41.053" v="3"/>
        <pc:sldMkLst>
          <pc:docMk/>
          <pc:sldMk cId="723703665" sldId="1077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43.538" v="6"/>
        <pc:sldMkLst>
          <pc:docMk/>
          <pc:sldMk cId="3576472534" sldId="1078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25.647" v="58"/>
        <pc:sldMkLst>
          <pc:docMk/>
          <pc:sldMk cId="4139686806" sldId="1079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44.975" v="7"/>
        <pc:sldMkLst>
          <pc:docMk/>
          <pc:sldMk cId="1235062053" sldId="1080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45.444" v="8"/>
        <pc:sldMkLst>
          <pc:docMk/>
          <pc:sldMk cId="3913994323" sldId="1081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12.975" v="42"/>
        <pc:sldMkLst>
          <pc:docMk/>
          <pc:sldMk cId="572590713" sldId="1082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49.897" v="13"/>
        <pc:sldMkLst>
          <pc:docMk/>
          <pc:sldMk cId="3813269835" sldId="1083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50.100" v="14"/>
        <pc:sldMkLst>
          <pc:docMk/>
          <pc:sldMk cId="430418974" sldId="1084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51.225" v="15"/>
        <pc:sldMkLst>
          <pc:docMk/>
          <pc:sldMk cId="2626229037" sldId="1085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52.272" v="16"/>
        <pc:sldMkLst>
          <pc:docMk/>
          <pc:sldMk cId="1040967497" sldId="1086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03.756" v="32"/>
        <pc:sldMkLst>
          <pc:docMk/>
          <pc:sldMk cId="1652010294" sldId="1087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52.944" v="17"/>
        <pc:sldMkLst>
          <pc:docMk/>
          <pc:sldMk cId="3193074916" sldId="1088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53.334" v="18"/>
        <pc:sldMkLst>
          <pc:docMk/>
          <pc:sldMk cId="4004305985" sldId="1089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57.834" v="24"/>
        <pc:sldMkLst>
          <pc:docMk/>
          <pc:sldMk cId="2911761440" sldId="1090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58.772" v="25"/>
        <pc:sldMkLst>
          <pc:docMk/>
          <pc:sldMk cId="3029332563" sldId="1091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54.444" v="19"/>
        <pc:sldMkLst>
          <pc:docMk/>
          <pc:sldMk cId="3490882067" sldId="1092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54.975" v="20"/>
        <pc:sldMkLst>
          <pc:docMk/>
          <pc:sldMk cId="511259437" sldId="1093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56.116" v="21"/>
        <pc:sldMkLst>
          <pc:docMk/>
          <pc:sldMk cId="3528498905" sldId="1094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56.788" v="22"/>
        <pc:sldMkLst>
          <pc:docMk/>
          <pc:sldMk cId="2329588587" sldId="1095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57.350" v="23"/>
        <pc:sldMkLst>
          <pc:docMk/>
          <pc:sldMk cId="3984762105" sldId="1096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59.272" v="26"/>
        <pc:sldMkLst>
          <pc:docMk/>
          <pc:sldMk cId="1425337269" sldId="1097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03.725" v="29"/>
        <pc:sldMkLst>
          <pc:docMk/>
          <pc:sldMk cId="1029564507" sldId="1098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03.710" v="27"/>
        <pc:sldMkLst>
          <pc:docMk/>
          <pc:sldMk cId="695021534" sldId="1099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40.069" v="1"/>
        <pc:sldMkLst>
          <pc:docMk/>
          <pc:sldMk cId="2982460619" sldId="1100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03.725" v="28"/>
        <pc:sldMkLst>
          <pc:docMk/>
          <pc:sldMk cId="1086947670" sldId="1101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03.741" v="30"/>
        <pc:sldMkLst>
          <pc:docMk/>
          <pc:sldMk cId="1135271716" sldId="1102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47.147" v="10"/>
        <pc:sldMkLst>
          <pc:docMk/>
          <pc:sldMk cId="1340704520" sldId="1103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47.631" v="11"/>
        <pc:sldMkLst>
          <pc:docMk/>
          <pc:sldMk cId="344371392" sldId="1104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04.444" v="33"/>
        <pc:sldMkLst>
          <pc:docMk/>
          <pc:sldMk cId="3152938228" sldId="1105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7:46.178" v="9"/>
        <pc:sldMkLst>
          <pc:docMk/>
          <pc:sldMk cId="1936851626" sldId="1106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17.288" v="47"/>
        <pc:sldMkLst>
          <pc:docMk/>
          <pc:sldMk cId="4090562765" sldId="1107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16.303" v="46"/>
        <pc:sldMkLst>
          <pc:docMk/>
          <pc:sldMk cId="3402558640" sldId="1108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17.788" v="48"/>
        <pc:sldMkLst>
          <pc:docMk/>
          <pc:sldMk cId="736033295" sldId="1109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18.288" v="49"/>
        <pc:sldMkLst>
          <pc:docMk/>
          <pc:sldMk cId="222053119" sldId="1110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19.382" v="50"/>
        <pc:sldMkLst>
          <pc:docMk/>
          <pc:sldMk cId="3075865725" sldId="1111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19.913" v="51"/>
        <pc:sldMkLst>
          <pc:docMk/>
          <pc:sldMk cId="3020560410" sldId="1112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20.522" v="52"/>
        <pc:sldMkLst>
          <pc:docMk/>
          <pc:sldMk cId="4070151779" sldId="1113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21.116" v="53"/>
        <pc:sldMkLst>
          <pc:docMk/>
          <pc:sldMk cId="3929056372" sldId="1114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21.678" v="54"/>
        <pc:sldMkLst>
          <pc:docMk/>
          <pc:sldMk cId="2241970473" sldId="1115"/>
        </pc:sldMkLst>
      </pc:sldChg>
      <pc:sldChg chg="del">
        <pc:chgData name="Silja Huttunen" userId="S::silja.huttunen@pajuconsulting.fi::735c9ebf-4232-4285-8844-99d919099795" providerId="AD" clId="Web-{7E6D1E9A-E3B9-EAFA-2410-C69CFE52D8E8}" dt="2020-03-23T13:38:23.491" v="55"/>
        <pc:sldMkLst>
          <pc:docMk/>
          <pc:sldMk cId="255552867" sldId="111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86190F83-925F-41F6-AFEC-3E9829AFC8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91165FC-1DFE-4B84-B4E9-9DBBDCFCB8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EBB84-07C4-4761-AAE6-80CEC7CFD8A4}" type="datetimeFigureOut">
              <a:rPr lang="fi-FI" smtClean="0"/>
              <a:t>31.3.2020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5E130FD-3456-4724-B4BE-885E41700C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E841D92-7D59-4D75-A310-7593FB18B0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A1EB8-A3CF-441A-987F-8E8B6369A8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1812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5579" tIns="47789" rIns="95579" bIns="47789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5579" tIns="47789" rIns="95579" bIns="47789" rtlCol="0"/>
          <a:lstStyle>
            <a:lvl1pPr algn="r">
              <a:defRPr sz="1300"/>
            </a:lvl1pPr>
          </a:lstStyle>
          <a:p>
            <a:fld id="{63012693-9376-4395-8677-CA021FD4F1A5}" type="datetimeFigureOut">
              <a:rPr lang="fi-FI" smtClean="0"/>
              <a:t>31.3.2020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9" tIns="47789" rIns="95579" bIns="47789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5579" tIns="47789" rIns="95579" bIns="477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5579" tIns="47789" rIns="95579" bIns="47789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5579" tIns="47789" rIns="95579" bIns="47789" rtlCol="0" anchor="b"/>
          <a:lstStyle>
            <a:lvl1pPr algn="r">
              <a:defRPr sz="1300"/>
            </a:lvl1pPr>
          </a:lstStyle>
          <a:p>
            <a:fld id="{B1772082-AFB6-4C8A-9D55-12BFA4200C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1010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772082-AFB6-4C8A-9D55-12BFA4200C96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8535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../media/image1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1.png"/><Relationship Id="rId14" Type="http://schemas.openxmlformats.org/officeDocument/2006/relationships/image" Target="../media/image20.sv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2628971" y="2606040"/>
            <a:ext cx="6934058" cy="1645920"/>
          </a:xfrm>
          <a:noFill/>
          <a:ln w="38100">
            <a:solidFill>
              <a:schemeClr val="bg1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483173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6BDF368D-4849-4659-B533-07611B6433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6887" y="6238816"/>
            <a:ext cx="2753746" cy="323968"/>
          </a:xfrm>
        </p:spPr>
        <p:txBody>
          <a:bodyPr/>
          <a:lstStyle>
            <a:lvl1pPr>
              <a:defRPr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fld id="{51EF315B-24B8-4CD5-BE34-3525D391CBCC}" type="datetime1">
              <a:rPr lang="fi-FI" smtClean="0"/>
              <a:pPr/>
              <a:t>31.3.2020</a:t>
            </a:fld>
            <a:endParaRPr lang="en-US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1578B0CF-A8EC-4217-9EF1-685562948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8224" y="6236208"/>
            <a:ext cx="6463165" cy="320040"/>
          </a:xfrm>
        </p:spPr>
        <p:txBody>
          <a:bodyPr/>
          <a:lstStyle>
            <a:lvl1pPr>
              <a:defRPr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r>
              <a:rPr lang="en-US"/>
              <a:t>(c) Paju Consulting 2019 | www.pajuconsulting.fi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5AB2C49C-318F-4954-839D-9D007A794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380" y="6217920"/>
            <a:ext cx="365760" cy="36576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9499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E0D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2139255"/>
          </a:xfrm>
          <a:solidFill>
            <a:schemeClr val="bg1"/>
          </a:solidFill>
          <a:ln w="19050"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rgbClr val="4E2C1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4001" y="2620095"/>
            <a:ext cx="8903997" cy="3101983"/>
          </a:xfrm>
        </p:spPr>
        <p:txBody>
          <a:bodyPr/>
          <a:lstStyle>
            <a:lvl1pPr marL="228600" indent="-228600">
              <a:buClr>
                <a:schemeClr val="bg1"/>
              </a:buClr>
              <a:buFontTx/>
              <a:buBlip>
                <a:blip r:embed="rId2"/>
              </a:buBlip>
              <a:defRPr sz="2000"/>
            </a:lvl1pPr>
            <a:lvl2pPr marL="457200" indent="-228600">
              <a:buClr>
                <a:schemeClr val="bg1"/>
              </a:buClr>
              <a:buFontTx/>
              <a:buBlip>
                <a:blip r:embed="rId2"/>
              </a:buBlip>
              <a:defRPr sz="1800"/>
            </a:lvl2pPr>
            <a:lvl3pPr marL="685800" indent="-228600">
              <a:buClr>
                <a:schemeClr val="bg1"/>
              </a:buClr>
              <a:buFontTx/>
              <a:buBlip>
                <a:blip r:embed="rId2"/>
              </a:buBlip>
              <a:defRPr/>
            </a:lvl3pPr>
            <a:lvl4pPr marL="914400" indent="-228600">
              <a:buClr>
                <a:schemeClr val="bg1"/>
              </a:buClr>
              <a:buFontTx/>
              <a:buBlip>
                <a:blip r:embed="rId2"/>
              </a:buBlip>
              <a:defRPr/>
            </a:lvl4pPr>
            <a:lvl5pPr marL="1143000" indent="-228600">
              <a:buClr>
                <a:schemeClr val="bg1"/>
              </a:buClr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1B20D4A2-BE83-42A7-AB20-BF97C5F7E8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6887" y="6238816"/>
            <a:ext cx="2753746" cy="323968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1EF315B-24B8-4CD5-BE34-3525D391CBCC}" type="datetime1">
              <a:rPr lang="fi-FI" smtClean="0"/>
              <a:pPr/>
              <a:t>31.3.2020</a:t>
            </a:fld>
            <a:endParaRPr lang="en-US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14C622D6-1382-42BA-A091-6053746DE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8224" y="6236208"/>
            <a:ext cx="6463165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(c) Paju Consulting 2019 | www.pajuconsulting.fi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DADDCAA8-6F17-44FD-8DD8-C6867C2C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380" y="6217920"/>
            <a:ext cx="365760" cy="36576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763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3CE32E3-4CA3-45CC-9926-70BED10BD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3E92-9873-45CB-9AB5-E816DDAC3BC7}" type="datetime1">
              <a:rPr lang="fi-FI" smtClean="0"/>
              <a:t>31.3.2020</a:t>
            </a:fld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B14F6AB-5B6B-4CDC-B3FE-0C1DF19A9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Paju Consulting 2019 | www.pajuconsulting.fi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F866A66-A490-4092-B086-9D1F2536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62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solidFill>
          <a:srgbClr val="B4E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2139255"/>
          </a:xfrm>
          <a:solidFill>
            <a:schemeClr val="bg1"/>
          </a:solidFill>
          <a:ln w="19050"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rgbClr val="4E2C1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4001" y="2620095"/>
            <a:ext cx="8903997" cy="3101983"/>
          </a:xfrm>
        </p:spPr>
        <p:txBody>
          <a:bodyPr/>
          <a:lstStyle>
            <a:lvl1pPr marL="228600" indent="-228600">
              <a:buClr>
                <a:schemeClr val="bg1"/>
              </a:buClr>
              <a:buFontTx/>
              <a:buBlip>
                <a:blip r:embed="rId2"/>
              </a:buBlip>
              <a:defRPr sz="2000"/>
            </a:lvl1pPr>
            <a:lvl2pPr marL="457200" indent="-228600">
              <a:buClr>
                <a:schemeClr val="bg1"/>
              </a:buClr>
              <a:buFontTx/>
              <a:buBlip>
                <a:blip r:embed="rId2"/>
              </a:buBlip>
              <a:defRPr sz="1800"/>
            </a:lvl2pPr>
            <a:lvl3pPr marL="685800" indent="-228600">
              <a:buClr>
                <a:schemeClr val="bg1"/>
              </a:buClr>
              <a:buFontTx/>
              <a:buBlip>
                <a:blip r:embed="rId2"/>
              </a:buBlip>
              <a:defRPr/>
            </a:lvl3pPr>
            <a:lvl4pPr marL="914400" indent="-228600">
              <a:buClr>
                <a:schemeClr val="bg1"/>
              </a:buClr>
              <a:buFontTx/>
              <a:buBlip>
                <a:blip r:embed="rId2"/>
              </a:buBlip>
              <a:defRPr/>
            </a:lvl4pPr>
            <a:lvl5pPr marL="1143000" indent="-228600">
              <a:buClr>
                <a:schemeClr val="bg1"/>
              </a:buClr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1B20D4A2-BE83-42A7-AB20-BF97C5F7E8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6887" y="6238816"/>
            <a:ext cx="2753746" cy="323968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1EF315B-24B8-4CD5-BE34-3525D391CBCC}" type="datetime1">
              <a:rPr lang="fi-FI" smtClean="0"/>
              <a:pPr/>
              <a:t>31.3.2020</a:t>
            </a:fld>
            <a:endParaRPr lang="en-US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14C622D6-1382-42BA-A091-6053746DE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8224" y="6236208"/>
            <a:ext cx="6463165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(c) Paju Consulting 2019 | www.pajuconsulting.fi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DADDCAA8-6F17-44FD-8DD8-C6867C2C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380" y="6217920"/>
            <a:ext cx="365760" cy="36576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10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E0D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-1"/>
            <a:ext cx="12192001" cy="2121763"/>
          </a:xfrm>
          <a:solidFill>
            <a:schemeClr val="bg1"/>
          </a:solidFill>
          <a:ln w="19050">
            <a:noFill/>
          </a:ln>
        </p:spPr>
        <p:txBody>
          <a:bodyPr/>
          <a:lstStyle>
            <a:lvl1pPr>
              <a:defRPr>
                <a:solidFill>
                  <a:srgbClr val="4E2C1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8648" y="2697113"/>
            <a:ext cx="3951516" cy="3101983"/>
          </a:xfrm>
        </p:spPr>
        <p:txBody>
          <a:bodyPr/>
          <a:lstStyle>
            <a:lvl1pPr marL="228600" indent="-228600">
              <a:buClr>
                <a:schemeClr val="bg1"/>
              </a:buClr>
              <a:buFontTx/>
              <a:buBlip>
                <a:blip r:embed="rId2"/>
              </a:buBlip>
              <a:defRPr sz="2000"/>
            </a:lvl1pPr>
            <a:lvl2pPr marL="457200" indent="-228600">
              <a:buClr>
                <a:schemeClr val="bg1"/>
              </a:buClr>
              <a:buFontTx/>
              <a:buBlip>
                <a:blip r:embed="rId2"/>
              </a:buBlip>
              <a:defRPr sz="1800"/>
            </a:lvl2pPr>
            <a:lvl3pPr marL="685800" indent="-228600">
              <a:buClr>
                <a:schemeClr val="bg1"/>
              </a:buClr>
              <a:buFontTx/>
              <a:buBlip>
                <a:blip r:embed="rId2"/>
              </a:buBlip>
              <a:defRPr/>
            </a:lvl3pPr>
            <a:lvl4pPr marL="914400" indent="-228600">
              <a:buClr>
                <a:schemeClr val="bg1"/>
              </a:buClr>
              <a:buFontTx/>
              <a:buBlip>
                <a:blip r:embed="rId2"/>
              </a:buBlip>
              <a:defRPr/>
            </a:lvl4pPr>
            <a:lvl5pPr marL="1143000" indent="-228600">
              <a:buClr>
                <a:schemeClr val="bg1"/>
              </a:buClr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1B20D4A2-BE83-42A7-AB20-BF97C5F7E8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6887" y="6238816"/>
            <a:ext cx="2753746" cy="323968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1EF315B-24B8-4CD5-BE34-3525D391CBCC}" type="datetime1">
              <a:rPr lang="fi-FI" smtClean="0"/>
              <a:pPr/>
              <a:t>31.3.2020</a:t>
            </a:fld>
            <a:endParaRPr lang="en-US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14C622D6-1382-42BA-A091-6053746DE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8224" y="6236208"/>
            <a:ext cx="6463165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(c) Paju Consulting 2019 | www.pajuconsulting.fi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DADDCAA8-6F17-44FD-8DD8-C6867C2C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380" y="6217920"/>
            <a:ext cx="365760" cy="36576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BCFE512-784A-4B9F-A3C7-7AE2C5B4F92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31129" y="2685562"/>
            <a:ext cx="3951516" cy="3101983"/>
          </a:xfrm>
        </p:spPr>
        <p:txBody>
          <a:bodyPr/>
          <a:lstStyle>
            <a:lvl1pPr marL="228600" indent="-228600">
              <a:buClr>
                <a:schemeClr val="bg1"/>
              </a:buClr>
              <a:buFontTx/>
              <a:buBlip>
                <a:blip r:embed="rId2"/>
              </a:buBlip>
              <a:defRPr sz="2000"/>
            </a:lvl1pPr>
            <a:lvl2pPr marL="457200" indent="-228600">
              <a:buClr>
                <a:schemeClr val="bg1"/>
              </a:buClr>
              <a:buFontTx/>
              <a:buBlip>
                <a:blip r:embed="rId2"/>
              </a:buBlip>
              <a:defRPr sz="1800"/>
            </a:lvl2pPr>
            <a:lvl3pPr marL="685800" indent="-228600">
              <a:buClr>
                <a:schemeClr val="bg1"/>
              </a:buClr>
              <a:buFontTx/>
              <a:buBlip>
                <a:blip r:embed="rId2"/>
              </a:buBlip>
              <a:defRPr/>
            </a:lvl3pPr>
            <a:lvl4pPr marL="914400" indent="-228600">
              <a:buClr>
                <a:schemeClr val="bg1"/>
              </a:buClr>
              <a:buFontTx/>
              <a:buBlip>
                <a:blip r:embed="rId2"/>
              </a:buBlip>
              <a:defRPr/>
            </a:lvl4pPr>
            <a:lvl5pPr marL="1143000" indent="-228600">
              <a:buClr>
                <a:schemeClr val="bg1"/>
              </a:buClr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3314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E0D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objekti&#10;&#10;Kuvaus luotu automaattisesti">
            <a:extLst>
              <a:ext uri="{FF2B5EF4-FFF2-40B4-BE49-F238E27FC236}">
                <a16:creationId xmlns:a16="http://schemas.microsoft.com/office/drawing/2014/main" id="{48AC023D-AD3A-4499-9F08-544F99E768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80" y="0"/>
            <a:ext cx="1217972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2638" y="908063"/>
            <a:ext cx="3727995" cy="823083"/>
          </a:xfrm>
          <a:solidFill>
            <a:schemeClr val="bg1"/>
          </a:solidFill>
          <a:ln w="19050">
            <a:noFill/>
          </a:ln>
        </p:spPr>
        <p:txBody>
          <a:bodyPr/>
          <a:lstStyle>
            <a:lvl1pPr>
              <a:defRPr sz="1600">
                <a:solidFill>
                  <a:srgbClr val="4E2C1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32638" y="2071087"/>
            <a:ext cx="3727996" cy="3760247"/>
          </a:xfrm>
        </p:spPr>
        <p:txBody>
          <a:bodyPr/>
          <a:lstStyle>
            <a:lvl1pPr marL="228600" indent="-228600">
              <a:buClr>
                <a:schemeClr val="bg1"/>
              </a:buClr>
              <a:buFontTx/>
              <a:buBlip>
                <a:blip r:embed="rId3"/>
              </a:buBlip>
              <a:defRPr sz="2000"/>
            </a:lvl1pPr>
            <a:lvl2pPr marL="457200" indent="-228600">
              <a:buClr>
                <a:schemeClr val="bg1"/>
              </a:buClr>
              <a:buFontTx/>
              <a:buBlip>
                <a:blip r:embed="rId3"/>
              </a:buBlip>
              <a:defRPr sz="1800"/>
            </a:lvl2pPr>
            <a:lvl3pPr marL="685800" indent="-228600">
              <a:buClr>
                <a:schemeClr val="bg1"/>
              </a:buClr>
              <a:buFontTx/>
              <a:buBlip>
                <a:blip r:embed="rId3"/>
              </a:buBlip>
              <a:defRPr/>
            </a:lvl3pPr>
            <a:lvl4pPr marL="914400" indent="-228600">
              <a:buClr>
                <a:schemeClr val="bg1"/>
              </a:buClr>
              <a:buFontTx/>
              <a:buBlip>
                <a:blip r:embed="rId3"/>
              </a:buBlip>
              <a:defRPr/>
            </a:lvl4pPr>
            <a:lvl5pPr marL="1143000" indent="-228600">
              <a:buClr>
                <a:schemeClr val="bg1"/>
              </a:buCl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1B20D4A2-BE83-42A7-AB20-BF97C5F7E8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6887" y="6238816"/>
            <a:ext cx="2753746" cy="323968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1EF315B-24B8-4CD5-BE34-3525D391CBCC}" type="datetime1">
              <a:rPr lang="fi-FI" smtClean="0"/>
              <a:pPr/>
              <a:t>31.3.2020</a:t>
            </a:fld>
            <a:endParaRPr lang="en-US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DADDCAA8-6F17-44FD-8DD8-C6867C2C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380" y="6217920"/>
            <a:ext cx="365760" cy="36576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56D22BEA-28D8-4FC0-80DC-C220183565B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28631" y="5445125"/>
            <a:ext cx="3581400" cy="1905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8E81086-080B-45BB-AA8D-7509842FC0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9869" y="3850893"/>
            <a:ext cx="3581400" cy="1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003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2863802" y="2395911"/>
            <a:ext cx="6464395" cy="1645920"/>
          </a:xfrm>
          <a:noFill/>
          <a:ln w="38100">
            <a:noFill/>
          </a:ln>
        </p:spPr>
        <p:txBody>
          <a:bodyPr lIns="274320" rIns="274320" anchor="ctr" anchorCtr="1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Date Placeholder 1">
            <a:extLst>
              <a:ext uri="{FF2B5EF4-FFF2-40B4-BE49-F238E27FC236}">
                <a16:creationId xmlns:a16="http://schemas.microsoft.com/office/drawing/2014/main" id="{E7F57488-11C3-4F3B-8894-40717131E2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6887" y="6238816"/>
            <a:ext cx="2753746" cy="323968"/>
          </a:xfrm>
        </p:spPr>
        <p:txBody>
          <a:bodyPr/>
          <a:lstStyle>
            <a:lvl1pPr>
              <a:defRPr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fld id="{51EF315B-24B8-4CD5-BE34-3525D391CBCC}" type="datetime1">
              <a:rPr lang="fi-FI" smtClean="0"/>
              <a:pPr/>
              <a:t>31.3.2020</a:t>
            </a:fld>
            <a:endParaRPr lang="en-US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9CAAF0B2-9777-4884-A794-F53DCD5EC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8224" y="6236208"/>
            <a:ext cx="6463165" cy="320040"/>
          </a:xfrm>
        </p:spPr>
        <p:txBody>
          <a:bodyPr/>
          <a:lstStyle>
            <a:lvl1pPr>
              <a:defRPr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r>
              <a:rPr lang="en-US"/>
              <a:t>(c) Paju Consulting 2019 | www.pajuconsulting.fi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B7AC190-91E8-462D-A6F8-DD1A7B44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380" y="6217920"/>
            <a:ext cx="365760" cy="36576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051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1751" y="2834640"/>
            <a:ext cx="3426782" cy="1188720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Tauko</a:t>
            </a:r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FC0AD962-B5FE-44D7-9505-265E462F9C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6887" y="6238816"/>
            <a:ext cx="2753746" cy="323968"/>
          </a:xfrm>
        </p:spPr>
        <p:txBody>
          <a:bodyPr/>
          <a:lstStyle/>
          <a:p>
            <a:fld id="{51EF315B-24B8-4CD5-BE34-3525D391CBCC}" type="datetime1">
              <a:rPr lang="fi-FI" smtClean="0"/>
              <a:t>31.3.2020</a:t>
            </a:fld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5DF184F-3B62-4E22-AC2A-546F94EB8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8224" y="6236208"/>
            <a:ext cx="6463165" cy="320040"/>
          </a:xfrm>
        </p:spPr>
        <p:txBody>
          <a:bodyPr/>
          <a:lstStyle/>
          <a:p>
            <a:r>
              <a:rPr lang="en-US"/>
              <a:t>(c) Paju Consulting 2019 | www.pajuconsulting.fi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E62F5458-BE26-4E42-AE6B-0180E7335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380" y="6217920"/>
            <a:ext cx="365760" cy="36576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02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E0D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chemeClr val="bg1"/>
          </a:solidFill>
          <a:ln w="19050">
            <a:noFill/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4E2C1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 descr="Sotilas"/>
          <p:cNvSpPr>
            <a:spLocks noGrp="1" noChangeAspect="1"/>
          </p:cNvSpPr>
          <p:nvPr>
            <p:ph type="pic" idx="1"/>
          </p:nvPr>
        </p:nvSpPr>
        <p:spPr>
          <a:xfrm>
            <a:off x="6089903" y="0"/>
            <a:ext cx="6102097" cy="6858000"/>
          </a:xfrm>
          <a:solidFill>
            <a:schemeClr val="bg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672" y="3549918"/>
            <a:ext cx="4494998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(c) Paju Consulting 2019 | www.pajuconsulting.fi</a:t>
            </a:r>
          </a:p>
        </p:txBody>
      </p:sp>
    </p:spTree>
    <p:extLst>
      <p:ext uri="{BB962C8B-B14F-4D97-AF65-F5344CB8AC3E}">
        <p14:creationId xmlns:p14="http://schemas.microsoft.com/office/powerpoint/2010/main" val="934075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solidFill>
          <a:srgbClr val="E0D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(c) Paju Consulting 2019 | www.pajuconsulting.fi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946E09E2-DE12-458A-B548-745CCEB66D41}"/>
              </a:ext>
            </a:extLst>
          </p:cNvPr>
          <p:cNvSpPr/>
          <p:nvPr userDrawn="1"/>
        </p:nvSpPr>
        <p:spPr>
          <a:xfrm>
            <a:off x="637310" y="480291"/>
            <a:ext cx="8543635" cy="895927"/>
          </a:xfrm>
          <a:custGeom>
            <a:avLst/>
            <a:gdLst>
              <a:gd name="connsiteX0" fmla="*/ 0 w 8543635"/>
              <a:gd name="connsiteY0" fmla="*/ 0 h 895927"/>
              <a:gd name="connsiteX1" fmla="*/ 571766 w 8543635"/>
              <a:gd name="connsiteY1" fmla="*/ 0 h 895927"/>
              <a:gd name="connsiteX2" fmla="*/ 972660 w 8543635"/>
              <a:gd name="connsiteY2" fmla="*/ 0 h 895927"/>
              <a:gd name="connsiteX3" fmla="*/ 1800735 w 8543635"/>
              <a:gd name="connsiteY3" fmla="*/ 0 h 895927"/>
              <a:gd name="connsiteX4" fmla="*/ 2372502 w 8543635"/>
              <a:gd name="connsiteY4" fmla="*/ 0 h 895927"/>
              <a:gd name="connsiteX5" fmla="*/ 2944268 w 8543635"/>
              <a:gd name="connsiteY5" fmla="*/ 0 h 895927"/>
              <a:gd name="connsiteX6" fmla="*/ 3772343 w 8543635"/>
              <a:gd name="connsiteY6" fmla="*/ 0 h 895927"/>
              <a:gd name="connsiteX7" fmla="*/ 4258673 w 8543635"/>
              <a:gd name="connsiteY7" fmla="*/ 0 h 895927"/>
              <a:gd name="connsiteX8" fmla="*/ 5086749 w 8543635"/>
              <a:gd name="connsiteY8" fmla="*/ 0 h 895927"/>
              <a:gd name="connsiteX9" fmla="*/ 5914824 w 8543635"/>
              <a:gd name="connsiteY9" fmla="*/ 0 h 895927"/>
              <a:gd name="connsiteX10" fmla="*/ 6572027 w 8543635"/>
              <a:gd name="connsiteY10" fmla="*/ 0 h 895927"/>
              <a:gd name="connsiteX11" fmla="*/ 7400102 w 8543635"/>
              <a:gd name="connsiteY11" fmla="*/ 0 h 895927"/>
              <a:gd name="connsiteX12" fmla="*/ 7971869 w 8543635"/>
              <a:gd name="connsiteY12" fmla="*/ 0 h 895927"/>
              <a:gd name="connsiteX13" fmla="*/ 8543635 w 8543635"/>
              <a:gd name="connsiteY13" fmla="*/ 0 h 895927"/>
              <a:gd name="connsiteX14" fmla="*/ 8543635 w 8543635"/>
              <a:gd name="connsiteY14" fmla="*/ 456923 h 895927"/>
              <a:gd name="connsiteX15" fmla="*/ 8543635 w 8543635"/>
              <a:gd name="connsiteY15" fmla="*/ 895927 h 895927"/>
              <a:gd name="connsiteX16" fmla="*/ 7886432 w 8543635"/>
              <a:gd name="connsiteY16" fmla="*/ 895927 h 895927"/>
              <a:gd name="connsiteX17" fmla="*/ 7058357 w 8543635"/>
              <a:gd name="connsiteY17" fmla="*/ 895927 h 895927"/>
              <a:gd name="connsiteX18" fmla="*/ 6401154 w 8543635"/>
              <a:gd name="connsiteY18" fmla="*/ 895927 h 895927"/>
              <a:gd name="connsiteX19" fmla="*/ 6000261 w 8543635"/>
              <a:gd name="connsiteY19" fmla="*/ 895927 h 895927"/>
              <a:gd name="connsiteX20" fmla="*/ 5513931 w 8543635"/>
              <a:gd name="connsiteY20" fmla="*/ 895927 h 895927"/>
              <a:gd name="connsiteX21" fmla="*/ 4685855 w 8543635"/>
              <a:gd name="connsiteY21" fmla="*/ 895927 h 895927"/>
              <a:gd name="connsiteX22" fmla="*/ 4028653 w 8543635"/>
              <a:gd name="connsiteY22" fmla="*/ 895927 h 895927"/>
              <a:gd name="connsiteX23" fmla="*/ 3542323 w 8543635"/>
              <a:gd name="connsiteY23" fmla="*/ 895927 h 895927"/>
              <a:gd name="connsiteX24" fmla="*/ 2885120 w 8543635"/>
              <a:gd name="connsiteY24" fmla="*/ 895927 h 895927"/>
              <a:gd name="connsiteX25" fmla="*/ 2484226 w 8543635"/>
              <a:gd name="connsiteY25" fmla="*/ 895927 h 895927"/>
              <a:gd name="connsiteX26" fmla="*/ 2083333 w 8543635"/>
              <a:gd name="connsiteY26" fmla="*/ 895927 h 895927"/>
              <a:gd name="connsiteX27" fmla="*/ 1426130 w 8543635"/>
              <a:gd name="connsiteY27" fmla="*/ 895927 h 895927"/>
              <a:gd name="connsiteX28" fmla="*/ 939800 w 8543635"/>
              <a:gd name="connsiteY28" fmla="*/ 895927 h 895927"/>
              <a:gd name="connsiteX29" fmla="*/ 0 w 8543635"/>
              <a:gd name="connsiteY29" fmla="*/ 895927 h 895927"/>
              <a:gd name="connsiteX30" fmla="*/ 0 w 8543635"/>
              <a:gd name="connsiteY30" fmla="*/ 465882 h 895927"/>
              <a:gd name="connsiteX31" fmla="*/ 0 w 8543635"/>
              <a:gd name="connsiteY31" fmla="*/ 0 h 895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543635" h="895927" extrusionOk="0">
                <a:moveTo>
                  <a:pt x="0" y="0"/>
                </a:moveTo>
                <a:cubicBezTo>
                  <a:pt x="147959" y="25016"/>
                  <a:pt x="410328" y="13941"/>
                  <a:pt x="571766" y="0"/>
                </a:cubicBezTo>
                <a:cubicBezTo>
                  <a:pt x="733204" y="-13941"/>
                  <a:pt x="791267" y="4488"/>
                  <a:pt x="972660" y="0"/>
                </a:cubicBezTo>
                <a:cubicBezTo>
                  <a:pt x="1154053" y="-4488"/>
                  <a:pt x="1564914" y="-22868"/>
                  <a:pt x="1800735" y="0"/>
                </a:cubicBezTo>
                <a:cubicBezTo>
                  <a:pt x="2036556" y="22868"/>
                  <a:pt x="2225844" y="26358"/>
                  <a:pt x="2372502" y="0"/>
                </a:cubicBezTo>
                <a:cubicBezTo>
                  <a:pt x="2519160" y="-26358"/>
                  <a:pt x="2741522" y="-4182"/>
                  <a:pt x="2944268" y="0"/>
                </a:cubicBezTo>
                <a:cubicBezTo>
                  <a:pt x="3147014" y="4182"/>
                  <a:pt x="3458409" y="20240"/>
                  <a:pt x="3772343" y="0"/>
                </a:cubicBezTo>
                <a:cubicBezTo>
                  <a:pt x="4086277" y="-20240"/>
                  <a:pt x="4115069" y="-16037"/>
                  <a:pt x="4258673" y="0"/>
                </a:cubicBezTo>
                <a:cubicBezTo>
                  <a:pt x="4402277" y="16037"/>
                  <a:pt x="4781146" y="-26593"/>
                  <a:pt x="5086749" y="0"/>
                </a:cubicBezTo>
                <a:cubicBezTo>
                  <a:pt x="5392352" y="26593"/>
                  <a:pt x="5643899" y="4644"/>
                  <a:pt x="5914824" y="0"/>
                </a:cubicBezTo>
                <a:cubicBezTo>
                  <a:pt x="6185749" y="-4644"/>
                  <a:pt x="6392491" y="12580"/>
                  <a:pt x="6572027" y="0"/>
                </a:cubicBezTo>
                <a:cubicBezTo>
                  <a:pt x="6751563" y="-12580"/>
                  <a:pt x="7151725" y="-32680"/>
                  <a:pt x="7400102" y="0"/>
                </a:cubicBezTo>
                <a:cubicBezTo>
                  <a:pt x="7648480" y="32680"/>
                  <a:pt x="7691530" y="4457"/>
                  <a:pt x="7971869" y="0"/>
                </a:cubicBezTo>
                <a:cubicBezTo>
                  <a:pt x="8252208" y="-4457"/>
                  <a:pt x="8344134" y="16757"/>
                  <a:pt x="8543635" y="0"/>
                </a:cubicBezTo>
                <a:cubicBezTo>
                  <a:pt x="8552624" y="118818"/>
                  <a:pt x="8551470" y="327850"/>
                  <a:pt x="8543635" y="456923"/>
                </a:cubicBezTo>
                <a:cubicBezTo>
                  <a:pt x="8535800" y="585996"/>
                  <a:pt x="8537573" y="707462"/>
                  <a:pt x="8543635" y="895927"/>
                </a:cubicBezTo>
                <a:cubicBezTo>
                  <a:pt x="8235795" y="895502"/>
                  <a:pt x="8084136" y="919004"/>
                  <a:pt x="7886432" y="895927"/>
                </a:cubicBezTo>
                <a:cubicBezTo>
                  <a:pt x="7688728" y="872850"/>
                  <a:pt x="7232805" y="888936"/>
                  <a:pt x="7058357" y="895927"/>
                </a:cubicBezTo>
                <a:cubicBezTo>
                  <a:pt x="6883910" y="902918"/>
                  <a:pt x="6657212" y="893120"/>
                  <a:pt x="6401154" y="895927"/>
                </a:cubicBezTo>
                <a:cubicBezTo>
                  <a:pt x="6145096" y="898734"/>
                  <a:pt x="6141408" y="894102"/>
                  <a:pt x="6000261" y="895927"/>
                </a:cubicBezTo>
                <a:cubicBezTo>
                  <a:pt x="5859114" y="897752"/>
                  <a:pt x="5687907" y="912536"/>
                  <a:pt x="5513931" y="895927"/>
                </a:cubicBezTo>
                <a:cubicBezTo>
                  <a:pt x="5339955" y="879319"/>
                  <a:pt x="5010875" y="920821"/>
                  <a:pt x="4685855" y="895927"/>
                </a:cubicBezTo>
                <a:cubicBezTo>
                  <a:pt x="4360835" y="871033"/>
                  <a:pt x="4189332" y="913542"/>
                  <a:pt x="4028653" y="895927"/>
                </a:cubicBezTo>
                <a:cubicBezTo>
                  <a:pt x="3867974" y="878312"/>
                  <a:pt x="3698099" y="912342"/>
                  <a:pt x="3542323" y="895927"/>
                </a:cubicBezTo>
                <a:cubicBezTo>
                  <a:pt x="3386547" y="879513"/>
                  <a:pt x="3060095" y="883980"/>
                  <a:pt x="2885120" y="895927"/>
                </a:cubicBezTo>
                <a:cubicBezTo>
                  <a:pt x="2710145" y="907874"/>
                  <a:pt x="2621824" y="913168"/>
                  <a:pt x="2484226" y="895927"/>
                </a:cubicBezTo>
                <a:cubicBezTo>
                  <a:pt x="2346628" y="878686"/>
                  <a:pt x="2267925" y="907360"/>
                  <a:pt x="2083333" y="895927"/>
                </a:cubicBezTo>
                <a:cubicBezTo>
                  <a:pt x="1898741" y="884494"/>
                  <a:pt x="1564505" y="874997"/>
                  <a:pt x="1426130" y="895927"/>
                </a:cubicBezTo>
                <a:cubicBezTo>
                  <a:pt x="1287755" y="916857"/>
                  <a:pt x="1053201" y="909884"/>
                  <a:pt x="939800" y="895927"/>
                </a:cubicBezTo>
                <a:cubicBezTo>
                  <a:pt x="826399" y="881971"/>
                  <a:pt x="301402" y="908904"/>
                  <a:pt x="0" y="895927"/>
                </a:cubicBezTo>
                <a:cubicBezTo>
                  <a:pt x="1468" y="713092"/>
                  <a:pt x="5547" y="663040"/>
                  <a:pt x="0" y="465882"/>
                </a:cubicBezTo>
                <a:cubicBezTo>
                  <a:pt x="-5547" y="268725"/>
                  <a:pt x="6035" y="176026"/>
                  <a:pt x="0" y="0"/>
                </a:cubicBezTo>
                <a:close/>
              </a:path>
            </a:pathLst>
          </a:custGeom>
          <a:noFill/>
          <a:ln w="19050" cap="rnd">
            <a:noFill/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74ECE36-2280-48A3-B7AA-29806B944554}"/>
              </a:ext>
            </a:extLst>
          </p:cNvPr>
          <p:cNvSpPr/>
          <p:nvPr userDrawn="1"/>
        </p:nvSpPr>
        <p:spPr>
          <a:xfrm>
            <a:off x="4331859" y="1674922"/>
            <a:ext cx="3602183" cy="4262582"/>
          </a:xfrm>
          <a:custGeom>
            <a:avLst/>
            <a:gdLst>
              <a:gd name="connsiteX0" fmla="*/ 0 w 3602183"/>
              <a:gd name="connsiteY0" fmla="*/ 0 h 4262582"/>
              <a:gd name="connsiteX1" fmla="*/ 636386 w 3602183"/>
              <a:gd name="connsiteY1" fmla="*/ 0 h 4262582"/>
              <a:gd name="connsiteX2" fmla="*/ 1128684 w 3602183"/>
              <a:gd name="connsiteY2" fmla="*/ 0 h 4262582"/>
              <a:gd name="connsiteX3" fmla="*/ 1693026 w 3602183"/>
              <a:gd name="connsiteY3" fmla="*/ 0 h 4262582"/>
              <a:gd name="connsiteX4" fmla="*/ 2365434 w 3602183"/>
              <a:gd name="connsiteY4" fmla="*/ 0 h 4262582"/>
              <a:gd name="connsiteX5" fmla="*/ 2965797 w 3602183"/>
              <a:gd name="connsiteY5" fmla="*/ 0 h 4262582"/>
              <a:gd name="connsiteX6" fmla="*/ 3602183 w 3602183"/>
              <a:gd name="connsiteY6" fmla="*/ 0 h 4262582"/>
              <a:gd name="connsiteX7" fmla="*/ 3602183 w 3602183"/>
              <a:gd name="connsiteY7" fmla="*/ 566314 h 4262582"/>
              <a:gd name="connsiteX8" fmla="*/ 3602183 w 3602183"/>
              <a:gd name="connsiteY8" fmla="*/ 1090003 h 4262582"/>
              <a:gd name="connsiteX9" fmla="*/ 3602183 w 3602183"/>
              <a:gd name="connsiteY9" fmla="*/ 1741569 h 4262582"/>
              <a:gd name="connsiteX10" fmla="*/ 3602183 w 3602183"/>
              <a:gd name="connsiteY10" fmla="*/ 2265258 h 4262582"/>
              <a:gd name="connsiteX11" fmla="*/ 3602183 w 3602183"/>
              <a:gd name="connsiteY11" fmla="*/ 2746321 h 4262582"/>
              <a:gd name="connsiteX12" fmla="*/ 3602183 w 3602183"/>
              <a:gd name="connsiteY12" fmla="*/ 3270009 h 4262582"/>
              <a:gd name="connsiteX13" fmla="*/ 3602183 w 3602183"/>
              <a:gd name="connsiteY13" fmla="*/ 4262582 h 4262582"/>
              <a:gd name="connsiteX14" fmla="*/ 3001819 w 3602183"/>
              <a:gd name="connsiteY14" fmla="*/ 4262582 h 4262582"/>
              <a:gd name="connsiteX15" fmla="*/ 2401455 w 3602183"/>
              <a:gd name="connsiteY15" fmla="*/ 4262582 h 4262582"/>
              <a:gd name="connsiteX16" fmla="*/ 1873135 w 3602183"/>
              <a:gd name="connsiteY16" fmla="*/ 4262582 h 4262582"/>
              <a:gd name="connsiteX17" fmla="*/ 1272771 w 3602183"/>
              <a:gd name="connsiteY17" fmla="*/ 4262582 h 4262582"/>
              <a:gd name="connsiteX18" fmla="*/ 672407 w 3602183"/>
              <a:gd name="connsiteY18" fmla="*/ 4262582 h 4262582"/>
              <a:gd name="connsiteX19" fmla="*/ 0 w 3602183"/>
              <a:gd name="connsiteY19" fmla="*/ 4262582 h 4262582"/>
              <a:gd name="connsiteX20" fmla="*/ 0 w 3602183"/>
              <a:gd name="connsiteY20" fmla="*/ 3653642 h 4262582"/>
              <a:gd name="connsiteX21" fmla="*/ 0 w 3602183"/>
              <a:gd name="connsiteY21" fmla="*/ 3087327 h 4262582"/>
              <a:gd name="connsiteX22" fmla="*/ 0 w 3602183"/>
              <a:gd name="connsiteY22" fmla="*/ 2478387 h 4262582"/>
              <a:gd name="connsiteX23" fmla="*/ 0 w 3602183"/>
              <a:gd name="connsiteY23" fmla="*/ 1826821 h 4262582"/>
              <a:gd name="connsiteX24" fmla="*/ 0 w 3602183"/>
              <a:gd name="connsiteY24" fmla="*/ 1175255 h 4262582"/>
              <a:gd name="connsiteX25" fmla="*/ 0 w 3602183"/>
              <a:gd name="connsiteY25" fmla="*/ 523689 h 4262582"/>
              <a:gd name="connsiteX26" fmla="*/ 0 w 3602183"/>
              <a:gd name="connsiteY26" fmla="*/ 0 h 426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02183" h="4262582" fill="none" extrusionOk="0">
                <a:moveTo>
                  <a:pt x="0" y="0"/>
                </a:moveTo>
                <a:cubicBezTo>
                  <a:pt x="173293" y="-26495"/>
                  <a:pt x="467574" y="4096"/>
                  <a:pt x="636386" y="0"/>
                </a:cubicBezTo>
                <a:cubicBezTo>
                  <a:pt x="805198" y="-4096"/>
                  <a:pt x="905997" y="14461"/>
                  <a:pt x="1128684" y="0"/>
                </a:cubicBezTo>
                <a:cubicBezTo>
                  <a:pt x="1351371" y="-14461"/>
                  <a:pt x="1511850" y="3171"/>
                  <a:pt x="1693026" y="0"/>
                </a:cubicBezTo>
                <a:cubicBezTo>
                  <a:pt x="1874202" y="-3171"/>
                  <a:pt x="2112358" y="16848"/>
                  <a:pt x="2365434" y="0"/>
                </a:cubicBezTo>
                <a:cubicBezTo>
                  <a:pt x="2618510" y="-16848"/>
                  <a:pt x="2666709" y="-2478"/>
                  <a:pt x="2965797" y="0"/>
                </a:cubicBezTo>
                <a:cubicBezTo>
                  <a:pt x="3264885" y="2478"/>
                  <a:pt x="3389912" y="-3113"/>
                  <a:pt x="3602183" y="0"/>
                </a:cubicBezTo>
                <a:cubicBezTo>
                  <a:pt x="3574533" y="181750"/>
                  <a:pt x="3578080" y="405194"/>
                  <a:pt x="3602183" y="566314"/>
                </a:cubicBezTo>
                <a:cubicBezTo>
                  <a:pt x="3626286" y="727434"/>
                  <a:pt x="3599067" y="967261"/>
                  <a:pt x="3602183" y="1090003"/>
                </a:cubicBezTo>
                <a:cubicBezTo>
                  <a:pt x="3605299" y="1212745"/>
                  <a:pt x="3613617" y="1559242"/>
                  <a:pt x="3602183" y="1741569"/>
                </a:cubicBezTo>
                <a:cubicBezTo>
                  <a:pt x="3590749" y="1923896"/>
                  <a:pt x="3591994" y="2137320"/>
                  <a:pt x="3602183" y="2265258"/>
                </a:cubicBezTo>
                <a:cubicBezTo>
                  <a:pt x="3612372" y="2393196"/>
                  <a:pt x="3589082" y="2571153"/>
                  <a:pt x="3602183" y="2746321"/>
                </a:cubicBezTo>
                <a:cubicBezTo>
                  <a:pt x="3615284" y="2921489"/>
                  <a:pt x="3591889" y="3059379"/>
                  <a:pt x="3602183" y="3270009"/>
                </a:cubicBezTo>
                <a:cubicBezTo>
                  <a:pt x="3612477" y="3480639"/>
                  <a:pt x="3553896" y="4004558"/>
                  <a:pt x="3602183" y="4262582"/>
                </a:cubicBezTo>
                <a:cubicBezTo>
                  <a:pt x="3332304" y="4270530"/>
                  <a:pt x="3196330" y="4255727"/>
                  <a:pt x="3001819" y="4262582"/>
                </a:cubicBezTo>
                <a:cubicBezTo>
                  <a:pt x="2807308" y="4269437"/>
                  <a:pt x="2652378" y="4272294"/>
                  <a:pt x="2401455" y="4262582"/>
                </a:cubicBezTo>
                <a:cubicBezTo>
                  <a:pt x="2150532" y="4252870"/>
                  <a:pt x="2100243" y="4266625"/>
                  <a:pt x="1873135" y="4262582"/>
                </a:cubicBezTo>
                <a:cubicBezTo>
                  <a:pt x="1646027" y="4258539"/>
                  <a:pt x="1500908" y="4252849"/>
                  <a:pt x="1272771" y="4262582"/>
                </a:cubicBezTo>
                <a:cubicBezTo>
                  <a:pt x="1044634" y="4272315"/>
                  <a:pt x="827322" y="4269130"/>
                  <a:pt x="672407" y="4262582"/>
                </a:cubicBezTo>
                <a:cubicBezTo>
                  <a:pt x="517492" y="4256034"/>
                  <a:pt x="256034" y="4247576"/>
                  <a:pt x="0" y="4262582"/>
                </a:cubicBezTo>
                <a:cubicBezTo>
                  <a:pt x="-15415" y="4062560"/>
                  <a:pt x="-29336" y="3829385"/>
                  <a:pt x="0" y="3653642"/>
                </a:cubicBezTo>
                <a:cubicBezTo>
                  <a:pt x="29336" y="3477899"/>
                  <a:pt x="-21851" y="3245641"/>
                  <a:pt x="0" y="3087327"/>
                </a:cubicBezTo>
                <a:cubicBezTo>
                  <a:pt x="21851" y="2929013"/>
                  <a:pt x="-13473" y="2625632"/>
                  <a:pt x="0" y="2478387"/>
                </a:cubicBezTo>
                <a:cubicBezTo>
                  <a:pt x="13473" y="2331142"/>
                  <a:pt x="15672" y="2022062"/>
                  <a:pt x="0" y="1826821"/>
                </a:cubicBezTo>
                <a:cubicBezTo>
                  <a:pt x="-15672" y="1631580"/>
                  <a:pt x="24831" y="1359709"/>
                  <a:pt x="0" y="1175255"/>
                </a:cubicBezTo>
                <a:cubicBezTo>
                  <a:pt x="-24831" y="990801"/>
                  <a:pt x="-329" y="791872"/>
                  <a:pt x="0" y="523689"/>
                </a:cubicBezTo>
                <a:cubicBezTo>
                  <a:pt x="329" y="255506"/>
                  <a:pt x="15818" y="169746"/>
                  <a:pt x="0" y="0"/>
                </a:cubicBezTo>
                <a:close/>
              </a:path>
              <a:path w="3602183" h="4262582" stroke="0" extrusionOk="0">
                <a:moveTo>
                  <a:pt x="0" y="0"/>
                </a:moveTo>
                <a:cubicBezTo>
                  <a:pt x="263285" y="-17241"/>
                  <a:pt x="424374" y="-9265"/>
                  <a:pt x="564342" y="0"/>
                </a:cubicBezTo>
                <a:cubicBezTo>
                  <a:pt x="704310" y="9265"/>
                  <a:pt x="927685" y="5340"/>
                  <a:pt x="1056640" y="0"/>
                </a:cubicBezTo>
                <a:cubicBezTo>
                  <a:pt x="1185595" y="-5340"/>
                  <a:pt x="1431085" y="6049"/>
                  <a:pt x="1729048" y="0"/>
                </a:cubicBezTo>
                <a:cubicBezTo>
                  <a:pt x="2027011" y="-6049"/>
                  <a:pt x="2168996" y="-4468"/>
                  <a:pt x="2293390" y="0"/>
                </a:cubicBezTo>
                <a:cubicBezTo>
                  <a:pt x="2417784" y="4468"/>
                  <a:pt x="2713766" y="-17690"/>
                  <a:pt x="2857732" y="0"/>
                </a:cubicBezTo>
                <a:cubicBezTo>
                  <a:pt x="3001698" y="17690"/>
                  <a:pt x="3332734" y="-35589"/>
                  <a:pt x="3602183" y="0"/>
                </a:cubicBezTo>
                <a:cubicBezTo>
                  <a:pt x="3612735" y="202713"/>
                  <a:pt x="3614773" y="302656"/>
                  <a:pt x="3602183" y="523689"/>
                </a:cubicBezTo>
                <a:cubicBezTo>
                  <a:pt x="3589593" y="744722"/>
                  <a:pt x="3580167" y="926566"/>
                  <a:pt x="3602183" y="1132629"/>
                </a:cubicBezTo>
                <a:cubicBezTo>
                  <a:pt x="3624199" y="1338692"/>
                  <a:pt x="3597466" y="1497468"/>
                  <a:pt x="3602183" y="1656318"/>
                </a:cubicBezTo>
                <a:cubicBezTo>
                  <a:pt x="3606900" y="1815168"/>
                  <a:pt x="3583623" y="1919726"/>
                  <a:pt x="3602183" y="2180006"/>
                </a:cubicBezTo>
                <a:cubicBezTo>
                  <a:pt x="3620743" y="2440286"/>
                  <a:pt x="3599592" y="2498221"/>
                  <a:pt x="3602183" y="2788947"/>
                </a:cubicBezTo>
                <a:cubicBezTo>
                  <a:pt x="3604774" y="3079673"/>
                  <a:pt x="3627205" y="3288965"/>
                  <a:pt x="3602183" y="3440513"/>
                </a:cubicBezTo>
                <a:cubicBezTo>
                  <a:pt x="3577161" y="3592061"/>
                  <a:pt x="3605619" y="3937807"/>
                  <a:pt x="3602183" y="4262582"/>
                </a:cubicBezTo>
                <a:cubicBezTo>
                  <a:pt x="3479849" y="4257374"/>
                  <a:pt x="3138977" y="4279994"/>
                  <a:pt x="3001819" y="4262582"/>
                </a:cubicBezTo>
                <a:cubicBezTo>
                  <a:pt x="2864661" y="4245170"/>
                  <a:pt x="2605279" y="4245171"/>
                  <a:pt x="2473499" y="4262582"/>
                </a:cubicBezTo>
                <a:cubicBezTo>
                  <a:pt x="2341719" y="4279993"/>
                  <a:pt x="2039971" y="4279356"/>
                  <a:pt x="1873135" y="4262582"/>
                </a:cubicBezTo>
                <a:cubicBezTo>
                  <a:pt x="1706299" y="4245808"/>
                  <a:pt x="1429409" y="4251400"/>
                  <a:pt x="1200728" y="4262582"/>
                </a:cubicBezTo>
                <a:cubicBezTo>
                  <a:pt x="972047" y="4273764"/>
                  <a:pt x="812997" y="4278928"/>
                  <a:pt x="600364" y="4262582"/>
                </a:cubicBezTo>
                <a:cubicBezTo>
                  <a:pt x="387731" y="4246236"/>
                  <a:pt x="124745" y="4278783"/>
                  <a:pt x="0" y="4262582"/>
                </a:cubicBezTo>
                <a:cubicBezTo>
                  <a:pt x="-16685" y="4083751"/>
                  <a:pt x="2439" y="3871000"/>
                  <a:pt x="0" y="3738893"/>
                </a:cubicBezTo>
                <a:cubicBezTo>
                  <a:pt x="-2439" y="3606786"/>
                  <a:pt x="20564" y="3353225"/>
                  <a:pt x="0" y="3172579"/>
                </a:cubicBezTo>
                <a:cubicBezTo>
                  <a:pt x="-20564" y="2991933"/>
                  <a:pt x="9799" y="2750968"/>
                  <a:pt x="0" y="2478387"/>
                </a:cubicBezTo>
                <a:cubicBezTo>
                  <a:pt x="-9799" y="2205806"/>
                  <a:pt x="20113" y="2019666"/>
                  <a:pt x="0" y="1869447"/>
                </a:cubicBezTo>
                <a:cubicBezTo>
                  <a:pt x="-20113" y="1719228"/>
                  <a:pt x="4186" y="1549216"/>
                  <a:pt x="0" y="1303132"/>
                </a:cubicBezTo>
                <a:cubicBezTo>
                  <a:pt x="-4186" y="1057048"/>
                  <a:pt x="-9899" y="945513"/>
                  <a:pt x="0" y="822069"/>
                </a:cubicBezTo>
                <a:cubicBezTo>
                  <a:pt x="9899" y="698625"/>
                  <a:pt x="-40605" y="34932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 cap="rnd">
            <a:noFill/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bg1"/>
              </a:solidFill>
            </a:endParaRP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EDBED531-0902-4FBB-9D2C-0EBE737AA6EA}"/>
              </a:ext>
            </a:extLst>
          </p:cNvPr>
          <p:cNvSpPr/>
          <p:nvPr userDrawn="1"/>
        </p:nvSpPr>
        <p:spPr>
          <a:xfrm>
            <a:off x="637306" y="1674922"/>
            <a:ext cx="3528303" cy="2399884"/>
          </a:xfrm>
          <a:custGeom>
            <a:avLst/>
            <a:gdLst>
              <a:gd name="connsiteX0" fmla="*/ 0 w 3528303"/>
              <a:gd name="connsiteY0" fmla="*/ 0 h 2399884"/>
              <a:gd name="connsiteX1" fmla="*/ 552767 w 3528303"/>
              <a:gd name="connsiteY1" fmla="*/ 0 h 2399884"/>
              <a:gd name="connsiteX2" fmla="*/ 1070252 w 3528303"/>
              <a:gd name="connsiteY2" fmla="*/ 0 h 2399884"/>
              <a:gd name="connsiteX3" fmla="*/ 1693585 w 3528303"/>
              <a:gd name="connsiteY3" fmla="*/ 0 h 2399884"/>
              <a:gd name="connsiteX4" fmla="*/ 2281636 w 3528303"/>
              <a:gd name="connsiteY4" fmla="*/ 0 h 2399884"/>
              <a:gd name="connsiteX5" fmla="*/ 2869686 w 3528303"/>
              <a:gd name="connsiteY5" fmla="*/ 0 h 2399884"/>
              <a:gd name="connsiteX6" fmla="*/ 3528303 w 3528303"/>
              <a:gd name="connsiteY6" fmla="*/ 0 h 2399884"/>
              <a:gd name="connsiteX7" fmla="*/ 3528303 w 3528303"/>
              <a:gd name="connsiteY7" fmla="*/ 623970 h 2399884"/>
              <a:gd name="connsiteX8" fmla="*/ 3528303 w 3528303"/>
              <a:gd name="connsiteY8" fmla="*/ 1175943 h 2399884"/>
              <a:gd name="connsiteX9" fmla="*/ 3528303 w 3528303"/>
              <a:gd name="connsiteY9" fmla="*/ 1799913 h 2399884"/>
              <a:gd name="connsiteX10" fmla="*/ 3528303 w 3528303"/>
              <a:gd name="connsiteY10" fmla="*/ 2399884 h 2399884"/>
              <a:gd name="connsiteX11" fmla="*/ 2904969 w 3528303"/>
              <a:gd name="connsiteY11" fmla="*/ 2399884 h 2399884"/>
              <a:gd name="connsiteX12" fmla="*/ 2281636 w 3528303"/>
              <a:gd name="connsiteY12" fmla="*/ 2399884 h 2399884"/>
              <a:gd name="connsiteX13" fmla="*/ 1623019 w 3528303"/>
              <a:gd name="connsiteY13" fmla="*/ 2399884 h 2399884"/>
              <a:gd name="connsiteX14" fmla="*/ 1070252 w 3528303"/>
              <a:gd name="connsiteY14" fmla="*/ 2399884 h 2399884"/>
              <a:gd name="connsiteX15" fmla="*/ 0 w 3528303"/>
              <a:gd name="connsiteY15" fmla="*/ 2399884 h 2399884"/>
              <a:gd name="connsiteX16" fmla="*/ 0 w 3528303"/>
              <a:gd name="connsiteY16" fmla="*/ 1847911 h 2399884"/>
              <a:gd name="connsiteX17" fmla="*/ 0 w 3528303"/>
              <a:gd name="connsiteY17" fmla="*/ 1247940 h 2399884"/>
              <a:gd name="connsiteX18" fmla="*/ 0 w 3528303"/>
              <a:gd name="connsiteY18" fmla="*/ 623970 h 2399884"/>
              <a:gd name="connsiteX19" fmla="*/ 0 w 3528303"/>
              <a:gd name="connsiteY19" fmla="*/ 0 h 239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528303" h="2399884" fill="none" extrusionOk="0">
                <a:moveTo>
                  <a:pt x="0" y="0"/>
                </a:moveTo>
                <a:cubicBezTo>
                  <a:pt x="258395" y="17215"/>
                  <a:pt x="276901" y="-5237"/>
                  <a:pt x="552767" y="0"/>
                </a:cubicBezTo>
                <a:cubicBezTo>
                  <a:pt x="828633" y="5237"/>
                  <a:pt x="904536" y="-5140"/>
                  <a:pt x="1070252" y="0"/>
                </a:cubicBezTo>
                <a:cubicBezTo>
                  <a:pt x="1235968" y="5140"/>
                  <a:pt x="1449302" y="1883"/>
                  <a:pt x="1693585" y="0"/>
                </a:cubicBezTo>
                <a:cubicBezTo>
                  <a:pt x="1937868" y="-1883"/>
                  <a:pt x="2151767" y="19867"/>
                  <a:pt x="2281636" y="0"/>
                </a:cubicBezTo>
                <a:cubicBezTo>
                  <a:pt x="2411505" y="-19867"/>
                  <a:pt x="2634647" y="-3464"/>
                  <a:pt x="2869686" y="0"/>
                </a:cubicBezTo>
                <a:cubicBezTo>
                  <a:pt x="3104725" y="3464"/>
                  <a:pt x="3361016" y="-32903"/>
                  <a:pt x="3528303" y="0"/>
                </a:cubicBezTo>
                <a:cubicBezTo>
                  <a:pt x="3510667" y="174511"/>
                  <a:pt x="3547467" y="434509"/>
                  <a:pt x="3528303" y="623970"/>
                </a:cubicBezTo>
                <a:cubicBezTo>
                  <a:pt x="3509140" y="813431"/>
                  <a:pt x="3516110" y="1022115"/>
                  <a:pt x="3528303" y="1175943"/>
                </a:cubicBezTo>
                <a:cubicBezTo>
                  <a:pt x="3540496" y="1329771"/>
                  <a:pt x="3534014" y="1595575"/>
                  <a:pt x="3528303" y="1799913"/>
                </a:cubicBezTo>
                <a:cubicBezTo>
                  <a:pt x="3522593" y="2004251"/>
                  <a:pt x="3528682" y="2253379"/>
                  <a:pt x="3528303" y="2399884"/>
                </a:cubicBezTo>
                <a:cubicBezTo>
                  <a:pt x="3371344" y="2392526"/>
                  <a:pt x="3144413" y="2430402"/>
                  <a:pt x="2904969" y="2399884"/>
                </a:cubicBezTo>
                <a:cubicBezTo>
                  <a:pt x="2665525" y="2369366"/>
                  <a:pt x="2442192" y="2384323"/>
                  <a:pt x="2281636" y="2399884"/>
                </a:cubicBezTo>
                <a:cubicBezTo>
                  <a:pt x="2121080" y="2415445"/>
                  <a:pt x="1845386" y="2430363"/>
                  <a:pt x="1623019" y="2399884"/>
                </a:cubicBezTo>
                <a:cubicBezTo>
                  <a:pt x="1400652" y="2369405"/>
                  <a:pt x="1181808" y="2399976"/>
                  <a:pt x="1070252" y="2399884"/>
                </a:cubicBezTo>
                <a:cubicBezTo>
                  <a:pt x="958696" y="2399792"/>
                  <a:pt x="390145" y="2399875"/>
                  <a:pt x="0" y="2399884"/>
                </a:cubicBezTo>
                <a:cubicBezTo>
                  <a:pt x="24080" y="2273428"/>
                  <a:pt x="-25377" y="2050120"/>
                  <a:pt x="0" y="1847911"/>
                </a:cubicBezTo>
                <a:cubicBezTo>
                  <a:pt x="25377" y="1645702"/>
                  <a:pt x="-306" y="1387274"/>
                  <a:pt x="0" y="1247940"/>
                </a:cubicBezTo>
                <a:cubicBezTo>
                  <a:pt x="306" y="1108606"/>
                  <a:pt x="-22925" y="836025"/>
                  <a:pt x="0" y="623970"/>
                </a:cubicBezTo>
                <a:cubicBezTo>
                  <a:pt x="22925" y="411915"/>
                  <a:pt x="-25543" y="173561"/>
                  <a:pt x="0" y="0"/>
                </a:cubicBezTo>
                <a:close/>
              </a:path>
              <a:path w="3528303" h="2399884" stroke="0" extrusionOk="0">
                <a:moveTo>
                  <a:pt x="0" y="0"/>
                </a:moveTo>
                <a:cubicBezTo>
                  <a:pt x="146002" y="23994"/>
                  <a:pt x="276691" y="21477"/>
                  <a:pt x="552767" y="0"/>
                </a:cubicBezTo>
                <a:cubicBezTo>
                  <a:pt x="828843" y="-21477"/>
                  <a:pt x="874849" y="2366"/>
                  <a:pt x="1034969" y="0"/>
                </a:cubicBezTo>
                <a:cubicBezTo>
                  <a:pt x="1195089" y="-2366"/>
                  <a:pt x="1382484" y="25457"/>
                  <a:pt x="1693585" y="0"/>
                </a:cubicBezTo>
                <a:cubicBezTo>
                  <a:pt x="2004686" y="-25457"/>
                  <a:pt x="2050540" y="-6248"/>
                  <a:pt x="2246353" y="0"/>
                </a:cubicBezTo>
                <a:cubicBezTo>
                  <a:pt x="2442166" y="6248"/>
                  <a:pt x="2546512" y="3250"/>
                  <a:pt x="2799120" y="0"/>
                </a:cubicBezTo>
                <a:cubicBezTo>
                  <a:pt x="3051728" y="-3250"/>
                  <a:pt x="3352009" y="-5177"/>
                  <a:pt x="3528303" y="0"/>
                </a:cubicBezTo>
                <a:cubicBezTo>
                  <a:pt x="3534890" y="157694"/>
                  <a:pt x="3506490" y="418108"/>
                  <a:pt x="3528303" y="551973"/>
                </a:cubicBezTo>
                <a:cubicBezTo>
                  <a:pt x="3550116" y="685838"/>
                  <a:pt x="3509171" y="906720"/>
                  <a:pt x="3528303" y="1151944"/>
                </a:cubicBezTo>
                <a:cubicBezTo>
                  <a:pt x="3547435" y="1397168"/>
                  <a:pt x="3511931" y="1556439"/>
                  <a:pt x="3528303" y="1703918"/>
                </a:cubicBezTo>
                <a:cubicBezTo>
                  <a:pt x="3544675" y="1851397"/>
                  <a:pt x="3518628" y="2083266"/>
                  <a:pt x="3528303" y="2399884"/>
                </a:cubicBezTo>
                <a:cubicBezTo>
                  <a:pt x="3318423" y="2376821"/>
                  <a:pt x="3202444" y="2419983"/>
                  <a:pt x="2940253" y="2399884"/>
                </a:cubicBezTo>
                <a:cubicBezTo>
                  <a:pt x="2678062" y="2379786"/>
                  <a:pt x="2515192" y="2389986"/>
                  <a:pt x="2387485" y="2399884"/>
                </a:cubicBezTo>
                <a:cubicBezTo>
                  <a:pt x="2259778" y="2409782"/>
                  <a:pt x="2030268" y="2426501"/>
                  <a:pt x="1728868" y="2399884"/>
                </a:cubicBezTo>
                <a:cubicBezTo>
                  <a:pt x="1427468" y="2373267"/>
                  <a:pt x="1252800" y="2428359"/>
                  <a:pt x="1070252" y="2399884"/>
                </a:cubicBezTo>
                <a:cubicBezTo>
                  <a:pt x="887704" y="2371409"/>
                  <a:pt x="797440" y="2411098"/>
                  <a:pt x="552767" y="2399884"/>
                </a:cubicBezTo>
                <a:cubicBezTo>
                  <a:pt x="308095" y="2388670"/>
                  <a:pt x="274660" y="2390108"/>
                  <a:pt x="0" y="2399884"/>
                </a:cubicBezTo>
                <a:cubicBezTo>
                  <a:pt x="10370" y="2128229"/>
                  <a:pt x="-22620" y="2050093"/>
                  <a:pt x="0" y="1751915"/>
                </a:cubicBezTo>
                <a:cubicBezTo>
                  <a:pt x="22620" y="1453737"/>
                  <a:pt x="-9858" y="1415188"/>
                  <a:pt x="0" y="1223941"/>
                </a:cubicBezTo>
                <a:cubicBezTo>
                  <a:pt x="9858" y="1032694"/>
                  <a:pt x="-26392" y="845961"/>
                  <a:pt x="0" y="671968"/>
                </a:cubicBezTo>
                <a:cubicBezTo>
                  <a:pt x="26392" y="497975"/>
                  <a:pt x="1894" y="18593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 cap="rnd">
            <a:noFill/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00E7FEF0-25EB-4A30-8329-169DE1AFC370}"/>
              </a:ext>
            </a:extLst>
          </p:cNvPr>
          <p:cNvSpPr/>
          <p:nvPr userDrawn="1"/>
        </p:nvSpPr>
        <p:spPr>
          <a:xfrm>
            <a:off x="8100292" y="1674922"/>
            <a:ext cx="3463633" cy="2102751"/>
          </a:xfrm>
          <a:custGeom>
            <a:avLst/>
            <a:gdLst>
              <a:gd name="connsiteX0" fmla="*/ 0 w 3463633"/>
              <a:gd name="connsiteY0" fmla="*/ 0 h 2102751"/>
              <a:gd name="connsiteX1" fmla="*/ 623454 w 3463633"/>
              <a:gd name="connsiteY1" fmla="*/ 0 h 2102751"/>
              <a:gd name="connsiteX2" fmla="*/ 1350817 w 3463633"/>
              <a:gd name="connsiteY2" fmla="*/ 0 h 2102751"/>
              <a:gd name="connsiteX3" fmla="*/ 2008907 w 3463633"/>
              <a:gd name="connsiteY3" fmla="*/ 0 h 2102751"/>
              <a:gd name="connsiteX4" fmla="*/ 2632361 w 3463633"/>
              <a:gd name="connsiteY4" fmla="*/ 0 h 2102751"/>
              <a:gd name="connsiteX5" fmla="*/ 3463633 w 3463633"/>
              <a:gd name="connsiteY5" fmla="*/ 0 h 2102751"/>
              <a:gd name="connsiteX6" fmla="*/ 3463633 w 3463633"/>
              <a:gd name="connsiteY6" fmla="*/ 525688 h 2102751"/>
              <a:gd name="connsiteX7" fmla="*/ 3463633 w 3463633"/>
              <a:gd name="connsiteY7" fmla="*/ 1051376 h 2102751"/>
              <a:gd name="connsiteX8" fmla="*/ 3463633 w 3463633"/>
              <a:gd name="connsiteY8" fmla="*/ 1535008 h 2102751"/>
              <a:gd name="connsiteX9" fmla="*/ 3463633 w 3463633"/>
              <a:gd name="connsiteY9" fmla="*/ 2102751 h 2102751"/>
              <a:gd name="connsiteX10" fmla="*/ 2840179 w 3463633"/>
              <a:gd name="connsiteY10" fmla="*/ 2102751 h 2102751"/>
              <a:gd name="connsiteX11" fmla="*/ 2251361 w 3463633"/>
              <a:gd name="connsiteY11" fmla="*/ 2102751 h 2102751"/>
              <a:gd name="connsiteX12" fmla="*/ 1523999 w 3463633"/>
              <a:gd name="connsiteY12" fmla="*/ 2102751 h 2102751"/>
              <a:gd name="connsiteX13" fmla="*/ 900545 w 3463633"/>
              <a:gd name="connsiteY13" fmla="*/ 2102751 h 2102751"/>
              <a:gd name="connsiteX14" fmla="*/ 0 w 3463633"/>
              <a:gd name="connsiteY14" fmla="*/ 2102751 h 2102751"/>
              <a:gd name="connsiteX15" fmla="*/ 0 w 3463633"/>
              <a:gd name="connsiteY15" fmla="*/ 1535008 h 2102751"/>
              <a:gd name="connsiteX16" fmla="*/ 0 w 3463633"/>
              <a:gd name="connsiteY16" fmla="*/ 1051376 h 2102751"/>
              <a:gd name="connsiteX17" fmla="*/ 0 w 3463633"/>
              <a:gd name="connsiteY17" fmla="*/ 504660 h 2102751"/>
              <a:gd name="connsiteX18" fmla="*/ 0 w 3463633"/>
              <a:gd name="connsiteY18" fmla="*/ 0 h 2102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463633" h="2102751" fill="none" extrusionOk="0">
                <a:moveTo>
                  <a:pt x="0" y="0"/>
                </a:moveTo>
                <a:cubicBezTo>
                  <a:pt x="193705" y="790"/>
                  <a:pt x="326668" y="-29595"/>
                  <a:pt x="623454" y="0"/>
                </a:cubicBezTo>
                <a:cubicBezTo>
                  <a:pt x="920240" y="29595"/>
                  <a:pt x="1059271" y="-3647"/>
                  <a:pt x="1350817" y="0"/>
                </a:cubicBezTo>
                <a:cubicBezTo>
                  <a:pt x="1642363" y="3647"/>
                  <a:pt x="1856757" y="18542"/>
                  <a:pt x="2008907" y="0"/>
                </a:cubicBezTo>
                <a:cubicBezTo>
                  <a:pt x="2161057" y="-18542"/>
                  <a:pt x="2409573" y="28483"/>
                  <a:pt x="2632361" y="0"/>
                </a:cubicBezTo>
                <a:cubicBezTo>
                  <a:pt x="2855149" y="-28483"/>
                  <a:pt x="3096896" y="-37263"/>
                  <a:pt x="3463633" y="0"/>
                </a:cubicBezTo>
                <a:cubicBezTo>
                  <a:pt x="3454351" y="151760"/>
                  <a:pt x="3448149" y="395201"/>
                  <a:pt x="3463633" y="525688"/>
                </a:cubicBezTo>
                <a:cubicBezTo>
                  <a:pt x="3479117" y="656175"/>
                  <a:pt x="3477205" y="810331"/>
                  <a:pt x="3463633" y="1051376"/>
                </a:cubicBezTo>
                <a:cubicBezTo>
                  <a:pt x="3450061" y="1292421"/>
                  <a:pt x="3474699" y="1339113"/>
                  <a:pt x="3463633" y="1535008"/>
                </a:cubicBezTo>
                <a:cubicBezTo>
                  <a:pt x="3452567" y="1730903"/>
                  <a:pt x="3449672" y="1849969"/>
                  <a:pt x="3463633" y="2102751"/>
                </a:cubicBezTo>
                <a:cubicBezTo>
                  <a:pt x="3262051" y="2097127"/>
                  <a:pt x="3016884" y="2122558"/>
                  <a:pt x="2840179" y="2102751"/>
                </a:cubicBezTo>
                <a:cubicBezTo>
                  <a:pt x="2663474" y="2082944"/>
                  <a:pt x="2477526" y="2098017"/>
                  <a:pt x="2251361" y="2102751"/>
                </a:cubicBezTo>
                <a:cubicBezTo>
                  <a:pt x="2025196" y="2107485"/>
                  <a:pt x="1852740" y="2076174"/>
                  <a:pt x="1523999" y="2102751"/>
                </a:cubicBezTo>
                <a:cubicBezTo>
                  <a:pt x="1195258" y="2129328"/>
                  <a:pt x="1208128" y="2107812"/>
                  <a:pt x="900545" y="2102751"/>
                </a:cubicBezTo>
                <a:cubicBezTo>
                  <a:pt x="592962" y="2097690"/>
                  <a:pt x="277376" y="2072506"/>
                  <a:pt x="0" y="2102751"/>
                </a:cubicBezTo>
                <a:cubicBezTo>
                  <a:pt x="16481" y="1899242"/>
                  <a:pt x="-10218" y="1790322"/>
                  <a:pt x="0" y="1535008"/>
                </a:cubicBezTo>
                <a:cubicBezTo>
                  <a:pt x="10218" y="1279694"/>
                  <a:pt x="-7383" y="1237451"/>
                  <a:pt x="0" y="1051376"/>
                </a:cubicBezTo>
                <a:cubicBezTo>
                  <a:pt x="7383" y="865301"/>
                  <a:pt x="14370" y="751410"/>
                  <a:pt x="0" y="504660"/>
                </a:cubicBezTo>
                <a:cubicBezTo>
                  <a:pt x="-14370" y="257910"/>
                  <a:pt x="-24212" y="214045"/>
                  <a:pt x="0" y="0"/>
                </a:cubicBezTo>
                <a:close/>
              </a:path>
              <a:path w="3463633" h="2102751" stroke="0" extrusionOk="0">
                <a:moveTo>
                  <a:pt x="0" y="0"/>
                </a:moveTo>
                <a:cubicBezTo>
                  <a:pt x="135303" y="-23566"/>
                  <a:pt x="357741" y="-3314"/>
                  <a:pt x="658090" y="0"/>
                </a:cubicBezTo>
                <a:cubicBezTo>
                  <a:pt x="958439" y="3314"/>
                  <a:pt x="983274" y="-16749"/>
                  <a:pt x="1246908" y="0"/>
                </a:cubicBezTo>
                <a:cubicBezTo>
                  <a:pt x="1510542" y="16749"/>
                  <a:pt x="1633020" y="-11824"/>
                  <a:pt x="2008907" y="0"/>
                </a:cubicBezTo>
                <a:cubicBezTo>
                  <a:pt x="2384794" y="11824"/>
                  <a:pt x="2521965" y="-4150"/>
                  <a:pt x="2666997" y="0"/>
                </a:cubicBezTo>
                <a:cubicBezTo>
                  <a:pt x="2812029" y="4150"/>
                  <a:pt x="3230874" y="8180"/>
                  <a:pt x="3463633" y="0"/>
                </a:cubicBezTo>
                <a:cubicBezTo>
                  <a:pt x="3446834" y="197668"/>
                  <a:pt x="3475865" y="408578"/>
                  <a:pt x="3463633" y="567743"/>
                </a:cubicBezTo>
                <a:cubicBezTo>
                  <a:pt x="3451401" y="726908"/>
                  <a:pt x="3466338" y="951371"/>
                  <a:pt x="3463633" y="1093431"/>
                </a:cubicBezTo>
                <a:cubicBezTo>
                  <a:pt x="3460928" y="1235491"/>
                  <a:pt x="3476090" y="1412137"/>
                  <a:pt x="3463633" y="1619118"/>
                </a:cubicBezTo>
                <a:cubicBezTo>
                  <a:pt x="3451176" y="1826099"/>
                  <a:pt x="3440990" y="1874970"/>
                  <a:pt x="3463633" y="2102751"/>
                </a:cubicBezTo>
                <a:cubicBezTo>
                  <a:pt x="3331498" y="2084874"/>
                  <a:pt x="3042151" y="2115806"/>
                  <a:pt x="2840179" y="2102751"/>
                </a:cubicBezTo>
                <a:cubicBezTo>
                  <a:pt x="2638207" y="2089696"/>
                  <a:pt x="2418261" y="2086026"/>
                  <a:pt x="2147452" y="2102751"/>
                </a:cubicBezTo>
                <a:cubicBezTo>
                  <a:pt x="1876643" y="2119476"/>
                  <a:pt x="1656749" y="2097407"/>
                  <a:pt x="1489362" y="2102751"/>
                </a:cubicBezTo>
                <a:cubicBezTo>
                  <a:pt x="1321975" y="2108096"/>
                  <a:pt x="1095447" y="2129488"/>
                  <a:pt x="727363" y="2102751"/>
                </a:cubicBezTo>
                <a:cubicBezTo>
                  <a:pt x="359279" y="2076014"/>
                  <a:pt x="277265" y="2136045"/>
                  <a:pt x="0" y="2102751"/>
                </a:cubicBezTo>
                <a:cubicBezTo>
                  <a:pt x="-20012" y="1899478"/>
                  <a:pt x="8655" y="1823293"/>
                  <a:pt x="0" y="1619118"/>
                </a:cubicBezTo>
                <a:cubicBezTo>
                  <a:pt x="-8655" y="1414943"/>
                  <a:pt x="-8459" y="1315809"/>
                  <a:pt x="0" y="1093431"/>
                </a:cubicBezTo>
                <a:cubicBezTo>
                  <a:pt x="8459" y="871053"/>
                  <a:pt x="-11108" y="759862"/>
                  <a:pt x="0" y="588770"/>
                </a:cubicBezTo>
                <a:cubicBezTo>
                  <a:pt x="11108" y="417678"/>
                  <a:pt x="24894" y="208245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 cap="rnd">
            <a:noFill/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3291F1A2-13E6-4468-991B-0F38BD098280}"/>
              </a:ext>
            </a:extLst>
          </p:cNvPr>
          <p:cNvSpPr/>
          <p:nvPr userDrawn="1"/>
        </p:nvSpPr>
        <p:spPr>
          <a:xfrm>
            <a:off x="637306" y="4251580"/>
            <a:ext cx="3528303" cy="1681398"/>
          </a:xfrm>
          <a:custGeom>
            <a:avLst/>
            <a:gdLst>
              <a:gd name="connsiteX0" fmla="*/ 0 w 3528303"/>
              <a:gd name="connsiteY0" fmla="*/ 0 h 1681398"/>
              <a:gd name="connsiteX1" fmla="*/ 517484 w 3528303"/>
              <a:gd name="connsiteY1" fmla="*/ 0 h 1681398"/>
              <a:gd name="connsiteX2" fmla="*/ 1140818 w 3528303"/>
              <a:gd name="connsiteY2" fmla="*/ 0 h 1681398"/>
              <a:gd name="connsiteX3" fmla="*/ 1693585 w 3528303"/>
              <a:gd name="connsiteY3" fmla="*/ 0 h 1681398"/>
              <a:gd name="connsiteX4" fmla="*/ 2211070 w 3528303"/>
              <a:gd name="connsiteY4" fmla="*/ 0 h 1681398"/>
              <a:gd name="connsiteX5" fmla="*/ 2834403 w 3528303"/>
              <a:gd name="connsiteY5" fmla="*/ 0 h 1681398"/>
              <a:gd name="connsiteX6" fmla="*/ 3528303 w 3528303"/>
              <a:gd name="connsiteY6" fmla="*/ 0 h 1681398"/>
              <a:gd name="connsiteX7" fmla="*/ 3528303 w 3528303"/>
              <a:gd name="connsiteY7" fmla="*/ 560466 h 1681398"/>
              <a:gd name="connsiteX8" fmla="*/ 3528303 w 3528303"/>
              <a:gd name="connsiteY8" fmla="*/ 1087304 h 1681398"/>
              <a:gd name="connsiteX9" fmla="*/ 3528303 w 3528303"/>
              <a:gd name="connsiteY9" fmla="*/ 1681398 h 1681398"/>
              <a:gd name="connsiteX10" fmla="*/ 3010819 w 3528303"/>
              <a:gd name="connsiteY10" fmla="*/ 1681398 h 1681398"/>
              <a:gd name="connsiteX11" fmla="*/ 2528617 w 3528303"/>
              <a:gd name="connsiteY11" fmla="*/ 1681398 h 1681398"/>
              <a:gd name="connsiteX12" fmla="*/ 1905284 w 3528303"/>
              <a:gd name="connsiteY12" fmla="*/ 1681398 h 1681398"/>
              <a:gd name="connsiteX13" fmla="*/ 1387799 w 3528303"/>
              <a:gd name="connsiteY13" fmla="*/ 1681398 h 1681398"/>
              <a:gd name="connsiteX14" fmla="*/ 764466 w 3528303"/>
              <a:gd name="connsiteY14" fmla="*/ 1681398 h 1681398"/>
              <a:gd name="connsiteX15" fmla="*/ 0 w 3528303"/>
              <a:gd name="connsiteY15" fmla="*/ 1681398 h 1681398"/>
              <a:gd name="connsiteX16" fmla="*/ 0 w 3528303"/>
              <a:gd name="connsiteY16" fmla="*/ 1137746 h 1681398"/>
              <a:gd name="connsiteX17" fmla="*/ 0 w 3528303"/>
              <a:gd name="connsiteY17" fmla="*/ 560466 h 1681398"/>
              <a:gd name="connsiteX18" fmla="*/ 0 w 3528303"/>
              <a:gd name="connsiteY18" fmla="*/ 0 h 1681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528303" h="1681398" fill="none" extrusionOk="0">
                <a:moveTo>
                  <a:pt x="0" y="0"/>
                </a:moveTo>
                <a:cubicBezTo>
                  <a:pt x="128493" y="15183"/>
                  <a:pt x="340813" y="13468"/>
                  <a:pt x="517484" y="0"/>
                </a:cubicBezTo>
                <a:cubicBezTo>
                  <a:pt x="694155" y="-13468"/>
                  <a:pt x="983533" y="23833"/>
                  <a:pt x="1140818" y="0"/>
                </a:cubicBezTo>
                <a:cubicBezTo>
                  <a:pt x="1298103" y="-23833"/>
                  <a:pt x="1417719" y="-5237"/>
                  <a:pt x="1693585" y="0"/>
                </a:cubicBezTo>
                <a:cubicBezTo>
                  <a:pt x="1969451" y="5237"/>
                  <a:pt x="2045354" y="-5140"/>
                  <a:pt x="2211070" y="0"/>
                </a:cubicBezTo>
                <a:cubicBezTo>
                  <a:pt x="2376786" y="5140"/>
                  <a:pt x="2590120" y="1883"/>
                  <a:pt x="2834403" y="0"/>
                </a:cubicBezTo>
                <a:cubicBezTo>
                  <a:pt x="3078686" y="-1883"/>
                  <a:pt x="3268300" y="-34251"/>
                  <a:pt x="3528303" y="0"/>
                </a:cubicBezTo>
                <a:cubicBezTo>
                  <a:pt x="3525847" y="119764"/>
                  <a:pt x="3517724" y="393373"/>
                  <a:pt x="3528303" y="560466"/>
                </a:cubicBezTo>
                <a:cubicBezTo>
                  <a:pt x="3538882" y="727559"/>
                  <a:pt x="3540291" y="828867"/>
                  <a:pt x="3528303" y="1087304"/>
                </a:cubicBezTo>
                <a:cubicBezTo>
                  <a:pt x="3516315" y="1345741"/>
                  <a:pt x="3544954" y="1552785"/>
                  <a:pt x="3528303" y="1681398"/>
                </a:cubicBezTo>
                <a:cubicBezTo>
                  <a:pt x="3394369" y="1706430"/>
                  <a:pt x="3131660" y="1665218"/>
                  <a:pt x="3010819" y="1681398"/>
                </a:cubicBezTo>
                <a:cubicBezTo>
                  <a:pt x="2889978" y="1697578"/>
                  <a:pt x="2712370" y="1661910"/>
                  <a:pt x="2528617" y="1681398"/>
                </a:cubicBezTo>
                <a:cubicBezTo>
                  <a:pt x="2344864" y="1700886"/>
                  <a:pt x="2202807" y="1675198"/>
                  <a:pt x="1905284" y="1681398"/>
                </a:cubicBezTo>
                <a:cubicBezTo>
                  <a:pt x="1607761" y="1687598"/>
                  <a:pt x="1633272" y="1670114"/>
                  <a:pt x="1387799" y="1681398"/>
                </a:cubicBezTo>
                <a:cubicBezTo>
                  <a:pt x="1142326" y="1692682"/>
                  <a:pt x="925022" y="1665837"/>
                  <a:pt x="764466" y="1681398"/>
                </a:cubicBezTo>
                <a:cubicBezTo>
                  <a:pt x="603910" y="1696959"/>
                  <a:pt x="223944" y="1663407"/>
                  <a:pt x="0" y="1681398"/>
                </a:cubicBezTo>
                <a:cubicBezTo>
                  <a:pt x="-473" y="1448129"/>
                  <a:pt x="-13435" y="1322696"/>
                  <a:pt x="0" y="1137746"/>
                </a:cubicBezTo>
                <a:cubicBezTo>
                  <a:pt x="13435" y="952796"/>
                  <a:pt x="-21938" y="822577"/>
                  <a:pt x="0" y="560466"/>
                </a:cubicBezTo>
                <a:cubicBezTo>
                  <a:pt x="21938" y="298355"/>
                  <a:pt x="-11731" y="133047"/>
                  <a:pt x="0" y="0"/>
                </a:cubicBezTo>
                <a:close/>
              </a:path>
              <a:path w="3528303" h="1681398" stroke="0" extrusionOk="0">
                <a:moveTo>
                  <a:pt x="0" y="0"/>
                </a:moveTo>
                <a:cubicBezTo>
                  <a:pt x="146002" y="23994"/>
                  <a:pt x="276691" y="21477"/>
                  <a:pt x="552767" y="0"/>
                </a:cubicBezTo>
                <a:cubicBezTo>
                  <a:pt x="828843" y="-21477"/>
                  <a:pt x="874849" y="2366"/>
                  <a:pt x="1034969" y="0"/>
                </a:cubicBezTo>
                <a:cubicBezTo>
                  <a:pt x="1195089" y="-2366"/>
                  <a:pt x="1382484" y="25457"/>
                  <a:pt x="1693585" y="0"/>
                </a:cubicBezTo>
                <a:cubicBezTo>
                  <a:pt x="2004686" y="-25457"/>
                  <a:pt x="2050540" y="-6248"/>
                  <a:pt x="2246353" y="0"/>
                </a:cubicBezTo>
                <a:cubicBezTo>
                  <a:pt x="2442166" y="6248"/>
                  <a:pt x="2546512" y="3250"/>
                  <a:pt x="2799120" y="0"/>
                </a:cubicBezTo>
                <a:cubicBezTo>
                  <a:pt x="3051728" y="-3250"/>
                  <a:pt x="3352009" y="-5177"/>
                  <a:pt x="3528303" y="0"/>
                </a:cubicBezTo>
                <a:cubicBezTo>
                  <a:pt x="3526654" y="130847"/>
                  <a:pt x="3514832" y="402847"/>
                  <a:pt x="3528303" y="526838"/>
                </a:cubicBezTo>
                <a:cubicBezTo>
                  <a:pt x="3541774" y="650829"/>
                  <a:pt x="3536577" y="871654"/>
                  <a:pt x="3528303" y="1087304"/>
                </a:cubicBezTo>
                <a:cubicBezTo>
                  <a:pt x="3520029" y="1302954"/>
                  <a:pt x="3550522" y="1551703"/>
                  <a:pt x="3528303" y="1681398"/>
                </a:cubicBezTo>
                <a:cubicBezTo>
                  <a:pt x="3280822" y="1664310"/>
                  <a:pt x="3159950" y="1666443"/>
                  <a:pt x="3010819" y="1681398"/>
                </a:cubicBezTo>
                <a:cubicBezTo>
                  <a:pt x="2861688" y="1696353"/>
                  <a:pt x="2685918" y="1704247"/>
                  <a:pt x="2422768" y="1681398"/>
                </a:cubicBezTo>
                <a:cubicBezTo>
                  <a:pt x="2159618" y="1658549"/>
                  <a:pt x="1994686" y="1666566"/>
                  <a:pt x="1870001" y="1681398"/>
                </a:cubicBezTo>
                <a:cubicBezTo>
                  <a:pt x="1745316" y="1696230"/>
                  <a:pt x="1512784" y="1708015"/>
                  <a:pt x="1211384" y="1681398"/>
                </a:cubicBezTo>
                <a:cubicBezTo>
                  <a:pt x="909984" y="1654781"/>
                  <a:pt x="741503" y="1710753"/>
                  <a:pt x="552767" y="1681398"/>
                </a:cubicBezTo>
                <a:cubicBezTo>
                  <a:pt x="364031" y="1652043"/>
                  <a:pt x="127432" y="1701836"/>
                  <a:pt x="0" y="1681398"/>
                </a:cubicBezTo>
                <a:cubicBezTo>
                  <a:pt x="12266" y="1551673"/>
                  <a:pt x="-24296" y="1261764"/>
                  <a:pt x="0" y="1120932"/>
                </a:cubicBezTo>
                <a:cubicBezTo>
                  <a:pt x="24296" y="980100"/>
                  <a:pt x="24970" y="784508"/>
                  <a:pt x="0" y="577280"/>
                </a:cubicBezTo>
                <a:cubicBezTo>
                  <a:pt x="-24970" y="370052"/>
                  <a:pt x="-10880" y="2206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 cap="rnd">
            <a:noFill/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EB108B78-9C6F-40F3-91E2-C9514669C2CD}"/>
              </a:ext>
            </a:extLst>
          </p:cNvPr>
          <p:cNvSpPr/>
          <p:nvPr userDrawn="1"/>
        </p:nvSpPr>
        <p:spPr>
          <a:xfrm>
            <a:off x="8091059" y="3953164"/>
            <a:ext cx="3463633" cy="1998285"/>
          </a:xfrm>
          <a:custGeom>
            <a:avLst/>
            <a:gdLst>
              <a:gd name="connsiteX0" fmla="*/ 0 w 3463633"/>
              <a:gd name="connsiteY0" fmla="*/ 0 h 1998285"/>
              <a:gd name="connsiteX1" fmla="*/ 658090 w 3463633"/>
              <a:gd name="connsiteY1" fmla="*/ 0 h 1998285"/>
              <a:gd name="connsiteX2" fmla="*/ 1246908 w 3463633"/>
              <a:gd name="connsiteY2" fmla="*/ 0 h 1998285"/>
              <a:gd name="connsiteX3" fmla="*/ 1870362 w 3463633"/>
              <a:gd name="connsiteY3" fmla="*/ 0 h 1998285"/>
              <a:gd name="connsiteX4" fmla="*/ 2597725 w 3463633"/>
              <a:gd name="connsiteY4" fmla="*/ 0 h 1998285"/>
              <a:gd name="connsiteX5" fmla="*/ 3463633 w 3463633"/>
              <a:gd name="connsiteY5" fmla="*/ 0 h 1998285"/>
              <a:gd name="connsiteX6" fmla="*/ 3463633 w 3463633"/>
              <a:gd name="connsiteY6" fmla="*/ 626129 h 1998285"/>
              <a:gd name="connsiteX7" fmla="*/ 3463633 w 3463633"/>
              <a:gd name="connsiteY7" fmla="*/ 1232276 h 1998285"/>
              <a:gd name="connsiteX8" fmla="*/ 3463633 w 3463633"/>
              <a:gd name="connsiteY8" fmla="*/ 1998285 h 1998285"/>
              <a:gd name="connsiteX9" fmla="*/ 2770906 w 3463633"/>
              <a:gd name="connsiteY9" fmla="*/ 1998285 h 1998285"/>
              <a:gd name="connsiteX10" fmla="*/ 2147452 w 3463633"/>
              <a:gd name="connsiteY10" fmla="*/ 1998285 h 1998285"/>
              <a:gd name="connsiteX11" fmla="*/ 1385453 w 3463633"/>
              <a:gd name="connsiteY11" fmla="*/ 1998285 h 1998285"/>
              <a:gd name="connsiteX12" fmla="*/ 727363 w 3463633"/>
              <a:gd name="connsiteY12" fmla="*/ 1998285 h 1998285"/>
              <a:gd name="connsiteX13" fmla="*/ 0 w 3463633"/>
              <a:gd name="connsiteY13" fmla="*/ 1998285 h 1998285"/>
              <a:gd name="connsiteX14" fmla="*/ 0 w 3463633"/>
              <a:gd name="connsiteY14" fmla="*/ 1312207 h 1998285"/>
              <a:gd name="connsiteX15" fmla="*/ 0 w 3463633"/>
              <a:gd name="connsiteY15" fmla="*/ 666095 h 1998285"/>
              <a:gd name="connsiteX16" fmla="*/ 0 w 3463633"/>
              <a:gd name="connsiteY16" fmla="*/ 0 h 1998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463633" h="1998285" fill="none" extrusionOk="0">
                <a:moveTo>
                  <a:pt x="0" y="0"/>
                </a:moveTo>
                <a:cubicBezTo>
                  <a:pt x="319151" y="-12100"/>
                  <a:pt x="465203" y="904"/>
                  <a:pt x="658090" y="0"/>
                </a:cubicBezTo>
                <a:cubicBezTo>
                  <a:pt x="850977" y="-904"/>
                  <a:pt x="1050473" y="-808"/>
                  <a:pt x="1246908" y="0"/>
                </a:cubicBezTo>
                <a:cubicBezTo>
                  <a:pt x="1443343" y="808"/>
                  <a:pt x="1573576" y="-29595"/>
                  <a:pt x="1870362" y="0"/>
                </a:cubicBezTo>
                <a:cubicBezTo>
                  <a:pt x="2167148" y="29595"/>
                  <a:pt x="2306179" y="-3647"/>
                  <a:pt x="2597725" y="0"/>
                </a:cubicBezTo>
                <a:cubicBezTo>
                  <a:pt x="2889271" y="3647"/>
                  <a:pt x="3270373" y="-23053"/>
                  <a:pt x="3463633" y="0"/>
                </a:cubicBezTo>
                <a:cubicBezTo>
                  <a:pt x="3485981" y="170828"/>
                  <a:pt x="3445274" y="443438"/>
                  <a:pt x="3463633" y="626129"/>
                </a:cubicBezTo>
                <a:cubicBezTo>
                  <a:pt x="3481992" y="808820"/>
                  <a:pt x="3456084" y="930441"/>
                  <a:pt x="3463633" y="1232276"/>
                </a:cubicBezTo>
                <a:cubicBezTo>
                  <a:pt x="3471182" y="1534111"/>
                  <a:pt x="3482522" y="1646043"/>
                  <a:pt x="3463633" y="1998285"/>
                </a:cubicBezTo>
                <a:cubicBezTo>
                  <a:pt x="3261741" y="2001056"/>
                  <a:pt x="2929514" y="1996789"/>
                  <a:pt x="2770906" y="1998285"/>
                </a:cubicBezTo>
                <a:cubicBezTo>
                  <a:pt x="2612298" y="1999781"/>
                  <a:pt x="2369653" y="1995943"/>
                  <a:pt x="2147452" y="1998285"/>
                </a:cubicBezTo>
                <a:cubicBezTo>
                  <a:pt x="1925251" y="2000627"/>
                  <a:pt x="1717319" y="2023128"/>
                  <a:pt x="1385453" y="1998285"/>
                </a:cubicBezTo>
                <a:cubicBezTo>
                  <a:pt x="1053587" y="1973442"/>
                  <a:pt x="1023858" y="2009264"/>
                  <a:pt x="727363" y="1998285"/>
                </a:cubicBezTo>
                <a:cubicBezTo>
                  <a:pt x="430868" y="1987307"/>
                  <a:pt x="250458" y="1991536"/>
                  <a:pt x="0" y="1998285"/>
                </a:cubicBezTo>
                <a:cubicBezTo>
                  <a:pt x="13896" y="1778669"/>
                  <a:pt x="22695" y="1470476"/>
                  <a:pt x="0" y="1312207"/>
                </a:cubicBezTo>
                <a:cubicBezTo>
                  <a:pt x="-22695" y="1153938"/>
                  <a:pt x="-18453" y="890644"/>
                  <a:pt x="0" y="666095"/>
                </a:cubicBezTo>
                <a:cubicBezTo>
                  <a:pt x="18453" y="441546"/>
                  <a:pt x="14121" y="139072"/>
                  <a:pt x="0" y="0"/>
                </a:cubicBezTo>
                <a:close/>
              </a:path>
              <a:path w="3463633" h="1998285" stroke="0" extrusionOk="0">
                <a:moveTo>
                  <a:pt x="0" y="0"/>
                </a:moveTo>
                <a:cubicBezTo>
                  <a:pt x="135303" y="-23566"/>
                  <a:pt x="357741" y="-3314"/>
                  <a:pt x="658090" y="0"/>
                </a:cubicBezTo>
                <a:cubicBezTo>
                  <a:pt x="958439" y="3314"/>
                  <a:pt x="983274" y="-16749"/>
                  <a:pt x="1246908" y="0"/>
                </a:cubicBezTo>
                <a:cubicBezTo>
                  <a:pt x="1510542" y="16749"/>
                  <a:pt x="1633020" y="-11824"/>
                  <a:pt x="2008907" y="0"/>
                </a:cubicBezTo>
                <a:cubicBezTo>
                  <a:pt x="2384794" y="11824"/>
                  <a:pt x="2521965" y="-4150"/>
                  <a:pt x="2666997" y="0"/>
                </a:cubicBezTo>
                <a:cubicBezTo>
                  <a:pt x="2812029" y="4150"/>
                  <a:pt x="3230874" y="8180"/>
                  <a:pt x="3463633" y="0"/>
                </a:cubicBezTo>
                <a:cubicBezTo>
                  <a:pt x="3484469" y="245641"/>
                  <a:pt x="3458674" y="359766"/>
                  <a:pt x="3463633" y="706061"/>
                </a:cubicBezTo>
                <a:cubicBezTo>
                  <a:pt x="3468592" y="1052356"/>
                  <a:pt x="3488813" y="1181948"/>
                  <a:pt x="3463633" y="1372156"/>
                </a:cubicBezTo>
                <a:cubicBezTo>
                  <a:pt x="3438453" y="1562364"/>
                  <a:pt x="3446423" y="1787771"/>
                  <a:pt x="3463633" y="1998285"/>
                </a:cubicBezTo>
                <a:cubicBezTo>
                  <a:pt x="3246662" y="2020310"/>
                  <a:pt x="2998931" y="2016765"/>
                  <a:pt x="2840179" y="1998285"/>
                </a:cubicBezTo>
                <a:cubicBezTo>
                  <a:pt x="2681427" y="1979805"/>
                  <a:pt x="2342449" y="1967737"/>
                  <a:pt x="2147452" y="1998285"/>
                </a:cubicBezTo>
                <a:cubicBezTo>
                  <a:pt x="1952455" y="2028833"/>
                  <a:pt x="1724721" y="1979225"/>
                  <a:pt x="1454726" y="1998285"/>
                </a:cubicBezTo>
                <a:cubicBezTo>
                  <a:pt x="1184731" y="2017345"/>
                  <a:pt x="964023" y="1992941"/>
                  <a:pt x="796636" y="1998285"/>
                </a:cubicBezTo>
                <a:cubicBezTo>
                  <a:pt x="629249" y="2003630"/>
                  <a:pt x="386453" y="1965451"/>
                  <a:pt x="0" y="1998285"/>
                </a:cubicBezTo>
                <a:cubicBezTo>
                  <a:pt x="2131" y="1680467"/>
                  <a:pt x="2641" y="1603810"/>
                  <a:pt x="0" y="1292224"/>
                </a:cubicBezTo>
                <a:cubicBezTo>
                  <a:pt x="-2641" y="980638"/>
                  <a:pt x="-14387" y="919689"/>
                  <a:pt x="0" y="586164"/>
                </a:cubicBezTo>
                <a:cubicBezTo>
                  <a:pt x="14387" y="252639"/>
                  <a:pt x="16963" y="1932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 cap="rnd">
            <a:noFill/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9C00BAD1-7BF0-423C-A50D-822A6811F9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5876" y="660590"/>
            <a:ext cx="1533165" cy="611567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4B6EFE19-46CB-4BF9-AE09-C6383C1926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902089" y="1839642"/>
            <a:ext cx="467871" cy="569032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C7FB6C19-8B36-47E6-8DBE-C70766B6BF1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296407" y="1839641"/>
            <a:ext cx="640162" cy="569033"/>
          </a:xfrm>
          <a:prstGeom prst="rect">
            <a:avLst/>
          </a:prstGeom>
        </p:spPr>
      </p:pic>
      <p:pic>
        <p:nvPicPr>
          <p:cNvPr id="22" name="Kuva 21">
            <a:extLst>
              <a:ext uri="{FF2B5EF4-FFF2-40B4-BE49-F238E27FC236}">
                <a16:creationId xmlns:a16="http://schemas.microsoft.com/office/drawing/2014/main" id="{2E7A7E62-CC7D-4356-8EC6-B1679A8B9F0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616488" y="4394815"/>
            <a:ext cx="330399" cy="607011"/>
          </a:xfrm>
          <a:prstGeom prst="rect">
            <a:avLst/>
          </a:prstGeom>
        </p:spPr>
      </p:pic>
      <p:pic>
        <p:nvPicPr>
          <p:cNvPr id="23" name="Kuva 22">
            <a:extLst>
              <a:ext uri="{FF2B5EF4-FFF2-40B4-BE49-F238E27FC236}">
                <a16:creationId xmlns:a16="http://schemas.microsoft.com/office/drawing/2014/main" id="{26E194D1-E6F1-4373-B7F2-FE3918579A7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216873" y="1859036"/>
            <a:ext cx="542768" cy="549638"/>
          </a:xfrm>
          <a:prstGeom prst="rect">
            <a:avLst/>
          </a:prstGeom>
        </p:spPr>
      </p:pic>
      <p:pic>
        <p:nvPicPr>
          <p:cNvPr id="24" name="Kuva 23">
            <a:extLst>
              <a:ext uri="{FF2B5EF4-FFF2-40B4-BE49-F238E27FC236}">
                <a16:creationId xmlns:a16="http://schemas.microsoft.com/office/drawing/2014/main" id="{B4BE9C6C-ED79-47E0-A3A8-6CDD1EFE4D1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19158313">
            <a:off x="10830368" y="4281341"/>
            <a:ext cx="685800" cy="285750"/>
          </a:xfrm>
          <a:prstGeom prst="rect">
            <a:avLst/>
          </a:prstGeom>
        </p:spPr>
      </p:pic>
      <p:pic>
        <p:nvPicPr>
          <p:cNvPr id="25" name="Kuva 24">
            <a:extLst>
              <a:ext uri="{FF2B5EF4-FFF2-40B4-BE49-F238E27FC236}">
                <a16:creationId xmlns:a16="http://schemas.microsoft.com/office/drawing/2014/main" id="{D1124F02-BBE8-4ADE-BC28-E830245D83A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903467" y="660590"/>
            <a:ext cx="372259" cy="611568"/>
          </a:xfrm>
          <a:prstGeom prst="rect">
            <a:avLst/>
          </a:prstGeom>
        </p:spPr>
      </p:pic>
      <p:sp>
        <p:nvSpPr>
          <p:cNvPr id="36" name="Tekstin paikkamerkki 35">
            <a:extLst>
              <a:ext uri="{FF2B5EF4-FFF2-40B4-BE49-F238E27FC236}">
                <a16:creationId xmlns:a16="http://schemas.microsoft.com/office/drawing/2014/main" id="{31107315-6149-4D75-AB08-6B0AD2CC9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4863" y="2512728"/>
            <a:ext cx="3132137" cy="1347787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endParaRPr lang="fi-FI" dirty="0"/>
          </a:p>
        </p:txBody>
      </p:sp>
      <p:sp>
        <p:nvSpPr>
          <p:cNvPr id="38" name="Tekstin paikkamerkki 37">
            <a:extLst>
              <a:ext uri="{FF2B5EF4-FFF2-40B4-BE49-F238E27FC236}">
                <a16:creationId xmlns:a16="http://schemas.microsoft.com/office/drawing/2014/main" id="{EE464042-6114-4F3A-89D8-526FC7E0BB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4863" y="1839913"/>
            <a:ext cx="2335212" cy="5683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4E2C1B"/>
                </a:solidFill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0" name="Tekstin paikkamerkki 39">
            <a:extLst>
              <a:ext uri="{FF2B5EF4-FFF2-40B4-BE49-F238E27FC236}">
                <a16:creationId xmlns:a16="http://schemas.microsoft.com/office/drawing/2014/main" id="{4DEDD9A6-195D-42D1-953D-77D2E347970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87488" y="761999"/>
            <a:ext cx="7426325" cy="449263"/>
          </a:xfrm>
        </p:spPr>
        <p:txBody>
          <a:bodyPr/>
          <a:lstStyle>
            <a:lvl1pPr marL="0" indent="0">
              <a:buNone/>
              <a:defRPr>
                <a:solidFill>
                  <a:srgbClr val="4E2C1B"/>
                </a:solidFill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1" name="Tekstin paikkamerkki 35">
            <a:extLst>
              <a:ext uri="{FF2B5EF4-FFF2-40B4-BE49-F238E27FC236}">
                <a16:creationId xmlns:a16="http://schemas.microsoft.com/office/drawing/2014/main" id="{E711C74F-22C4-42BE-A120-A73C2C0FC8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02184" y="2506667"/>
            <a:ext cx="3132137" cy="313675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endParaRPr lang="fi-FI" dirty="0"/>
          </a:p>
        </p:txBody>
      </p:sp>
      <p:sp>
        <p:nvSpPr>
          <p:cNvPr id="42" name="Tekstin paikkamerkki 37">
            <a:extLst>
              <a:ext uri="{FF2B5EF4-FFF2-40B4-BE49-F238E27FC236}">
                <a16:creationId xmlns:a16="http://schemas.microsoft.com/office/drawing/2014/main" id="{5C863A2C-19D5-44C2-BB4A-B6929F4506D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02184" y="1833852"/>
            <a:ext cx="2335212" cy="5683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4E2C1B"/>
                </a:solidFill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3" name="Tekstin paikkamerkki 35">
            <a:extLst>
              <a:ext uri="{FF2B5EF4-FFF2-40B4-BE49-F238E27FC236}">
                <a16:creationId xmlns:a16="http://schemas.microsoft.com/office/drawing/2014/main" id="{BED91947-1281-442F-8377-5E3CFF7A3C2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72550" y="2526621"/>
            <a:ext cx="3014588" cy="1007538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endParaRPr lang="fi-FI" dirty="0"/>
          </a:p>
        </p:txBody>
      </p:sp>
      <p:sp>
        <p:nvSpPr>
          <p:cNvPr id="44" name="Tekstin paikkamerkki 37">
            <a:extLst>
              <a:ext uri="{FF2B5EF4-FFF2-40B4-BE49-F238E27FC236}">
                <a16:creationId xmlns:a16="http://schemas.microsoft.com/office/drawing/2014/main" id="{49728BEB-E426-47E6-8106-D4D6B09EE1F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72549" y="1853805"/>
            <a:ext cx="2335212" cy="5683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4E2C1B"/>
                </a:solidFill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5" name="Tekstin paikkamerkki 35">
            <a:extLst>
              <a:ext uri="{FF2B5EF4-FFF2-40B4-BE49-F238E27FC236}">
                <a16:creationId xmlns:a16="http://schemas.microsoft.com/office/drawing/2014/main" id="{F99F2554-7BCF-4DAC-AA3D-9DDFDEC863A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4432" y="5135817"/>
            <a:ext cx="3132137" cy="607012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endParaRPr lang="fi-FI" dirty="0"/>
          </a:p>
        </p:txBody>
      </p:sp>
      <p:sp>
        <p:nvSpPr>
          <p:cNvPr id="46" name="Tekstin paikkamerkki 37">
            <a:extLst>
              <a:ext uri="{FF2B5EF4-FFF2-40B4-BE49-F238E27FC236}">
                <a16:creationId xmlns:a16="http://schemas.microsoft.com/office/drawing/2014/main" id="{A3E5079F-5C36-4C79-AF67-5DE1A98DF33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4432" y="4463001"/>
            <a:ext cx="2335212" cy="5683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4E2C1B"/>
                </a:solidFill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7" name="Tekstin paikkamerkki 35">
            <a:extLst>
              <a:ext uri="{FF2B5EF4-FFF2-40B4-BE49-F238E27FC236}">
                <a16:creationId xmlns:a16="http://schemas.microsoft.com/office/drawing/2014/main" id="{A0181E57-E306-4211-80A9-E88FDB68A2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72549" y="4837948"/>
            <a:ext cx="3015019" cy="897837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endParaRPr lang="fi-FI" dirty="0"/>
          </a:p>
        </p:txBody>
      </p:sp>
      <p:sp>
        <p:nvSpPr>
          <p:cNvPr id="48" name="Tekstin paikkamerkki 37">
            <a:extLst>
              <a:ext uri="{FF2B5EF4-FFF2-40B4-BE49-F238E27FC236}">
                <a16:creationId xmlns:a16="http://schemas.microsoft.com/office/drawing/2014/main" id="{164C0AF0-E3AE-4D51-88A9-9B72B00F6BA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72549" y="4165133"/>
            <a:ext cx="2335212" cy="5683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4E2C1B"/>
                </a:solidFill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618863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bg>
      <p:bgPr>
        <a:solidFill>
          <a:srgbClr val="E0D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84215" y="6459532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(c) Paju Consulting 2019 | www.pajuconsulting.fi</a:t>
            </a:r>
          </a:p>
        </p:txBody>
      </p:sp>
      <p:sp>
        <p:nvSpPr>
          <p:cNvPr id="38" name="Tekstin paikkamerkki 37">
            <a:extLst>
              <a:ext uri="{FF2B5EF4-FFF2-40B4-BE49-F238E27FC236}">
                <a16:creationId xmlns:a16="http://schemas.microsoft.com/office/drawing/2014/main" id="{EE464042-6114-4F3A-89D8-526FC7E0BB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4215" y="1718824"/>
            <a:ext cx="2335212" cy="5683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grpSp>
        <p:nvGrpSpPr>
          <p:cNvPr id="3" name="Ryhmä 2">
            <a:extLst>
              <a:ext uri="{FF2B5EF4-FFF2-40B4-BE49-F238E27FC236}">
                <a16:creationId xmlns:a16="http://schemas.microsoft.com/office/drawing/2014/main" id="{D135EBAB-AB9C-40D0-9A33-80A5F2EFC533}"/>
              </a:ext>
            </a:extLst>
          </p:cNvPr>
          <p:cNvGrpSpPr/>
          <p:nvPr userDrawn="1"/>
        </p:nvGrpSpPr>
        <p:grpSpPr>
          <a:xfrm>
            <a:off x="2746614" y="1601027"/>
            <a:ext cx="8854260" cy="4773877"/>
            <a:chOff x="2746614" y="1601027"/>
            <a:chExt cx="8854260" cy="4773877"/>
          </a:xfrm>
        </p:grpSpPr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00E7FEF0-25EB-4A30-8329-169DE1AFC370}"/>
                </a:ext>
              </a:extLst>
            </p:cNvPr>
            <p:cNvSpPr/>
            <p:nvPr userDrawn="1"/>
          </p:nvSpPr>
          <p:spPr>
            <a:xfrm>
              <a:off x="9984512" y="1601027"/>
              <a:ext cx="1616362" cy="1515095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616362"/>
                        <a:gd name="connsiteY0" fmla="*/ 0 h 1515095"/>
                        <a:gd name="connsiteX1" fmla="*/ 522624 w 1616362"/>
                        <a:gd name="connsiteY1" fmla="*/ 0 h 1515095"/>
                        <a:gd name="connsiteX2" fmla="*/ 1061411 w 1616362"/>
                        <a:gd name="connsiteY2" fmla="*/ 0 h 1515095"/>
                        <a:gd name="connsiteX3" fmla="*/ 1616362 w 1616362"/>
                        <a:gd name="connsiteY3" fmla="*/ 0 h 1515095"/>
                        <a:gd name="connsiteX4" fmla="*/ 1616362 w 1616362"/>
                        <a:gd name="connsiteY4" fmla="*/ 520183 h 1515095"/>
                        <a:gd name="connsiteX5" fmla="*/ 1616362 w 1616362"/>
                        <a:gd name="connsiteY5" fmla="*/ 979761 h 1515095"/>
                        <a:gd name="connsiteX6" fmla="*/ 1616362 w 1616362"/>
                        <a:gd name="connsiteY6" fmla="*/ 1515095 h 1515095"/>
                        <a:gd name="connsiteX7" fmla="*/ 1045247 w 1616362"/>
                        <a:gd name="connsiteY7" fmla="*/ 1515095 h 1515095"/>
                        <a:gd name="connsiteX8" fmla="*/ 474133 w 1616362"/>
                        <a:gd name="connsiteY8" fmla="*/ 1515095 h 1515095"/>
                        <a:gd name="connsiteX9" fmla="*/ 0 w 1616362"/>
                        <a:gd name="connsiteY9" fmla="*/ 1515095 h 1515095"/>
                        <a:gd name="connsiteX10" fmla="*/ 0 w 1616362"/>
                        <a:gd name="connsiteY10" fmla="*/ 1025214 h 1515095"/>
                        <a:gd name="connsiteX11" fmla="*/ 0 w 1616362"/>
                        <a:gd name="connsiteY11" fmla="*/ 520183 h 1515095"/>
                        <a:gd name="connsiteX12" fmla="*/ 0 w 1616362"/>
                        <a:gd name="connsiteY12" fmla="*/ 0 h 15150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6362" h="1515095" fill="none" extrusionOk="0">
                          <a:moveTo>
                            <a:pt x="0" y="0"/>
                          </a:moveTo>
                          <a:cubicBezTo>
                            <a:pt x="180605" y="21790"/>
                            <a:pt x="399458" y="13617"/>
                            <a:pt x="522624" y="0"/>
                          </a:cubicBezTo>
                          <a:cubicBezTo>
                            <a:pt x="645790" y="-13617"/>
                            <a:pt x="887040" y="-21442"/>
                            <a:pt x="1061411" y="0"/>
                          </a:cubicBezTo>
                          <a:cubicBezTo>
                            <a:pt x="1235782" y="21442"/>
                            <a:pt x="1446701" y="8957"/>
                            <a:pt x="1616362" y="0"/>
                          </a:cubicBezTo>
                          <a:cubicBezTo>
                            <a:pt x="1604489" y="219447"/>
                            <a:pt x="1634863" y="331346"/>
                            <a:pt x="1616362" y="520183"/>
                          </a:cubicBezTo>
                          <a:cubicBezTo>
                            <a:pt x="1597861" y="709020"/>
                            <a:pt x="1621798" y="883726"/>
                            <a:pt x="1616362" y="979761"/>
                          </a:cubicBezTo>
                          <a:cubicBezTo>
                            <a:pt x="1610926" y="1075796"/>
                            <a:pt x="1627116" y="1309745"/>
                            <a:pt x="1616362" y="1515095"/>
                          </a:cubicBezTo>
                          <a:cubicBezTo>
                            <a:pt x="1409777" y="1489421"/>
                            <a:pt x="1230131" y="1492605"/>
                            <a:pt x="1045247" y="1515095"/>
                          </a:cubicBezTo>
                          <a:cubicBezTo>
                            <a:pt x="860363" y="1537585"/>
                            <a:pt x="615578" y="1517969"/>
                            <a:pt x="474133" y="1515095"/>
                          </a:cubicBezTo>
                          <a:cubicBezTo>
                            <a:pt x="332688" y="1512221"/>
                            <a:pt x="187118" y="1515954"/>
                            <a:pt x="0" y="1515095"/>
                          </a:cubicBezTo>
                          <a:cubicBezTo>
                            <a:pt x="2174" y="1289920"/>
                            <a:pt x="24390" y="1159324"/>
                            <a:pt x="0" y="1025214"/>
                          </a:cubicBezTo>
                          <a:cubicBezTo>
                            <a:pt x="-24390" y="891104"/>
                            <a:pt x="1917" y="623309"/>
                            <a:pt x="0" y="520183"/>
                          </a:cubicBezTo>
                          <a:cubicBezTo>
                            <a:pt x="-1917" y="417057"/>
                            <a:pt x="7608" y="143852"/>
                            <a:pt x="0" y="0"/>
                          </a:cubicBezTo>
                          <a:close/>
                        </a:path>
                        <a:path w="1616362" h="1515095" stroke="0" extrusionOk="0">
                          <a:moveTo>
                            <a:pt x="0" y="0"/>
                          </a:moveTo>
                          <a:cubicBezTo>
                            <a:pt x="132674" y="-26077"/>
                            <a:pt x="396312" y="1629"/>
                            <a:pt x="522624" y="0"/>
                          </a:cubicBezTo>
                          <a:cubicBezTo>
                            <a:pt x="648936" y="-1629"/>
                            <a:pt x="810177" y="7113"/>
                            <a:pt x="1012920" y="0"/>
                          </a:cubicBezTo>
                          <a:cubicBezTo>
                            <a:pt x="1215663" y="-7113"/>
                            <a:pt x="1390953" y="25901"/>
                            <a:pt x="1616362" y="0"/>
                          </a:cubicBezTo>
                          <a:cubicBezTo>
                            <a:pt x="1630449" y="223927"/>
                            <a:pt x="1616233" y="300054"/>
                            <a:pt x="1616362" y="489881"/>
                          </a:cubicBezTo>
                          <a:cubicBezTo>
                            <a:pt x="1616491" y="679708"/>
                            <a:pt x="1607529" y="858442"/>
                            <a:pt x="1616362" y="964610"/>
                          </a:cubicBezTo>
                          <a:cubicBezTo>
                            <a:pt x="1625195" y="1070778"/>
                            <a:pt x="1596672" y="1276334"/>
                            <a:pt x="1616362" y="1515095"/>
                          </a:cubicBezTo>
                          <a:cubicBezTo>
                            <a:pt x="1442291" y="1509358"/>
                            <a:pt x="1245270" y="1521496"/>
                            <a:pt x="1077575" y="1515095"/>
                          </a:cubicBezTo>
                          <a:cubicBezTo>
                            <a:pt x="909880" y="1508694"/>
                            <a:pt x="740882" y="1542197"/>
                            <a:pt x="506460" y="1515095"/>
                          </a:cubicBezTo>
                          <a:cubicBezTo>
                            <a:pt x="272038" y="1487993"/>
                            <a:pt x="124600" y="1496775"/>
                            <a:pt x="0" y="1515095"/>
                          </a:cubicBezTo>
                          <a:cubicBezTo>
                            <a:pt x="9092" y="1265782"/>
                            <a:pt x="-10513" y="1155102"/>
                            <a:pt x="0" y="1010063"/>
                          </a:cubicBezTo>
                          <a:cubicBezTo>
                            <a:pt x="10513" y="865024"/>
                            <a:pt x="-14780" y="756994"/>
                            <a:pt x="0" y="520183"/>
                          </a:cubicBezTo>
                          <a:cubicBezTo>
                            <a:pt x="14780" y="283372"/>
                            <a:pt x="-19175" y="2575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8" name="Suorakulmio 27">
              <a:extLst>
                <a:ext uri="{FF2B5EF4-FFF2-40B4-BE49-F238E27FC236}">
                  <a16:creationId xmlns:a16="http://schemas.microsoft.com/office/drawing/2014/main" id="{595E096B-6C56-4584-8AAF-0C6A69778FA8}"/>
                </a:ext>
              </a:extLst>
            </p:cNvPr>
            <p:cNvSpPr/>
            <p:nvPr userDrawn="1"/>
          </p:nvSpPr>
          <p:spPr>
            <a:xfrm>
              <a:off x="9984512" y="4859809"/>
              <a:ext cx="1616362" cy="1515095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616362"/>
                        <a:gd name="connsiteY0" fmla="*/ 0 h 1515095"/>
                        <a:gd name="connsiteX1" fmla="*/ 522624 w 1616362"/>
                        <a:gd name="connsiteY1" fmla="*/ 0 h 1515095"/>
                        <a:gd name="connsiteX2" fmla="*/ 1061411 w 1616362"/>
                        <a:gd name="connsiteY2" fmla="*/ 0 h 1515095"/>
                        <a:gd name="connsiteX3" fmla="*/ 1616362 w 1616362"/>
                        <a:gd name="connsiteY3" fmla="*/ 0 h 1515095"/>
                        <a:gd name="connsiteX4" fmla="*/ 1616362 w 1616362"/>
                        <a:gd name="connsiteY4" fmla="*/ 520183 h 1515095"/>
                        <a:gd name="connsiteX5" fmla="*/ 1616362 w 1616362"/>
                        <a:gd name="connsiteY5" fmla="*/ 979761 h 1515095"/>
                        <a:gd name="connsiteX6" fmla="*/ 1616362 w 1616362"/>
                        <a:gd name="connsiteY6" fmla="*/ 1515095 h 1515095"/>
                        <a:gd name="connsiteX7" fmla="*/ 1045247 w 1616362"/>
                        <a:gd name="connsiteY7" fmla="*/ 1515095 h 1515095"/>
                        <a:gd name="connsiteX8" fmla="*/ 474133 w 1616362"/>
                        <a:gd name="connsiteY8" fmla="*/ 1515095 h 1515095"/>
                        <a:gd name="connsiteX9" fmla="*/ 0 w 1616362"/>
                        <a:gd name="connsiteY9" fmla="*/ 1515095 h 1515095"/>
                        <a:gd name="connsiteX10" fmla="*/ 0 w 1616362"/>
                        <a:gd name="connsiteY10" fmla="*/ 1025214 h 1515095"/>
                        <a:gd name="connsiteX11" fmla="*/ 0 w 1616362"/>
                        <a:gd name="connsiteY11" fmla="*/ 520183 h 1515095"/>
                        <a:gd name="connsiteX12" fmla="*/ 0 w 1616362"/>
                        <a:gd name="connsiteY12" fmla="*/ 0 h 15150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6362" h="1515095" fill="none" extrusionOk="0">
                          <a:moveTo>
                            <a:pt x="0" y="0"/>
                          </a:moveTo>
                          <a:cubicBezTo>
                            <a:pt x="180605" y="21790"/>
                            <a:pt x="399458" y="13617"/>
                            <a:pt x="522624" y="0"/>
                          </a:cubicBezTo>
                          <a:cubicBezTo>
                            <a:pt x="645790" y="-13617"/>
                            <a:pt x="887040" y="-21442"/>
                            <a:pt x="1061411" y="0"/>
                          </a:cubicBezTo>
                          <a:cubicBezTo>
                            <a:pt x="1235782" y="21442"/>
                            <a:pt x="1446701" y="8957"/>
                            <a:pt x="1616362" y="0"/>
                          </a:cubicBezTo>
                          <a:cubicBezTo>
                            <a:pt x="1604489" y="219447"/>
                            <a:pt x="1634863" y="331346"/>
                            <a:pt x="1616362" y="520183"/>
                          </a:cubicBezTo>
                          <a:cubicBezTo>
                            <a:pt x="1597861" y="709020"/>
                            <a:pt x="1621798" y="883726"/>
                            <a:pt x="1616362" y="979761"/>
                          </a:cubicBezTo>
                          <a:cubicBezTo>
                            <a:pt x="1610926" y="1075796"/>
                            <a:pt x="1627116" y="1309745"/>
                            <a:pt x="1616362" y="1515095"/>
                          </a:cubicBezTo>
                          <a:cubicBezTo>
                            <a:pt x="1409777" y="1489421"/>
                            <a:pt x="1230131" y="1492605"/>
                            <a:pt x="1045247" y="1515095"/>
                          </a:cubicBezTo>
                          <a:cubicBezTo>
                            <a:pt x="860363" y="1537585"/>
                            <a:pt x="615578" y="1517969"/>
                            <a:pt x="474133" y="1515095"/>
                          </a:cubicBezTo>
                          <a:cubicBezTo>
                            <a:pt x="332688" y="1512221"/>
                            <a:pt x="187118" y="1515954"/>
                            <a:pt x="0" y="1515095"/>
                          </a:cubicBezTo>
                          <a:cubicBezTo>
                            <a:pt x="2174" y="1289920"/>
                            <a:pt x="24390" y="1159324"/>
                            <a:pt x="0" y="1025214"/>
                          </a:cubicBezTo>
                          <a:cubicBezTo>
                            <a:pt x="-24390" y="891104"/>
                            <a:pt x="1917" y="623309"/>
                            <a:pt x="0" y="520183"/>
                          </a:cubicBezTo>
                          <a:cubicBezTo>
                            <a:pt x="-1917" y="417057"/>
                            <a:pt x="7608" y="143852"/>
                            <a:pt x="0" y="0"/>
                          </a:cubicBezTo>
                          <a:close/>
                        </a:path>
                        <a:path w="1616362" h="1515095" stroke="0" extrusionOk="0">
                          <a:moveTo>
                            <a:pt x="0" y="0"/>
                          </a:moveTo>
                          <a:cubicBezTo>
                            <a:pt x="132674" y="-26077"/>
                            <a:pt x="396312" y="1629"/>
                            <a:pt x="522624" y="0"/>
                          </a:cubicBezTo>
                          <a:cubicBezTo>
                            <a:pt x="648936" y="-1629"/>
                            <a:pt x="810177" y="7113"/>
                            <a:pt x="1012920" y="0"/>
                          </a:cubicBezTo>
                          <a:cubicBezTo>
                            <a:pt x="1215663" y="-7113"/>
                            <a:pt x="1390953" y="25901"/>
                            <a:pt x="1616362" y="0"/>
                          </a:cubicBezTo>
                          <a:cubicBezTo>
                            <a:pt x="1630449" y="223927"/>
                            <a:pt x="1616233" y="300054"/>
                            <a:pt x="1616362" y="489881"/>
                          </a:cubicBezTo>
                          <a:cubicBezTo>
                            <a:pt x="1616491" y="679708"/>
                            <a:pt x="1607529" y="858442"/>
                            <a:pt x="1616362" y="964610"/>
                          </a:cubicBezTo>
                          <a:cubicBezTo>
                            <a:pt x="1625195" y="1070778"/>
                            <a:pt x="1596672" y="1276334"/>
                            <a:pt x="1616362" y="1515095"/>
                          </a:cubicBezTo>
                          <a:cubicBezTo>
                            <a:pt x="1442291" y="1509358"/>
                            <a:pt x="1245270" y="1521496"/>
                            <a:pt x="1077575" y="1515095"/>
                          </a:cubicBezTo>
                          <a:cubicBezTo>
                            <a:pt x="909880" y="1508694"/>
                            <a:pt x="740882" y="1542197"/>
                            <a:pt x="506460" y="1515095"/>
                          </a:cubicBezTo>
                          <a:cubicBezTo>
                            <a:pt x="272038" y="1487993"/>
                            <a:pt x="124600" y="1496775"/>
                            <a:pt x="0" y="1515095"/>
                          </a:cubicBezTo>
                          <a:cubicBezTo>
                            <a:pt x="9092" y="1265782"/>
                            <a:pt x="-10513" y="1155102"/>
                            <a:pt x="0" y="1010063"/>
                          </a:cubicBezTo>
                          <a:cubicBezTo>
                            <a:pt x="10513" y="865024"/>
                            <a:pt x="-14780" y="756994"/>
                            <a:pt x="0" y="520183"/>
                          </a:cubicBezTo>
                          <a:cubicBezTo>
                            <a:pt x="14780" y="283372"/>
                            <a:pt x="-19175" y="2575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9" name="Suorakulmio 28">
              <a:extLst>
                <a:ext uri="{FF2B5EF4-FFF2-40B4-BE49-F238E27FC236}">
                  <a16:creationId xmlns:a16="http://schemas.microsoft.com/office/drawing/2014/main" id="{87249B6A-B8C1-401E-B111-BC5332634FEA}"/>
                </a:ext>
              </a:extLst>
            </p:cNvPr>
            <p:cNvSpPr/>
            <p:nvPr userDrawn="1"/>
          </p:nvSpPr>
          <p:spPr>
            <a:xfrm>
              <a:off x="9984512" y="3235036"/>
              <a:ext cx="1616362" cy="1515095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616362"/>
                        <a:gd name="connsiteY0" fmla="*/ 0 h 1515095"/>
                        <a:gd name="connsiteX1" fmla="*/ 522624 w 1616362"/>
                        <a:gd name="connsiteY1" fmla="*/ 0 h 1515095"/>
                        <a:gd name="connsiteX2" fmla="*/ 1061411 w 1616362"/>
                        <a:gd name="connsiteY2" fmla="*/ 0 h 1515095"/>
                        <a:gd name="connsiteX3" fmla="*/ 1616362 w 1616362"/>
                        <a:gd name="connsiteY3" fmla="*/ 0 h 1515095"/>
                        <a:gd name="connsiteX4" fmla="*/ 1616362 w 1616362"/>
                        <a:gd name="connsiteY4" fmla="*/ 520183 h 1515095"/>
                        <a:gd name="connsiteX5" fmla="*/ 1616362 w 1616362"/>
                        <a:gd name="connsiteY5" fmla="*/ 979761 h 1515095"/>
                        <a:gd name="connsiteX6" fmla="*/ 1616362 w 1616362"/>
                        <a:gd name="connsiteY6" fmla="*/ 1515095 h 1515095"/>
                        <a:gd name="connsiteX7" fmla="*/ 1045247 w 1616362"/>
                        <a:gd name="connsiteY7" fmla="*/ 1515095 h 1515095"/>
                        <a:gd name="connsiteX8" fmla="*/ 474133 w 1616362"/>
                        <a:gd name="connsiteY8" fmla="*/ 1515095 h 1515095"/>
                        <a:gd name="connsiteX9" fmla="*/ 0 w 1616362"/>
                        <a:gd name="connsiteY9" fmla="*/ 1515095 h 1515095"/>
                        <a:gd name="connsiteX10" fmla="*/ 0 w 1616362"/>
                        <a:gd name="connsiteY10" fmla="*/ 1025214 h 1515095"/>
                        <a:gd name="connsiteX11" fmla="*/ 0 w 1616362"/>
                        <a:gd name="connsiteY11" fmla="*/ 520183 h 1515095"/>
                        <a:gd name="connsiteX12" fmla="*/ 0 w 1616362"/>
                        <a:gd name="connsiteY12" fmla="*/ 0 h 15150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6362" h="1515095" fill="none" extrusionOk="0">
                          <a:moveTo>
                            <a:pt x="0" y="0"/>
                          </a:moveTo>
                          <a:cubicBezTo>
                            <a:pt x="180605" y="21790"/>
                            <a:pt x="399458" y="13617"/>
                            <a:pt x="522624" y="0"/>
                          </a:cubicBezTo>
                          <a:cubicBezTo>
                            <a:pt x="645790" y="-13617"/>
                            <a:pt x="887040" y="-21442"/>
                            <a:pt x="1061411" y="0"/>
                          </a:cubicBezTo>
                          <a:cubicBezTo>
                            <a:pt x="1235782" y="21442"/>
                            <a:pt x="1446701" y="8957"/>
                            <a:pt x="1616362" y="0"/>
                          </a:cubicBezTo>
                          <a:cubicBezTo>
                            <a:pt x="1604489" y="219447"/>
                            <a:pt x="1634863" y="331346"/>
                            <a:pt x="1616362" y="520183"/>
                          </a:cubicBezTo>
                          <a:cubicBezTo>
                            <a:pt x="1597861" y="709020"/>
                            <a:pt x="1621798" y="883726"/>
                            <a:pt x="1616362" y="979761"/>
                          </a:cubicBezTo>
                          <a:cubicBezTo>
                            <a:pt x="1610926" y="1075796"/>
                            <a:pt x="1627116" y="1309745"/>
                            <a:pt x="1616362" y="1515095"/>
                          </a:cubicBezTo>
                          <a:cubicBezTo>
                            <a:pt x="1409777" y="1489421"/>
                            <a:pt x="1230131" y="1492605"/>
                            <a:pt x="1045247" y="1515095"/>
                          </a:cubicBezTo>
                          <a:cubicBezTo>
                            <a:pt x="860363" y="1537585"/>
                            <a:pt x="615578" y="1517969"/>
                            <a:pt x="474133" y="1515095"/>
                          </a:cubicBezTo>
                          <a:cubicBezTo>
                            <a:pt x="332688" y="1512221"/>
                            <a:pt x="187118" y="1515954"/>
                            <a:pt x="0" y="1515095"/>
                          </a:cubicBezTo>
                          <a:cubicBezTo>
                            <a:pt x="2174" y="1289920"/>
                            <a:pt x="24390" y="1159324"/>
                            <a:pt x="0" y="1025214"/>
                          </a:cubicBezTo>
                          <a:cubicBezTo>
                            <a:pt x="-24390" y="891104"/>
                            <a:pt x="1917" y="623309"/>
                            <a:pt x="0" y="520183"/>
                          </a:cubicBezTo>
                          <a:cubicBezTo>
                            <a:pt x="-1917" y="417057"/>
                            <a:pt x="7608" y="143852"/>
                            <a:pt x="0" y="0"/>
                          </a:cubicBezTo>
                          <a:close/>
                        </a:path>
                        <a:path w="1616362" h="1515095" stroke="0" extrusionOk="0">
                          <a:moveTo>
                            <a:pt x="0" y="0"/>
                          </a:moveTo>
                          <a:cubicBezTo>
                            <a:pt x="132674" y="-26077"/>
                            <a:pt x="396312" y="1629"/>
                            <a:pt x="522624" y="0"/>
                          </a:cubicBezTo>
                          <a:cubicBezTo>
                            <a:pt x="648936" y="-1629"/>
                            <a:pt x="810177" y="7113"/>
                            <a:pt x="1012920" y="0"/>
                          </a:cubicBezTo>
                          <a:cubicBezTo>
                            <a:pt x="1215663" y="-7113"/>
                            <a:pt x="1390953" y="25901"/>
                            <a:pt x="1616362" y="0"/>
                          </a:cubicBezTo>
                          <a:cubicBezTo>
                            <a:pt x="1630449" y="223927"/>
                            <a:pt x="1616233" y="300054"/>
                            <a:pt x="1616362" y="489881"/>
                          </a:cubicBezTo>
                          <a:cubicBezTo>
                            <a:pt x="1616491" y="679708"/>
                            <a:pt x="1607529" y="858442"/>
                            <a:pt x="1616362" y="964610"/>
                          </a:cubicBezTo>
                          <a:cubicBezTo>
                            <a:pt x="1625195" y="1070778"/>
                            <a:pt x="1596672" y="1276334"/>
                            <a:pt x="1616362" y="1515095"/>
                          </a:cubicBezTo>
                          <a:cubicBezTo>
                            <a:pt x="1442291" y="1509358"/>
                            <a:pt x="1245270" y="1521496"/>
                            <a:pt x="1077575" y="1515095"/>
                          </a:cubicBezTo>
                          <a:cubicBezTo>
                            <a:pt x="909880" y="1508694"/>
                            <a:pt x="740882" y="1542197"/>
                            <a:pt x="506460" y="1515095"/>
                          </a:cubicBezTo>
                          <a:cubicBezTo>
                            <a:pt x="272038" y="1487993"/>
                            <a:pt x="124600" y="1496775"/>
                            <a:pt x="0" y="1515095"/>
                          </a:cubicBezTo>
                          <a:cubicBezTo>
                            <a:pt x="9092" y="1265782"/>
                            <a:pt x="-10513" y="1155102"/>
                            <a:pt x="0" y="1010063"/>
                          </a:cubicBezTo>
                          <a:cubicBezTo>
                            <a:pt x="10513" y="865024"/>
                            <a:pt x="-14780" y="756994"/>
                            <a:pt x="0" y="520183"/>
                          </a:cubicBezTo>
                          <a:cubicBezTo>
                            <a:pt x="14780" y="283372"/>
                            <a:pt x="-19175" y="2575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0" name="Suorakulmio 29">
              <a:extLst>
                <a:ext uri="{FF2B5EF4-FFF2-40B4-BE49-F238E27FC236}">
                  <a16:creationId xmlns:a16="http://schemas.microsoft.com/office/drawing/2014/main" id="{1D07B424-F43A-4E95-9CFE-7EB0ADC9D864}"/>
                </a:ext>
              </a:extLst>
            </p:cNvPr>
            <p:cNvSpPr/>
            <p:nvPr userDrawn="1"/>
          </p:nvSpPr>
          <p:spPr>
            <a:xfrm>
              <a:off x="8178505" y="1601027"/>
              <a:ext cx="1616362" cy="1515095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616362"/>
                        <a:gd name="connsiteY0" fmla="*/ 0 h 1515095"/>
                        <a:gd name="connsiteX1" fmla="*/ 522624 w 1616362"/>
                        <a:gd name="connsiteY1" fmla="*/ 0 h 1515095"/>
                        <a:gd name="connsiteX2" fmla="*/ 1061411 w 1616362"/>
                        <a:gd name="connsiteY2" fmla="*/ 0 h 1515095"/>
                        <a:gd name="connsiteX3" fmla="*/ 1616362 w 1616362"/>
                        <a:gd name="connsiteY3" fmla="*/ 0 h 1515095"/>
                        <a:gd name="connsiteX4" fmla="*/ 1616362 w 1616362"/>
                        <a:gd name="connsiteY4" fmla="*/ 520183 h 1515095"/>
                        <a:gd name="connsiteX5" fmla="*/ 1616362 w 1616362"/>
                        <a:gd name="connsiteY5" fmla="*/ 979761 h 1515095"/>
                        <a:gd name="connsiteX6" fmla="*/ 1616362 w 1616362"/>
                        <a:gd name="connsiteY6" fmla="*/ 1515095 h 1515095"/>
                        <a:gd name="connsiteX7" fmla="*/ 1045247 w 1616362"/>
                        <a:gd name="connsiteY7" fmla="*/ 1515095 h 1515095"/>
                        <a:gd name="connsiteX8" fmla="*/ 474133 w 1616362"/>
                        <a:gd name="connsiteY8" fmla="*/ 1515095 h 1515095"/>
                        <a:gd name="connsiteX9" fmla="*/ 0 w 1616362"/>
                        <a:gd name="connsiteY9" fmla="*/ 1515095 h 1515095"/>
                        <a:gd name="connsiteX10" fmla="*/ 0 w 1616362"/>
                        <a:gd name="connsiteY10" fmla="*/ 1025214 h 1515095"/>
                        <a:gd name="connsiteX11" fmla="*/ 0 w 1616362"/>
                        <a:gd name="connsiteY11" fmla="*/ 520183 h 1515095"/>
                        <a:gd name="connsiteX12" fmla="*/ 0 w 1616362"/>
                        <a:gd name="connsiteY12" fmla="*/ 0 h 15150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6362" h="1515095" fill="none" extrusionOk="0">
                          <a:moveTo>
                            <a:pt x="0" y="0"/>
                          </a:moveTo>
                          <a:cubicBezTo>
                            <a:pt x="180605" y="21790"/>
                            <a:pt x="399458" y="13617"/>
                            <a:pt x="522624" y="0"/>
                          </a:cubicBezTo>
                          <a:cubicBezTo>
                            <a:pt x="645790" y="-13617"/>
                            <a:pt x="887040" y="-21442"/>
                            <a:pt x="1061411" y="0"/>
                          </a:cubicBezTo>
                          <a:cubicBezTo>
                            <a:pt x="1235782" y="21442"/>
                            <a:pt x="1446701" y="8957"/>
                            <a:pt x="1616362" y="0"/>
                          </a:cubicBezTo>
                          <a:cubicBezTo>
                            <a:pt x="1604489" y="219447"/>
                            <a:pt x="1634863" y="331346"/>
                            <a:pt x="1616362" y="520183"/>
                          </a:cubicBezTo>
                          <a:cubicBezTo>
                            <a:pt x="1597861" y="709020"/>
                            <a:pt x="1621798" y="883726"/>
                            <a:pt x="1616362" y="979761"/>
                          </a:cubicBezTo>
                          <a:cubicBezTo>
                            <a:pt x="1610926" y="1075796"/>
                            <a:pt x="1627116" y="1309745"/>
                            <a:pt x="1616362" y="1515095"/>
                          </a:cubicBezTo>
                          <a:cubicBezTo>
                            <a:pt x="1409777" y="1489421"/>
                            <a:pt x="1230131" y="1492605"/>
                            <a:pt x="1045247" y="1515095"/>
                          </a:cubicBezTo>
                          <a:cubicBezTo>
                            <a:pt x="860363" y="1537585"/>
                            <a:pt x="615578" y="1517969"/>
                            <a:pt x="474133" y="1515095"/>
                          </a:cubicBezTo>
                          <a:cubicBezTo>
                            <a:pt x="332688" y="1512221"/>
                            <a:pt x="187118" y="1515954"/>
                            <a:pt x="0" y="1515095"/>
                          </a:cubicBezTo>
                          <a:cubicBezTo>
                            <a:pt x="2174" y="1289920"/>
                            <a:pt x="24390" y="1159324"/>
                            <a:pt x="0" y="1025214"/>
                          </a:cubicBezTo>
                          <a:cubicBezTo>
                            <a:pt x="-24390" y="891104"/>
                            <a:pt x="1917" y="623309"/>
                            <a:pt x="0" y="520183"/>
                          </a:cubicBezTo>
                          <a:cubicBezTo>
                            <a:pt x="-1917" y="417057"/>
                            <a:pt x="7608" y="143852"/>
                            <a:pt x="0" y="0"/>
                          </a:cubicBezTo>
                          <a:close/>
                        </a:path>
                        <a:path w="1616362" h="1515095" stroke="0" extrusionOk="0">
                          <a:moveTo>
                            <a:pt x="0" y="0"/>
                          </a:moveTo>
                          <a:cubicBezTo>
                            <a:pt x="132674" y="-26077"/>
                            <a:pt x="396312" y="1629"/>
                            <a:pt x="522624" y="0"/>
                          </a:cubicBezTo>
                          <a:cubicBezTo>
                            <a:pt x="648936" y="-1629"/>
                            <a:pt x="810177" y="7113"/>
                            <a:pt x="1012920" y="0"/>
                          </a:cubicBezTo>
                          <a:cubicBezTo>
                            <a:pt x="1215663" y="-7113"/>
                            <a:pt x="1390953" y="25901"/>
                            <a:pt x="1616362" y="0"/>
                          </a:cubicBezTo>
                          <a:cubicBezTo>
                            <a:pt x="1630449" y="223927"/>
                            <a:pt x="1616233" y="300054"/>
                            <a:pt x="1616362" y="489881"/>
                          </a:cubicBezTo>
                          <a:cubicBezTo>
                            <a:pt x="1616491" y="679708"/>
                            <a:pt x="1607529" y="858442"/>
                            <a:pt x="1616362" y="964610"/>
                          </a:cubicBezTo>
                          <a:cubicBezTo>
                            <a:pt x="1625195" y="1070778"/>
                            <a:pt x="1596672" y="1276334"/>
                            <a:pt x="1616362" y="1515095"/>
                          </a:cubicBezTo>
                          <a:cubicBezTo>
                            <a:pt x="1442291" y="1509358"/>
                            <a:pt x="1245270" y="1521496"/>
                            <a:pt x="1077575" y="1515095"/>
                          </a:cubicBezTo>
                          <a:cubicBezTo>
                            <a:pt x="909880" y="1508694"/>
                            <a:pt x="740882" y="1542197"/>
                            <a:pt x="506460" y="1515095"/>
                          </a:cubicBezTo>
                          <a:cubicBezTo>
                            <a:pt x="272038" y="1487993"/>
                            <a:pt x="124600" y="1496775"/>
                            <a:pt x="0" y="1515095"/>
                          </a:cubicBezTo>
                          <a:cubicBezTo>
                            <a:pt x="9092" y="1265782"/>
                            <a:pt x="-10513" y="1155102"/>
                            <a:pt x="0" y="1010063"/>
                          </a:cubicBezTo>
                          <a:cubicBezTo>
                            <a:pt x="10513" y="865024"/>
                            <a:pt x="-14780" y="756994"/>
                            <a:pt x="0" y="520183"/>
                          </a:cubicBezTo>
                          <a:cubicBezTo>
                            <a:pt x="14780" y="283372"/>
                            <a:pt x="-19175" y="2575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1" name="Suorakulmio 30">
              <a:extLst>
                <a:ext uri="{FF2B5EF4-FFF2-40B4-BE49-F238E27FC236}">
                  <a16:creationId xmlns:a16="http://schemas.microsoft.com/office/drawing/2014/main" id="{5F622445-0735-4C3F-AB23-DEC514E3F92F}"/>
                </a:ext>
              </a:extLst>
            </p:cNvPr>
            <p:cNvSpPr/>
            <p:nvPr userDrawn="1"/>
          </p:nvSpPr>
          <p:spPr>
            <a:xfrm>
              <a:off x="8178505" y="4859809"/>
              <a:ext cx="1616362" cy="1515095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616362"/>
                        <a:gd name="connsiteY0" fmla="*/ 0 h 1515095"/>
                        <a:gd name="connsiteX1" fmla="*/ 522624 w 1616362"/>
                        <a:gd name="connsiteY1" fmla="*/ 0 h 1515095"/>
                        <a:gd name="connsiteX2" fmla="*/ 1061411 w 1616362"/>
                        <a:gd name="connsiteY2" fmla="*/ 0 h 1515095"/>
                        <a:gd name="connsiteX3" fmla="*/ 1616362 w 1616362"/>
                        <a:gd name="connsiteY3" fmla="*/ 0 h 1515095"/>
                        <a:gd name="connsiteX4" fmla="*/ 1616362 w 1616362"/>
                        <a:gd name="connsiteY4" fmla="*/ 520183 h 1515095"/>
                        <a:gd name="connsiteX5" fmla="*/ 1616362 w 1616362"/>
                        <a:gd name="connsiteY5" fmla="*/ 979761 h 1515095"/>
                        <a:gd name="connsiteX6" fmla="*/ 1616362 w 1616362"/>
                        <a:gd name="connsiteY6" fmla="*/ 1515095 h 1515095"/>
                        <a:gd name="connsiteX7" fmla="*/ 1045247 w 1616362"/>
                        <a:gd name="connsiteY7" fmla="*/ 1515095 h 1515095"/>
                        <a:gd name="connsiteX8" fmla="*/ 474133 w 1616362"/>
                        <a:gd name="connsiteY8" fmla="*/ 1515095 h 1515095"/>
                        <a:gd name="connsiteX9" fmla="*/ 0 w 1616362"/>
                        <a:gd name="connsiteY9" fmla="*/ 1515095 h 1515095"/>
                        <a:gd name="connsiteX10" fmla="*/ 0 w 1616362"/>
                        <a:gd name="connsiteY10" fmla="*/ 1025214 h 1515095"/>
                        <a:gd name="connsiteX11" fmla="*/ 0 w 1616362"/>
                        <a:gd name="connsiteY11" fmla="*/ 520183 h 1515095"/>
                        <a:gd name="connsiteX12" fmla="*/ 0 w 1616362"/>
                        <a:gd name="connsiteY12" fmla="*/ 0 h 15150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6362" h="1515095" fill="none" extrusionOk="0">
                          <a:moveTo>
                            <a:pt x="0" y="0"/>
                          </a:moveTo>
                          <a:cubicBezTo>
                            <a:pt x="180605" y="21790"/>
                            <a:pt x="399458" y="13617"/>
                            <a:pt x="522624" y="0"/>
                          </a:cubicBezTo>
                          <a:cubicBezTo>
                            <a:pt x="645790" y="-13617"/>
                            <a:pt x="887040" y="-21442"/>
                            <a:pt x="1061411" y="0"/>
                          </a:cubicBezTo>
                          <a:cubicBezTo>
                            <a:pt x="1235782" y="21442"/>
                            <a:pt x="1446701" y="8957"/>
                            <a:pt x="1616362" y="0"/>
                          </a:cubicBezTo>
                          <a:cubicBezTo>
                            <a:pt x="1604489" y="219447"/>
                            <a:pt x="1634863" y="331346"/>
                            <a:pt x="1616362" y="520183"/>
                          </a:cubicBezTo>
                          <a:cubicBezTo>
                            <a:pt x="1597861" y="709020"/>
                            <a:pt x="1621798" y="883726"/>
                            <a:pt x="1616362" y="979761"/>
                          </a:cubicBezTo>
                          <a:cubicBezTo>
                            <a:pt x="1610926" y="1075796"/>
                            <a:pt x="1627116" y="1309745"/>
                            <a:pt x="1616362" y="1515095"/>
                          </a:cubicBezTo>
                          <a:cubicBezTo>
                            <a:pt x="1409777" y="1489421"/>
                            <a:pt x="1230131" y="1492605"/>
                            <a:pt x="1045247" y="1515095"/>
                          </a:cubicBezTo>
                          <a:cubicBezTo>
                            <a:pt x="860363" y="1537585"/>
                            <a:pt x="615578" y="1517969"/>
                            <a:pt x="474133" y="1515095"/>
                          </a:cubicBezTo>
                          <a:cubicBezTo>
                            <a:pt x="332688" y="1512221"/>
                            <a:pt x="187118" y="1515954"/>
                            <a:pt x="0" y="1515095"/>
                          </a:cubicBezTo>
                          <a:cubicBezTo>
                            <a:pt x="2174" y="1289920"/>
                            <a:pt x="24390" y="1159324"/>
                            <a:pt x="0" y="1025214"/>
                          </a:cubicBezTo>
                          <a:cubicBezTo>
                            <a:pt x="-24390" y="891104"/>
                            <a:pt x="1917" y="623309"/>
                            <a:pt x="0" y="520183"/>
                          </a:cubicBezTo>
                          <a:cubicBezTo>
                            <a:pt x="-1917" y="417057"/>
                            <a:pt x="7608" y="143852"/>
                            <a:pt x="0" y="0"/>
                          </a:cubicBezTo>
                          <a:close/>
                        </a:path>
                        <a:path w="1616362" h="1515095" stroke="0" extrusionOk="0">
                          <a:moveTo>
                            <a:pt x="0" y="0"/>
                          </a:moveTo>
                          <a:cubicBezTo>
                            <a:pt x="132674" y="-26077"/>
                            <a:pt x="396312" y="1629"/>
                            <a:pt x="522624" y="0"/>
                          </a:cubicBezTo>
                          <a:cubicBezTo>
                            <a:pt x="648936" y="-1629"/>
                            <a:pt x="810177" y="7113"/>
                            <a:pt x="1012920" y="0"/>
                          </a:cubicBezTo>
                          <a:cubicBezTo>
                            <a:pt x="1215663" y="-7113"/>
                            <a:pt x="1390953" y="25901"/>
                            <a:pt x="1616362" y="0"/>
                          </a:cubicBezTo>
                          <a:cubicBezTo>
                            <a:pt x="1630449" y="223927"/>
                            <a:pt x="1616233" y="300054"/>
                            <a:pt x="1616362" y="489881"/>
                          </a:cubicBezTo>
                          <a:cubicBezTo>
                            <a:pt x="1616491" y="679708"/>
                            <a:pt x="1607529" y="858442"/>
                            <a:pt x="1616362" y="964610"/>
                          </a:cubicBezTo>
                          <a:cubicBezTo>
                            <a:pt x="1625195" y="1070778"/>
                            <a:pt x="1596672" y="1276334"/>
                            <a:pt x="1616362" y="1515095"/>
                          </a:cubicBezTo>
                          <a:cubicBezTo>
                            <a:pt x="1442291" y="1509358"/>
                            <a:pt x="1245270" y="1521496"/>
                            <a:pt x="1077575" y="1515095"/>
                          </a:cubicBezTo>
                          <a:cubicBezTo>
                            <a:pt x="909880" y="1508694"/>
                            <a:pt x="740882" y="1542197"/>
                            <a:pt x="506460" y="1515095"/>
                          </a:cubicBezTo>
                          <a:cubicBezTo>
                            <a:pt x="272038" y="1487993"/>
                            <a:pt x="124600" y="1496775"/>
                            <a:pt x="0" y="1515095"/>
                          </a:cubicBezTo>
                          <a:cubicBezTo>
                            <a:pt x="9092" y="1265782"/>
                            <a:pt x="-10513" y="1155102"/>
                            <a:pt x="0" y="1010063"/>
                          </a:cubicBezTo>
                          <a:cubicBezTo>
                            <a:pt x="10513" y="865024"/>
                            <a:pt x="-14780" y="756994"/>
                            <a:pt x="0" y="520183"/>
                          </a:cubicBezTo>
                          <a:cubicBezTo>
                            <a:pt x="14780" y="283372"/>
                            <a:pt x="-19175" y="2575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2" name="Suorakulmio 31">
              <a:extLst>
                <a:ext uri="{FF2B5EF4-FFF2-40B4-BE49-F238E27FC236}">
                  <a16:creationId xmlns:a16="http://schemas.microsoft.com/office/drawing/2014/main" id="{3744420B-E3DD-40FF-A0C7-1C8352585064}"/>
                </a:ext>
              </a:extLst>
            </p:cNvPr>
            <p:cNvSpPr/>
            <p:nvPr userDrawn="1"/>
          </p:nvSpPr>
          <p:spPr>
            <a:xfrm>
              <a:off x="8178505" y="3235036"/>
              <a:ext cx="1616362" cy="1515095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616362"/>
                        <a:gd name="connsiteY0" fmla="*/ 0 h 1515095"/>
                        <a:gd name="connsiteX1" fmla="*/ 522624 w 1616362"/>
                        <a:gd name="connsiteY1" fmla="*/ 0 h 1515095"/>
                        <a:gd name="connsiteX2" fmla="*/ 1061411 w 1616362"/>
                        <a:gd name="connsiteY2" fmla="*/ 0 h 1515095"/>
                        <a:gd name="connsiteX3" fmla="*/ 1616362 w 1616362"/>
                        <a:gd name="connsiteY3" fmla="*/ 0 h 1515095"/>
                        <a:gd name="connsiteX4" fmla="*/ 1616362 w 1616362"/>
                        <a:gd name="connsiteY4" fmla="*/ 520183 h 1515095"/>
                        <a:gd name="connsiteX5" fmla="*/ 1616362 w 1616362"/>
                        <a:gd name="connsiteY5" fmla="*/ 979761 h 1515095"/>
                        <a:gd name="connsiteX6" fmla="*/ 1616362 w 1616362"/>
                        <a:gd name="connsiteY6" fmla="*/ 1515095 h 1515095"/>
                        <a:gd name="connsiteX7" fmla="*/ 1045247 w 1616362"/>
                        <a:gd name="connsiteY7" fmla="*/ 1515095 h 1515095"/>
                        <a:gd name="connsiteX8" fmla="*/ 474133 w 1616362"/>
                        <a:gd name="connsiteY8" fmla="*/ 1515095 h 1515095"/>
                        <a:gd name="connsiteX9" fmla="*/ 0 w 1616362"/>
                        <a:gd name="connsiteY9" fmla="*/ 1515095 h 1515095"/>
                        <a:gd name="connsiteX10" fmla="*/ 0 w 1616362"/>
                        <a:gd name="connsiteY10" fmla="*/ 1025214 h 1515095"/>
                        <a:gd name="connsiteX11" fmla="*/ 0 w 1616362"/>
                        <a:gd name="connsiteY11" fmla="*/ 520183 h 1515095"/>
                        <a:gd name="connsiteX12" fmla="*/ 0 w 1616362"/>
                        <a:gd name="connsiteY12" fmla="*/ 0 h 15150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6362" h="1515095" fill="none" extrusionOk="0">
                          <a:moveTo>
                            <a:pt x="0" y="0"/>
                          </a:moveTo>
                          <a:cubicBezTo>
                            <a:pt x="180605" y="21790"/>
                            <a:pt x="399458" y="13617"/>
                            <a:pt x="522624" y="0"/>
                          </a:cubicBezTo>
                          <a:cubicBezTo>
                            <a:pt x="645790" y="-13617"/>
                            <a:pt x="887040" y="-21442"/>
                            <a:pt x="1061411" y="0"/>
                          </a:cubicBezTo>
                          <a:cubicBezTo>
                            <a:pt x="1235782" y="21442"/>
                            <a:pt x="1446701" y="8957"/>
                            <a:pt x="1616362" y="0"/>
                          </a:cubicBezTo>
                          <a:cubicBezTo>
                            <a:pt x="1604489" y="219447"/>
                            <a:pt x="1634863" y="331346"/>
                            <a:pt x="1616362" y="520183"/>
                          </a:cubicBezTo>
                          <a:cubicBezTo>
                            <a:pt x="1597861" y="709020"/>
                            <a:pt x="1621798" y="883726"/>
                            <a:pt x="1616362" y="979761"/>
                          </a:cubicBezTo>
                          <a:cubicBezTo>
                            <a:pt x="1610926" y="1075796"/>
                            <a:pt x="1627116" y="1309745"/>
                            <a:pt x="1616362" y="1515095"/>
                          </a:cubicBezTo>
                          <a:cubicBezTo>
                            <a:pt x="1409777" y="1489421"/>
                            <a:pt x="1230131" y="1492605"/>
                            <a:pt x="1045247" y="1515095"/>
                          </a:cubicBezTo>
                          <a:cubicBezTo>
                            <a:pt x="860363" y="1537585"/>
                            <a:pt x="615578" y="1517969"/>
                            <a:pt x="474133" y="1515095"/>
                          </a:cubicBezTo>
                          <a:cubicBezTo>
                            <a:pt x="332688" y="1512221"/>
                            <a:pt x="187118" y="1515954"/>
                            <a:pt x="0" y="1515095"/>
                          </a:cubicBezTo>
                          <a:cubicBezTo>
                            <a:pt x="2174" y="1289920"/>
                            <a:pt x="24390" y="1159324"/>
                            <a:pt x="0" y="1025214"/>
                          </a:cubicBezTo>
                          <a:cubicBezTo>
                            <a:pt x="-24390" y="891104"/>
                            <a:pt x="1917" y="623309"/>
                            <a:pt x="0" y="520183"/>
                          </a:cubicBezTo>
                          <a:cubicBezTo>
                            <a:pt x="-1917" y="417057"/>
                            <a:pt x="7608" y="143852"/>
                            <a:pt x="0" y="0"/>
                          </a:cubicBezTo>
                          <a:close/>
                        </a:path>
                        <a:path w="1616362" h="1515095" stroke="0" extrusionOk="0">
                          <a:moveTo>
                            <a:pt x="0" y="0"/>
                          </a:moveTo>
                          <a:cubicBezTo>
                            <a:pt x="132674" y="-26077"/>
                            <a:pt x="396312" y="1629"/>
                            <a:pt x="522624" y="0"/>
                          </a:cubicBezTo>
                          <a:cubicBezTo>
                            <a:pt x="648936" y="-1629"/>
                            <a:pt x="810177" y="7113"/>
                            <a:pt x="1012920" y="0"/>
                          </a:cubicBezTo>
                          <a:cubicBezTo>
                            <a:pt x="1215663" y="-7113"/>
                            <a:pt x="1390953" y="25901"/>
                            <a:pt x="1616362" y="0"/>
                          </a:cubicBezTo>
                          <a:cubicBezTo>
                            <a:pt x="1630449" y="223927"/>
                            <a:pt x="1616233" y="300054"/>
                            <a:pt x="1616362" y="489881"/>
                          </a:cubicBezTo>
                          <a:cubicBezTo>
                            <a:pt x="1616491" y="679708"/>
                            <a:pt x="1607529" y="858442"/>
                            <a:pt x="1616362" y="964610"/>
                          </a:cubicBezTo>
                          <a:cubicBezTo>
                            <a:pt x="1625195" y="1070778"/>
                            <a:pt x="1596672" y="1276334"/>
                            <a:pt x="1616362" y="1515095"/>
                          </a:cubicBezTo>
                          <a:cubicBezTo>
                            <a:pt x="1442291" y="1509358"/>
                            <a:pt x="1245270" y="1521496"/>
                            <a:pt x="1077575" y="1515095"/>
                          </a:cubicBezTo>
                          <a:cubicBezTo>
                            <a:pt x="909880" y="1508694"/>
                            <a:pt x="740882" y="1542197"/>
                            <a:pt x="506460" y="1515095"/>
                          </a:cubicBezTo>
                          <a:cubicBezTo>
                            <a:pt x="272038" y="1487993"/>
                            <a:pt x="124600" y="1496775"/>
                            <a:pt x="0" y="1515095"/>
                          </a:cubicBezTo>
                          <a:cubicBezTo>
                            <a:pt x="9092" y="1265782"/>
                            <a:pt x="-10513" y="1155102"/>
                            <a:pt x="0" y="1010063"/>
                          </a:cubicBezTo>
                          <a:cubicBezTo>
                            <a:pt x="10513" y="865024"/>
                            <a:pt x="-14780" y="756994"/>
                            <a:pt x="0" y="520183"/>
                          </a:cubicBezTo>
                          <a:cubicBezTo>
                            <a:pt x="14780" y="283372"/>
                            <a:pt x="-19175" y="2575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3" name="Suorakulmio 32">
              <a:extLst>
                <a:ext uri="{FF2B5EF4-FFF2-40B4-BE49-F238E27FC236}">
                  <a16:creationId xmlns:a16="http://schemas.microsoft.com/office/drawing/2014/main" id="{98D3909B-7D33-449E-A0A9-E41383D66D55}"/>
                </a:ext>
              </a:extLst>
            </p:cNvPr>
            <p:cNvSpPr/>
            <p:nvPr userDrawn="1"/>
          </p:nvSpPr>
          <p:spPr>
            <a:xfrm>
              <a:off x="6344790" y="1601027"/>
              <a:ext cx="1616362" cy="1515095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616362"/>
                        <a:gd name="connsiteY0" fmla="*/ 0 h 1515095"/>
                        <a:gd name="connsiteX1" fmla="*/ 522624 w 1616362"/>
                        <a:gd name="connsiteY1" fmla="*/ 0 h 1515095"/>
                        <a:gd name="connsiteX2" fmla="*/ 1061411 w 1616362"/>
                        <a:gd name="connsiteY2" fmla="*/ 0 h 1515095"/>
                        <a:gd name="connsiteX3" fmla="*/ 1616362 w 1616362"/>
                        <a:gd name="connsiteY3" fmla="*/ 0 h 1515095"/>
                        <a:gd name="connsiteX4" fmla="*/ 1616362 w 1616362"/>
                        <a:gd name="connsiteY4" fmla="*/ 520183 h 1515095"/>
                        <a:gd name="connsiteX5" fmla="*/ 1616362 w 1616362"/>
                        <a:gd name="connsiteY5" fmla="*/ 979761 h 1515095"/>
                        <a:gd name="connsiteX6" fmla="*/ 1616362 w 1616362"/>
                        <a:gd name="connsiteY6" fmla="*/ 1515095 h 1515095"/>
                        <a:gd name="connsiteX7" fmla="*/ 1045247 w 1616362"/>
                        <a:gd name="connsiteY7" fmla="*/ 1515095 h 1515095"/>
                        <a:gd name="connsiteX8" fmla="*/ 474133 w 1616362"/>
                        <a:gd name="connsiteY8" fmla="*/ 1515095 h 1515095"/>
                        <a:gd name="connsiteX9" fmla="*/ 0 w 1616362"/>
                        <a:gd name="connsiteY9" fmla="*/ 1515095 h 1515095"/>
                        <a:gd name="connsiteX10" fmla="*/ 0 w 1616362"/>
                        <a:gd name="connsiteY10" fmla="*/ 1025214 h 1515095"/>
                        <a:gd name="connsiteX11" fmla="*/ 0 w 1616362"/>
                        <a:gd name="connsiteY11" fmla="*/ 520183 h 1515095"/>
                        <a:gd name="connsiteX12" fmla="*/ 0 w 1616362"/>
                        <a:gd name="connsiteY12" fmla="*/ 0 h 15150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6362" h="1515095" fill="none" extrusionOk="0">
                          <a:moveTo>
                            <a:pt x="0" y="0"/>
                          </a:moveTo>
                          <a:cubicBezTo>
                            <a:pt x="180605" y="21790"/>
                            <a:pt x="399458" y="13617"/>
                            <a:pt x="522624" y="0"/>
                          </a:cubicBezTo>
                          <a:cubicBezTo>
                            <a:pt x="645790" y="-13617"/>
                            <a:pt x="887040" y="-21442"/>
                            <a:pt x="1061411" y="0"/>
                          </a:cubicBezTo>
                          <a:cubicBezTo>
                            <a:pt x="1235782" y="21442"/>
                            <a:pt x="1446701" y="8957"/>
                            <a:pt x="1616362" y="0"/>
                          </a:cubicBezTo>
                          <a:cubicBezTo>
                            <a:pt x="1604489" y="219447"/>
                            <a:pt x="1634863" y="331346"/>
                            <a:pt x="1616362" y="520183"/>
                          </a:cubicBezTo>
                          <a:cubicBezTo>
                            <a:pt x="1597861" y="709020"/>
                            <a:pt x="1621798" y="883726"/>
                            <a:pt x="1616362" y="979761"/>
                          </a:cubicBezTo>
                          <a:cubicBezTo>
                            <a:pt x="1610926" y="1075796"/>
                            <a:pt x="1627116" y="1309745"/>
                            <a:pt x="1616362" y="1515095"/>
                          </a:cubicBezTo>
                          <a:cubicBezTo>
                            <a:pt x="1409777" y="1489421"/>
                            <a:pt x="1230131" y="1492605"/>
                            <a:pt x="1045247" y="1515095"/>
                          </a:cubicBezTo>
                          <a:cubicBezTo>
                            <a:pt x="860363" y="1537585"/>
                            <a:pt x="615578" y="1517969"/>
                            <a:pt x="474133" y="1515095"/>
                          </a:cubicBezTo>
                          <a:cubicBezTo>
                            <a:pt x="332688" y="1512221"/>
                            <a:pt x="187118" y="1515954"/>
                            <a:pt x="0" y="1515095"/>
                          </a:cubicBezTo>
                          <a:cubicBezTo>
                            <a:pt x="2174" y="1289920"/>
                            <a:pt x="24390" y="1159324"/>
                            <a:pt x="0" y="1025214"/>
                          </a:cubicBezTo>
                          <a:cubicBezTo>
                            <a:pt x="-24390" y="891104"/>
                            <a:pt x="1917" y="623309"/>
                            <a:pt x="0" y="520183"/>
                          </a:cubicBezTo>
                          <a:cubicBezTo>
                            <a:pt x="-1917" y="417057"/>
                            <a:pt x="7608" y="143852"/>
                            <a:pt x="0" y="0"/>
                          </a:cubicBezTo>
                          <a:close/>
                        </a:path>
                        <a:path w="1616362" h="1515095" stroke="0" extrusionOk="0">
                          <a:moveTo>
                            <a:pt x="0" y="0"/>
                          </a:moveTo>
                          <a:cubicBezTo>
                            <a:pt x="132674" y="-26077"/>
                            <a:pt x="396312" y="1629"/>
                            <a:pt x="522624" y="0"/>
                          </a:cubicBezTo>
                          <a:cubicBezTo>
                            <a:pt x="648936" y="-1629"/>
                            <a:pt x="810177" y="7113"/>
                            <a:pt x="1012920" y="0"/>
                          </a:cubicBezTo>
                          <a:cubicBezTo>
                            <a:pt x="1215663" y="-7113"/>
                            <a:pt x="1390953" y="25901"/>
                            <a:pt x="1616362" y="0"/>
                          </a:cubicBezTo>
                          <a:cubicBezTo>
                            <a:pt x="1630449" y="223927"/>
                            <a:pt x="1616233" y="300054"/>
                            <a:pt x="1616362" y="489881"/>
                          </a:cubicBezTo>
                          <a:cubicBezTo>
                            <a:pt x="1616491" y="679708"/>
                            <a:pt x="1607529" y="858442"/>
                            <a:pt x="1616362" y="964610"/>
                          </a:cubicBezTo>
                          <a:cubicBezTo>
                            <a:pt x="1625195" y="1070778"/>
                            <a:pt x="1596672" y="1276334"/>
                            <a:pt x="1616362" y="1515095"/>
                          </a:cubicBezTo>
                          <a:cubicBezTo>
                            <a:pt x="1442291" y="1509358"/>
                            <a:pt x="1245270" y="1521496"/>
                            <a:pt x="1077575" y="1515095"/>
                          </a:cubicBezTo>
                          <a:cubicBezTo>
                            <a:pt x="909880" y="1508694"/>
                            <a:pt x="740882" y="1542197"/>
                            <a:pt x="506460" y="1515095"/>
                          </a:cubicBezTo>
                          <a:cubicBezTo>
                            <a:pt x="272038" y="1487993"/>
                            <a:pt x="124600" y="1496775"/>
                            <a:pt x="0" y="1515095"/>
                          </a:cubicBezTo>
                          <a:cubicBezTo>
                            <a:pt x="9092" y="1265782"/>
                            <a:pt x="-10513" y="1155102"/>
                            <a:pt x="0" y="1010063"/>
                          </a:cubicBezTo>
                          <a:cubicBezTo>
                            <a:pt x="10513" y="865024"/>
                            <a:pt x="-14780" y="756994"/>
                            <a:pt x="0" y="520183"/>
                          </a:cubicBezTo>
                          <a:cubicBezTo>
                            <a:pt x="14780" y="283372"/>
                            <a:pt x="-19175" y="2575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4" name="Suorakulmio 33">
              <a:extLst>
                <a:ext uri="{FF2B5EF4-FFF2-40B4-BE49-F238E27FC236}">
                  <a16:creationId xmlns:a16="http://schemas.microsoft.com/office/drawing/2014/main" id="{2E43274B-671B-4FB3-8413-09CC1B06F927}"/>
                </a:ext>
              </a:extLst>
            </p:cNvPr>
            <p:cNvSpPr/>
            <p:nvPr userDrawn="1"/>
          </p:nvSpPr>
          <p:spPr>
            <a:xfrm>
              <a:off x="6344790" y="4859809"/>
              <a:ext cx="1616362" cy="1515095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616362"/>
                        <a:gd name="connsiteY0" fmla="*/ 0 h 1515095"/>
                        <a:gd name="connsiteX1" fmla="*/ 522624 w 1616362"/>
                        <a:gd name="connsiteY1" fmla="*/ 0 h 1515095"/>
                        <a:gd name="connsiteX2" fmla="*/ 1061411 w 1616362"/>
                        <a:gd name="connsiteY2" fmla="*/ 0 h 1515095"/>
                        <a:gd name="connsiteX3" fmla="*/ 1616362 w 1616362"/>
                        <a:gd name="connsiteY3" fmla="*/ 0 h 1515095"/>
                        <a:gd name="connsiteX4" fmla="*/ 1616362 w 1616362"/>
                        <a:gd name="connsiteY4" fmla="*/ 520183 h 1515095"/>
                        <a:gd name="connsiteX5" fmla="*/ 1616362 w 1616362"/>
                        <a:gd name="connsiteY5" fmla="*/ 979761 h 1515095"/>
                        <a:gd name="connsiteX6" fmla="*/ 1616362 w 1616362"/>
                        <a:gd name="connsiteY6" fmla="*/ 1515095 h 1515095"/>
                        <a:gd name="connsiteX7" fmla="*/ 1045247 w 1616362"/>
                        <a:gd name="connsiteY7" fmla="*/ 1515095 h 1515095"/>
                        <a:gd name="connsiteX8" fmla="*/ 474133 w 1616362"/>
                        <a:gd name="connsiteY8" fmla="*/ 1515095 h 1515095"/>
                        <a:gd name="connsiteX9" fmla="*/ 0 w 1616362"/>
                        <a:gd name="connsiteY9" fmla="*/ 1515095 h 1515095"/>
                        <a:gd name="connsiteX10" fmla="*/ 0 w 1616362"/>
                        <a:gd name="connsiteY10" fmla="*/ 1025214 h 1515095"/>
                        <a:gd name="connsiteX11" fmla="*/ 0 w 1616362"/>
                        <a:gd name="connsiteY11" fmla="*/ 520183 h 1515095"/>
                        <a:gd name="connsiteX12" fmla="*/ 0 w 1616362"/>
                        <a:gd name="connsiteY12" fmla="*/ 0 h 15150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6362" h="1515095" fill="none" extrusionOk="0">
                          <a:moveTo>
                            <a:pt x="0" y="0"/>
                          </a:moveTo>
                          <a:cubicBezTo>
                            <a:pt x="180605" y="21790"/>
                            <a:pt x="399458" y="13617"/>
                            <a:pt x="522624" y="0"/>
                          </a:cubicBezTo>
                          <a:cubicBezTo>
                            <a:pt x="645790" y="-13617"/>
                            <a:pt x="887040" y="-21442"/>
                            <a:pt x="1061411" y="0"/>
                          </a:cubicBezTo>
                          <a:cubicBezTo>
                            <a:pt x="1235782" y="21442"/>
                            <a:pt x="1446701" y="8957"/>
                            <a:pt x="1616362" y="0"/>
                          </a:cubicBezTo>
                          <a:cubicBezTo>
                            <a:pt x="1604489" y="219447"/>
                            <a:pt x="1634863" y="331346"/>
                            <a:pt x="1616362" y="520183"/>
                          </a:cubicBezTo>
                          <a:cubicBezTo>
                            <a:pt x="1597861" y="709020"/>
                            <a:pt x="1621798" y="883726"/>
                            <a:pt x="1616362" y="979761"/>
                          </a:cubicBezTo>
                          <a:cubicBezTo>
                            <a:pt x="1610926" y="1075796"/>
                            <a:pt x="1627116" y="1309745"/>
                            <a:pt x="1616362" y="1515095"/>
                          </a:cubicBezTo>
                          <a:cubicBezTo>
                            <a:pt x="1409777" y="1489421"/>
                            <a:pt x="1230131" y="1492605"/>
                            <a:pt x="1045247" y="1515095"/>
                          </a:cubicBezTo>
                          <a:cubicBezTo>
                            <a:pt x="860363" y="1537585"/>
                            <a:pt x="615578" y="1517969"/>
                            <a:pt x="474133" y="1515095"/>
                          </a:cubicBezTo>
                          <a:cubicBezTo>
                            <a:pt x="332688" y="1512221"/>
                            <a:pt x="187118" y="1515954"/>
                            <a:pt x="0" y="1515095"/>
                          </a:cubicBezTo>
                          <a:cubicBezTo>
                            <a:pt x="2174" y="1289920"/>
                            <a:pt x="24390" y="1159324"/>
                            <a:pt x="0" y="1025214"/>
                          </a:cubicBezTo>
                          <a:cubicBezTo>
                            <a:pt x="-24390" y="891104"/>
                            <a:pt x="1917" y="623309"/>
                            <a:pt x="0" y="520183"/>
                          </a:cubicBezTo>
                          <a:cubicBezTo>
                            <a:pt x="-1917" y="417057"/>
                            <a:pt x="7608" y="143852"/>
                            <a:pt x="0" y="0"/>
                          </a:cubicBezTo>
                          <a:close/>
                        </a:path>
                        <a:path w="1616362" h="1515095" stroke="0" extrusionOk="0">
                          <a:moveTo>
                            <a:pt x="0" y="0"/>
                          </a:moveTo>
                          <a:cubicBezTo>
                            <a:pt x="132674" y="-26077"/>
                            <a:pt x="396312" y="1629"/>
                            <a:pt x="522624" y="0"/>
                          </a:cubicBezTo>
                          <a:cubicBezTo>
                            <a:pt x="648936" y="-1629"/>
                            <a:pt x="810177" y="7113"/>
                            <a:pt x="1012920" y="0"/>
                          </a:cubicBezTo>
                          <a:cubicBezTo>
                            <a:pt x="1215663" y="-7113"/>
                            <a:pt x="1390953" y="25901"/>
                            <a:pt x="1616362" y="0"/>
                          </a:cubicBezTo>
                          <a:cubicBezTo>
                            <a:pt x="1630449" y="223927"/>
                            <a:pt x="1616233" y="300054"/>
                            <a:pt x="1616362" y="489881"/>
                          </a:cubicBezTo>
                          <a:cubicBezTo>
                            <a:pt x="1616491" y="679708"/>
                            <a:pt x="1607529" y="858442"/>
                            <a:pt x="1616362" y="964610"/>
                          </a:cubicBezTo>
                          <a:cubicBezTo>
                            <a:pt x="1625195" y="1070778"/>
                            <a:pt x="1596672" y="1276334"/>
                            <a:pt x="1616362" y="1515095"/>
                          </a:cubicBezTo>
                          <a:cubicBezTo>
                            <a:pt x="1442291" y="1509358"/>
                            <a:pt x="1245270" y="1521496"/>
                            <a:pt x="1077575" y="1515095"/>
                          </a:cubicBezTo>
                          <a:cubicBezTo>
                            <a:pt x="909880" y="1508694"/>
                            <a:pt x="740882" y="1542197"/>
                            <a:pt x="506460" y="1515095"/>
                          </a:cubicBezTo>
                          <a:cubicBezTo>
                            <a:pt x="272038" y="1487993"/>
                            <a:pt x="124600" y="1496775"/>
                            <a:pt x="0" y="1515095"/>
                          </a:cubicBezTo>
                          <a:cubicBezTo>
                            <a:pt x="9092" y="1265782"/>
                            <a:pt x="-10513" y="1155102"/>
                            <a:pt x="0" y="1010063"/>
                          </a:cubicBezTo>
                          <a:cubicBezTo>
                            <a:pt x="10513" y="865024"/>
                            <a:pt x="-14780" y="756994"/>
                            <a:pt x="0" y="520183"/>
                          </a:cubicBezTo>
                          <a:cubicBezTo>
                            <a:pt x="14780" y="283372"/>
                            <a:pt x="-19175" y="2575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" name="Suorakulmio 34">
              <a:extLst>
                <a:ext uri="{FF2B5EF4-FFF2-40B4-BE49-F238E27FC236}">
                  <a16:creationId xmlns:a16="http://schemas.microsoft.com/office/drawing/2014/main" id="{0426C2FB-1362-4C6A-9064-EE40B116FC26}"/>
                </a:ext>
              </a:extLst>
            </p:cNvPr>
            <p:cNvSpPr/>
            <p:nvPr userDrawn="1"/>
          </p:nvSpPr>
          <p:spPr>
            <a:xfrm>
              <a:off x="6344790" y="3235036"/>
              <a:ext cx="1616362" cy="1515095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616362"/>
                        <a:gd name="connsiteY0" fmla="*/ 0 h 1515095"/>
                        <a:gd name="connsiteX1" fmla="*/ 522624 w 1616362"/>
                        <a:gd name="connsiteY1" fmla="*/ 0 h 1515095"/>
                        <a:gd name="connsiteX2" fmla="*/ 1061411 w 1616362"/>
                        <a:gd name="connsiteY2" fmla="*/ 0 h 1515095"/>
                        <a:gd name="connsiteX3" fmla="*/ 1616362 w 1616362"/>
                        <a:gd name="connsiteY3" fmla="*/ 0 h 1515095"/>
                        <a:gd name="connsiteX4" fmla="*/ 1616362 w 1616362"/>
                        <a:gd name="connsiteY4" fmla="*/ 520183 h 1515095"/>
                        <a:gd name="connsiteX5" fmla="*/ 1616362 w 1616362"/>
                        <a:gd name="connsiteY5" fmla="*/ 979761 h 1515095"/>
                        <a:gd name="connsiteX6" fmla="*/ 1616362 w 1616362"/>
                        <a:gd name="connsiteY6" fmla="*/ 1515095 h 1515095"/>
                        <a:gd name="connsiteX7" fmla="*/ 1045247 w 1616362"/>
                        <a:gd name="connsiteY7" fmla="*/ 1515095 h 1515095"/>
                        <a:gd name="connsiteX8" fmla="*/ 474133 w 1616362"/>
                        <a:gd name="connsiteY8" fmla="*/ 1515095 h 1515095"/>
                        <a:gd name="connsiteX9" fmla="*/ 0 w 1616362"/>
                        <a:gd name="connsiteY9" fmla="*/ 1515095 h 1515095"/>
                        <a:gd name="connsiteX10" fmla="*/ 0 w 1616362"/>
                        <a:gd name="connsiteY10" fmla="*/ 1025214 h 1515095"/>
                        <a:gd name="connsiteX11" fmla="*/ 0 w 1616362"/>
                        <a:gd name="connsiteY11" fmla="*/ 520183 h 1515095"/>
                        <a:gd name="connsiteX12" fmla="*/ 0 w 1616362"/>
                        <a:gd name="connsiteY12" fmla="*/ 0 h 15150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6362" h="1515095" fill="none" extrusionOk="0">
                          <a:moveTo>
                            <a:pt x="0" y="0"/>
                          </a:moveTo>
                          <a:cubicBezTo>
                            <a:pt x="180605" y="21790"/>
                            <a:pt x="399458" y="13617"/>
                            <a:pt x="522624" y="0"/>
                          </a:cubicBezTo>
                          <a:cubicBezTo>
                            <a:pt x="645790" y="-13617"/>
                            <a:pt x="887040" y="-21442"/>
                            <a:pt x="1061411" y="0"/>
                          </a:cubicBezTo>
                          <a:cubicBezTo>
                            <a:pt x="1235782" y="21442"/>
                            <a:pt x="1446701" y="8957"/>
                            <a:pt x="1616362" y="0"/>
                          </a:cubicBezTo>
                          <a:cubicBezTo>
                            <a:pt x="1604489" y="219447"/>
                            <a:pt x="1634863" y="331346"/>
                            <a:pt x="1616362" y="520183"/>
                          </a:cubicBezTo>
                          <a:cubicBezTo>
                            <a:pt x="1597861" y="709020"/>
                            <a:pt x="1621798" y="883726"/>
                            <a:pt x="1616362" y="979761"/>
                          </a:cubicBezTo>
                          <a:cubicBezTo>
                            <a:pt x="1610926" y="1075796"/>
                            <a:pt x="1627116" y="1309745"/>
                            <a:pt x="1616362" y="1515095"/>
                          </a:cubicBezTo>
                          <a:cubicBezTo>
                            <a:pt x="1409777" y="1489421"/>
                            <a:pt x="1230131" y="1492605"/>
                            <a:pt x="1045247" y="1515095"/>
                          </a:cubicBezTo>
                          <a:cubicBezTo>
                            <a:pt x="860363" y="1537585"/>
                            <a:pt x="615578" y="1517969"/>
                            <a:pt x="474133" y="1515095"/>
                          </a:cubicBezTo>
                          <a:cubicBezTo>
                            <a:pt x="332688" y="1512221"/>
                            <a:pt x="187118" y="1515954"/>
                            <a:pt x="0" y="1515095"/>
                          </a:cubicBezTo>
                          <a:cubicBezTo>
                            <a:pt x="2174" y="1289920"/>
                            <a:pt x="24390" y="1159324"/>
                            <a:pt x="0" y="1025214"/>
                          </a:cubicBezTo>
                          <a:cubicBezTo>
                            <a:pt x="-24390" y="891104"/>
                            <a:pt x="1917" y="623309"/>
                            <a:pt x="0" y="520183"/>
                          </a:cubicBezTo>
                          <a:cubicBezTo>
                            <a:pt x="-1917" y="417057"/>
                            <a:pt x="7608" y="143852"/>
                            <a:pt x="0" y="0"/>
                          </a:cubicBezTo>
                          <a:close/>
                        </a:path>
                        <a:path w="1616362" h="1515095" stroke="0" extrusionOk="0">
                          <a:moveTo>
                            <a:pt x="0" y="0"/>
                          </a:moveTo>
                          <a:cubicBezTo>
                            <a:pt x="132674" y="-26077"/>
                            <a:pt x="396312" y="1629"/>
                            <a:pt x="522624" y="0"/>
                          </a:cubicBezTo>
                          <a:cubicBezTo>
                            <a:pt x="648936" y="-1629"/>
                            <a:pt x="810177" y="7113"/>
                            <a:pt x="1012920" y="0"/>
                          </a:cubicBezTo>
                          <a:cubicBezTo>
                            <a:pt x="1215663" y="-7113"/>
                            <a:pt x="1390953" y="25901"/>
                            <a:pt x="1616362" y="0"/>
                          </a:cubicBezTo>
                          <a:cubicBezTo>
                            <a:pt x="1630449" y="223927"/>
                            <a:pt x="1616233" y="300054"/>
                            <a:pt x="1616362" y="489881"/>
                          </a:cubicBezTo>
                          <a:cubicBezTo>
                            <a:pt x="1616491" y="679708"/>
                            <a:pt x="1607529" y="858442"/>
                            <a:pt x="1616362" y="964610"/>
                          </a:cubicBezTo>
                          <a:cubicBezTo>
                            <a:pt x="1625195" y="1070778"/>
                            <a:pt x="1596672" y="1276334"/>
                            <a:pt x="1616362" y="1515095"/>
                          </a:cubicBezTo>
                          <a:cubicBezTo>
                            <a:pt x="1442291" y="1509358"/>
                            <a:pt x="1245270" y="1521496"/>
                            <a:pt x="1077575" y="1515095"/>
                          </a:cubicBezTo>
                          <a:cubicBezTo>
                            <a:pt x="909880" y="1508694"/>
                            <a:pt x="740882" y="1542197"/>
                            <a:pt x="506460" y="1515095"/>
                          </a:cubicBezTo>
                          <a:cubicBezTo>
                            <a:pt x="272038" y="1487993"/>
                            <a:pt x="124600" y="1496775"/>
                            <a:pt x="0" y="1515095"/>
                          </a:cubicBezTo>
                          <a:cubicBezTo>
                            <a:pt x="9092" y="1265782"/>
                            <a:pt x="-10513" y="1155102"/>
                            <a:pt x="0" y="1010063"/>
                          </a:cubicBezTo>
                          <a:cubicBezTo>
                            <a:pt x="10513" y="865024"/>
                            <a:pt x="-14780" y="756994"/>
                            <a:pt x="0" y="520183"/>
                          </a:cubicBezTo>
                          <a:cubicBezTo>
                            <a:pt x="14780" y="283372"/>
                            <a:pt x="-19175" y="2575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7" name="Suorakulmio 36">
              <a:extLst>
                <a:ext uri="{FF2B5EF4-FFF2-40B4-BE49-F238E27FC236}">
                  <a16:creationId xmlns:a16="http://schemas.microsoft.com/office/drawing/2014/main" id="{1E2C37D0-0294-4AA0-9F1C-94025670BCE8}"/>
                </a:ext>
              </a:extLst>
            </p:cNvPr>
            <p:cNvSpPr/>
            <p:nvPr userDrawn="1"/>
          </p:nvSpPr>
          <p:spPr>
            <a:xfrm>
              <a:off x="4545702" y="1601027"/>
              <a:ext cx="1616362" cy="1515095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616362"/>
                        <a:gd name="connsiteY0" fmla="*/ 0 h 1515095"/>
                        <a:gd name="connsiteX1" fmla="*/ 522624 w 1616362"/>
                        <a:gd name="connsiteY1" fmla="*/ 0 h 1515095"/>
                        <a:gd name="connsiteX2" fmla="*/ 1061411 w 1616362"/>
                        <a:gd name="connsiteY2" fmla="*/ 0 h 1515095"/>
                        <a:gd name="connsiteX3" fmla="*/ 1616362 w 1616362"/>
                        <a:gd name="connsiteY3" fmla="*/ 0 h 1515095"/>
                        <a:gd name="connsiteX4" fmla="*/ 1616362 w 1616362"/>
                        <a:gd name="connsiteY4" fmla="*/ 520183 h 1515095"/>
                        <a:gd name="connsiteX5" fmla="*/ 1616362 w 1616362"/>
                        <a:gd name="connsiteY5" fmla="*/ 979761 h 1515095"/>
                        <a:gd name="connsiteX6" fmla="*/ 1616362 w 1616362"/>
                        <a:gd name="connsiteY6" fmla="*/ 1515095 h 1515095"/>
                        <a:gd name="connsiteX7" fmla="*/ 1045247 w 1616362"/>
                        <a:gd name="connsiteY7" fmla="*/ 1515095 h 1515095"/>
                        <a:gd name="connsiteX8" fmla="*/ 474133 w 1616362"/>
                        <a:gd name="connsiteY8" fmla="*/ 1515095 h 1515095"/>
                        <a:gd name="connsiteX9" fmla="*/ 0 w 1616362"/>
                        <a:gd name="connsiteY9" fmla="*/ 1515095 h 1515095"/>
                        <a:gd name="connsiteX10" fmla="*/ 0 w 1616362"/>
                        <a:gd name="connsiteY10" fmla="*/ 1025214 h 1515095"/>
                        <a:gd name="connsiteX11" fmla="*/ 0 w 1616362"/>
                        <a:gd name="connsiteY11" fmla="*/ 520183 h 1515095"/>
                        <a:gd name="connsiteX12" fmla="*/ 0 w 1616362"/>
                        <a:gd name="connsiteY12" fmla="*/ 0 h 15150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6362" h="1515095" fill="none" extrusionOk="0">
                          <a:moveTo>
                            <a:pt x="0" y="0"/>
                          </a:moveTo>
                          <a:cubicBezTo>
                            <a:pt x="180605" y="21790"/>
                            <a:pt x="399458" y="13617"/>
                            <a:pt x="522624" y="0"/>
                          </a:cubicBezTo>
                          <a:cubicBezTo>
                            <a:pt x="645790" y="-13617"/>
                            <a:pt x="887040" y="-21442"/>
                            <a:pt x="1061411" y="0"/>
                          </a:cubicBezTo>
                          <a:cubicBezTo>
                            <a:pt x="1235782" y="21442"/>
                            <a:pt x="1446701" y="8957"/>
                            <a:pt x="1616362" y="0"/>
                          </a:cubicBezTo>
                          <a:cubicBezTo>
                            <a:pt x="1604489" y="219447"/>
                            <a:pt x="1634863" y="331346"/>
                            <a:pt x="1616362" y="520183"/>
                          </a:cubicBezTo>
                          <a:cubicBezTo>
                            <a:pt x="1597861" y="709020"/>
                            <a:pt x="1621798" y="883726"/>
                            <a:pt x="1616362" y="979761"/>
                          </a:cubicBezTo>
                          <a:cubicBezTo>
                            <a:pt x="1610926" y="1075796"/>
                            <a:pt x="1627116" y="1309745"/>
                            <a:pt x="1616362" y="1515095"/>
                          </a:cubicBezTo>
                          <a:cubicBezTo>
                            <a:pt x="1409777" y="1489421"/>
                            <a:pt x="1230131" y="1492605"/>
                            <a:pt x="1045247" y="1515095"/>
                          </a:cubicBezTo>
                          <a:cubicBezTo>
                            <a:pt x="860363" y="1537585"/>
                            <a:pt x="615578" y="1517969"/>
                            <a:pt x="474133" y="1515095"/>
                          </a:cubicBezTo>
                          <a:cubicBezTo>
                            <a:pt x="332688" y="1512221"/>
                            <a:pt x="187118" y="1515954"/>
                            <a:pt x="0" y="1515095"/>
                          </a:cubicBezTo>
                          <a:cubicBezTo>
                            <a:pt x="2174" y="1289920"/>
                            <a:pt x="24390" y="1159324"/>
                            <a:pt x="0" y="1025214"/>
                          </a:cubicBezTo>
                          <a:cubicBezTo>
                            <a:pt x="-24390" y="891104"/>
                            <a:pt x="1917" y="623309"/>
                            <a:pt x="0" y="520183"/>
                          </a:cubicBezTo>
                          <a:cubicBezTo>
                            <a:pt x="-1917" y="417057"/>
                            <a:pt x="7608" y="143852"/>
                            <a:pt x="0" y="0"/>
                          </a:cubicBezTo>
                          <a:close/>
                        </a:path>
                        <a:path w="1616362" h="1515095" stroke="0" extrusionOk="0">
                          <a:moveTo>
                            <a:pt x="0" y="0"/>
                          </a:moveTo>
                          <a:cubicBezTo>
                            <a:pt x="132674" y="-26077"/>
                            <a:pt x="396312" y="1629"/>
                            <a:pt x="522624" y="0"/>
                          </a:cubicBezTo>
                          <a:cubicBezTo>
                            <a:pt x="648936" y="-1629"/>
                            <a:pt x="810177" y="7113"/>
                            <a:pt x="1012920" y="0"/>
                          </a:cubicBezTo>
                          <a:cubicBezTo>
                            <a:pt x="1215663" y="-7113"/>
                            <a:pt x="1390953" y="25901"/>
                            <a:pt x="1616362" y="0"/>
                          </a:cubicBezTo>
                          <a:cubicBezTo>
                            <a:pt x="1630449" y="223927"/>
                            <a:pt x="1616233" y="300054"/>
                            <a:pt x="1616362" y="489881"/>
                          </a:cubicBezTo>
                          <a:cubicBezTo>
                            <a:pt x="1616491" y="679708"/>
                            <a:pt x="1607529" y="858442"/>
                            <a:pt x="1616362" y="964610"/>
                          </a:cubicBezTo>
                          <a:cubicBezTo>
                            <a:pt x="1625195" y="1070778"/>
                            <a:pt x="1596672" y="1276334"/>
                            <a:pt x="1616362" y="1515095"/>
                          </a:cubicBezTo>
                          <a:cubicBezTo>
                            <a:pt x="1442291" y="1509358"/>
                            <a:pt x="1245270" y="1521496"/>
                            <a:pt x="1077575" y="1515095"/>
                          </a:cubicBezTo>
                          <a:cubicBezTo>
                            <a:pt x="909880" y="1508694"/>
                            <a:pt x="740882" y="1542197"/>
                            <a:pt x="506460" y="1515095"/>
                          </a:cubicBezTo>
                          <a:cubicBezTo>
                            <a:pt x="272038" y="1487993"/>
                            <a:pt x="124600" y="1496775"/>
                            <a:pt x="0" y="1515095"/>
                          </a:cubicBezTo>
                          <a:cubicBezTo>
                            <a:pt x="9092" y="1265782"/>
                            <a:pt x="-10513" y="1155102"/>
                            <a:pt x="0" y="1010063"/>
                          </a:cubicBezTo>
                          <a:cubicBezTo>
                            <a:pt x="10513" y="865024"/>
                            <a:pt x="-14780" y="756994"/>
                            <a:pt x="0" y="520183"/>
                          </a:cubicBezTo>
                          <a:cubicBezTo>
                            <a:pt x="14780" y="283372"/>
                            <a:pt x="-19175" y="2575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9" name="Suorakulmio 38">
              <a:extLst>
                <a:ext uri="{FF2B5EF4-FFF2-40B4-BE49-F238E27FC236}">
                  <a16:creationId xmlns:a16="http://schemas.microsoft.com/office/drawing/2014/main" id="{EC4C4577-926B-454D-9616-7C958399E0E2}"/>
                </a:ext>
              </a:extLst>
            </p:cNvPr>
            <p:cNvSpPr/>
            <p:nvPr userDrawn="1"/>
          </p:nvSpPr>
          <p:spPr>
            <a:xfrm>
              <a:off x="4545702" y="4859809"/>
              <a:ext cx="1616362" cy="1515095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616362"/>
                        <a:gd name="connsiteY0" fmla="*/ 0 h 1515095"/>
                        <a:gd name="connsiteX1" fmla="*/ 522624 w 1616362"/>
                        <a:gd name="connsiteY1" fmla="*/ 0 h 1515095"/>
                        <a:gd name="connsiteX2" fmla="*/ 1061411 w 1616362"/>
                        <a:gd name="connsiteY2" fmla="*/ 0 h 1515095"/>
                        <a:gd name="connsiteX3" fmla="*/ 1616362 w 1616362"/>
                        <a:gd name="connsiteY3" fmla="*/ 0 h 1515095"/>
                        <a:gd name="connsiteX4" fmla="*/ 1616362 w 1616362"/>
                        <a:gd name="connsiteY4" fmla="*/ 520183 h 1515095"/>
                        <a:gd name="connsiteX5" fmla="*/ 1616362 w 1616362"/>
                        <a:gd name="connsiteY5" fmla="*/ 979761 h 1515095"/>
                        <a:gd name="connsiteX6" fmla="*/ 1616362 w 1616362"/>
                        <a:gd name="connsiteY6" fmla="*/ 1515095 h 1515095"/>
                        <a:gd name="connsiteX7" fmla="*/ 1045247 w 1616362"/>
                        <a:gd name="connsiteY7" fmla="*/ 1515095 h 1515095"/>
                        <a:gd name="connsiteX8" fmla="*/ 474133 w 1616362"/>
                        <a:gd name="connsiteY8" fmla="*/ 1515095 h 1515095"/>
                        <a:gd name="connsiteX9" fmla="*/ 0 w 1616362"/>
                        <a:gd name="connsiteY9" fmla="*/ 1515095 h 1515095"/>
                        <a:gd name="connsiteX10" fmla="*/ 0 w 1616362"/>
                        <a:gd name="connsiteY10" fmla="*/ 1025214 h 1515095"/>
                        <a:gd name="connsiteX11" fmla="*/ 0 w 1616362"/>
                        <a:gd name="connsiteY11" fmla="*/ 520183 h 1515095"/>
                        <a:gd name="connsiteX12" fmla="*/ 0 w 1616362"/>
                        <a:gd name="connsiteY12" fmla="*/ 0 h 15150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6362" h="1515095" fill="none" extrusionOk="0">
                          <a:moveTo>
                            <a:pt x="0" y="0"/>
                          </a:moveTo>
                          <a:cubicBezTo>
                            <a:pt x="180605" y="21790"/>
                            <a:pt x="399458" y="13617"/>
                            <a:pt x="522624" y="0"/>
                          </a:cubicBezTo>
                          <a:cubicBezTo>
                            <a:pt x="645790" y="-13617"/>
                            <a:pt x="887040" y="-21442"/>
                            <a:pt x="1061411" y="0"/>
                          </a:cubicBezTo>
                          <a:cubicBezTo>
                            <a:pt x="1235782" y="21442"/>
                            <a:pt x="1446701" y="8957"/>
                            <a:pt x="1616362" y="0"/>
                          </a:cubicBezTo>
                          <a:cubicBezTo>
                            <a:pt x="1604489" y="219447"/>
                            <a:pt x="1634863" y="331346"/>
                            <a:pt x="1616362" y="520183"/>
                          </a:cubicBezTo>
                          <a:cubicBezTo>
                            <a:pt x="1597861" y="709020"/>
                            <a:pt x="1621798" y="883726"/>
                            <a:pt x="1616362" y="979761"/>
                          </a:cubicBezTo>
                          <a:cubicBezTo>
                            <a:pt x="1610926" y="1075796"/>
                            <a:pt x="1627116" y="1309745"/>
                            <a:pt x="1616362" y="1515095"/>
                          </a:cubicBezTo>
                          <a:cubicBezTo>
                            <a:pt x="1409777" y="1489421"/>
                            <a:pt x="1230131" y="1492605"/>
                            <a:pt x="1045247" y="1515095"/>
                          </a:cubicBezTo>
                          <a:cubicBezTo>
                            <a:pt x="860363" y="1537585"/>
                            <a:pt x="615578" y="1517969"/>
                            <a:pt x="474133" y="1515095"/>
                          </a:cubicBezTo>
                          <a:cubicBezTo>
                            <a:pt x="332688" y="1512221"/>
                            <a:pt x="187118" y="1515954"/>
                            <a:pt x="0" y="1515095"/>
                          </a:cubicBezTo>
                          <a:cubicBezTo>
                            <a:pt x="2174" y="1289920"/>
                            <a:pt x="24390" y="1159324"/>
                            <a:pt x="0" y="1025214"/>
                          </a:cubicBezTo>
                          <a:cubicBezTo>
                            <a:pt x="-24390" y="891104"/>
                            <a:pt x="1917" y="623309"/>
                            <a:pt x="0" y="520183"/>
                          </a:cubicBezTo>
                          <a:cubicBezTo>
                            <a:pt x="-1917" y="417057"/>
                            <a:pt x="7608" y="143852"/>
                            <a:pt x="0" y="0"/>
                          </a:cubicBezTo>
                          <a:close/>
                        </a:path>
                        <a:path w="1616362" h="1515095" stroke="0" extrusionOk="0">
                          <a:moveTo>
                            <a:pt x="0" y="0"/>
                          </a:moveTo>
                          <a:cubicBezTo>
                            <a:pt x="132674" y="-26077"/>
                            <a:pt x="396312" y="1629"/>
                            <a:pt x="522624" y="0"/>
                          </a:cubicBezTo>
                          <a:cubicBezTo>
                            <a:pt x="648936" y="-1629"/>
                            <a:pt x="810177" y="7113"/>
                            <a:pt x="1012920" y="0"/>
                          </a:cubicBezTo>
                          <a:cubicBezTo>
                            <a:pt x="1215663" y="-7113"/>
                            <a:pt x="1390953" y="25901"/>
                            <a:pt x="1616362" y="0"/>
                          </a:cubicBezTo>
                          <a:cubicBezTo>
                            <a:pt x="1630449" y="223927"/>
                            <a:pt x="1616233" y="300054"/>
                            <a:pt x="1616362" y="489881"/>
                          </a:cubicBezTo>
                          <a:cubicBezTo>
                            <a:pt x="1616491" y="679708"/>
                            <a:pt x="1607529" y="858442"/>
                            <a:pt x="1616362" y="964610"/>
                          </a:cubicBezTo>
                          <a:cubicBezTo>
                            <a:pt x="1625195" y="1070778"/>
                            <a:pt x="1596672" y="1276334"/>
                            <a:pt x="1616362" y="1515095"/>
                          </a:cubicBezTo>
                          <a:cubicBezTo>
                            <a:pt x="1442291" y="1509358"/>
                            <a:pt x="1245270" y="1521496"/>
                            <a:pt x="1077575" y="1515095"/>
                          </a:cubicBezTo>
                          <a:cubicBezTo>
                            <a:pt x="909880" y="1508694"/>
                            <a:pt x="740882" y="1542197"/>
                            <a:pt x="506460" y="1515095"/>
                          </a:cubicBezTo>
                          <a:cubicBezTo>
                            <a:pt x="272038" y="1487993"/>
                            <a:pt x="124600" y="1496775"/>
                            <a:pt x="0" y="1515095"/>
                          </a:cubicBezTo>
                          <a:cubicBezTo>
                            <a:pt x="9092" y="1265782"/>
                            <a:pt x="-10513" y="1155102"/>
                            <a:pt x="0" y="1010063"/>
                          </a:cubicBezTo>
                          <a:cubicBezTo>
                            <a:pt x="10513" y="865024"/>
                            <a:pt x="-14780" y="756994"/>
                            <a:pt x="0" y="520183"/>
                          </a:cubicBezTo>
                          <a:cubicBezTo>
                            <a:pt x="14780" y="283372"/>
                            <a:pt x="-19175" y="2575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49" name="Suorakulmio 48">
              <a:extLst>
                <a:ext uri="{FF2B5EF4-FFF2-40B4-BE49-F238E27FC236}">
                  <a16:creationId xmlns:a16="http://schemas.microsoft.com/office/drawing/2014/main" id="{41D89108-632E-422E-ABC1-317CFEBA15A4}"/>
                </a:ext>
              </a:extLst>
            </p:cNvPr>
            <p:cNvSpPr/>
            <p:nvPr userDrawn="1"/>
          </p:nvSpPr>
          <p:spPr>
            <a:xfrm>
              <a:off x="4545702" y="3235036"/>
              <a:ext cx="1616362" cy="1515095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616362"/>
                        <a:gd name="connsiteY0" fmla="*/ 0 h 1515095"/>
                        <a:gd name="connsiteX1" fmla="*/ 522624 w 1616362"/>
                        <a:gd name="connsiteY1" fmla="*/ 0 h 1515095"/>
                        <a:gd name="connsiteX2" fmla="*/ 1061411 w 1616362"/>
                        <a:gd name="connsiteY2" fmla="*/ 0 h 1515095"/>
                        <a:gd name="connsiteX3" fmla="*/ 1616362 w 1616362"/>
                        <a:gd name="connsiteY3" fmla="*/ 0 h 1515095"/>
                        <a:gd name="connsiteX4" fmla="*/ 1616362 w 1616362"/>
                        <a:gd name="connsiteY4" fmla="*/ 520183 h 1515095"/>
                        <a:gd name="connsiteX5" fmla="*/ 1616362 w 1616362"/>
                        <a:gd name="connsiteY5" fmla="*/ 979761 h 1515095"/>
                        <a:gd name="connsiteX6" fmla="*/ 1616362 w 1616362"/>
                        <a:gd name="connsiteY6" fmla="*/ 1515095 h 1515095"/>
                        <a:gd name="connsiteX7" fmla="*/ 1045247 w 1616362"/>
                        <a:gd name="connsiteY7" fmla="*/ 1515095 h 1515095"/>
                        <a:gd name="connsiteX8" fmla="*/ 474133 w 1616362"/>
                        <a:gd name="connsiteY8" fmla="*/ 1515095 h 1515095"/>
                        <a:gd name="connsiteX9" fmla="*/ 0 w 1616362"/>
                        <a:gd name="connsiteY9" fmla="*/ 1515095 h 1515095"/>
                        <a:gd name="connsiteX10" fmla="*/ 0 w 1616362"/>
                        <a:gd name="connsiteY10" fmla="*/ 1025214 h 1515095"/>
                        <a:gd name="connsiteX11" fmla="*/ 0 w 1616362"/>
                        <a:gd name="connsiteY11" fmla="*/ 520183 h 1515095"/>
                        <a:gd name="connsiteX12" fmla="*/ 0 w 1616362"/>
                        <a:gd name="connsiteY12" fmla="*/ 0 h 15150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6362" h="1515095" fill="none" extrusionOk="0">
                          <a:moveTo>
                            <a:pt x="0" y="0"/>
                          </a:moveTo>
                          <a:cubicBezTo>
                            <a:pt x="180605" y="21790"/>
                            <a:pt x="399458" y="13617"/>
                            <a:pt x="522624" y="0"/>
                          </a:cubicBezTo>
                          <a:cubicBezTo>
                            <a:pt x="645790" y="-13617"/>
                            <a:pt x="887040" y="-21442"/>
                            <a:pt x="1061411" y="0"/>
                          </a:cubicBezTo>
                          <a:cubicBezTo>
                            <a:pt x="1235782" y="21442"/>
                            <a:pt x="1446701" y="8957"/>
                            <a:pt x="1616362" y="0"/>
                          </a:cubicBezTo>
                          <a:cubicBezTo>
                            <a:pt x="1604489" y="219447"/>
                            <a:pt x="1634863" y="331346"/>
                            <a:pt x="1616362" y="520183"/>
                          </a:cubicBezTo>
                          <a:cubicBezTo>
                            <a:pt x="1597861" y="709020"/>
                            <a:pt x="1621798" y="883726"/>
                            <a:pt x="1616362" y="979761"/>
                          </a:cubicBezTo>
                          <a:cubicBezTo>
                            <a:pt x="1610926" y="1075796"/>
                            <a:pt x="1627116" y="1309745"/>
                            <a:pt x="1616362" y="1515095"/>
                          </a:cubicBezTo>
                          <a:cubicBezTo>
                            <a:pt x="1409777" y="1489421"/>
                            <a:pt x="1230131" y="1492605"/>
                            <a:pt x="1045247" y="1515095"/>
                          </a:cubicBezTo>
                          <a:cubicBezTo>
                            <a:pt x="860363" y="1537585"/>
                            <a:pt x="615578" y="1517969"/>
                            <a:pt x="474133" y="1515095"/>
                          </a:cubicBezTo>
                          <a:cubicBezTo>
                            <a:pt x="332688" y="1512221"/>
                            <a:pt x="187118" y="1515954"/>
                            <a:pt x="0" y="1515095"/>
                          </a:cubicBezTo>
                          <a:cubicBezTo>
                            <a:pt x="2174" y="1289920"/>
                            <a:pt x="24390" y="1159324"/>
                            <a:pt x="0" y="1025214"/>
                          </a:cubicBezTo>
                          <a:cubicBezTo>
                            <a:pt x="-24390" y="891104"/>
                            <a:pt x="1917" y="623309"/>
                            <a:pt x="0" y="520183"/>
                          </a:cubicBezTo>
                          <a:cubicBezTo>
                            <a:pt x="-1917" y="417057"/>
                            <a:pt x="7608" y="143852"/>
                            <a:pt x="0" y="0"/>
                          </a:cubicBezTo>
                          <a:close/>
                        </a:path>
                        <a:path w="1616362" h="1515095" stroke="0" extrusionOk="0">
                          <a:moveTo>
                            <a:pt x="0" y="0"/>
                          </a:moveTo>
                          <a:cubicBezTo>
                            <a:pt x="132674" y="-26077"/>
                            <a:pt x="396312" y="1629"/>
                            <a:pt x="522624" y="0"/>
                          </a:cubicBezTo>
                          <a:cubicBezTo>
                            <a:pt x="648936" y="-1629"/>
                            <a:pt x="810177" y="7113"/>
                            <a:pt x="1012920" y="0"/>
                          </a:cubicBezTo>
                          <a:cubicBezTo>
                            <a:pt x="1215663" y="-7113"/>
                            <a:pt x="1390953" y="25901"/>
                            <a:pt x="1616362" y="0"/>
                          </a:cubicBezTo>
                          <a:cubicBezTo>
                            <a:pt x="1630449" y="223927"/>
                            <a:pt x="1616233" y="300054"/>
                            <a:pt x="1616362" y="489881"/>
                          </a:cubicBezTo>
                          <a:cubicBezTo>
                            <a:pt x="1616491" y="679708"/>
                            <a:pt x="1607529" y="858442"/>
                            <a:pt x="1616362" y="964610"/>
                          </a:cubicBezTo>
                          <a:cubicBezTo>
                            <a:pt x="1625195" y="1070778"/>
                            <a:pt x="1596672" y="1276334"/>
                            <a:pt x="1616362" y="1515095"/>
                          </a:cubicBezTo>
                          <a:cubicBezTo>
                            <a:pt x="1442291" y="1509358"/>
                            <a:pt x="1245270" y="1521496"/>
                            <a:pt x="1077575" y="1515095"/>
                          </a:cubicBezTo>
                          <a:cubicBezTo>
                            <a:pt x="909880" y="1508694"/>
                            <a:pt x="740882" y="1542197"/>
                            <a:pt x="506460" y="1515095"/>
                          </a:cubicBezTo>
                          <a:cubicBezTo>
                            <a:pt x="272038" y="1487993"/>
                            <a:pt x="124600" y="1496775"/>
                            <a:pt x="0" y="1515095"/>
                          </a:cubicBezTo>
                          <a:cubicBezTo>
                            <a:pt x="9092" y="1265782"/>
                            <a:pt x="-10513" y="1155102"/>
                            <a:pt x="0" y="1010063"/>
                          </a:cubicBezTo>
                          <a:cubicBezTo>
                            <a:pt x="10513" y="865024"/>
                            <a:pt x="-14780" y="756994"/>
                            <a:pt x="0" y="520183"/>
                          </a:cubicBezTo>
                          <a:cubicBezTo>
                            <a:pt x="14780" y="283372"/>
                            <a:pt x="-19175" y="2575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0" name="Suorakulmio 49">
              <a:extLst>
                <a:ext uri="{FF2B5EF4-FFF2-40B4-BE49-F238E27FC236}">
                  <a16:creationId xmlns:a16="http://schemas.microsoft.com/office/drawing/2014/main" id="{A4B9FBD9-DB44-4F00-9EDA-EA686C3C94E5}"/>
                </a:ext>
              </a:extLst>
            </p:cNvPr>
            <p:cNvSpPr/>
            <p:nvPr userDrawn="1"/>
          </p:nvSpPr>
          <p:spPr>
            <a:xfrm>
              <a:off x="2746614" y="1601027"/>
              <a:ext cx="1616362" cy="1515095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616362"/>
                        <a:gd name="connsiteY0" fmla="*/ 0 h 1515095"/>
                        <a:gd name="connsiteX1" fmla="*/ 522624 w 1616362"/>
                        <a:gd name="connsiteY1" fmla="*/ 0 h 1515095"/>
                        <a:gd name="connsiteX2" fmla="*/ 1061411 w 1616362"/>
                        <a:gd name="connsiteY2" fmla="*/ 0 h 1515095"/>
                        <a:gd name="connsiteX3" fmla="*/ 1616362 w 1616362"/>
                        <a:gd name="connsiteY3" fmla="*/ 0 h 1515095"/>
                        <a:gd name="connsiteX4" fmla="*/ 1616362 w 1616362"/>
                        <a:gd name="connsiteY4" fmla="*/ 520183 h 1515095"/>
                        <a:gd name="connsiteX5" fmla="*/ 1616362 w 1616362"/>
                        <a:gd name="connsiteY5" fmla="*/ 979761 h 1515095"/>
                        <a:gd name="connsiteX6" fmla="*/ 1616362 w 1616362"/>
                        <a:gd name="connsiteY6" fmla="*/ 1515095 h 1515095"/>
                        <a:gd name="connsiteX7" fmla="*/ 1045247 w 1616362"/>
                        <a:gd name="connsiteY7" fmla="*/ 1515095 h 1515095"/>
                        <a:gd name="connsiteX8" fmla="*/ 474133 w 1616362"/>
                        <a:gd name="connsiteY8" fmla="*/ 1515095 h 1515095"/>
                        <a:gd name="connsiteX9" fmla="*/ 0 w 1616362"/>
                        <a:gd name="connsiteY9" fmla="*/ 1515095 h 1515095"/>
                        <a:gd name="connsiteX10" fmla="*/ 0 w 1616362"/>
                        <a:gd name="connsiteY10" fmla="*/ 1025214 h 1515095"/>
                        <a:gd name="connsiteX11" fmla="*/ 0 w 1616362"/>
                        <a:gd name="connsiteY11" fmla="*/ 520183 h 1515095"/>
                        <a:gd name="connsiteX12" fmla="*/ 0 w 1616362"/>
                        <a:gd name="connsiteY12" fmla="*/ 0 h 15150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6362" h="1515095" fill="none" extrusionOk="0">
                          <a:moveTo>
                            <a:pt x="0" y="0"/>
                          </a:moveTo>
                          <a:cubicBezTo>
                            <a:pt x="180605" y="21790"/>
                            <a:pt x="399458" y="13617"/>
                            <a:pt x="522624" y="0"/>
                          </a:cubicBezTo>
                          <a:cubicBezTo>
                            <a:pt x="645790" y="-13617"/>
                            <a:pt x="887040" y="-21442"/>
                            <a:pt x="1061411" y="0"/>
                          </a:cubicBezTo>
                          <a:cubicBezTo>
                            <a:pt x="1235782" y="21442"/>
                            <a:pt x="1446701" y="8957"/>
                            <a:pt x="1616362" y="0"/>
                          </a:cubicBezTo>
                          <a:cubicBezTo>
                            <a:pt x="1604489" y="219447"/>
                            <a:pt x="1634863" y="331346"/>
                            <a:pt x="1616362" y="520183"/>
                          </a:cubicBezTo>
                          <a:cubicBezTo>
                            <a:pt x="1597861" y="709020"/>
                            <a:pt x="1621798" y="883726"/>
                            <a:pt x="1616362" y="979761"/>
                          </a:cubicBezTo>
                          <a:cubicBezTo>
                            <a:pt x="1610926" y="1075796"/>
                            <a:pt x="1627116" y="1309745"/>
                            <a:pt x="1616362" y="1515095"/>
                          </a:cubicBezTo>
                          <a:cubicBezTo>
                            <a:pt x="1409777" y="1489421"/>
                            <a:pt x="1230131" y="1492605"/>
                            <a:pt x="1045247" y="1515095"/>
                          </a:cubicBezTo>
                          <a:cubicBezTo>
                            <a:pt x="860363" y="1537585"/>
                            <a:pt x="615578" y="1517969"/>
                            <a:pt x="474133" y="1515095"/>
                          </a:cubicBezTo>
                          <a:cubicBezTo>
                            <a:pt x="332688" y="1512221"/>
                            <a:pt x="187118" y="1515954"/>
                            <a:pt x="0" y="1515095"/>
                          </a:cubicBezTo>
                          <a:cubicBezTo>
                            <a:pt x="2174" y="1289920"/>
                            <a:pt x="24390" y="1159324"/>
                            <a:pt x="0" y="1025214"/>
                          </a:cubicBezTo>
                          <a:cubicBezTo>
                            <a:pt x="-24390" y="891104"/>
                            <a:pt x="1917" y="623309"/>
                            <a:pt x="0" y="520183"/>
                          </a:cubicBezTo>
                          <a:cubicBezTo>
                            <a:pt x="-1917" y="417057"/>
                            <a:pt x="7608" y="143852"/>
                            <a:pt x="0" y="0"/>
                          </a:cubicBezTo>
                          <a:close/>
                        </a:path>
                        <a:path w="1616362" h="1515095" stroke="0" extrusionOk="0">
                          <a:moveTo>
                            <a:pt x="0" y="0"/>
                          </a:moveTo>
                          <a:cubicBezTo>
                            <a:pt x="132674" y="-26077"/>
                            <a:pt x="396312" y="1629"/>
                            <a:pt x="522624" y="0"/>
                          </a:cubicBezTo>
                          <a:cubicBezTo>
                            <a:pt x="648936" y="-1629"/>
                            <a:pt x="810177" y="7113"/>
                            <a:pt x="1012920" y="0"/>
                          </a:cubicBezTo>
                          <a:cubicBezTo>
                            <a:pt x="1215663" y="-7113"/>
                            <a:pt x="1390953" y="25901"/>
                            <a:pt x="1616362" y="0"/>
                          </a:cubicBezTo>
                          <a:cubicBezTo>
                            <a:pt x="1630449" y="223927"/>
                            <a:pt x="1616233" y="300054"/>
                            <a:pt x="1616362" y="489881"/>
                          </a:cubicBezTo>
                          <a:cubicBezTo>
                            <a:pt x="1616491" y="679708"/>
                            <a:pt x="1607529" y="858442"/>
                            <a:pt x="1616362" y="964610"/>
                          </a:cubicBezTo>
                          <a:cubicBezTo>
                            <a:pt x="1625195" y="1070778"/>
                            <a:pt x="1596672" y="1276334"/>
                            <a:pt x="1616362" y="1515095"/>
                          </a:cubicBezTo>
                          <a:cubicBezTo>
                            <a:pt x="1442291" y="1509358"/>
                            <a:pt x="1245270" y="1521496"/>
                            <a:pt x="1077575" y="1515095"/>
                          </a:cubicBezTo>
                          <a:cubicBezTo>
                            <a:pt x="909880" y="1508694"/>
                            <a:pt x="740882" y="1542197"/>
                            <a:pt x="506460" y="1515095"/>
                          </a:cubicBezTo>
                          <a:cubicBezTo>
                            <a:pt x="272038" y="1487993"/>
                            <a:pt x="124600" y="1496775"/>
                            <a:pt x="0" y="1515095"/>
                          </a:cubicBezTo>
                          <a:cubicBezTo>
                            <a:pt x="9092" y="1265782"/>
                            <a:pt x="-10513" y="1155102"/>
                            <a:pt x="0" y="1010063"/>
                          </a:cubicBezTo>
                          <a:cubicBezTo>
                            <a:pt x="10513" y="865024"/>
                            <a:pt x="-14780" y="756994"/>
                            <a:pt x="0" y="520183"/>
                          </a:cubicBezTo>
                          <a:cubicBezTo>
                            <a:pt x="14780" y="283372"/>
                            <a:pt x="-19175" y="2575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1" name="Suorakulmio 50">
              <a:extLst>
                <a:ext uri="{FF2B5EF4-FFF2-40B4-BE49-F238E27FC236}">
                  <a16:creationId xmlns:a16="http://schemas.microsoft.com/office/drawing/2014/main" id="{31D67EE3-27EA-44B7-AA38-4AD415F3C9B5}"/>
                </a:ext>
              </a:extLst>
            </p:cNvPr>
            <p:cNvSpPr/>
            <p:nvPr userDrawn="1"/>
          </p:nvSpPr>
          <p:spPr>
            <a:xfrm>
              <a:off x="2746614" y="4859809"/>
              <a:ext cx="1616362" cy="1515095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616362"/>
                        <a:gd name="connsiteY0" fmla="*/ 0 h 1515095"/>
                        <a:gd name="connsiteX1" fmla="*/ 522624 w 1616362"/>
                        <a:gd name="connsiteY1" fmla="*/ 0 h 1515095"/>
                        <a:gd name="connsiteX2" fmla="*/ 1061411 w 1616362"/>
                        <a:gd name="connsiteY2" fmla="*/ 0 h 1515095"/>
                        <a:gd name="connsiteX3" fmla="*/ 1616362 w 1616362"/>
                        <a:gd name="connsiteY3" fmla="*/ 0 h 1515095"/>
                        <a:gd name="connsiteX4" fmla="*/ 1616362 w 1616362"/>
                        <a:gd name="connsiteY4" fmla="*/ 520183 h 1515095"/>
                        <a:gd name="connsiteX5" fmla="*/ 1616362 w 1616362"/>
                        <a:gd name="connsiteY5" fmla="*/ 979761 h 1515095"/>
                        <a:gd name="connsiteX6" fmla="*/ 1616362 w 1616362"/>
                        <a:gd name="connsiteY6" fmla="*/ 1515095 h 1515095"/>
                        <a:gd name="connsiteX7" fmla="*/ 1045247 w 1616362"/>
                        <a:gd name="connsiteY7" fmla="*/ 1515095 h 1515095"/>
                        <a:gd name="connsiteX8" fmla="*/ 474133 w 1616362"/>
                        <a:gd name="connsiteY8" fmla="*/ 1515095 h 1515095"/>
                        <a:gd name="connsiteX9" fmla="*/ 0 w 1616362"/>
                        <a:gd name="connsiteY9" fmla="*/ 1515095 h 1515095"/>
                        <a:gd name="connsiteX10" fmla="*/ 0 w 1616362"/>
                        <a:gd name="connsiteY10" fmla="*/ 1025214 h 1515095"/>
                        <a:gd name="connsiteX11" fmla="*/ 0 w 1616362"/>
                        <a:gd name="connsiteY11" fmla="*/ 520183 h 1515095"/>
                        <a:gd name="connsiteX12" fmla="*/ 0 w 1616362"/>
                        <a:gd name="connsiteY12" fmla="*/ 0 h 15150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6362" h="1515095" fill="none" extrusionOk="0">
                          <a:moveTo>
                            <a:pt x="0" y="0"/>
                          </a:moveTo>
                          <a:cubicBezTo>
                            <a:pt x="180605" y="21790"/>
                            <a:pt x="399458" y="13617"/>
                            <a:pt x="522624" y="0"/>
                          </a:cubicBezTo>
                          <a:cubicBezTo>
                            <a:pt x="645790" y="-13617"/>
                            <a:pt x="887040" y="-21442"/>
                            <a:pt x="1061411" y="0"/>
                          </a:cubicBezTo>
                          <a:cubicBezTo>
                            <a:pt x="1235782" y="21442"/>
                            <a:pt x="1446701" y="8957"/>
                            <a:pt x="1616362" y="0"/>
                          </a:cubicBezTo>
                          <a:cubicBezTo>
                            <a:pt x="1604489" y="219447"/>
                            <a:pt x="1634863" y="331346"/>
                            <a:pt x="1616362" y="520183"/>
                          </a:cubicBezTo>
                          <a:cubicBezTo>
                            <a:pt x="1597861" y="709020"/>
                            <a:pt x="1621798" y="883726"/>
                            <a:pt x="1616362" y="979761"/>
                          </a:cubicBezTo>
                          <a:cubicBezTo>
                            <a:pt x="1610926" y="1075796"/>
                            <a:pt x="1627116" y="1309745"/>
                            <a:pt x="1616362" y="1515095"/>
                          </a:cubicBezTo>
                          <a:cubicBezTo>
                            <a:pt x="1409777" y="1489421"/>
                            <a:pt x="1230131" y="1492605"/>
                            <a:pt x="1045247" y="1515095"/>
                          </a:cubicBezTo>
                          <a:cubicBezTo>
                            <a:pt x="860363" y="1537585"/>
                            <a:pt x="615578" y="1517969"/>
                            <a:pt x="474133" y="1515095"/>
                          </a:cubicBezTo>
                          <a:cubicBezTo>
                            <a:pt x="332688" y="1512221"/>
                            <a:pt x="187118" y="1515954"/>
                            <a:pt x="0" y="1515095"/>
                          </a:cubicBezTo>
                          <a:cubicBezTo>
                            <a:pt x="2174" y="1289920"/>
                            <a:pt x="24390" y="1159324"/>
                            <a:pt x="0" y="1025214"/>
                          </a:cubicBezTo>
                          <a:cubicBezTo>
                            <a:pt x="-24390" y="891104"/>
                            <a:pt x="1917" y="623309"/>
                            <a:pt x="0" y="520183"/>
                          </a:cubicBezTo>
                          <a:cubicBezTo>
                            <a:pt x="-1917" y="417057"/>
                            <a:pt x="7608" y="143852"/>
                            <a:pt x="0" y="0"/>
                          </a:cubicBezTo>
                          <a:close/>
                        </a:path>
                        <a:path w="1616362" h="1515095" stroke="0" extrusionOk="0">
                          <a:moveTo>
                            <a:pt x="0" y="0"/>
                          </a:moveTo>
                          <a:cubicBezTo>
                            <a:pt x="132674" y="-26077"/>
                            <a:pt x="396312" y="1629"/>
                            <a:pt x="522624" y="0"/>
                          </a:cubicBezTo>
                          <a:cubicBezTo>
                            <a:pt x="648936" y="-1629"/>
                            <a:pt x="810177" y="7113"/>
                            <a:pt x="1012920" y="0"/>
                          </a:cubicBezTo>
                          <a:cubicBezTo>
                            <a:pt x="1215663" y="-7113"/>
                            <a:pt x="1390953" y="25901"/>
                            <a:pt x="1616362" y="0"/>
                          </a:cubicBezTo>
                          <a:cubicBezTo>
                            <a:pt x="1630449" y="223927"/>
                            <a:pt x="1616233" y="300054"/>
                            <a:pt x="1616362" y="489881"/>
                          </a:cubicBezTo>
                          <a:cubicBezTo>
                            <a:pt x="1616491" y="679708"/>
                            <a:pt x="1607529" y="858442"/>
                            <a:pt x="1616362" y="964610"/>
                          </a:cubicBezTo>
                          <a:cubicBezTo>
                            <a:pt x="1625195" y="1070778"/>
                            <a:pt x="1596672" y="1276334"/>
                            <a:pt x="1616362" y="1515095"/>
                          </a:cubicBezTo>
                          <a:cubicBezTo>
                            <a:pt x="1442291" y="1509358"/>
                            <a:pt x="1245270" y="1521496"/>
                            <a:pt x="1077575" y="1515095"/>
                          </a:cubicBezTo>
                          <a:cubicBezTo>
                            <a:pt x="909880" y="1508694"/>
                            <a:pt x="740882" y="1542197"/>
                            <a:pt x="506460" y="1515095"/>
                          </a:cubicBezTo>
                          <a:cubicBezTo>
                            <a:pt x="272038" y="1487993"/>
                            <a:pt x="124600" y="1496775"/>
                            <a:pt x="0" y="1515095"/>
                          </a:cubicBezTo>
                          <a:cubicBezTo>
                            <a:pt x="9092" y="1265782"/>
                            <a:pt x="-10513" y="1155102"/>
                            <a:pt x="0" y="1010063"/>
                          </a:cubicBezTo>
                          <a:cubicBezTo>
                            <a:pt x="10513" y="865024"/>
                            <a:pt x="-14780" y="756994"/>
                            <a:pt x="0" y="520183"/>
                          </a:cubicBezTo>
                          <a:cubicBezTo>
                            <a:pt x="14780" y="283372"/>
                            <a:pt x="-19175" y="2575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2" name="Suorakulmio 51">
              <a:extLst>
                <a:ext uri="{FF2B5EF4-FFF2-40B4-BE49-F238E27FC236}">
                  <a16:creationId xmlns:a16="http://schemas.microsoft.com/office/drawing/2014/main" id="{334D33D6-7820-4E74-85EF-DE727C11D36F}"/>
                </a:ext>
              </a:extLst>
            </p:cNvPr>
            <p:cNvSpPr/>
            <p:nvPr userDrawn="1"/>
          </p:nvSpPr>
          <p:spPr>
            <a:xfrm>
              <a:off x="2746614" y="3235036"/>
              <a:ext cx="1616362" cy="1515095"/>
            </a:xfrm>
            <a:prstGeom prst="rect">
              <a:avLst/>
            </a:prstGeom>
            <a:solidFill>
              <a:schemeClr val="bg1"/>
            </a:solidFill>
            <a:ln w="19050" cap="rnd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616362"/>
                        <a:gd name="connsiteY0" fmla="*/ 0 h 1515095"/>
                        <a:gd name="connsiteX1" fmla="*/ 522624 w 1616362"/>
                        <a:gd name="connsiteY1" fmla="*/ 0 h 1515095"/>
                        <a:gd name="connsiteX2" fmla="*/ 1061411 w 1616362"/>
                        <a:gd name="connsiteY2" fmla="*/ 0 h 1515095"/>
                        <a:gd name="connsiteX3" fmla="*/ 1616362 w 1616362"/>
                        <a:gd name="connsiteY3" fmla="*/ 0 h 1515095"/>
                        <a:gd name="connsiteX4" fmla="*/ 1616362 w 1616362"/>
                        <a:gd name="connsiteY4" fmla="*/ 520183 h 1515095"/>
                        <a:gd name="connsiteX5" fmla="*/ 1616362 w 1616362"/>
                        <a:gd name="connsiteY5" fmla="*/ 979761 h 1515095"/>
                        <a:gd name="connsiteX6" fmla="*/ 1616362 w 1616362"/>
                        <a:gd name="connsiteY6" fmla="*/ 1515095 h 1515095"/>
                        <a:gd name="connsiteX7" fmla="*/ 1045247 w 1616362"/>
                        <a:gd name="connsiteY7" fmla="*/ 1515095 h 1515095"/>
                        <a:gd name="connsiteX8" fmla="*/ 474133 w 1616362"/>
                        <a:gd name="connsiteY8" fmla="*/ 1515095 h 1515095"/>
                        <a:gd name="connsiteX9" fmla="*/ 0 w 1616362"/>
                        <a:gd name="connsiteY9" fmla="*/ 1515095 h 1515095"/>
                        <a:gd name="connsiteX10" fmla="*/ 0 w 1616362"/>
                        <a:gd name="connsiteY10" fmla="*/ 1025214 h 1515095"/>
                        <a:gd name="connsiteX11" fmla="*/ 0 w 1616362"/>
                        <a:gd name="connsiteY11" fmla="*/ 520183 h 1515095"/>
                        <a:gd name="connsiteX12" fmla="*/ 0 w 1616362"/>
                        <a:gd name="connsiteY12" fmla="*/ 0 h 15150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616362" h="1515095" fill="none" extrusionOk="0">
                          <a:moveTo>
                            <a:pt x="0" y="0"/>
                          </a:moveTo>
                          <a:cubicBezTo>
                            <a:pt x="180605" y="21790"/>
                            <a:pt x="399458" y="13617"/>
                            <a:pt x="522624" y="0"/>
                          </a:cubicBezTo>
                          <a:cubicBezTo>
                            <a:pt x="645790" y="-13617"/>
                            <a:pt x="887040" y="-21442"/>
                            <a:pt x="1061411" y="0"/>
                          </a:cubicBezTo>
                          <a:cubicBezTo>
                            <a:pt x="1235782" y="21442"/>
                            <a:pt x="1446701" y="8957"/>
                            <a:pt x="1616362" y="0"/>
                          </a:cubicBezTo>
                          <a:cubicBezTo>
                            <a:pt x="1604489" y="219447"/>
                            <a:pt x="1634863" y="331346"/>
                            <a:pt x="1616362" y="520183"/>
                          </a:cubicBezTo>
                          <a:cubicBezTo>
                            <a:pt x="1597861" y="709020"/>
                            <a:pt x="1621798" y="883726"/>
                            <a:pt x="1616362" y="979761"/>
                          </a:cubicBezTo>
                          <a:cubicBezTo>
                            <a:pt x="1610926" y="1075796"/>
                            <a:pt x="1627116" y="1309745"/>
                            <a:pt x="1616362" y="1515095"/>
                          </a:cubicBezTo>
                          <a:cubicBezTo>
                            <a:pt x="1409777" y="1489421"/>
                            <a:pt x="1230131" y="1492605"/>
                            <a:pt x="1045247" y="1515095"/>
                          </a:cubicBezTo>
                          <a:cubicBezTo>
                            <a:pt x="860363" y="1537585"/>
                            <a:pt x="615578" y="1517969"/>
                            <a:pt x="474133" y="1515095"/>
                          </a:cubicBezTo>
                          <a:cubicBezTo>
                            <a:pt x="332688" y="1512221"/>
                            <a:pt x="187118" y="1515954"/>
                            <a:pt x="0" y="1515095"/>
                          </a:cubicBezTo>
                          <a:cubicBezTo>
                            <a:pt x="2174" y="1289920"/>
                            <a:pt x="24390" y="1159324"/>
                            <a:pt x="0" y="1025214"/>
                          </a:cubicBezTo>
                          <a:cubicBezTo>
                            <a:pt x="-24390" y="891104"/>
                            <a:pt x="1917" y="623309"/>
                            <a:pt x="0" y="520183"/>
                          </a:cubicBezTo>
                          <a:cubicBezTo>
                            <a:pt x="-1917" y="417057"/>
                            <a:pt x="7608" y="143852"/>
                            <a:pt x="0" y="0"/>
                          </a:cubicBezTo>
                          <a:close/>
                        </a:path>
                        <a:path w="1616362" h="1515095" stroke="0" extrusionOk="0">
                          <a:moveTo>
                            <a:pt x="0" y="0"/>
                          </a:moveTo>
                          <a:cubicBezTo>
                            <a:pt x="132674" y="-26077"/>
                            <a:pt x="396312" y="1629"/>
                            <a:pt x="522624" y="0"/>
                          </a:cubicBezTo>
                          <a:cubicBezTo>
                            <a:pt x="648936" y="-1629"/>
                            <a:pt x="810177" y="7113"/>
                            <a:pt x="1012920" y="0"/>
                          </a:cubicBezTo>
                          <a:cubicBezTo>
                            <a:pt x="1215663" y="-7113"/>
                            <a:pt x="1390953" y="25901"/>
                            <a:pt x="1616362" y="0"/>
                          </a:cubicBezTo>
                          <a:cubicBezTo>
                            <a:pt x="1630449" y="223927"/>
                            <a:pt x="1616233" y="300054"/>
                            <a:pt x="1616362" y="489881"/>
                          </a:cubicBezTo>
                          <a:cubicBezTo>
                            <a:pt x="1616491" y="679708"/>
                            <a:pt x="1607529" y="858442"/>
                            <a:pt x="1616362" y="964610"/>
                          </a:cubicBezTo>
                          <a:cubicBezTo>
                            <a:pt x="1625195" y="1070778"/>
                            <a:pt x="1596672" y="1276334"/>
                            <a:pt x="1616362" y="1515095"/>
                          </a:cubicBezTo>
                          <a:cubicBezTo>
                            <a:pt x="1442291" y="1509358"/>
                            <a:pt x="1245270" y="1521496"/>
                            <a:pt x="1077575" y="1515095"/>
                          </a:cubicBezTo>
                          <a:cubicBezTo>
                            <a:pt x="909880" y="1508694"/>
                            <a:pt x="740882" y="1542197"/>
                            <a:pt x="506460" y="1515095"/>
                          </a:cubicBezTo>
                          <a:cubicBezTo>
                            <a:pt x="272038" y="1487993"/>
                            <a:pt x="124600" y="1496775"/>
                            <a:pt x="0" y="1515095"/>
                          </a:cubicBezTo>
                          <a:cubicBezTo>
                            <a:pt x="9092" y="1265782"/>
                            <a:pt x="-10513" y="1155102"/>
                            <a:pt x="0" y="1010063"/>
                          </a:cubicBezTo>
                          <a:cubicBezTo>
                            <a:pt x="10513" y="865024"/>
                            <a:pt x="-14780" y="756994"/>
                            <a:pt x="0" y="520183"/>
                          </a:cubicBezTo>
                          <a:cubicBezTo>
                            <a:pt x="14780" y="283372"/>
                            <a:pt x="-19175" y="2575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53" name="Tekstin paikkamerkki 37">
            <a:extLst>
              <a:ext uri="{FF2B5EF4-FFF2-40B4-BE49-F238E27FC236}">
                <a16:creationId xmlns:a16="http://schemas.microsoft.com/office/drawing/2014/main" id="{81986C75-64DE-46CC-81EA-2067D8749D0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4215" y="4994837"/>
            <a:ext cx="2335212" cy="5683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4" name="Tekstin paikkamerkki 37">
            <a:extLst>
              <a:ext uri="{FF2B5EF4-FFF2-40B4-BE49-F238E27FC236}">
                <a16:creationId xmlns:a16="http://schemas.microsoft.com/office/drawing/2014/main" id="{F9BCB15C-F174-4E23-9304-D18C708F3D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4215" y="3382530"/>
            <a:ext cx="2335212" cy="5683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2" name="Tasakylkinen kolmio 1">
            <a:extLst>
              <a:ext uri="{FF2B5EF4-FFF2-40B4-BE49-F238E27FC236}">
                <a16:creationId xmlns:a16="http://schemas.microsoft.com/office/drawing/2014/main" id="{92C56B4A-079F-41BB-B9ED-4E4678309622}"/>
              </a:ext>
            </a:extLst>
          </p:cNvPr>
          <p:cNvSpPr/>
          <p:nvPr userDrawn="1"/>
        </p:nvSpPr>
        <p:spPr>
          <a:xfrm rot="5400000">
            <a:off x="2513809" y="1819063"/>
            <a:ext cx="166255" cy="103118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5" name="Tasakylkinen kolmio 54">
            <a:extLst>
              <a:ext uri="{FF2B5EF4-FFF2-40B4-BE49-F238E27FC236}">
                <a16:creationId xmlns:a16="http://schemas.microsoft.com/office/drawing/2014/main" id="{7BBF3E11-59B7-4D4E-B805-EC08F9E659A3}"/>
              </a:ext>
            </a:extLst>
          </p:cNvPr>
          <p:cNvSpPr/>
          <p:nvPr userDrawn="1"/>
        </p:nvSpPr>
        <p:spPr>
          <a:xfrm rot="5400000">
            <a:off x="2506928" y="3476821"/>
            <a:ext cx="166255" cy="103118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6" name="Tasakylkinen kolmio 55">
            <a:extLst>
              <a:ext uri="{FF2B5EF4-FFF2-40B4-BE49-F238E27FC236}">
                <a16:creationId xmlns:a16="http://schemas.microsoft.com/office/drawing/2014/main" id="{DACF9969-7730-4F33-95D7-B4641FB3F54D}"/>
              </a:ext>
            </a:extLst>
          </p:cNvPr>
          <p:cNvSpPr/>
          <p:nvPr userDrawn="1"/>
        </p:nvSpPr>
        <p:spPr>
          <a:xfrm rot="5400000">
            <a:off x="2506928" y="5111304"/>
            <a:ext cx="166255" cy="103118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7" name="Tekstin paikkamerkki 37">
            <a:extLst>
              <a:ext uri="{FF2B5EF4-FFF2-40B4-BE49-F238E27FC236}">
                <a16:creationId xmlns:a16="http://schemas.microsoft.com/office/drawing/2014/main" id="{470D1A5E-4943-4D2A-89F4-1A4BD02FD9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29862" y="1333576"/>
            <a:ext cx="1633114" cy="267451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8" name="Tekstin paikkamerkki 37">
            <a:extLst>
              <a:ext uri="{FF2B5EF4-FFF2-40B4-BE49-F238E27FC236}">
                <a16:creationId xmlns:a16="http://schemas.microsoft.com/office/drawing/2014/main" id="{E0010104-3546-4A2F-B6C6-EC70A19A37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54341" y="1349224"/>
            <a:ext cx="1633114" cy="251619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9" name="Tekstin paikkamerkki 37">
            <a:extLst>
              <a:ext uri="{FF2B5EF4-FFF2-40B4-BE49-F238E27FC236}">
                <a16:creationId xmlns:a16="http://schemas.microsoft.com/office/drawing/2014/main" id="{206919D7-68A5-4D2F-ADBB-E5009E6170A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51709" y="1357651"/>
            <a:ext cx="1633114" cy="193563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0" name="Tekstin paikkamerkki 37">
            <a:extLst>
              <a:ext uri="{FF2B5EF4-FFF2-40B4-BE49-F238E27FC236}">
                <a16:creationId xmlns:a16="http://schemas.microsoft.com/office/drawing/2014/main" id="{17CAE759-8316-47D8-B837-4678F3A78CB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5760" y="1339271"/>
            <a:ext cx="1633114" cy="261572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1" name="Tekstin paikkamerkki 37">
            <a:extLst>
              <a:ext uri="{FF2B5EF4-FFF2-40B4-BE49-F238E27FC236}">
                <a16:creationId xmlns:a16="http://schemas.microsoft.com/office/drawing/2014/main" id="{CB834675-B73C-4140-A8DD-7F3583F5136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986232" y="1343573"/>
            <a:ext cx="1633114" cy="261572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D3DBCB0-5D47-4126-BAE9-740A47AF745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4215" y="919252"/>
            <a:ext cx="5762625" cy="276225"/>
          </a:xfrm>
        </p:spPr>
        <p:txBody>
          <a:bodyPr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7" name="Tekstin paikkamerkki 3">
            <a:extLst>
              <a:ext uri="{FF2B5EF4-FFF2-40B4-BE49-F238E27FC236}">
                <a16:creationId xmlns:a16="http://schemas.microsoft.com/office/drawing/2014/main" id="{F078F448-2091-4D07-8B15-68B48103705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61761" y="915798"/>
            <a:ext cx="3336421" cy="276225"/>
          </a:xfrm>
        </p:spPr>
        <p:txBody>
          <a:bodyPr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8" name="Tekstin paikkamerkki 3">
            <a:extLst>
              <a:ext uri="{FF2B5EF4-FFF2-40B4-BE49-F238E27FC236}">
                <a16:creationId xmlns:a16="http://schemas.microsoft.com/office/drawing/2014/main" id="{105F9AF5-C883-438C-B556-37F7E3FAFB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0004279" y="893027"/>
            <a:ext cx="2069352" cy="293703"/>
          </a:xfrm>
        </p:spPr>
        <p:txBody>
          <a:bodyPr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1" name="Tekstin paikkamerkki 37">
            <a:extLst>
              <a:ext uri="{FF2B5EF4-FFF2-40B4-BE49-F238E27FC236}">
                <a16:creationId xmlns:a16="http://schemas.microsoft.com/office/drawing/2014/main" id="{2F2FD295-F386-4BCD-88B4-1E0F3CCEC70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833921" y="1718824"/>
            <a:ext cx="1485789" cy="1286054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2" name="Tekstin paikkamerkki 37">
            <a:extLst>
              <a:ext uri="{FF2B5EF4-FFF2-40B4-BE49-F238E27FC236}">
                <a16:creationId xmlns:a16="http://schemas.microsoft.com/office/drawing/2014/main" id="{C443291B-5FAD-4F2D-ABB8-DA034FEBEB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11284" y="1715547"/>
            <a:ext cx="1485789" cy="1286054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3" name="Tekstin paikkamerkki 37">
            <a:extLst>
              <a:ext uri="{FF2B5EF4-FFF2-40B4-BE49-F238E27FC236}">
                <a16:creationId xmlns:a16="http://schemas.microsoft.com/office/drawing/2014/main" id="{FEF188FD-055E-4F66-8780-219AB910D55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410076" y="1715547"/>
            <a:ext cx="1485789" cy="1286054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4" name="Tekstin paikkamerkki 37">
            <a:extLst>
              <a:ext uri="{FF2B5EF4-FFF2-40B4-BE49-F238E27FC236}">
                <a16:creationId xmlns:a16="http://schemas.microsoft.com/office/drawing/2014/main" id="{319B37F4-4537-4710-97B2-65AC023E1B1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43791" y="1715547"/>
            <a:ext cx="1485789" cy="1286054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5" name="Tekstin paikkamerkki 37">
            <a:extLst>
              <a:ext uri="{FF2B5EF4-FFF2-40B4-BE49-F238E27FC236}">
                <a16:creationId xmlns:a16="http://schemas.microsoft.com/office/drawing/2014/main" id="{B455EB36-AFD6-4F46-87A8-BD5D5E15ACCA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0052149" y="1714823"/>
            <a:ext cx="1485789" cy="1286054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2" name="Tekstin paikkamerkki 37">
            <a:extLst>
              <a:ext uri="{FF2B5EF4-FFF2-40B4-BE49-F238E27FC236}">
                <a16:creationId xmlns:a16="http://schemas.microsoft.com/office/drawing/2014/main" id="{DF4EF43D-7BF7-4A26-B6E9-F94DFC73755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833921" y="4987730"/>
            <a:ext cx="1485789" cy="1286054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3" name="Tekstin paikkamerkki 37">
            <a:extLst>
              <a:ext uri="{FF2B5EF4-FFF2-40B4-BE49-F238E27FC236}">
                <a16:creationId xmlns:a16="http://schemas.microsoft.com/office/drawing/2014/main" id="{998588D3-A762-434D-BE0B-1989CBF83528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11284" y="4984453"/>
            <a:ext cx="1485789" cy="1286054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4" name="Tekstin paikkamerkki 37">
            <a:extLst>
              <a:ext uri="{FF2B5EF4-FFF2-40B4-BE49-F238E27FC236}">
                <a16:creationId xmlns:a16="http://schemas.microsoft.com/office/drawing/2014/main" id="{8982418E-1316-4BEC-992D-BB1CB9E9C91D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410076" y="4984453"/>
            <a:ext cx="1485789" cy="1286054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5" name="Tekstin paikkamerkki 37">
            <a:extLst>
              <a:ext uri="{FF2B5EF4-FFF2-40B4-BE49-F238E27FC236}">
                <a16:creationId xmlns:a16="http://schemas.microsoft.com/office/drawing/2014/main" id="{E69D74F8-6FF7-458C-AD75-22577C4DEE8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10052149" y="4983729"/>
            <a:ext cx="1485789" cy="1286054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6" name="Tekstin paikkamerkki 37">
            <a:extLst>
              <a:ext uri="{FF2B5EF4-FFF2-40B4-BE49-F238E27FC236}">
                <a16:creationId xmlns:a16="http://schemas.microsoft.com/office/drawing/2014/main" id="{8EAB6D25-6ED9-40E9-9637-2F470450FB54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8249030" y="4983818"/>
            <a:ext cx="1485789" cy="1286054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SmartArt-paikkamerkki 6">
            <a:extLst>
              <a:ext uri="{FF2B5EF4-FFF2-40B4-BE49-F238E27FC236}">
                <a16:creationId xmlns:a16="http://schemas.microsoft.com/office/drawing/2014/main" id="{5F5072EE-566E-4D8D-B846-DA3DC7D7871A}"/>
              </a:ext>
            </a:extLst>
          </p:cNvPr>
          <p:cNvSpPr>
            <a:spLocks noGrp="1"/>
          </p:cNvSpPr>
          <p:nvPr>
            <p:ph type="dgm" sz="quarter" idx="45"/>
          </p:nvPr>
        </p:nvSpPr>
        <p:spPr>
          <a:xfrm>
            <a:off x="2946689" y="3444875"/>
            <a:ext cx="1219200" cy="108585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fi-FI" dirty="0"/>
          </a:p>
        </p:txBody>
      </p:sp>
      <p:sp>
        <p:nvSpPr>
          <p:cNvPr id="87" name="SmartArt-paikkamerkki 6">
            <a:extLst>
              <a:ext uri="{FF2B5EF4-FFF2-40B4-BE49-F238E27FC236}">
                <a16:creationId xmlns:a16="http://schemas.microsoft.com/office/drawing/2014/main" id="{A38E1271-FD65-40F5-B594-F4486E92A065}"/>
              </a:ext>
            </a:extLst>
          </p:cNvPr>
          <p:cNvSpPr>
            <a:spLocks noGrp="1"/>
          </p:cNvSpPr>
          <p:nvPr>
            <p:ph type="dgm" sz="quarter" idx="46"/>
          </p:nvPr>
        </p:nvSpPr>
        <p:spPr>
          <a:xfrm>
            <a:off x="4761298" y="3429090"/>
            <a:ext cx="1219200" cy="108585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fi-FI" dirty="0"/>
          </a:p>
        </p:txBody>
      </p:sp>
      <p:sp>
        <p:nvSpPr>
          <p:cNvPr id="88" name="SmartArt-paikkamerkki 6">
            <a:extLst>
              <a:ext uri="{FF2B5EF4-FFF2-40B4-BE49-F238E27FC236}">
                <a16:creationId xmlns:a16="http://schemas.microsoft.com/office/drawing/2014/main" id="{A09AD419-70DA-43F7-8DB3-400F7346F85B}"/>
              </a:ext>
            </a:extLst>
          </p:cNvPr>
          <p:cNvSpPr>
            <a:spLocks noGrp="1"/>
          </p:cNvSpPr>
          <p:nvPr>
            <p:ph type="dgm" sz="quarter" idx="47"/>
          </p:nvPr>
        </p:nvSpPr>
        <p:spPr>
          <a:xfrm>
            <a:off x="6543370" y="3444875"/>
            <a:ext cx="1219200" cy="108585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fi-FI" dirty="0"/>
          </a:p>
        </p:txBody>
      </p:sp>
      <p:sp>
        <p:nvSpPr>
          <p:cNvPr id="89" name="SmartArt-paikkamerkki 6">
            <a:extLst>
              <a:ext uri="{FF2B5EF4-FFF2-40B4-BE49-F238E27FC236}">
                <a16:creationId xmlns:a16="http://schemas.microsoft.com/office/drawing/2014/main" id="{F95BE78B-EC46-49EE-AD56-896B13A7F203}"/>
              </a:ext>
            </a:extLst>
          </p:cNvPr>
          <p:cNvSpPr>
            <a:spLocks noGrp="1"/>
          </p:cNvSpPr>
          <p:nvPr>
            <p:ph type="dgm" sz="quarter" idx="48"/>
          </p:nvPr>
        </p:nvSpPr>
        <p:spPr>
          <a:xfrm>
            <a:off x="8377085" y="3444965"/>
            <a:ext cx="1219200" cy="108585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fi-FI" dirty="0"/>
          </a:p>
        </p:txBody>
      </p:sp>
      <p:sp>
        <p:nvSpPr>
          <p:cNvPr id="90" name="SmartArt-paikkamerkki 6">
            <a:extLst>
              <a:ext uri="{FF2B5EF4-FFF2-40B4-BE49-F238E27FC236}">
                <a16:creationId xmlns:a16="http://schemas.microsoft.com/office/drawing/2014/main" id="{A7B7938A-B40A-4716-9B8D-5BEFDC852090}"/>
              </a:ext>
            </a:extLst>
          </p:cNvPr>
          <p:cNvSpPr>
            <a:spLocks noGrp="1"/>
          </p:cNvSpPr>
          <p:nvPr>
            <p:ph type="dgm" sz="quarter" idx="49"/>
          </p:nvPr>
        </p:nvSpPr>
        <p:spPr>
          <a:xfrm>
            <a:off x="10183093" y="3429090"/>
            <a:ext cx="1219200" cy="108585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fi-FI" dirty="0"/>
          </a:p>
        </p:txBody>
      </p:sp>
      <p:sp>
        <p:nvSpPr>
          <p:cNvPr id="64" name="Tekstin paikkamerkki 39">
            <a:extLst>
              <a:ext uri="{FF2B5EF4-FFF2-40B4-BE49-F238E27FC236}">
                <a16:creationId xmlns:a16="http://schemas.microsoft.com/office/drawing/2014/main" id="{1A59A878-A2F7-4194-9E05-C6FCFAE675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4215" y="175647"/>
            <a:ext cx="7426325" cy="375670"/>
          </a:xfrm>
        </p:spPr>
        <p:txBody>
          <a:bodyPr/>
          <a:lstStyle>
            <a:lvl1pPr marL="0" indent="0">
              <a:buNone/>
              <a:defRPr>
                <a:solidFill>
                  <a:srgbClr val="4E2C1B"/>
                </a:solidFill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5" name="Tekstin paikkamerkki 37">
            <a:extLst>
              <a:ext uri="{FF2B5EF4-FFF2-40B4-BE49-F238E27FC236}">
                <a16:creationId xmlns:a16="http://schemas.microsoft.com/office/drawing/2014/main" id="{D68818DA-68E0-4D2B-9AB8-80AB2E2A783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84215" y="603638"/>
            <a:ext cx="5977848" cy="251619"/>
          </a:xfrm>
        </p:spPr>
        <p:txBody>
          <a:bodyPr>
            <a:noAutofit/>
          </a:bodyPr>
          <a:lstStyle>
            <a:lvl1pPr marL="0" indent="0">
              <a:buNone/>
              <a:defRPr sz="1000"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6" name="Tekstin paikkamerkki 37">
            <a:extLst>
              <a:ext uri="{FF2B5EF4-FFF2-40B4-BE49-F238E27FC236}">
                <a16:creationId xmlns:a16="http://schemas.microsoft.com/office/drawing/2014/main" id="{234CEFB3-95A0-4B22-89FD-B3223D384B5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0389" y="590757"/>
            <a:ext cx="3487047" cy="275228"/>
          </a:xfrm>
        </p:spPr>
        <p:txBody>
          <a:bodyPr>
            <a:noAutofit/>
          </a:bodyPr>
          <a:lstStyle>
            <a:lvl1pPr marL="0" indent="0">
              <a:buNone/>
              <a:defRPr sz="1000"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9" name="Tekstin paikkamerkki 37">
            <a:extLst>
              <a:ext uri="{FF2B5EF4-FFF2-40B4-BE49-F238E27FC236}">
                <a16:creationId xmlns:a16="http://schemas.microsoft.com/office/drawing/2014/main" id="{56E3249C-69E4-411D-9F3F-A763C0A50CE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976135" y="590112"/>
            <a:ext cx="2069351" cy="193238"/>
          </a:xfrm>
        </p:spPr>
        <p:txBody>
          <a:bodyPr>
            <a:noAutofit/>
          </a:bodyPr>
          <a:lstStyle>
            <a:lvl1pPr marL="0" indent="0">
              <a:buNone/>
              <a:defRPr sz="1000"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052896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solidFill>
          <a:srgbClr val="E0D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946E09E2-DE12-458A-B548-745CCEB66D41}"/>
              </a:ext>
            </a:extLst>
          </p:cNvPr>
          <p:cNvSpPr/>
          <p:nvPr userDrawn="1"/>
        </p:nvSpPr>
        <p:spPr>
          <a:xfrm>
            <a:off x="305566" y="893904"/>
            <a:ext cx="11580868" cy="5139929"/>
          </a:xfrm>
          <a:prstGeom prst="rect">
            <a:avLst/>
          </a:prstGeom>
          <a:solidFill>
            <a:schemeClr val="bg1"/>
          </a:solidFill>
          <a:ln w="19050" cap="flat">
            <a:noFill/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10972799"/>
                      <a:gd name="connsiteY0" fmla="*/ 0 h 5555768"/>
                      <a:gd name="connsiteX1" fmla="*/ 685800 w 10972799"/>
                      <a:gd name="connsiteY1" fmla="*/ 0 h 5555768"/>
                      <a:gd name="connsiteX2" fmla="*/ 1481328 w 10972799"/>
                      <a:gd name="connsiteY2" fmla="*/ 0 h 5555768"/>
                      <a:gd name="connsiteX3" fmla="*/ 2276856 w 10972799"/>
                      <a:gd name="connsiteY3" fmla="*/ 0 h 5555768"/>
                      <a:gd name="connsiteX4" fmla="*/ 3182112 w 10972799"/>
                      <a:gd name="connsiteY4" fmla="*/ 0 h 5555768"/>
                      <a:gd name="connsiteX5" fmla="*/ 3867912 w 10972799"/>
                      <a:gd name="connsiteY5" fmla="*/ 0 h 5555768"/>
                      <a:gd name="connsiteX6" fmla="*/ 4663440 w 10972799"/>
                      <a:gd name="connsiteY6" fmla="*/ 0 h 5555768"/>
                      <a:gd name="connsiteX7" fmla="*/ 5349240 w 10972799"/>
                      <a:gd name="connsiteY7" fmla="*/ 0 h 5555768"/>
                      <a:gd name="connsiteX8" fmla="*/ 6035039 w 10972799"/>
                      <a:gd name="connsiteY8" fmla="*/ 0 h 5555768"/>
                      <a:gd name="connsiteX9" fmla="*/ 6720839 w 10972799"/>
                      <a:gd name="connsiteY9" fmla="*/ 0 h 5555768"/>
                      <a:gd name="connsiteX10" fmla="*/ 7077455 w 10972799"/>
                      <a:gd name="connsiteY10" fmla="*/ 0 h 5555768"/>
                      <a:gd name="connsiteX11" fmla="*/ 7872983 w 10972799"/>
                      <a:gd name="connsiteY11" fmla="*/ 0 h 5555768"/>
                      <a:gd name="connsiteX12" fmla="*/ 8229599 w 10972799"/>
                      <a:gd name="connsiteY12" fmla="*/ 0 h 5555768"/>
                      <a:gd name="connsiteX13" fmla="*/ 8915399 w 10972799"/>
                      <a:gd name="connsiteY13" fmla="*/ 0 h 5555768"/>
                      <a:gd name="connsiteX14" fmla="*/ 9820655 w 10972799"/>
                      <a:gd name="connsiteY14" fmla="*/ 0 h 5555768"/>
                      <a:gd name="connsiteX15" fmla="*/ 10972799 w 10972799"/>
                      <a:gd name="connsiteY15" fmla="*/ 0 h 5555768"/>
                      <a:gd name="connsiteX16" fmla="*/ 10972799 w 10972799"/>
                      <a:gd name="connsiteY16" fmla="*/ 750029 h 5555768"/>
                      <a:gd name="connsiteX17" fmla="*/ 10972799 w 10972799"/>
                      <a:gd name="connsiteY17" fmla="*/ 1333384 h 5555768"/>
                      <a:gd name="connsiteX18" fmla="*/ 10972799 w 10972799"/>
                      <a:gd name="connsiteY18" fmla="*/ 1916740 h 5555768"/>
                      <a:gd name="connsiteX19" fmla="*/ 10972799 w 10972799"/>
                      <a:gd name="connsiteY19" fmla="*/ 2611211 h 5555768"/>
                      <a:gd name="connsiteX20" fmla="*/ 10972799 w 10972799"/>
                      <a:gd name="connsiteY20" fmla="*/ 3305682 h 5555768"/>
                      <a:gd name="connsiteX21" fmla="*/ 10972799 w 10972799"/>
                      <a:gd name="connsiteY21" fmla="*/ 3944595 h 5555768"/>
                      <a:gd name="connsiteX22" fmla="*/ 10972799 w 10972799"/>
                      <a:gd name="connsiteY22" fmla="*/ 4750182 h 5555768"/>
                      <a:gd name="connsiteX23" fmla="*/ 10972799 w 10972799"/>
                      <a:gd name="connsiteY23" fmla="*/ 5555768 h 5555768"/>
                      <a:gd name="connsiteX24" fmla="*/ 10067543 w 10972799"/>
                      <a:gd name="connsiteY24" fmla="*/ 5555768 h 5555768"/>
                      <a:gd name="connsiteX25" fmla="*/ 9272015 w 10972799"/>
                      <a:gd name="connsiteY25" fmla="*/ 5555768 h 5555768"/>
                      <a:gd name="connsiteX26" fmla="*/ 8915399 w 10972799"/>
                      <a:gd name="connsiteY26" fmla="*/ 5555768 h 5555768"/>
                      <a:gd name="connsiteX27" fmla="*/ 8010143 w 10972799"/>
                      <a:gd name="connsiteY27" fmla="*/ 5555768 h 5555768"/>
                      <a:gd name="connsiteX28" fmla="*/ 7434071 w 10972799"/>
                      <a:gd name="connsiteY28" fmla="*/ 5555768 h 5555768"/>
                      <a:gd name="connsiteX29" fmla="*/ 6638543 w 10972799"/>
                      <a:gd name="connsiteY29" fmla="*/ 5555768 h 5555768"/>
                      <a:gd name="connsiteX30" fmla="*/ 6281927 w 10972799"/>
                      <a:gd name="connsiteY30" fmla="*/ 5555768 h 5555768"/>
                      <a:gd name="connsiteX31" fmla="*/ 5376672 w 10972799"/>
                      <a:gd name="connsiteY31" fmla="*/ 5555768 h 5555768"/>
                      <a:gd name="connsiteX32" fmla="*/ 4800600 w 10972799"/>
                      <a:gd name="connsiteY32" fmla="*/ 5555768 h 5555768"/>
                      <a:gd name="connsiteX33" fmla="*/ 4114800 w 10972799"/>
                      <a:gd name="connsiteY33" fmla="*/ 5555768 h 5555768"/>
                      <a:gd name="connsiteX34" fmla="*/ 3648456 w 10972799"/>
                      <a:gd name="connsiteY34" fmla="*/ 5555768 h 5555768"/>
                      <a:gd name="connsiteX35" fmla="*/ 2852928 w 10972799"/>
                      <a:gd name="connsiteY35" fmla="*/ 5555768 h 5555768"/>
                      <a:gd name="connsiteX36" fmla="*/ 1947672 w 10972799"/>
                      <a:gd name="connsiteY36" fmla="*/ 5555768 h 5555768"/>
                      <a:gd name="connsiteX37" fmla="*/ 1371600 w 10972799"/>
                      <a:gd name="connsiteY37" fmla="*/ 5555768 h 5555768"/>
                      <a:gd name="connsiteX38" fmla="*/ 0 w 10972799"/>
                      <a:gd name="connsiteY38" fmla="*/ 5555768 h 5555768"/>
                      <a:gd name="connsiteX39" fmla="*/ 0 w 10972799"/>
                      <a:gd name="connsiteY39" fmla="*/ 4861297 h 5555768"/>
                      <a:gd name="connsiteX40" fmla="*/ 0 w 10972799"/>
                      <a:gd name="connsiteY40" fmla="*/ 4166826 h 5555768"/>
                      <a:gd name="connsiteX41" fmla="*/ 0 w 10972799"/>
                      <a:gd name="connsiteY41" fmla="*/ 3416797 h 5555768"/>
                      <a:gd name="connsiteX42" fmla="*/ 0 w 10972799"/>
                      <a:gd name="connsiteY42" fmla="*/ 2722326 h 5555768"/>
                      <a:gd name="connsiteX43" fmla="*/ 0 w 10972799"/>
                      <a:gd name="connsiteY43" fmla="*/ 1972298 h 5555768"/>
                      <a:gd name="connsiteX44" fmla="*/ 0 w 10972799"/>
                      <a:gd name="connsiteY44" fmla="*/ 1222269 h 5555768"/>
                      <a:gd name="connsiteX45" fmla="*/ 0 w 10972799"/>
                      <a:gd name="connsiteY45" fmla="*/ 0 h 55557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10972799" h="5555768" fill="none" extrusionOk="0">
                        <a:moveTo>
                          <a:pt x="0" y="0"/>
                        </a:moveTo>
                        <a:cubicBezTo>
                          <a:pt x="337360" y="-15092"/>
                          <a:pt x="349205" y="-9025"/>
                          <a:pt x="685800" y="0"/>
                        </a:cubicBezTo>
                        <a:cubicBezTo>
                          <a:pt x="1022395" y="9025"/>
                          <a:pt x="1155441" y="-20757"/>
                          <a:pt x="1481328" y="0"/>
                        </a:cubicBezTo>
                        <a:cubicBezTo>
                          <a:pt x="1807215" y="20757"/>
                          <a:pt x="2086201" y="38187"/>
                          <a:pt x="2276856" y="0"/>
                        </a:cubicBezTo>
                        <a:cubicBezTo>
                          <a:pt x="2467511" y="-38187"/>
                          <a:pt x="2828713" y="-11162"/>
                          <a:pt x="3182112" y="0"/>
                        </a:cubicBezTo>
                        <a:cubicBezTo>
                          <a:pt x="3535511" y="11162"/>
                          <a:pt x="3667075" y="19351"/>
                          <a:pt x="3867912" y="0"/>
                        </a:cubicBezTo>
                        <a:cubicBezTo>
                          <a:pt x="4068749" y="-19351"/>
                          <a:pt x="4498103" y="25114"/>
                          <a:pt x="4663440" y="0"/>
                        </a:cubicBezTo>
                        <a:cubicBezTo>
                          <a:pt x="4828777" y="-25114"/>
                          <a:pt x="5082785" y="33904"/>
                          <a:pt x="5349240" y="0"/>
                        </a:cubicBezTo>
                        <a:cubicBezTo>
                          <a:pt x="5615695" y="-33904"/>
                          <a:pt x="5834582" y="22919"/>
                          <a:pt x="6035039" y="0"/>
                        </a:cubicBezTo>
                        <a:cubicBezTo>
                          <a:pt x="6235496" y="-22919"/>
                          <a:pt x="6536730" y="8152"/>
                          <a:pt x="6720839" y="0"/>
                        </a:cubicBezTo>
                        <a:cubicBezTo>
                          <a:pt x="6904948" y="-8152"/>
                          <a:pt x="6960125" y="5944"/>
                          <a:pt x="7077455" y="0"/>
                        </a:cubicBezTo>
                        <a:cubicBezTo>
                          <a:pt x="7194785" y="-5944"/>
                          <a:pt x="7628283" y="4091"/>
                          <a:pt x="7872983" y="0"/>
                        </a:cubicBezTo>
                        <a:cubicBezTo>
                          <a:pt x="8117683" y="-4091"/>
                          <a:pt x="8064977" y="15265"/>
                          <a:pt x="8229599" y="0"/>
                        </a:cubicBezTo>
                        <a:cubicBezTo>
                          <a:pt x="8394221" y="-15265"/>
                          <a:pt x="8675895" y="15442"/>
                          <a:pt x="8915399" y="0"/>
                        </a:cubicBezTo>
                        <a:cubicBezTo>
                          <a:pt x="9154903" y="-15442"/>
                          <a:pt x="9569640" y="-15422"/>
                          <a:pt x="9820655" y="0"/>
                        </a:cubicBezTo>
                        <a:cubicBezTo>
                          <a:pt x="10071670" y="15422"/>
                          <a:pt x="10704451" y="15503"/>
                          <a:pt x="10972799" y="0"/>
                        </a:cubicBezTo>
                        <a:cubicBezTo>
                          <a:pt x="10943155" y="150647"/>
                          <a:pt x="10937170" y="501537"/>
                          <a:pt x="10972799" y="750029"/>
                        </a:cubicBezTo>
                        <a:cubicBezTo>
                          <a:pt x="11008428" y="998521"/>
                          <a:pt x="10972098" y="1086835"/>
                          <a:pt x="10972799" y="1333384"/>
                        </a:cubicBezTo>
                        <a:cubicBezTo>
                          <a:pt x="10973500" y="1579934"/>
                          <a:pt x="10971762" y="1645115"/>
                          <a:pt x="10972799" y="1916740"/>
                        </a:cubicBezTo>
                        <a:cubicBezTo>
                          <a:pt x="10973836" y="2188365"/>
                          <a:pt x="10953879" y="2321111"/>
                          <a:pt x="10972799" y="2611211"/>
                        </a:cubicBezTo>
                        <a:cubicBezTo>
                          <a:pt x="10991719" y="2901311"/>
                          <a:pt x="10997499" y="2969232"/>
                          <a:pt x="10972799" y="3305682"/>
                        </a:cubicBezTo>
                        <a:cubicBezTo>
                          <a:pt x="10948099" y="3642132"/>
                          <a:pt x="10997987" y="3678916"/>
                          <a:pt x="10972799" y="3944595"/>
                        </a:cubicBezTo>
                        <a:cubicBezTo>
                          <a:pt x="10947611" y="4210274"/>
                          <a:pt x="10963814" y="4509171"/>
                          <a:pt x="10972799" y="4750182"/>
                        </a:cubicBezTo>
                        <a:cubicBezTo>
                          <a:pt x="10981784" y="4991193"/>
                          <a:pt x="10966365" y="5389890"/>
                          <a:pt x="10972799" y="5555768"/>
                        </a:cubicBezTo>
                        <a:cubicBezTo>
                          <a:pt x="10770009" y="5541726"/>
                          <a:pt x="10335907" y="5515341"/>
                          <a:pt x="10067543" y="5555768"/>
                        </a:cubicBezTo>
                        <a:cubicBezTo>
                          <a:pt x="9799179" y="5596195"/>
                          <a:pt x="9607399" y="5530548"/>
                          <a:pt x="9272015" y="5555768"/>
                        </a:cubicBezTo>
                        <a:cubicBezTo>
                          <a:pt x="8936631" y="5580988"/>
                          <a:pt x="9091716" y="5564282"/>
                          <a:pt x="8915399" y="5555768"/>
                        </a:cubicBezTo>
                        <a:cubicBezTo>
                          <a:pt x="8739082" y="5547254"/>
                          <a:pt x="8453028" y="5546102"/>
                          <a:pt x="8010143" y="5555768"/>
                        </a:cubicBezTo>
                        <a:cubicBezTo>
                          <a:pt x="7567258" y="5565434"/>
                          <a:pt x="7564300" y="5534804"/>
                          <a:pt x="7434071" y="5555768"/>
                        </a:cubicBezTo>
                        <a:cubicBezTo>
                          <a:pt x="7303842" y="5576732"/>
                          <a:pt x="6832630" y="5538890"/>
                          <a:pt x="6638543" y="5555768"/>
                        </a:cubicBezTo>
                        <a:cubicBezTo>
                          <a:pt x="6444456" y="5572646"/>
                          <a:pt x="6382573" y="5565933"/>
                          <a:pt x="6281927" y="5555768"/>
                        </a:cubicBezTo>
                        <a:cubicBezTo>
                          <a:pt x="6181281" y="5545603"/>
                          <a:pt x="5820376" y="5577807"/>
                          <a:pt x="5376672" y="5555768"/>
                        </a:cubicBezTo>
                        <a:cubicBezTo>
                          <a:pt x="4932969" y="5533729"/>
                          <a:pt x="5039180" y="5553394"/>
                          <a:pt x="4800600" y="5555768"/>
                        </a:cubicBezTo>
                        <a:cubicBezTo>
                          <a:pt x="4562020" y="5558142"/>
                          <a:pt x="4391175" y="5560903"/>
                          <a:pt x="4114800" y="5555768"/>
                        </a:cubicBezTo>
                        <a:cubicBezTo>
                          <a:pt x="3838425" y="5550633"/>
                          <a:pt x="3795930" y="5577304"/>
                          <a:pt x="3648456" y="5555768"/>
                        </a:cubicBezTo>
                        <a:cubicBezTo>
                          <a:pt x="3500982" y="5534232"/>
                          <a:pt x="3165267" y="5540675"/>
                          <a:pt x="2852928" y="5555768"/>
                        </a:cubicBezTo>
                        <a:cubicBezTo>
                          <a:pt x="2540589" y="5570861"/>
                          <a:pt x="2245697" y="5580397"/>
                          <a:pt x="1947672" y="5555768"/>
                        </a:cubicBezTo>
                        <a:cubicBezTo>
                          <a:pt x="1649647" y="5531139"/>
                          <a:pt x="1587066" y="5548231"/>
                          <a:pt x="1371600" y="5555768"/>
                        </a:cubicBezTo>
                        <a:cubicBezTo>
                          <a:pt x="1156134" y="5563305"/>
                          <a:pt x="289947" y="5612096"/>
                          <a:pt x="0" y="5555768"/>
                        </a:cubicBezTo>
                        <a:cubicBezTo>
                          <a:pt x="-24672" y="5237522"/>
                          <a:pt x="-26975" y="5040065"/>
                          <a:pt x="0" y="4861297"/>
                        </a:cubicBezTo>
                        <a:cubicBezTo>
                          <a:pt x="26975" y="4682529"/>
                          <a:pt x="-11050" y="4493089"/>
                          <a:pt x="0" y="4166826"/>
                        </a:cubicBezTo>
                        <a:cubicBezTo>
                          <a:pt x="11050" y="3840563"/>
                          <a:pt x="2819" y="3653544"/>
                          <a:pt x="0" y="3416797"/>
                        </a:cubicBezTo>
                        <a:cubicBezTo>
                          <a:pt x="-2819" y="3180050"/>
                          <a:pt x="-19959" y="2915300"/>
                          <a:pt x="0" y="2722326"/>
                        </a:cubicBezTo>
                        <a:cubicBezTo>
                          <a:pt x="19959" y="2529352"/>
                          <a:pt x="-6026" y="2256920"/>
                          <a:pt x="0" y="1972298"/>
                        </a:cubicBezTo>
                        <a:cubicBezTo>
                          <a:pt x="6026" y="1687676"/>
                          <a:pt x="-17987" y="1521423"/>
                          <a:pt x="0" y="1222269"/>
                        </a:cubicBezTo>
                        <a:cubicBezTo>
                          <a:pt x="17987" y="923115"/>
                          <a:pt x="-27841" y="248948"/>
                          <a:pt x="0" y="0"/>
                        </a:cubicBezTo>
                        <a:close/>
                      </a:path>
                      <a:path w="10972799" h="5555768" stroke="0" extrusionOk="0">
                        <a:moveTo>
                          <a:pt x="0" y="0"/>
                        </a:moveTo>
                        <a:cubicBezTo>
                          <a:pt x="257510" y="5952"/>
                          <a:pt x="323222" y="-23013"/>
                          <a:pt x="576072" y="0"/>
                        </a:cubicBezTo>
                        <a:cubicBezTo>
                          <a:pt x="828922" y="23013"/>
                          <a:pt x="816759" y="-16566"/>
                          <a:pt x="932688" y="0"/>
                        </a:cubicBezTo>
                        <a:cubicBezTo>
                          <a:pt x="1048617" y="16566"/>
                          <a:pt x="1488235" y="24107"/>
                          <a:pt x="1837944" y="0"/>
                        </a:cubicBezTo>
                        <a:cubicBezTo>
                          <a:pt x="2187653" y="-24107"/>
                          <a:pt x="2171643" y="3677"/>
                          <a:pt x="2414016" y="0"/>
                        </a:cubicBezTo>
                        <a:cubicBezTo>
                          <a:pt x="2656389" y="-3677"/>
                          <a:pt x="2870829" y="26561"/>
                          <a:pt x="2990088" y="0"/>
                        </a:cubicBezTo>
                        <a:cubicBezTo>
                          <a:pt x="3109347" y="-26561"/>
                          <a:pt x="3477844" y="2550"/>
                          <a:pt x="3895344" y="0"/>
                        </a:cubicBezTo>
                        <a:cubicBezTo>
                          <a:pt x="4312844" y="-2550"/>
                          <a:pt x="4199069" y="-4131"/>
                          <a:pt x="4361688" y="0"/>
                        </a:cubicBezTo>
                        <a:cubicBezTo>
                          <a:pt x="4524307" y="4131"/>
                          <a:pt x="5003964" y="26947"/>
                          <a:pt x="5266944" y="0"/>
                        </a:cubicBezTo>
                        <a:cubicBezTo>
                          <a:pt x="5529924" y="-26947"/>
                          <a:pt x="5743707" y="34053"/>
                          <a:pt x="6172199" y="0"/>
                        </a:cubicBezTo>
                        <a:cubicBezTo>
                          <a:pt x="6600692" y="-34053"/>
                          <a:pt x="6640796" y="-28229"/>
                          <a:pt x="6857999" y="0"/>
                        </a:cubicBezTo>
                        <a:cubicBezTo>
                          <a:pt x="7075202" y="28229"/>
                          <a:pt x="7367175" y="-26601"/>
                          <a:pt x="7763255" y="0"/>
                        </a:cubicBezTo>
                        <a:cubicBezTo>
                          <a:pt x="8159335" y="26601"/>
                          <a:pt x="8107821" y="23306"/>
                          <a:pt x="8339327" y="0"/>
                        </a:cubicBezTo>
                        <a:cubicBezTo>
                          <a:pt x="8570833" y="-23306"/>
                          <a:pt x="8700577" y="-4637"/>
                          <a:pt x="8915399" y="0"/>
                        </a:cubicBezTo>
                        <a:cubicBezTo>
                          <a:pt x="9130221" y="4637"/>
                          <a:pt x="9452157" y="24603"/>
                          <a:pt x="9710927" y="0"/>
                        </a:cubicBezTo>
                        <a:cubicBezTo>
                          <a:pt x="9969697" y="-24603"/>
                          <a:pt x="10062753" y="-5833"/>
                          <a:pt x="10286999" y="0"/>
                        </a:cubicBezTo>
                        <a:cubicBezTo>
                          <a:pt x="10511245" y="5833"/>
                          <a:pt x="10633844" y="-19785"/>
                          <a:pt x="10972799" y="0"/>
                        </a:cubicBezTo>
                        <a:cubicBezTo>
                          <a:pt x="10983491" y="366639"/>
                          <a:pt x="10991388" y="594287"/>
                          <a:pt x="10972799" y="805586"/>
                        </a:cubicBezTo>
                        <a:cubicBezTo>
                          <a:pt x="10954210" y="1016885"/>
                          <a:pt x="10990200" y="1284729"/>
                          <a:pt x="10972799" y="1555615"/>
                        </a:cubicBezTo>
                        <a:cubicBezTo>
                          <a:pt x="10955398" y="1826501"/>
                          <a:pt x="10935679" y="2124145"/>
                          <a:pt x="10972799" y="2305644"/>
                        </a:cubicBezTo>
                        <a:cubicBezTo>
                          <a:pt x="11009919" y="2487143"/>
                          <a:pt x="10993139" y="2667789"/>
                          <a:pt x="10972799" y="2833442"/>
                        </a:cubicBezTo>
                        <a:cubicBezTo>
                          <a:pt x="10952459" y="2999095"/>
                          <a:pt x="10967260" y="3241278"/>
                          <a:pt x="10972799" y="3416797"/>
                        </a:cubicBezTo>
                        <a:cubicBezTo>
                          <a:pt x="10978338" y="3592317"/>
                          <a:pt x="10956089" y="4002388"/>
                          <a:pt x="10972799" y="4166826"/>
                        </a:cubicBezTo>
                        <a:cubicBezTo>
                          <a:pt x="10989509" y="4331264"/>
                          <a:pt x="11002639" y="4663416"/>
                          <a:pt x="10972799" y="4805739"/>
                        </a:cubicBezTo>
                        <a:cubicBezTo>
                          <a:pt x="10942959" y="4948062"/>
                          <a:pt x="10953953" y="5220427"/>
                          <a:pt x="10972799" y="5555768"/>
                        </a:cubicBezTo>
                        <a:cubicBezTo>
                          <a:pt x="10745719" y="5524044"/>
                          <a:pt x="10529488" y="5536948"/>
                          <a:pt x="10177271" y="5555768"/>
                        </a:cubicBezTo>
                        <a:cubicBezTo>
                          <a:pt x="9825054" y="5574588"/>
                          <a:pt x="9973508" y="5549804"/>
                          <a:pt x="9820655" y="5555768"/>
                        </a:cubicBezTo>
                        <a:cubicBezTo>
                          <a:pt x="9667802" y="5561732"/>
                          <a:pt x="9425263" y="5554690"/>
                          <a:pt x="9134855" y="5555768"/>
                        </a:cubicBezTo>
                        <a:cubicBezTo>
                          <a:pt x="8844447" y="5556846"/>
                          <a:pt x="8789318" y="5542897"/>
                          <a:pt x="8668511" y="5555768"/>
                        </a:cubicBezTo>
                        <a:cubicBezTo>
                          <a:pt x="8547704" y="5568639"/>
                          <a:pt x="8187605" y="5586220"/>
                          <a:pt x="7872983" y="5555768"/>
                        </a:cubicBezTo>
                        <a:cubicBezTo>
                          <a:pt x="7558361" y="5525316"/>
                          <a:pt x="7511127" y="5574692"/>
                          <a:pt x="7406639" y="5555768"/>
                        </a:cubicBezTo>
                        <a:cubicBezTo>
                          <a:pt x="7302151" y="5536844"/>
                          <a:pt x="6783733" y="5569311"/>
                          <a:pt x="6611111" y="5555768"/>
                        </a:cubicBezTo>
                        <a:cubicBezTo>
                          <a:pt x="6438489" y="5542225"/>
                          <a:pt x="6422162" y="5540236"/>
                          <a:pt x="6254495" y="5555768"/>
                        </a:cubicBezTo>
                        <a:cubicBezTo>
                          <a:pt x="6086828" y="5571300"/>
                          <a:pt x="5778283" y="5575756"/>
                          <a:pt x="5458968" y="5555768"/>
                        </a:cubicBezTo>
                        <a:cubicBezTo>
                          <a:pt x="5139653" y="5535780"/>
                          <a:pt x="5174083" y="5543927"/>
                          <a:pt x="4992624" y="5555768"/>
                        </a:cubicBezTo>
                        <a:cubicBezTo>
                          <a:pt x="4811165" y="5567609"/>
                          <a:pt x="4733774" y="5541131"/>
                          <a:pt x="4636008" y="5555768"/>
                        </a:cubicBezTo>
                        <a:cubicBezTo>
                          <a:pt x="4538242" y="5570405"/>
                          <a:pt x="4336074" y="5549296"/>
                          <a:pt x="4169664" y="5555768"/>
                        </a:cubicBezTo>
                        <a:cubicBezTo>
                          <a:pt x="4003254" y="5562240"/>
                          <a:pt x="3584060" y="5567251"/>
                          <a:pt x="3374136" y="5555768"/>
                        </a:cubicBezTo>
                        <a:cubicBezTo>
                          <a:pt x="3164212" y="5544285"/>
                          <a:pt x="3084521" y="5537887"/>
                          <a:pt x="2907792" y="5555768"/>
                        </a:cubicBezTo>
                        <a:cubicBezTo>
                          <a:pt x="2731063" y="5573649"/>
                          <a:pt x="2716406" y="5554734"/>
                          <a:pt x="2551176" y="5555768"/>
                        </a:cubicBezTo>
                        <a:cubicBezTo>
                          <a:pt x="2385946" y="5556802"/>
                          <a:pt x="2293427" y="5563328"/>
                          <a:pt x="2084832" y="5555768"/>
                        </a:cubicBezTo>
                        <a:cubicBezTo>
                          <a:pt x="1876237" y="5548208"/>
                          <a:pt x="1733716" y="5560451"/>
                          <a:pt x="1508760" y="5555768"/>
                        </a:cubicBezTo>
                        <a:cubicBezTo>
                          <a:pt x="1283804" y="5551085"/>
                          <a:pt x="1043560" y="5553062"/>
                          <a:pt x="822960" y="5555768"/>
                        </a:cubicBezTo>
                        <a:cubicBezTo>
                          <a:pt x="602360" y="5558474"/>
                          <a:pt x="267254" y="5519225"/>
                          <a:pt x="0" y="5555768"/>
                        </a:cubicBezTo>
                        <a:cubicBezTo>
                          <a:pt x="-26935" y="5225359"/>
                          <a:pt x="-11495" y="4942263"/>
                          <a:pt x="0" y="4750182"/>
                        </a:cubicBezTo>
                        <a:cubicBezTo>
                          <a:pt x="11495" y="4558101"/>
                          <a:pt x="-8021" y="4232991"/>
                          <a:pt x="0" y="4055711"/>
                        </a:cubicBezTo>
                        <a:cubicBezTo>
                          <a:pt x="8021" y="3878431"/>
                          <a:pt x="28994" y="3574701"/>
                          <a:pt x="0" y="3361240"/>
                        </a:cubicBezTo>
                        <a:cubicBezTo>
                          <a:pt x="-28994" y="3147779"/>
                          <a:pt x="-5590" y="2811395"/>
                          <a:pt x="0" y="2666769"/>
                        </a:cubicBezTo>
                        <a:cubicBezTo>
                          <a:pt x="5590" y="2522143"/>
                          <a:pt x="-28111" y="2274651"/>
                          <a:pt x="0" y="1972298"/>
                        </a:cubicBezTo>
                        <a:cubicBezTo>
                          <a:pt x="28111" y="1669945"/>
                          <a:pt x="16379" y="1533221"/>
                          <a:pt x="0" y="1333384"/>
                        </a:cubicBezTo>
                        <a:cubicBezTo>
                          <a:pt x="-16379" y="1133547"/>
                          <a:pt x="-43381" y="4764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pic>
        <p:nvPicPr>
          <p:cNvPr id="29" name="Kuva 28">
            <a:extLst>
              <a:ext uri="{FF2B5EF4-FFF2-40B4-BE49-F238E27FC236}">
                <a16:creationId xmlns:a16="http://schemas.microsoft.com/office/drawing/2014/main" id="{5A9B9A8B-3A3E-44C9-8719-C75E58A49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61176" y="1056443"/>
            <a:ext cx="10074660" cy="4705164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(c) Paju Consulting 2019 | www.pajuconsulting.fi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9C00BAD1-7BF0-423C-A50D-822A6811F91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76944" y="6204616"/>
            <a:ext cx="1533165" cy="611567"/>
          </a:xfrm>
          <a:prstGeom prst="rect">
            <a:avLst/>
          </a:prstGeom>
        </p:spPr>
      </p:pic>
      <p:sp>
        <p:nvSpPr>
          <p:cNvPr id="33" name="Tekstin paikkamerkki 32">
            <a:extLst>
              <a:ext uri="{FF2B5EF4-FFF2-40B4-BE49-F238E27FC236}">
                <a16:creationId xmlns:a16="http://schemas.microsoft.com/office/drawing/2014/main" id="{95575FB4-80E9-4469-9D6A-BE9613DED1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9896" y="1072862"/>
            <a:ext cx="3403518" cy="2826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fi-FI" dirty="0"/>
              <a:t>Muokkaa tekstin perustyylejä</a:t>
            </a:r>
          </a:p>
        </p:txBody>
      </p:sp>
      <p:sp>
        <p:nvSpPr>
          <p:cNvPr id="51" name="Tekstin paikkamerkki 32">
            <a:extLst>
              <a:ext uri="{FF2B5EF4-FFF2-40B4-BE49-F238E27FC236}">
                <a16:creationId xmlns:a16="http://schemas.microsoft.com/office/drawing/2014/main" id="{F7ADA168-FE9E-4F7B-9825-5CCF387051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475" y="2024204"/>
            <a:ext cx="3403518" cy="282613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pPr lvl="0"/>
            <a:r>
              <a:rPr lang="fi-FI" dirty="0"/>
              <a:t>Muokkaa tekstin perustyylejä</a:t>
            </a:r>
          </a:p>
        </p:txBody>
      </p:sp>
      <p:sp>
        <p:nvSpPr>
          <p:cNvPr id="52" name="Tekstin paikkamerkki 32">
            <a:extLst>
              <a:ext uri="{FF2B5EF4-FFF2-40B4-BE49-F238E27FC236}">
                <a16:creationId xmlns:a16="http://schemas.microsoft.com/office/drawing/2014/main" id="{36C93081-6718-464F-8A4E-E7262D945ED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82916" y="2024203"/>
            <a:ext cx="3403518" cy="282613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pPr lvl="0"/>
            <a:r>
              <a:rPr lang="fi-FI" dirty="0"/>
              <a:t>Muokkaa tekstin perustyylejä</a:t>
            </a:r>
          </a:p>
        </p:txBody>
      </p:sp>
      <p:sp>
        <p:nvSpPr>
          <p:cNvPr id="53" name="Tekstin paikkamerkki 32">
            <a:extLst>
              <a:ext uri="{FF2B5EF4-FFF2-40B4-BE49-F238E27FC236}">
                <a16:creationId xmlns:a16="http://schemas.microsoft.com/office/drawing/2014/main" id="{219E02A2-63EE-41E3-B934-D7D1FACCA7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92475" y="5176118"/>
            <a:ext cx="3403518" cy="282613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pPr lvl="0"/>
            <a:r>
              <a:rPr lang="fi-FI" dirty="0"/>
              <a:t>Muokkaa tekstin perustyylejä</a:t>
            </a:r>
          </a:p>
        </p:txBody>
      </p:sp>
      <p:sp>
        <p:nvSpPr>
          <p:cNvPr id="54" name="Tekstin paikkamerkki 32">
            <a:extLst>
              <a:ext uri="{FF2B5EF4-FFF2-40B4-BE49-F238E27FC236}">
                <a16:creationId xmlns:a16="http://schemas.microsoft.com/office/drawing/2014/main" id="{6E352542-106D-43B9-BFC9-9FB26877BA0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401693" y="5188618"/>
            <a:ext cx="3403518" cy="282613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pPr lvl="0"/>
            <a:r>
              <a:rPr lang="fi-FI" dirty="0"/>
              <a:t>Muokkaa tekstin perustyylejä</a:t>
            </a:r>
          </a:p>
        </p:txBody>
      </p:sp>
      <p:sp>
        <p:nvSpPr>
          <p:cNvPr id="55" name="Tekstin paikkamerkki 54">
            <a:extLst>
              <a:ext uri="{FF2B5EF4-FFF2-40B4-BE49-F238E27FC236}">
                <a16:creationId xmlns:a16="http://schemas.microsoft.com/office/drawing/2014/main" id="{B0F38181-FD60-4D84-B505-3521F8D13AF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99235" y="1479898"/>
            <a:ext cx="2652920" cy="527240"/>
          </a:xfrm>
        </p:spPr>
        <p:txBody>
          <a:bodyPr/>
          <a:lstStyle/>
          <a:p>
            <a:pPr lvl="1"/>
            <a:endParaRPr lang="fi-FI" dirty="0"/>
          </a:p>
        </p:txBody>
      </p:sp>
      <p:sp>
        <p:nvSpPr>
          <p:cNvPr id="56" name="Tekstin paikkamerkki 54">
            <a:extLst>
              <a:ext uri="{FF2B5EF4-FFF2-40B4-BE49-F238E27FC236}">
                <a16:creationId xmlns:a16="http://schemas.microsoft.com/office/drawing/2014/main" id="{615714DF-597D-47D7-964B-A34C86BBF24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482916" y="2349711"/>
            <a:ext cx="2652920" cy="527240"/>
          </a:xfrm>
        </p:spPr>
        <p:txBody>
          <a:bodyPr/>
          <a:lstStyle/>
          <a:p>
            <a:pPr lvl="1"/>
            <a:endParaRPr lang="fi-FI" dirty="0"/>
          </a:p>
        </p:txBody>
      </p:sp>
      <p:sp>
        <p:nvSpPr>
          <p:cNvPr id="57" name="Tekstin paikkamerkki 54">
            <a:extLst>
              <a:ext uri="{FF2B5EF4-FFF2-40B4-BE49-F238E27FC236}">
                <a16:creationId xmlns:a16="http://schemas.microsoft.com/office/drawing/2014/main" id="{A29F4476-80E0-40ED-BF69-9A8EA5A19BC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80287" y="2340480"/>
            <a:ext cx="2652920" cy="527240"/>
          </a:xfrm>
        </p:spPr>
        <p:txBody>
          <a:bodyPr/>
          <a:lstStyle/>
          <a:p>
            <a:pPr lvl="1"/>
            <a:endParaRPr lang="fi-FI" dirty="0"/>
          </a:p>
        </p:txBody>
      </p:sp>
      <p:sp>
        <p:nvSpPr>
          <p:cNvPr id="58" name="Tekstin paikkamerkki 54">
            <a:extLst>
              <a:ext uri="{FF2B5EF4-FFF2-40B4-BE49-F238E27FC236}">
                <a16:creationId xmlns:a16="http://schemas.microsoft.com/office/drawing/2014/main" id="{4D8C4414-96F2-4444-B193-D8FD7FFE10B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80287" y="5491558"/>
            <a:ext cx="2652920" cy="527240"/>
          </a:xfrm>
        </p:spPr>
        <p:txBody>
          <a:bodyPr/>
          <a:lstStyle/>
          <a:p>
            <a:pPr lvl="1"/>
            <a:endParaRPr lang="fi-FI" dirty="0"/>
          </a:p>
        </p:txBody>
      </p:sp>
      <p:sp>
        <p:nvSpPr>
          <p:cNvPr id="59" name="Tekstin paikkamerkki 54">
            <a:extLst>
              <a:ext uri="{FF2B5EF4-FFF2-40B4-BE49-F238E27FC236}">
                <a16:creationId xmlns:a16="http://schemas.microsoft.com/office/drawing/2014/main" id="{3299E013-F284-40AF-9EF2-40337E93DDA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74035" y="5506593"/>
            <a:ext cx="2652920" cy="527240"/>
          </a:xfrm>
        </p:spPr>
        <p:txBody>
          <a:bodyPr/>
          <a:lstStyle/>
          <a:p>
            <a:pPr lvl="1"/>
            <a:endParaRPr lang="fi-FI" dirty="0"/>
          </a:p>
        </p:txBody>
      </p:sp>
      <p:sp>
        <p:nvSpPr>
          <p:cNvPr id="60" name="Tekstin paikkamerkki 32">
            <a:extLst>
              <a:ext uri="{FF2B5EF4-FFF2-40B4-BE49-F238E27FC236}">
                <a16:creationId xmlns:a16="http://schemas.microsoft.com/office/drawing/2014/main" id="{749AA200-D379-4F90-90FB-FA702D07978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49896" y="3644760"/>
            <a:ext cx="3403518" cy="2826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fi-FI" dirty="0"/>
              <a:t>Muokkaa tekstin perustyylejä</a:t>
            </a:r>
          </a:p>
        </p:txBody>
      </p:sp>
      <p:sp>
        <p:nvSpPr>
          <p:cNvPr id="61" name="Tekstin paikkamerkki 54">
            <a:extLst>
              <a:ext uri="{FF2B5EF4-FFF2-40B4-BE49-F238E27FC236}">
                <a16:creationId xmlns:a16="http://schemas.microsoft.com/office/drawing/2014/main" id="{2B467F13-3B7D-495F-B8F6-15370570E73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99235" y="4051796"/>
            <a:ext cx="2652920" cy="527240"/>
          </a:xfrm>
        </p:spPr>
        <p:txBody>
          <a:bodyPr/>
          <a:lstStyle/>
          <a:p>
            <a:pPr lvl="1"/>
            <a:endParaRPr lang="fi-FI" dirty="0"/>
          </a:p>
        </p:txBody>
      </p:sp>
      <p:sp>
        <p:nvSpPr>
          <p:cNvPr id="20" name="Tekstin paikkamerkki 39">
            <a:extLst>
              <a:ext uri="{FF2B5EF4-FFF2-40B4-BE49-F238E27FC236}">
                <a16:creationId xmlns:a16="http://schemas.microsoft.com/office/drawing/2014/main" id="{03EDD101-3D1E-45AD-905D-28C7330464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5566" y="265171"/>
            <a:ext cx="7426325" cy="449263"/>
          </a:xfrm>
        </p:spPr>
        <p:txBody>
          <a:bodyPr/>
          <a:lstStyle>
            <a:lvl1pPr marL="0" indent="0">
              <a:buNone/>
              <a:defRPr>
                <a:solidFill>
                  <a:srgbClr val="4E2C1B"/>
                </a:solidFill>
                <a:latin typeface="+mj-lt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7211997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5193438" y="0"/>
            <a:ext cx="6998562" cy="6858000"/>
          </a:xfrm>
          <a:solidFill>
            <a:schemeClr val="bg1"/>
          </a:solidFill>
          <a:ln w="19050">
            <a:noFill/>
          </a:ln>
        </p:spPr>
        <p:txBody>
          <a:bodyPr anchor="ctr" anchorCtr="1">
            <a:noAutofit/>
          </a:bodyPr>
          <a:lstStyle>
            <a:lvl1pPr>
              <a:defRPr sz="1800" cap="none" baseline="0">
                <a:solidFill>
                  <a:srgbClr val="262626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OTA YHTEYTTÄ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Jenni Rissanen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jenni.rissanen@pajuconsulting.fi</a:t>
            </a:r>
            <a:br>
              <a:rPr lang="en-US" dirty="0"/>
            </a:br>
            <a:r>
              <a:rPr lang="en-US" dirty="0"/>
              <a:t>+358 400 910 300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fi.linkedin.com/in/</a:t>
            </a:r>
            <a:r>
              <a:rPr lang="en-US" dirty="0" err="1"/>
              <a:t>jennirissanen</a:t>
            </a:r>
            <a:endParaRPr lang="en-US" dirty="0"/>
          </a:p>
        </p:txBody>
      </p:sp>
      <p:pic>
        <p:nvPicPr>
          <p:cNvPr id="23" name="Picture 3">
            <a:extLst>
              <a:ext uri="{FF2B5EF4-FFF2-40B4-BE49-F238E27FC236}">
                <a16:creationId xmlns:a16="http://schemas.microsoft.com/office/drawing/2014/main" id="{50F28A20-4540-47D2-990A-8AF8D430CF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9114" y="5269440"/>
            <a:ext cx="2377788" cy="948480"/>
          </a:xfrm>
          <a:prstGeom prst="rect">
            <a:avLst/>
          </a:prstGeom>
        </p:spPr>
      </p:pic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3F6E1941-654F-404A-B0E7-9C86CB54D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6887" y="6238816"/>
            <a:ext cx="2753746" cy="323968"/>
          </a:xfrm>
        </p:spPr>
        <p:txBody>
          <a:bodyPr/>
          <a:lstStyle/>
          <a:p>
            <a:fld id="{51EF315B-24B8-4CD5-BE34-3525D391CBCC}" type="datetime1">
              <a:rPr lang="fi-FI" smtClean="0"/>
              <a:t>31.3.2020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F7390F59-1353-4521-860C-C5C04311E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8224" y="6236208"/>
            <a:ext cx="6463165" cy="320040"/>
          </a:xfrm>
        </p:spPr>
        <p:txBody>
          <a:bodyPr/>
          <a:lstStyle/>
          <a:p>
            <a:r>
              <a:rPr lang="en-US"/>
              <a:t>(c) Paju Consulting 2019 | www.pajuconsulting.fi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D90B8932-F97C-4CB3-94DC-0B302E575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380" y="6217920"/>
            <a:ext cx="365760" cy="36576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727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7">
            <a:extLst>
              <a:ext uri="{FF2B5EF4-FFF2-40B4-BE49-F238E27FC236}">
                <a16:creationId xmlns:a16="http://schemas.microsoft.com/office/drawing/2014/main" id="{5BCC6270-C265-4D7D-BF55-DF73A6CDD6D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954C606-8B34-4596-8B54-BBA723DEB9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39767"/>
            <a:ext cx="11931588" cy="6337329"/>
          </a:xfrm>
          <a:prstGeom prst="rect">
            <a:avLst/>
          </a:prstGeom>
        </p:spPr>
      </p:pic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DE824B98-7D47-4E8F-B9DE-9939686D0F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6887" y="6238816"/>
            <a:ext cx="2753746" cy="323968"/>
          </a:xfrm>
        </p:spPr>
        <p:txBody>
          <a:bodyPr/>
          <a:lstStyle/>
          <a:p>
            <a:fld id="{51EF315B-24B8-4CD5-BE34-3525D391CBCC}" type="datetime1">
              <a:rPr lang="fi-FI" smtClean="0"/>
              <a:t>31.3.2020</a:t>
            </a:fld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AB216348-BEDC-461C-829B-2C20ABE92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8224" y="6236208"/>
            <a:ext cx="6463165" cy="320040"/>
          </a:xfrm>
        </p:spPr>
        <p:txBody>
          <a:bodyPr/>
          <a:lstStyle/>
          <a:p>
            <a:r>
              <a:rPr lang="en-US"/>
              <a:t>(c) Paju Consulting 2019 | www.pajuconsulting.fi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F8C7A6FB-8176-41C7-9262-D7A09F5D4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380" y="6217920"/>
            <a:ext cx="365760" cy="36576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5398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B9A6C45A-F92B-4BCF-B716-E990A28572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6887" y="6238816"/>
            <a:ext cx="2753746" cy="323968"/>
          </a:xfrm>
        </p:spPr>
        <p:txBody>
          <a:bodyPr/>
          <a:lstStyle/>
          <a:p>
            <a:fld id="{51EF315B-24B8-4CD5-BE34-3525D391CBCC}" type="datetime1">
              <a:rPr lang="fi-FI" smtClean="0"/>
              <a:t>31.3.2020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376D2DA-8005-4C04-9566-1AE49686C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8224" y="6236208"/>
            <a:ext cx="6463165" cy="320040"/>
          </a:xfrm>
        </p:spPr>
        <p:txBody>
          <a:bodyPr/>
          <a:lstStyle/>
          <a:p>
            <a:r>
              <a:rPr lang="en-US"/>
              <a:t>(c) Paju Consulting 2019 | www.pajuconsulting.fi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24C5085-B140-4659-9816-9FC0A4F6B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380" y="6217920"/>
            <a:ext cx="365760" cy="36576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1224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icture with Caption">
    <p:bg>
      <p:bgPr>
        <a:solidFill>
          <a:srgbClr val="E0D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946E09E2-DE12-458A-B548-745CCEB66D41}"/>
              </a:ext>
            </a:extLst>
          </p:cNvPr>
          <p:cNvSpPr/>
          <p:nvPr userDrawn="1"/>
        </p:nvSpPr>
        <p:spPr>
          <a:xfrm>
            <a:off x="1497972" y="377499"/>
            <a:ext cx="8543635" cy="895927"/>
          </a:xfrm>
          <a:custGeom>
            <a:avLst/>
            <a:gdLst>
              <a:gd name="connsiteX0" fmla="*/ 0 w 8543635"/>
              <a:gd name="connsiteY0" fmla="*/ 0 h 895927"/>
              <a:gd name="connsiteX1" fmla="*/ 571766 w 8543635"/>
              <a:gd name="connsiteY1" fmla="*/ 0 h 895927"/>
              <a:gd name="connsiteX2" fmla="*/ 972660 w 8543635"/>
              <a:gd name="connsiteY2" fmla="*/ 0 h 895927"/>
              <a:gd name="connsiteX3" fmla="*/ 1800735 w 8543635"/>
              <a:gd name="connsiteY3" fmla="*/ 0 h 895927"/>
              <a:gd name="connsiteX4" fmla="*/ 2372502 w 8543635"/>
              <a:gd name="connsiteY4" fmla="*/ 0 h 895927"/>
              <a:gd name="connsiteX5" fmla="*/ 2944268 w 8543635"/>
              <a:gd name="connsiteY5" fmla="*/ 0 h 895927"/>
              <a:gd name="connsiteX6" fmla="*/ 3772343 w 8543635"/>
              <a:gd name="connsiteY6" fmla="*/ 0 h 895927"/>
              <a:gd name="connsiteX7" fmla="*/ 4258673 w 8543635"/>
              <a:gd name="connsiteY7" fmla="*/ 0 h 895927"/>
              <a:gd name="connsiteX8" fmla="*/ 5086749 w 8543635"/>
              <a:gd name="connsiteY8" fmla="*/ 0 h 895927"/>
              <a:gd name="connsiteX9" fmla="*/ 5914824 w 8543635"/>
              <a:gd name="connsiteY9" fmla="*/ 0 h 895927"/>
              <a:gd name="connsiteX10" fmla="*/ 6572027 w 8543635"/>
              <a:gd name="connsiteY10" fmla="*/ 0 h 895927"/>
              <a:gd name="connsiteX11" fmla="*/ 7400102 w 8543635"/>
              <a:gd name="connsiteY11" fmla="*/ 0 h 895927"/>
              <a:gd name="connsiteX12" fmla="*/ 7971869 w 8543635"/>
              <a:gd name="connsiteY12" fmla="*/ 0 h 895927"/>
              <a:gd name="connsiteX13" fmla="*/ 8543635 w 8543635"/>
              <a:gd name="connsiteY13" fmla="*/ 0 h 895927"/>
              <a:gd name="connsiteX14" fmla="*/ 8543635 w 8543635"/>
              <a:gd name="connsiteY14" fmla="*/ 456923 h 895927"/>
              <a:gd name="connsiteX15" fmla="*/ 8543635 w 8543635"/>
              <a:gd name="connsiteY15" fmla="*/ 895927 h 895927"/>
              <a:gd name="connsiteX16" fmla="*/ 7886432 w 8543635"/>
              <a:gd name="connsiteY16" fmla="*/ 895927 h 895927"/>
              <a:gd name="connsiteX17" fmla="*/ 7058357 w 8543635"/>
              <a:gd name="connsiteY17" fmla="*/ 895927 h 895927"/>
              <a:gd name="connsiteX18" fmla="*/ 6401154 w 8543635"/>
              <a:gd name="connsiteY18" fmla="*/ 895927 h 895927"/>
              <a:gd name="connsiteX19" fmla="*/ 6000261 w 8543635"/>
              <a:gd name="connsiteY19" fmla="*/ 895927 h 895927"/>
              <a:gd name="connsiteX20" fmla="*/ 5513931 w 8543635"/>
              <a:gd name="connsiteY20" fmla="*/ 895927 h 895927"/>
              <a:gd name="connsiteX21" fmla="*/ 4685855 w 8543635"/>
              <a:gd name="connsiteY21" fmla="*/ 895927 h 895927"/>
              <a:gd name="connsiteX22" fmla="*/ 4028653 w 8543635"/>
              <a:gd name="connsiteY22" fmla="*/ 895927 h 895927"/>
              <a:gd name="connsiteX23" fmla="*/ 3542323 w 8543635"/>
              <a:gd name="connsiteY23" fmla="*/ 895927 h 895927"/>
              <a:gd name="connsiteX24" fmla="*/ 2885120 w 8543635"/>
              <a:gd name="connsiteY24" fmla="*/ 895927 h 895927"/>
              <a:gd name="connsiteX25" fmla="*/ 2484226 w 8543635"/>
              <a:gd name="connsiteY25" fmla="*/ 895927 h 895927"/>
              <a:gd name="connsiteX26" fmla="*/ 2083333 w 8543635"/>
              <a:gd name="connsiteY26" fmla="*/ 895927 h 895927"/>
              <a:gd name="connsiteX27" fmla="*/ 1426130 w 8543635"/>
              <a:gd name="connsiteY27" fmla="*/ 895927 h 895927"/>
              <a:gd name="connsiteX28" fmla="*/ 939800 w 8543635"/>
              <a:gd name="connsiteY28" fmla="*/ 895927 h 895927"/>
              <a:gd name="connsiteX29" fmla="*/ 0 w 8543635"/>
              <a:gd name="connsiteY29" fmla="*/ 895927 h 895927"/>
              <a:gd name="connsiteX30" fmla="*/ 0 w 8543635"/>
              <a:gd name="connsiteY30" fmla="*/ 465882 h 895927"/>
              <a:gd name="connsiteX31" fmla="*/ 0 w 8543635"/>
              <a:gd name="connsiteY31" fmla="*/ 0 h 895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543635" h="895927" extrusionOk="0">
                <a:moveTo>
                  <a:pt x="0" y="0"/>
                </a:moveTo>
                <a:cubicBezTo>
                  <a:pt x="147959" y="25016"/>
                  <a:pt x="410328" y="13941"/>
                  <a:pt x="571766" y="0"/>
                </a:cubicBezTo>
                <a:cubicBezTo>
                  <a:pt x="733204" y="-13941"/>
                  <a:pt x="791267" y="4488"/>
                  <a:pt x="972660" y="0"/>
                </a:cubicBezTo>
                <a:cubicBezTo>
                  <a:pt x="1154053" y="-4488"/>
                  <a:pt x="1564914" y="-22868"/>
                  <a:pt x="1800735" y="0"/>
                </a:cubicBezTo>
                <a:cubicBezTo>
                  <a:pt x="2036556" y="22868"/>
                  <a:pt x="2225844" y="26358"/>
                  <a:pt x="2372502" y="0"/>
                </a:cubicBezTo>
                <a:cubicBezTo>
                  <a:pt x="2519160" y="-26358"/>
                  <a:pt x="2741522" y="-4182"/>
                  <a:pt x="2944268" y="0"/>
                </a:cubicBezTo>
                <a:cubicBezTo>
                  <a:pt x="3147014" y="4182"/>
                  <a:pt x="3458409" y="20240"/>
                  <a:pt x="3772343" y="0"/>
                </a:cubicBezTo>
                <a:cubicBezTo>
                  <a:pt x="4086277" y="-20240"/>
                  <a:pt x="4115069" y="-16037"/>
                  <a:pt x="4258673" y="0"/>
                </a:cubicBezTo>
                <a:cubicBezTo>
                  <a:pt x="4402277" y="16037"/>
                  <a:pt x="4781146" y="-26593"/>
                  <a:pt x="5086749" y="0"/>
                </a:cubicBezTo>
                <a:cubicBezTo>
                  <a:pt x="5392352" y="26593"/>
                  <a:pt x="5643899" y="4644"/>
                  <a:pt x="5914824" y="0"/>
                </a:cubicBezTo>
                <a:cubicBezTo>
                  <a:pt x="6185749" y="-4644"/>
                  <a:pt x="6392491" y="12580"/>
                  <a:pt x="6572027" y="0"/>
                </a:cubicBezTo>
                <a:cubicBezTo>
                  <a:pt x="6751563" y="-12580"/>
                  <a:pt x="7151725" y="-32680"/>
                  <a:pt x="7400102" y="0"/>
                </a:cubicBezTo>
                <a:cubicBezTo>
                  <a:pt x="7648480" y="32680"/>
                  <a:pt x="7691530" y="4457"/>
                  <a:pt x="7971869" y="0"/>
                </a:cubicBezTo>
                <a:cubicBezTo>
                  <a:pt x="8252208" y="-4457"/>
                  <a:pt x="8344134" y="16757"/>
                  <a:pt x="8543635" y="0"/>
                </a:cubicBezTo>
                <a:cubicBezTo>
                  <a:pt x="8552624" y="118818"/>
                  <a:pt x="8551470" y="327850"/>
                  <a:pt x="8543635" y="456923"/>
                </a:cubicBezTo>
                <a:cubicBezTo>
                  <a:pt x="8535800" y="585996"/>
                  <a:pt x="8537573" y="707462"/>
                  <a:pt x="8543635" y="895927"/>
                </a:cubicBezTo>
                <a:cubicBezTo>
                  <a:pt x="8235795" y="895502"/>
                  <a:pt x="8084136" y="919004"/>
                  <a:pt x="7886432" y="895927"/>
                </a:cubicBezTo>
                <a:cubicBezTo>
                  <a:pt x="7688728" y="872850"/>
                  <a:pt x="7232805" y="888936"/>
                  <a:pt x="7058357" y="895927"/>
                </a:cubicBezTo>
                <a:cubicBezTo>
                  <a:pt x="6883910" y="902918"/>
                  <a:pt x="6657212" y="893120"/>
                  <a:pt x="6401154" y="895927"/>
                </a:cubicBezTo>
                <a:cubicBezTo>
                  <a:pt x="6145096" y="898734"/>
                  <a:pt x="6141408" y="894102"/>
                  <a:pt x="6000261" y="895927"/>
                </a:cubicBezTo>
                <a:cubicBezTo>
                  <a:pt x="5859114" y="897752"/>
                  <a:pt x="5687907" y="912536"/>
                  <a:pt x="5513931" y="895927"/>
                </a:cubicBezTo>
                <a:cubicBezTo>
                  <a:pt x="5339955" y="879319"/>
                  <a:pt x="5010875" y="920821"/>
                  <a:pt x="4685855" y="895927"/>
                </a:cubicBezTo>
                <a:cubicBezTo>
                  <a:pt x="4360835" y="871033"/>
                  <a:pt x="4189332" y="913542"/>
                  <a:pt x="4028653" y="895927"/>
                </a:cubicBezTo>
                <a:cubicBezTo>
                  <a:pt x="3867974" y="878312"/>
                  <a:pt x="3698099" y="912342"/>
                  <a:pt x="3542323" y="895927"/>
                </a:cubicBezTo>
                <a:cubicBezTo>
                  <a:pt x="3386547" y="879513"/>
                  <a:pt x="3060095" y="883980"/>
                  <a:pt x="2885120" y="895927"/>
                </a:cubicBezTo>
                <a:cubicBezTo>
                  <a:pt x="2710145" y="907874"/>
                  <a:pt x="2621824" y="913168"/>
                  <a:pt x="2484226" y="895927"/>
                </a:cubicBezTo>
                <a:cubicBezTo>
                  <a:pt x="2346628" y="878686"/>
                  <a:pt x="2267925" y="907360"/>
                  <a:pt x="2083333" y="895927"/>
                </a:cubicBezTo>
                <a:cubicBezTo>
                  <a:pt x="1898741" y="884494"/>
                  <a:pt x="1564505" y="874997"/>
                  <a:pt x="1426130" y="895927"/>
                </a:cubicBezTo>
                <a:cubicBezTo>
                  <a:pt x="1287755" y="916857"/>
                  <a:pt x="1053201" y="909884"/>
                  <a:pt x="939800" y="895927"/>
                </a:cubicBezTo>
                <a:cubicBezTo>
                  <a:pt x="826399" y="881971"/>
                  <a:pt x="301402" y="908904"/>
                  <a:pt x="0" y="895927"/>
                </a:cubicBezTo>
                <a:cubicBezTo>
                  <a:pt x="1468" y="713092"/>
                  <a:pt x="5547" y="663040"/>
                  <a:pt x="0" y="465882"/>
                </a:cubicBezTo>
                <a:cubicBezTo>
                  <a:pt x="-5547" y="268725"/>
                  <a:pt x="6035" y="176026"/>
                  <a:pt x="0" y="0"/>
                </a:cubicBezTo>
                <a:close/>
              </a:path>
            </a:pathLst>
          </a:custGeom>
          <a:noFill/>
          <a:ln w="19050" cap="rnd">
            <a:noFill/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EDBED531-0902-4FBB-9D2C-0EBE737AA6EA}"/>
              </a:ext>
            </a:extLst>
          </p:cNvPr>
          <p:cNvSpPr/>
          <p:nvPr userDrawn="1"/>
        </p:nvSpPr>
        <p:spPr>
          <a:xfrm>
            <a:off x="170393" y="641726"/>
            <a:ext cx="3780000" cy="2882938"/>
          </a:xfrm>
          <a:custGeom>
            <a:avLst/>
            <a:gdLst>
              <a:gd name="connsiteX0" fmla="*/ 0 w 3780000"/>
              <a:gd name="connsiteY0" fmla="*/ 0 h 2882938"/>
              <a:gd name="connsiteX1" fmla="*/ 705600 w 3780000"/>
              <a:gd name="connsiteY1" fmla="*/ 0 h 2882938"/>
              <a:gd name="connsiteX2" fmla="*/ 1373400 w 3780000"/>
              <a:gd name="connsiteY2" fmla="*/ 0 h 2882938"/>
              <a:gd name="connsiteX3" fmla="*/ 2003400 w 3780000"/>
              <a:gd name="connsiteY3" fmla="*/ 0 h 2882938"/>
              <a:gd name="connsiteX4" fmla="*/ 2633400 w 3780000"/>
              <a:gd name="connsiteY4" fmla="*/ 0 h 2882938"/>
              <a:gd name="connsiteX5" fmla="*/ 3780000 w 3780000"/>
              <a:gd name="connsiteY5" fmla="*/ 0 h 2882938"/>
              <a:gd name="connsiteX6" fmla="*/ 3780000 w 3780000"/>
              <a:gd name="connsiteY6" fmla="*/ 605417 h 2882938"/>
              <a:gd name="connsiteX7" fmla="*/ 3780000 w 3780000"/>
              <a:gd name="connsiteY7" fmla="*/ 1124346 h 2882938"/>
              <a:gd name="connsiteX8" fmla="*/ 3780000 w 3780000"/>
              <a:gd name="connsiteY8" fmla="*/ 1729763 h 2882938"/>
              <a:gd name="connsiteX9" fmla="*/ 3780000 w 3780000"/>
              <a:gd name="connsiteY9" fmla="*/ 2219862 h 2882938"/>
              <a:gd name="connsiteX10" fmla="*/ 3780000 w 3780000"/>
              <a:gd name="connsiteY10" fmla="*/ 2882938 h 2882938"/>
              <a:gd name="connsiteX11" fmla="*/ 3225600 w 3780000"/>
              <a:gd name="connsiteY11" fmla="*/ 2882938 h 2882938"/>
              <a:gd name="connsiteX12" fmla="*/ 2520000 w 3780000"/>
              <a:gd name="connsiteY12" fmla="*/ 2882938 h 2882938"/>
              <a:gd name="connsiteX13" fmla="*/ 1927800 w 3780000"/>
              <a:gd name="connsiteY13" fmla="*/ 2882938 h 2882938"/>
              <a:gd name="connsiteX14" fmla="*/ 1222200 w 3780000"/>
              <a:gd name="connsiteY14" fmla="*/ 2882938 h 2882938"/>
              <a:gd name="connsiteX15" fmla="*/ 667800 w 3780000"/>
              <a:gd name="connsiteY15" fmla="*/ 2882938 h 2882938"/>
              <a:gd name="connsiteX16" fmla="*/ 0 w 3780000"/>
              <a:gd name="connsiteY16" fmla="*/ 2882938 h 2882938"/>
              <a:gd name="connsiteX17" fmla="*/ 0 w 3780000"/>
              <a:gd name="connsiteY17" fmla="*/ 2392839 h 2882938"/>
              <a:gd name="connsiteX18" fmla="*/ 0 w 3780000"/>
              <a:gd name="connsiteY18" fmla="*/ 1902739 h 2882938"/>
              <a:gd name="connsiteX19" fmla="*/ 0 w 3780000"/>
              <a:gd name="connsiteY19" fmla="*/ 1412640 h 2882938"/>
              <a:gd name="connsiteX20" fmla="*/ 0 w 3780000"/>
              <a:gd name="connsiteY20" fmla="*/ 778393 h 2882938"/>
              <a:gd name="connsiteX21" fmla="*/ 0 w 3780000"/>
              <a:gd name="connsiteY21" fmla="*/ 0 h 288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80000" h="2882938" fill="none" extrusionOk="0">
                <a:moveTo>
                  <a:pt x="0" y="0"/>
                </a:moveTo>
                <a:cubicBezTo>
                  <a:pt x="297884" y="-23591"/>
                  <a:pt x="379105" y="19545"/>
                  <a:pt x="705600" y="0"/>
                </a:cubicBezTo>
                <a:cubicBezTo>
                  <a:pt x="1032095" y="-19545"/>
                  <a:pt x="1184553" y="3666"/>
                  <a:pt x="1373400" y="0"/>
                </a:cubicBezTo>
                <a:cubicBezTo>
                  <a:pt x="1562247" y="-3666"/>
                  <a:pt x="1729628" y="-26736"/>
                  <a:pt x="2003400" y="0"/>
                </a:cubicBezTo>
                <a:cubicBezTo>
                  <a:pt x="2277172" y="26736"/>
                  <a:pt x="2398591" y="-261"/>
                  <a:pt x="2633400" y="0"/>
                </a:cubicBezTo>
                <a:cubicBezTo>
                  <a:pt x="2868209" y="261"/>
                  <a:pt x="3237242" y="-44573"/>
                  <a:pt x="3780000" y="0"/>
                </a:cubicBezTo>
                <a:cubicBezTo>
                  <a:pt x="3789617" y="249460"/>
                  <a:pt x="3759095" y="351835"/>
                  <a:pt x="3780000" y="605417"/>
                </a:cubicBezTo>
                <a:cubicBezTo>
                  <a:pt x="3800905" y="858999"/>
                  <a:pt x="3758197" y="899994"/>
                  <a:pt x="3780000" y="1124346"/>
                </a:cubicBezTo>
                <a:cubicBezTo>
                  <a:pt x="3801803" y="1348698"/>
                  <a:pt x="3755301" y="1469266"/>
                  <a:pt x="3780000" y="1729763"/>
                </a:cubicBezTo>
                <a:cubicBezTo>
                  <a:pt x="3804699" y="1990260"/>
                  <a:pt x="3799660" y="1976848"/>
                  <a:pt x="3780000" y="2219862"/>
                </a:cubicBezTo>
                <a:cubicBezTo>
                  <a:pt x="3760340" y="2462876"/>
                  <a:pt x="3754822" y="2597954"/>
                  <a:pt x="3780000" y="2882938"/>
                </a:cubicBezTo>
                <a:cubicBezTo>
                  <a:pt x="3624119" y="2878380"/>
                  <a:pt x="3387759" y="2858149"/>
                  <a:pt x="3225600" y="2882938"/>
                </a:cubicBezTo>
                <a:cubicBezTo>
                  <a:pt x="3063441" y="2907727"/>
                  <a:pt x="2706798" y="2876249"/>
                  <a:pt x="2520000" y="2882938"/>
                </a:cubicBezTo>
                <a:cubicBezTo>
                  <a:pt x="2333202" y="2889627"/>
                  <a:pt x="2214436" y="2871597"/>
                  <a:pt x="1927800" y="2882938"/>
                </a:cubicBezTo>
                <a:cubicBezTo>
                  <a:pt x="1641164" y="2894279"/>
                  <a:pt x="1567149" y="2860122"/>
                  <a:pt x="1222200" y="2882938"/>
                </a:cubicBezTo>
                <a:cubicBezTo>
                  <a:pt x="877251" y="2905754"/>
                  <a:pt x="786379" y="2883141"/>
                  <a:pt x="667800" y="2882938"/>
                </a:cubicBezTo>
                <a:cubicBezTo>
                  <a:pt x="549221" y="2882735"/>
                  <a:pt x="190323" y="2861623"/>
                  <a:pt x="0" y="2882938"/>
                </a:cubicBezTo>
                <a:cubicBezTo>
                  <a:pt x="22573" y="2678577"/>
                  <a:pt x="-15602" y="2550725"/>
                  <a:pt x="0" y="2392839"/>
                </a:cubicBezTo>
                <a:cubicBezTo>
                  <a:pt x="15602" y="2234953"/>
                  <a:pt x="-12232" y="2103397"/>
                  <a:pt x="0" y="1902739"/>
                </a:cubicBezTo>
                <a:cubicBezTo>
                  <a:pt x="12232" y="1702081"/>
                  <a:pt x="15686" y="1598207"/>
                  <a:pt x="0" y="1412640"/>
                </a:cubicBezTo>
                <a:cubicBezTo>
                  <a:pt x="-15686" y="1227073"/>
                  <a:pt x="12454" y="1005789"/>
                  <a:pt x="0" y="778393"/>
                </a:cubicBezTo>
                <a:cubicBezTo>
                  <a:pt x="-12454" y="550997"/>
                  <a:pt x="11589" y="225139"/>
                  <a:pt x="0" y="0"/>
                </a:cubicBezTo>
                <a:close/>
              </a:path>
              <a:path w="3780000" h="2882938" stroke="0" extrusionOk="0">
                <a:moveTo>
                  <a:pt x="0" y="0"/>
                </a:moveTo>
                <a:cubicBezTo>
                  <a:pt x="153882" y="-2263"/>
                  <a:pt x="328063" y="-10363"/>
                  <a:pt x="592200" y="0"/>
                </a:cubicBezTo>
                <a:cubicBezTo>
                  <a:pt x="856337" y="10363"/>
                  <a:pt x="891450" y="9239"/>
                  <a:pt x="1108800" y="0"/>
                </a:cubicBezTo>
                <a:cubicBezTo>
                  <a:pt x="1326150" y="-9239"/>
                  <a:pt x="1511689" y="1301"/>
                  <a:pt x="1814400" y="0"/>
                </a:cubicBezTo>
                <a:cubicBezTo>
                  <a:pt x="2117111" y="-1301"/>
                  <a:pt x="2114960" y="603"/>
                  <a:pt x="2406600" y="0"/>
                </a:cubicBezTo>
                <a:cubicBezTo>
                  <a:pt x="2698240" y="-603"/>
                  <a:pt x="2707131" y="-26057"/>
                  <a:pt x="2998800" y="0"/>
                </a:cubicBezTo>
                <a:cubicBezTo>
                  <a:pt x="3290469" y="26057"/>
                  <a:pt x="3411641" y="-30869"/>
                  <a:pt x="3780000" y="0"/>
                </a:cubicBezTo>
                <a:cubicBezTo>
                  <a:pt x="3772173" y="167769"/>
                  <a:pt x="3768683" y="371195"/>
                  <a:pt x="3780000" y="518929"/>
                </a:cubicBezTo>
                <a:cubicBezTo>
                  <a:pt x="3791317" y="666663"/>
                  <a:pt x="3804184" y="841614"/>
                  <a:pt x="3780000" y="1095516"/>
                </a:cubicBezTo>
                <a:cubicBezTo>
                  <a:pt x="3755816" y="1349418"/>
                  <a:pt x="3772288" y="1361871"/>
                  <a:pt x="3780000" y="1614445"/>
                </a:cubicBezTo>
                <a:cubicBezTo>
                  <a:pt x="3787712" y="1867019"/>
                  <a:pt x="3773443" y="1923428"/>
                  <a:pt x="3780000" y="2133374"/>
                </a:cubicBezTo>
                <a:cubicBezTo>
                  <a:pt x="3786557" y="2343320"/>
                  <a:pt x="3776877" y="2559032"/>
                  <a:pt x="3780000" y="2882938"/>
                </a:cubicBezTo>
                <a:cubicBezTo>
                  <a:pt x="3499699" y="2864834"/>
                  <a:pt x="3286479" y="2915730"/>
                  <a:pt x="3112200" y="2882938"/>
                </a:cubicBezTo>
                <a:cubicBezTo>
                  <a:pt x="2937921" y="2850146"/>
                  <a:pt x="2636786" y="2900534"/>
                  <a:pt x="2406600" y="2882938"/>
                </a:cubicBezTo>
                <a:cubicBezTo>
                  <a:pt x="2176414" y="2865342"/>
                  <a:pt x="1968432" y="2855057"/>
                  <a:pt x="1701000" y="2882938"/>
                </a:cubicBezTo>
                <a:cubicBezTo>
                  <a:pt x="1433568" y="2910819"/>
                  <a:pt x="1414472" y="2864927"/>
                  <a:pt x="1146600" y="2882938"/>
                </a:cubicBezTo>
                <a:cubicBezTo>
                  <a:pt x="878728" y="2900949"/>
                  <a:pt x="248510" y="2885665"/>
                  <a:pt x="0" y="2882938"/>
                </a:cubicBezTo>
                <a:cubicBezTo>
                  <a:pt x="-26391" y="2599846"/>
                  <a:pt x="-18353" y="2376604"/>
                  <a:pt x="0" y="2248692"/>
                </a:cubicBezTo>
                <a:cubicBezTo>
                  <a:pt x="18353" y="2120780"/>
                  <a:pt x="-12059" y="1972286"/>
                  <a:pt x="0" y="1758592"/>
                </a:cubicBezTo>
                <a:cubicBezTo>
                  <a:pt x="12059" y="1544898"/>
                  <a:pt x="20824" y="1386298"/>
                  <a:pt x="0" y="1239663"/>
                </a:cubicBezTo>
                <a:cubicBezTo>
                  <a:pt x="-20824" y="1093028"/>
                  <a:pt x="-2410" y="975279"/>
                  <a:pt x="0" y="720734"/>
                </a:cubicBezTo>
                <a:cubicBezTo>
                  <a:pt x="2410" y="466189"/>
                  <a:pt x="6964" y="19839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 cap="rnd">
            <a:noFill/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9C00BAD1-7BF0-423C-A50D-822A6811F9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55275" y="6496626"/>
            <a:ext cx="908244" cy="362291"/>
          </a:xfrm>
          <a:prstGeom prst="rect">
            <a:avLst/>
          </a:prstGeom>
        </p:spPr>
      </p:pic>
      <p:pic>
        <p:nvPicPr>
          <p:cNvPr id="24" name="Kuva 23">
            <a:extLst>
              <a:ext uri="{FF2B5EF4-FFF2-40B4-BE49-F238E27FC236}">
                <a16:creationId xmlns:a16="http://schemas.microsoft.com/office/drawing/2014/main" id="{B4BE9C6C-ED79-47E0-A3A8-6CDD1EFE4D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9158313">
            <a:off x="10244" y="265007"/>
            <a:ext cx="685800" cy="285750"/>
          </a:xfrm>
          <a:prstGeom prst="rect">
            <a:avLst/>
          </a:prstGeom>
        </p:spPr>
      </p:pic>
      <p:sp>
        <p:nvSpPr>
          <p:cNvPr id="36" name="Tekstin paikkamerkki 35">
            <a:extLst>
              <a:ext uri="{FF2B5EF4-FFF2-40B4-BE49-F238E27FC236}">
                <a16:creationId xmlns:a16="http://schemas.microsoft.com/office/drawing/2014/main" id="{31107315-6149-4D75-AB08-6B0AD2CC9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0366" y="1429882"/>
            <a:ext cx="3390734" cy="1840782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endParaRPr lang="fi-FI"/>
          </a:p>
        </p:txBody>
      </p:sp>
      <p:sp>
        <p:nvSpPr>
          <p:cNvPr id="38" name="Tekstin paikkamerkki 37">
            <a:extLst>
              <a:ext uri="{FF2B5EF4-FFF2-40B4-BE49-F238E27FC236}">
                <a16:creationId xmlns:a16="http://schemas.microsoft.com/office/drawing/2014/main" id="{EE464042-6114-4F3A-89D8-526FC7E0BB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0366" y="705153"/>
            <a:ext cx="3390734" cy="5683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4E2C1B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9" name="Suorakulmio 68">
            <a:extLst>
              <a:ext uri="{FF2B5EF4-FFF2-40B4-BE49-F238E27FC236}">
                <a16:creationId xmlns:a16="http://schemas.microsoft.com/office/drawing/2014/main" id="{DEA1AC20-FD1A-45B9-804C-05A25BE8D4AF}"/>
              </a:ext>
            </a:extLst>
          </p:cNvPr>
          <p:cNvSpPr/>
          <p:nvPr userDrawn="1"/>
        </p:nvSpPr>
        <p:spPr>
          <a:xfrm>
            <a:off x="170393" y="3597563"/>
            <a:ext cx="3780000" cy="2882938"/>
          </a:xfrm>
          <a:custGeom>
            <a:avLst/>
            <a:gdLst>
              <a:gd name="connsiteX0" fmla="*/ 0 w 3780000"/>
              <a:gd name="connsiteY0" fmla="*/ 0 h 2882938"/>
              <a:gd name="connsiteX1" fmla="*/ 705600 w 3780000"/>
              <a:gd name="connsiteY1" fmla="*/ 0 h 2882938"/>
              <a:gd name="connsiteX2" fmla="*/ 1373400 w 3780000"/>
              <a:gd name="connsiteY2" fmla="*/ 0 h 2882938"/>
              <a:gd name="connsiteX3" fmla="*/ 2003400 w 3780000"/>
              <a:gd name="connsiteY3" fmla="*/ 0 h 2882938"/>
              <a:gd name="connsiteX4" fmla="*/ 2633400 w 3780000"/>
              <a:gd name="connsiteY4" fmla="*/ 0 h 2882938"/>
              <a:gd name="connsiteX5" fmla="*/ 3780000 w 3780000"/>
              <a:gd name="connsiteY5" fmla="*/ 0 h 2882938"/>
              <a:gd name="connsiteX6" fmla="*/ 3780000 w 3780000"/>
              <a:gd name="connsiteY6" fmla="*/ 605417 h 2882938"/>
              <a:gd name="connsiteX7" fmla="*/ 3780000 w 3780000"/>
              <a:gd name="connsiteY7" fmla="*/ 1124346 h 2882938"/>
              <a:gd name="connsiteX8" fmla="*/ 3780000 w 3780000"/>
              <a:gd name="connsiteY8" fmla="*/ 1729763 h 2882938"/>
              <a:gd name="connsiteX9" fmla="*/ 3780000 w 3780000"/>
              <a:gd name="connsiteY9" fmla="*/ 2219862 h 2882938"/>
              <a:gd name="connsiteX10" fmla="*/ 3780000 w 3780000"/>
              <a:gd name="connsiteY10" fmla="*/ 2882938 h 2882938"/>
              <a:gd name="connsiteX11" fmla="*/ 3225600 w 3780000"/>
              <a:gd name="connsiteY11" fmla="*/ 2882938 h 2882938"/>
              <a:gd name="connsiteX12" fmla="*/ 2520000 w 3780000"/>
              <a:gd name="connsiteY12" fmla="*/ 2882938 h 2882938"/>
              <a:gd name="connsiteX13" fmla="*/ 1927800 w 3780000"/>
              <a:gd name="connsiteY13" fmla="*/ 2882938 h 2882938"/>
              <a:gd name="connsiteX14" fmla="*/ 1222200 w 3780000"/>
              <a:gd name="connsiteY14" fmla="*/ 2882938 h 2882938"/>
              <a:gd name="connsiteX15" fmla="*/ 667800 w 3780000"/>
              <a:gd name="connsiteY15" fmla="*/ 2882938 h 2882938"/>
              <a:gd name="connsiteX16" fmla="*/ 0 w 3780000"/>
              <a:gd name="connsiteY16" fmla="*/ 2882938 h 2882938"/>
              <a:gd name="connsiteX17" fmla="*/ 0 w 3780000"/>
              <a:gd name="connsiteY17" fmla="*/ 2392839 h 2882938"/>
              <a:gd name="connsiteX18" fmla="*/ 0 w 3780000"/>
              <a:gd name="connsiteY18" fmla="*/ 1902739 h 2882938"/>
              <a:gd name="connsiteX19" fmla="*/ 0 w 3780000"/>
              <a:gd name="connsiteY19" fmla="*/ 1412640 h 2882938"/>
              <a:gd name="connsiteX20" fmla="*/ 0 w 3780000"/>
              <a:gd name="connsiteY20" fmla="*/ 778393 h 2882938"/>
              <a:gd name="connsiteX21" fmla="*/ 0 w 3780000"/>
              <a:gd name="connsiteY21" fmla="*/ 0 h 288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80000" h="2882938" fill="none" extrusionOk="0">
                <a:moveTo>
                  <a:pt x="0" y="0"/>
                </a:moveTo>
                <a:cubicBezTo>
                  <a:pt x="297884" y="-23591"/>
                  <a:pt x="379105" y="19545"/>
                  <a:pt x="705600" y="0"/>
                </a:cubicBezTo>
                <a:cubicBezTo>
                  <a:pt x="1032095" y="-19545"/>
                  <a:pt x="1184553" y="3666"/>
                  <a:pt x="1373400" y="0"/>
                </a:cubicBezTo>
                <a:cubicBezTo>
                  <a:pt x="1562247" y="-3666"/>
                  <a:pt x="1729628" y="-26736"/>
                  <a:pt x="2003400" y="0"/>
                </a:cubicBezTo>
                <a:cubicBezTo>
                  <a:pt x="2277172" y="26736"/>
                  <a:pt x="2398591" y="-261"/>
                  <a:pt x="2633400" y="0"/>
                </a:cubicBezTo>
                <a:cubicBezTo>
                  <a:pt x="2868209" y="261"/>
                  <a:pt x="3237242" y="-44573"/>
                  <a:pt x="3780000" y="0"/>
                </a:cubicBezTo>
                <a:cubicBezTo>
                  <a:pt x="3789617" y="249460"/>
                  <a:pt x="3759095" y="351835"/>
                  <a:pt x="3780000" y="605417"/>
                </a:cubicBezTo>
                <a:cubicBezTo>
                  <a:pt x="3800905" y="858999"/>
                  <a:pt x="3758197" y="899994"/>
                  <a:pt x="3780000" y="1124346"/>
                </a:cubicBezTo>
                <a:cubicBezTo>
                  <a:pt x="3801803" y="1348698"/>
                  <a:pt x="3755301" y="1469266"/>
                  <a:pt x="3780000" y="1729763"/>
                </a:cubicBezTo>
                <a:cubicBezTo>
                  <a:pt x="3804699" y="1990260"/>
                  <a:pt x="3799660" y="1976848"/>
                  <a:pt x="3780000" y="2219862"/>
                </a:cubicBezTo>
                <a:cubicBezTo>
                  <a:pt x="3760340" y="2462876"/>
                  <a:pt x="3754822" y="2597954"/>
                  <a:pt x="3780000" y="2882938"/>
                </a:cubicBezTo>
                <a:cubicBezTo>
                  <a:pt x="3624119" y="2878380"/>
                  <a:pt x="3387759" y="2858149"/>
                  <a:pt x="3225600" y="2882938"/>
                </a:cubicBezTo>
                <a:cubicBezTo>
                  <a:pt x="3063441" y="2907727"/>
                  <a:pt x="2706798" y="2876249"/>
                  <a:pt x="2520000" y="2882938"/>
                </a:cubicBezTo>
                <a:cubicBezTo>
                  <a:pt x="2333202" y="2889627"/>
                  <a:pt x="2214436" y="2871597"/>
                  <a:pt x="1927800" y="2882938"/>
                </a:cubicBezTo>
                <a:cubicBezTo>
                  <a:pt x="1641164" y="2894279"/>
                  <a:pt x="1567149" y="2860122"/>
                  <a:pt x="1222200" y="2882938"/>
                </a:cubicBezTo>
                <a:cubicBezTo>
                  <a:pt x="877251" y="2905754"/>
                  <a:pt x="786379" y="2883141"/>
                  <a:pt x="667800" y="2882938"/>
                </a:cubicBezTo>
                <a:cubicBezTo>
                  <a:pt x="549221" y="2882735"/>
                  <a:pt x="190323" y="2861623"/>
                  <a:pt x="0" y="2882938"/>
                </a:cubicBezTo>
                <a:cubicBezTo>
                  <a:pt x="22573" y="2678577"/>
                  <a:pt x="-15602" y="2550725"/>
                  <a:pt x="0" y="2392839"/>
                </a:cubicBezTo>
                <a:cubicBezTo>
                  <a:pt x="15602" y="2234953"/>
                  <a:pt x="-12232" y="2103397"/>
                  <a:pt x="0" y="1902739"/>
                </a:cubicBezTo>
                <a:cubicBezTo>
                  <a:pt x="12232" y="1702081"/>
                  <a:pt x="15686" y="1598207"/>
                  <a:pt x="0" y="1412640"/>
                </a:cubicBezTo>
                <a:cubicBezTo>
                  <a:pt x="-15686" y="1227073"/>
                  <a:pt x="12454" y="1005789"/>
                  <a:pt x="0" y="778393"/>
                </a:cubicBezTo>
                <a:cubicBezTo>
                  <a:pt x="-12454" y="550997"/>
                  <a:pt x="11589" y="225139"/>
                  <a:pt x="0" y="0"/>
                </a:cubicBezTo>
                <a:close/>
              </a:path>
              <a:path w="3780000" h="2882938" stroke="0" extrusionOk="0">
                <a:moveTo>
                  <a:pt x="0" y="0"/>
                </a:moveTo>
                <a:cubicBezTo>
                  <a:pt x="153882" y="-2263"/>
                  <a:pt x="328063" y="-10363"/>
                  <a:pt x="592200" y="0"/>
                </a:cubicBezTo>
                <a:cubicBezTo>
                  <a:pt x="856337" y="10363"/>
                  <a:pt x="891450" y="9239"/>
                  <a:pt x="1108800" y="0"/>
                </a:cubicBezTo>
                <a:cubicBezTo>
                  <a:pt x="1326150" y="-9239"/>
                  <a:pt x="1511689" y="1301"/>
                  <a:pt x="1814400" y="0"/>
                </a:cubicBezTo>
                <a:cubicBezTo>
                  <a:pt x="2117111" y="-1301"/>
                  <a:pt x="2114960" y="603"/>
                  <a:pt x="2406600" y="0"/>
                </a:cubicBezTo>
                <a:cubicBezTo>
                  <a:pt x="2698240" y="-603"/>
                  <a:pt x="2707131" y="-26057"/>
                  <a:pt x="2998800" y="0"/>
                </a:cubicBezTo>
                <a:cubicBezTo>
                  <a:pt x="3290469" y="26057"/>
                  <a:pt x="3411641" y="-30869"/>
                  <a:pt x="3780000" y="0"/>
                </a:cubicBezTo>
                <a:cubicBezTo>
                  <a:pt x="3772173" y="167769"/>
                  <a:pt x="3768683" y="371195"/>
                  <a:pt x="3780000" y="518929"/>
                </a:cubicBezTo>
                <a:cubicBezTo>
                  <a:pt x="3791317" y="666663"/>
                  <a:pt x="3804184" y="841614"/>
                  <a:pt x="3780000" y="1095516"/>
                </a:cubicBezTo>
                <a:cubicBezTo>
                  <a:pt x="3755816" y="1349418"/>
                  <a:pt x="3772288" y="1361871"/>
                  <a:pt x="3780000" y="1614445"/>
                </a:cubicBezTo>
                <a:cubicBezTo>
                  <a:pt x="3787712" y="1867019"/>
                  <a:pt x="3773443" y="1923428"/>
                  <a:pt x="3780000" y="2133374"/>
                </a:cubicBezTo>
                <a:cubicBezTo>
                  <a:pt x="3786557" y="2343320"/>
                  <a:pt x="3776877" y="2559032"/>
                  <a:pt x="3780000" y="2882938"/>
                </a:cubicBezTo>
                <a:cubicBezTo>
                  <a:pt x="3499699" y="2864834"/>
                  <a:pt x="3286479" y="2915730"/>
                  <a:pt x="3112200" y="2882938"/>
                </a:cubicBezTo>
                <a:cubicBezTo>
                  <a:pt x="2937921" y="2850146"/>
                  <a:pt x="2636786" y="2900534"/>
                  <a:pt x="2406600" y="2882938"/>
                </a:cubicBezTo>
                <a:cubicBezTo>
                  <a:pt x="2176414" y="2865342"/>
                  <a:pt x="1968432" y="2855057"/>
                  <a:pt x="1701000" y="2882938"/>
                </a:cubicBezTo>
                <a:cubicBezTo>
                  <a:pt x="1433568" y="2910819"/>
                  <a:pt x="1414472" y="2864927"/>
                  <a:pt x="1146600" y="2882938"/>
                </a:cubicBezTo>
                <a:cubicBezTo>
                  <a:pt x="878728" y="2900949"/>
                  <a:pt x="248510" y="2885665"/>
                  <a:pt x="0" y="2882938"/>
                </a:cubicBezTo>
                <a:cubicBezTo>
                  <a:pt x="-26391" y="2599846"/>
                  <a:pt x="-18353" y="2376604"/>
                  <a:pt x="0" y="2248692"/>
                </a:cubicBezTo>
                <a:cubicBezTo>
                  <a:pt x="18353" y="2120780"/>
                  <a:pt x="-12059" y="1972286"/>
                  <a:pt x="0" y="1758592"/>
                </a:cubicBezTo>
                <a:cubicBezTo>
                  <a:pt x="12059" y="1544898"/>
                  <a:pt x="20824" y="1386298"/>
                  <a:pt x="0" y="1239663"/>
                </a:cubicBezTo>
                <a:cubicBezTo>
                  <a:pt x="-20824" y="1093028"/>
                  <a:pt x="-2410" y="975279"/>
                  <a:pt x="0" y="720734"/>
                </a:cubicBezTo>
                <a:cubicBezTo>
                  <a:pt x="2410" y="466189"/>
                  <a:pt x="6964" y="19839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 cap="rnd">
            <a:noFill/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0" name="Tekstin paikkamerkki 35">
            <a:extLst>
              <a:ext uri="{FF2B5EF4-FFF2-40B4-BE49-F238E27FC236}">
                <a16:creationId xmlns:a16="http://schemas.microsoft.com/office/drawing/2014/main" id="{F7B0FBB0-EB17-48CD-BE25-26EF2F80F5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0366" y="4385719"/>
            <a:ext cx="3390734" cy="1840782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endParaRPr lang="fi-FI"/>
          </a:p>
        </p:txBody>
      </p:sp>
      <p:sp>
        <p:nvSpPr>
          <p:cNvPr id="71" name="Tekstin paikkamerkki 37">
            <a:extLst>
              <a:ext uri="{FF2B5EF4-FFF2-40B4-BE49-F238E27FC236}">
                <a16:creationId xmlns:a16="http://schemas.microsoft.com/office/drawing/2014/main" id="{C1702AD8-224C-4F3C-A07A-52340DFA29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0366" y="3660990"/>
            <a:ext cx="3390734" cy="5683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4E2C1B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2" name="Suorakulmio 71">
            <a:extLst>
              <a:ext uri="{FF2B5EF4-FFF2-40B4-BE49-F238E27FC236}">
                <a16:creationId xmlns:a16="http://schemas.microsoft.com/office/drawing/2014/main" id="{2ABE2938-85FC-4C65-B16E-1F347586448C}"/>
              </a:ext>
            </a:extLst>
          </p:cNvPr>
          <p:cNvSpPr/>
          <p:nvPr userDrawn="1"/>
        </p:nvSpPr>
        <p:spPr>
          <a:xfrm>
            <a:off x="4164435" y="641726"/>
            <a:ext cx="3780000" cy="2882938"/>
          </a:xfrm>
          <a:custGeom>
            <a:avLst/>
            <a:gdLst>
              <a:gd name="connsiteX0" fmla="*/ 0 w 3780000"/>
              <a:gd name="connsiteY0" fmla="*/ 0 h 2882938"/>
              <a:gd name="connsiteX1" fmla="*/ 705600 w 3780000"/>
              <a:gd name="connsiteY1" fmla="*/ 0 h 2882938"/>
              <a:gd name="connsiteX2" fmla="*/ 1373400 w 3780000"/>
              <a:gd name="connsiteY2" fmla="*/ 0 h 2882938"/>
              <a:gd name="connsiteX3" fmla="*/ 2003400 w 3780000"/>
              <a:gd name="connsiteY3" fmla="*/ 0 h 2882938"/>
              <a:gd name="connsiteX4" fmla="*/ 2633400 w 3780000"/>
              <a:gd name="connsiteY4" fmla="*/ 0 h 2882938"/>
              <a:gd name="connsiteX5" fmla="*/ 3780000 w 3780000"/>
              <a:gd name="connsiteY5" fmla="*/ 0 h 2882938"/>
              <a:gd name="connsiteX6" fmla="*/ 3780000 w 3780000"/>
              <a:gd name="connsiteY6" fmla="*/ 605417 h 2882938"/>
              <a:gd name="connsiteX7" fmla="*/ 3780000 w 3780000"/>
              <a:gd name="connsiteY7" fmla="*/ 1124346 h 2882938"/>
              <a:gd name="connsiteX8" fmla="*/ 3780000 w 3780000"/>
              <a:gd name="connsiteY8" fmla="*/ 1729763 h 2882938"/>
              <a:gd name="connsiteX9" fmla="*/ 3780000 w 3780000"/>
              <a:gd name="connsiteY9" fmla="*/ 2219862 h 2882938"/>
              <a:gd name="connsiteX10" fmla="*/ 3780000 w 3780000"/>
              <a:gd name="connsiteY10" fmla="*/ 2882938 h 2882938"/>
              <a:gd name="connsiteX11" fmla="*/ 3225600 w 3780000"/>
              <a:gd name="connsiteY11" fmla="*/ 2882938 h 2882938"/>
              <a:gd name="connsiteX12" fmla="*/ 2520000 w 3780000"/>
              <a:gd name="connsiteY12" fmla="*/ 2882938 h 2882938"/>
              <a:gd name="connsiteX13" fmla="*/ 1927800 w 3780000"/>
              <a:gd name="connsiteY13" fmla="*/ 2882938 h 2882938"/>
              <a:gd name="connsiteX14" fmla="*/ 1222200 w 3780000"/>
              <a:gd name="connsiteY14" fmla="*/ 2882938 h 2882938"/>
              <a:gd name="connsiteX15" fmla="*/ 667800 w 3780000"/>
              <a:gd name="connsiteY15" fmla="*/ 2882938 h 2882938"/>
              <a:gd name="connsiteX16" fmla="*/ 0 w 3780000"/>
              <a:gd name="connsiteY16" fmla="*/ 2882938 h 2882938"/>
              <a:gd name="connsiteX17" fmla="*/ 0 w 3780000"/>
              <a:gd name="connsiteY17" fmla="*/ 2392839 h 2882938"/>
              <a:gd name="connsiteX18" fmla="*/ 0 w 3780000"/>
              <a:gd name="connsiteY18" fmla="*/ 1902739 h 2882938"/>
              <a:gd name="connsiteX19" fmla="*/ 0 w 3780000"/>
              <a:gd name="connsiteY19" fmla="*/ 1412640 h 2882938"/>
              <a:gd name="connsiteX20" fmla="*/ 0 w 3780000"/>
              <a:gd name="connsiteY20" fmla="*/ 778393 h 2882938"/>
              <a:gd name="connsiteX21" fmla="*/ 0 w 3780000"/>
              <a:gd name="connsiteY21" fmla="*/ 0 h 288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80000" h="2882938" fill="none" extrusionOk="0">
                <a:moveTo>
                  <a:pt x="0" y="0"/>
                </a:moveTo>
                <a:cubicBezTo>
                  <a:pt x="297884" y="-23591"/>
                  <a:pt x="379105" y="19545"/>
                  <a:pt x="705600" y="0"/>
                </a:cubicBezTo>
                <a:cubicBezTo>
                  <a:pt x="1032095" y="-19545"/>
                  <a:pt x="1184553" y="3666"/>
                  <a:pt x="1373400" y="0"/>
                </a:cubicBezTo>
                <a:cubicBezTo>
                  <a:pt x="1562247" y="-3666"/>
                  <a:pt x="1729628" y="-26736"/>
                  <a:pt x="2003400" y="0"/>
                </a:cubicBezTo>
                <a:cubicBezTo>
                  <a:pt x="2277172" y="26736"/>
                  <a:pt x="2398591" y="-261"/>
                  <a:pt x="2633400" y="0"/>
                </a:cubicBezTo>
                <a:cubicBezTo>
                  <a:pt x="2868209" y="261"/>
                  <a:pt x="3237242" y="-44573"/>
                  <a:pt x="3780000" y="0"/>
                </a:cubicBezTo>
                <a:cubicBezTo>
                  <a:pt x="3789617" y="249460"/>
                  <a:pt x="3759095" y="351835"/>
                  <a:pt x="3780000" y="605417"/>
                </a:cubicBezTo>
                <a:cubicBezTo>
                  <a:pt x="3800905" y="858999"/>
                  <a:pt x="3758197" y="899994"/>
                  <a:pt x="3780000" y="1124346"/>
                </a:cubicBezTo>
                <a:cubicBezTo>
                  <a:pt x="3801803" y="1348698"/>
                  <a:pt x="3755301" y="1469266"/>
                  <a:pt x="3780000" y="1729763"/>
                </a:cubicBezTo>
                <a:cubicBezTo>
                  <a:pt x="3804699" y="1990260"/>
                  <a:pt x="3799660" y="1976848"/>
                  <a:pt x="3780000" y="2219862"/>
                </a:cubicBezTo>
                <a:cubicBezTo>
                  <a:pt x="3760340" y="2462876"/>
                  <a:pt x="3754822" y="2597954"/>
                  <a:pt x="3780000" y="2882938"/>
                </a:cubicBezTo>
                <a:cubicBezTo>
                  <a:pt x="3624119" y="2878380"/>
                  <a:pt x="3387759" y="2858149"/>
                  <a:pt x="3225600" y="2882938"/>
                </a:cubicBezTo>
                <a:cubicBezTo>
                  <a:pt x="3063441" y="2907727"/>
                  <a:pt x="2706798" y="2876249"/>
                  <a:pt x="2520000" y="2882938"/>
                </a:cubicBezTo>
                <a:cubicBezTo>
                  <a:pt x="2333202" y="2889627"/>
                  <a:pt x="2214436" y="2871597"/>
                  <a:pt x="1927800" y="2882938"/>
                </a:cubicBezTo>
                <a:cubicBezTo>
                  <a:pt x="1641164" y="2894279"/>
                  <a:pt x="1567149" y="2860122"/>
                  <a:pt x="1222200" y="2882938"/>
                </a:cubicBezTo>
                <a:cubicBezTo>
                  <a:pt x="877251" y="2905754"/>
                  <a:pt x="786379" y="2883141"/>
                  <a:pt x="667800" y="2882938"/>
                </a:cubicBezTo>
                <a:cubicBezTo>
                  <a:pt x="549221" y="2882735"/>
                  <a:pt x="190323" y="2861623"/>
                  <a:pt x="0" y="2882938"/>
                </a:cubicBezTo>
                <a:cubicBezTo>
                  <a:pt x="22573" y="2678577"/>
                  <a:pt x="-15602" y="2550725"/>
                  <a:pt x="0" y="2392839"/>
                </a:cubicBezTo>
                <a:cubicBezTo>
                  <a:pt x="15602" y="2234953"/>
                  <a:pt x="-12232" y="2103397"/>
                  <a:pt x="0" y="1902739"/>
                </a:cubicBezTo>
                <a:cubicBezTo>
                  <a:pt x="12232" y="1702081"/>
                  <a:pt x="15686" y="1598207"/>
                  <a:pt x="0" y="1412640"/>
                </a:cubicBezTo>
                <a:cubicBezTo>
                  <a:pt x="-15686" y="1227073"/>
                  <a:pt x="12454" y="1005789"/>
                  <a:pt x="0" y="778393"/>
                </a:cubicBezTo>
                <a:cubicBezTo>
                  <a:pt x="-12454" y="550997"/>
                  <a:pt x="11589" y="225139"/>
                  <a:pt x="0" y="0"/>
                </a:cubicBezTo>
                <a:close/>
              </a:path>
              <a:path w="3780000" h="2882938" stroke="0" extrusionOk="0">
                <a:moveTo>
                  <a:pt x="0" y="0"/>
                </a:moveTo>
                <a:cubicBezTo>
                  <a:pt x="153882" y="-2263"/>
                  <a:pt x="328063" y="-10363"/>
                  <a:pt x="592200" y="0"/>
                </a:cubicBezTo>
                <a:cubicBezTo>
                  <a:pt x="856337" y="10363"/>
                  <a:pt x="891450" y="9239"/>
                  <a:pt x="1108800" y="0"/>
                </a:cubicBezTo>
                <a:cubicBezTo>
                  <a:pt x="1326150" y="-9239"/>
                  <a:pt x="1511689" y="1301"/>
                  <a:pt x="1814400" y="0"/>
                </a:cubicBezTo>
                <a:cubicBezTo>
                  <a:pt x="2117111" y="-1301"/>
                  <a:pt x="2114960" y="603"/>
                  <a:pt x="2406600" y="0"/>
                </a:cubicBezTo>
                <a:cubicBezTo>
                  <a:pt x="2698240" y="-603"/>
                  <a:pt x="2707131" y="-26057"/>
                  <a:pt x="2998800" y="0"/>
                </a:cubicBezTo>
                <a:cubicBezTo>
                  <a:pt x="3290469" y="26057"/>
                  <a:pt x="3411641" y="-30869"/>
                  <a:pt x="3780000" y="0"/>
                </a:cubicBezTo>
                <a:cubicBezTo>
                  <a:pt x="3772173" y="167769"/>
                  <a:pt x="3768683" y="371195"/>
                  <a:pt x="3780000" y="518929"/>
                </a:cubicBezTo>
                <a:cubicBezTo>
                  <a:pt x="3791317" y="666663"/>
                  <a:pt x="3804184" y="841614"/>
                  <a:pt x="3780000" y="1095516"/>
                </a:cubicBezTo>
                <a:cubicBezTo>
                  <a:pt x="3755816" y="1349418"/>
                  <a:pt x="3772288" y="1361871"/>
                  <a:pt x="3780000" y="1614445"/>
                </a:cubicBezTo>
                <a:cubicBezTo>
                  <a:pt x="3787712" y="1867019"/>
                  <a:pt x="3773443" y="1923428"/>
                  <a:pt x="3780000" y="2133374"/>
                </a:cubicBezTo>
                <a:cubicBezTo>
                  <a:pt x="3786557" y="2343320"/>
                  <a:pt x="3776877" y="2559032"/>
                  <a:pt x="3780000" y="2882938"/>
                </a:cubicBezTo>
                <a:cubicBezTo>
                  <a:pt x="3499699" y="2864834"/>
                  <a:pt x="3286479" y="2915730"/>
                  <a:pt x="3112200" y="2882938"/>
                </a:cubicBezTo>
                <a:cubicBezTo>
                  <a:pt x="2937921" y="2850146"/>
                  <a:pt x="2636786" y="2900534"/>
                  <a:pt x="2406600" y="2882938"/>
                </a:cubicBezTo>
                <a:cubicBezTo>
                  <a:pt x="2176414" y="2865342"/>
                  <a:pt x="1968432" y="2855057"/>
                  <a:pt x="1701000" y="2882938"/>
                </a:cubicBezTo>
                <a:cubicBezTo>
                  <a:pt x="1433568" y="2910819"/>
                  <a:pt x="1414472" y="2864927"/>
                  <a:pt x="1146600" y="2882938"/>
                </a:cubicBezTo>
                <a:cubicBezTo>
                  <a:pt x="878728" y="2900949"/>
                  <a:pt x="248510" y="2885665"/>
                  <a:pt x="0" y="2882938"/>
                </a:cubicBezTo>
                <a:cubicBezTo>
                  <a:pt x="-26391" y="2599846"/>
                  <a:pt x="-18353" y="2376604"/>
                  <a:pt x="0" y="2248692"/>
                </a:cubicBezTo>
                <a:cubicBezTo>
                  <a:pt x="18353" y="2120780"/>
                  <a:pt x="-12059" y="1972286"/>
                  <a:pt x="0" y="1758592"/>
                </a:cubicBezTo>
                <a:cubicBezTo>
                  <a:pt x="12059" y="1544898"/>
                  <a:pt x="20824" y="1386298"/>
                  <a:pt x="0" y="1239663"/>
                </a:cubicBezTo>
                <a:cubicBezTo>
                  <a:pt x="-20824" y="1093028"/>
                  <a:pt x="-2410" y="975279"/>
                  <a:pt x="0" y="720734"/>
                </a:cubicBezTo>
                <a:cubicBezTo>
                  <a:pt x="2410" y="466189"/>
                  <a:pt x="6964" y="19839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 cap="rnd">
            <a:noFill/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3" name="Tekstin paikkamerkki 35">
            <a:extLst>
              <a:ext uri="{FF2B5EF4-FFF2-40B4-BE49-F238E27FC236}">
                <a16:creationId xmlns:a16="http://schemas.microsoft.com/office/drawing/2014/main" id="{1D956302-712B-498C-96D4-0960841A39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24408" y="1429882"/>
            <a:ext cx="3390734" cy="1840782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endParaRPr lang="fi-FI"/>
          </a:p>
        </p:txBody>
      </p:sp>
      <p:sp>
        <p:nvSpPr>
          <p:cNvPr id="74" name="Tekstin paikkamerkki 37">
            <a:extLst>
              <a:ext uri="{FF2B5EF4-FFF2-40B4-BE49-F238E27FC236}">
                <a16:creationId xmlns:a16="http://schemas.microsoft.com/office/drawing/2014/main" id="{2D816763-1ADD-4523-908B-EB10B07F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24407" y="705153"/>
            <a:ext cx="3390733" cy="5683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4E2C1B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5" name="Suorakulmio 74">
            <a:extLst>
              <a:ext uri="{FF2B5EF4-FFF2-40B4-BE49-F238E27FC236}">
                <a16:creationId xmlns:a16="http://schemas.microsoft.com/office/drawing/2014/main" id="{B4A8144B-47CA-477D-AEBA-22D9F9187405}"/>
              </a:ext>
            </a:extLst>
          </p:cNvPr>
          <p:cNvSpPr/>
          <p:nvPr userDrawn="1"/>
        </p:nvSpPr>
        <p:spPr>
          <a:xfrm>
            <a:off x="4164435" y="3597563"/>
            <a:ext cx="3780000" cy="2882938"/>
          </a:xfrm>
          <a:custGeom>
            <a:avLst/>
            <a:gdLst>
              <a:gd name="connsiteX0" fmla="*/ 0 w 3780000"/>
              <a:gd name="connsiteY0" fmla="*/ 0 h 2882938"/>
              <a:gd name="connsiteX1" fmla="*/ 705600 w 3780000"/>
              <a:gd name="connsiteY1" fmla="*/ 0 h 2882938"/>
              <a:gd name="connsiteX2" fmla="*/ 1373400 w 3780000"/>
              <a:gd name="connsiteY2" fmla="*/ 0 h 2882938"/>
              <a:gd name="connsiteX3" fmla="*/ 2003400 w 3780000"/>
              <a:gd name="connsiteY3" fmla="*/ 0 h 2882938"/>
              <a:gd name="connsiteX4" fmla="*/ 2633400 w 3780000"/>
              <a:gd name="connsiteY4" fmla="*/ 0 h 2882938"/>
              <a:gd name="connsiteX5" fmla="*/ 3780000 w 3780000"/>
              <a:gd name="connsiteY5" fmla="*/ 0 h 2882938"/>
              <a:gd name="connsiteX6" fmla="*/ 3780000 w 3780000"/>
              <a:gd name="connsiteY6" fmla="*/ 605417 h 2882938"/>
              <a:gd name="connsiteX7" fmla="*/ 3780000 w 3780000"/>
              <a:gd name="connsiteY7" fmla="*/ 1124346 h 2882938"/>
              <a:gd name="connsiteX8" fmla="*/ 3780000 w 3780000"/>
              <a:gd name="connsiteY8" fmla="*/ 1729763 h 2882938"/>
              <a:gd name="connsiteX9" fmla="*/ 3780000 w 3780000"/>
              <a:gd name="connsiteY9" fmla="*/ 2219862 h 2882938"/>
              <a:gd name="connsiteX10" fmla="*/ 3780000 w 3780000"/>
              <a:gd name="connsiteY10" fmla="*/ 2882938 h 2882938"/>
              <a:gd name="connsiteX11" fmla="*/ 3225600 w 3780000"/>
              <a:gd name="connsiteY11" fmla="*/ 2882938 h 2882938"/>
              <a:gd name="connsiteX12" fmla="*/ 2520000 w 3780000"/>
              <a:gd name="connsiteY12" fmla="*/ 2882938 h 2882938"/>
              <a:gd name="connsiteX13" fmla="*/ 1927800 w 3780000"/>
              <a:gd name="connsiteY13" fmla="*/ 2882938 h 2882938"/>
              <a:gd name="connsiteX14" fmla="*/ 1222200 w 3780000"/>
              <a:gd name="connsiteY14" fmla="*/ 2882938 h 2882938"/>
              <a:gd name="connsiteX15" fmla="*/ 667800 w 3780000"/>
              <a:gd name="connsiteY15" fmla="*/ 2882938 h 2882938"/>
              <a:gd name="connsiteX16" fmla="*/ 0 w 3780000"/>
              <a:gd name="connsiteY16" fmla="*/ 2882938 h 2882938"/>
              <a:gd name="connsiteX17" fmla="*/ 0 w 3780000"/>
              <a:gd name="connsiteY17" fmla="*/ 2392839 h 2882938"/>
              <a:gd name="connsiteX18" fmla="*/ 0 w 3780000"/>
              <a:gd name="connsiteY18" fmla="*/ 1902739 h 2882938"/>
              <a:gd name="connsiteX19" fmla="*/ 0 w 3780000"/>
              <a:gd name="connsiteY19" fmla="*/ 1412640 h 2882938"/>
              <a:gd name="connsiteX20" fmla="*/ 0 w 3780000"/>
              <a:gd name="connsiteY20" fmla="*/ 778393 h 2882938"/>
              <a:gd name="connsiteX21" fmla="*/ 0 w 3780000"/>
              <a:gd name="connsiteY21" fmla="*/ 0 h 288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80000" h="2882938" fill="none" extrusionOk="0">
                <a:moveTo>
                  <a:pt x="0" y="0"/>
                </a:moveTo>
                <a:cubicBezTo>
                  <a:pt x="297884" y="-23591"/>
                  <a:pt x="379105" y="19545"/>
                  <a:pt x="705600" y="0"/>
                </a:cubicBezTo>
                <a:cubicBezTo>
                  <a:pt x="1032095" y="-19545"/>
                  <a:pt x="1184553" y="3666"/>
                  <a:pt x="1373400" y="0"/>
                </a:cubicBezTo>
                <a:cubicBezTo>
                  <a:pt x="1562247" y="-3666"/>
                  <a:pt x="1729628" y="-26736"/>
                  <a:pt x="2003400" y="0"/>
                </a:cubicBezTo>
                <a:cubicBezTo>
                  <a:pt x="2277172" y="26736"/>
                  <a:pt x="2398591" y="-261"/>
                  <a:pt x="2633400" y="0"/>
                </a:cubicBezTo>
                <a:cubicBezTo>
                  <a:pt x="2868209" y="261"/>
                  <a:pt x="3237242" y="-44573"/>
                  <a:pt x="3780000" y="0"/>
                </a:cubicBezTo>
                <a:cubicBezTo>
                  <a:pt x="3789617" y="249460"/>
                  <a:pt x="3759095" y="351835"/>
                  <a:pt x="3780000" y="605417"/>
                </a:cubicBezTo>
                <a:cubicBezTo>
                  <a:pt x="3800905" y="858999"/>
                  <a:pt x="3758197" y="899994"/>
                  <a:pt x="3780000" y="1124346"/>
                </a:cubicBezTo>
                <a:cubicBezTo>
                  <a:pt x="3801803" y="1348698"/>
                  <a:pt x="3755301" y="1469266"/>
                  <a:pt x="3780000" y="1729763"/>
                </a:cubicBezTo>
                <a:cubicBezTo>
                  <a:pt x="3804699" y="1990260"/>
                  <a:pt x="3799660" y="1976848"/>
                  <a:pt x="3780000" y="2219862"/>
                </a:cubicBezTo>
                <a:cubicBezTo>
                  <a:pt x="3760340" y="2462876"/>
                  <a:pt x="3754822" y="2597954"/>
                  <a:pt x="3780000" y="2882938"/>
                </a:cubicBezTo>
                <a:cubicBezTo>
                  <a:pt x="3624119" y="2878380"/>
                  <a:pt x="3387759" y="2858149"/>
                  <a:pt x="3225600" y="2882938"/>
                </a:cubicBezTo>
                <a:cubicBezTo>
                  <a:pt x="3063441" y="2907727"/>
                  <a:pt x="2706798" y="2876249"/>
                  <a:pt x="2520000" y="2882938"/>
                </a:cubicBezTo>
                <a:cubicBezTo>
                  <a:pt x="2333202" y="2889627"/>
                  <a:pt x="2214436" y="2871597"/>
                  <a:pt x="1927800" y="2882938"/>
                </a:cubicBezTo>
                <a:cubicBezTo>
                  <a:pt x="1641164" y="2894279"/>
                  <a:pt x="1567149" y="2860122"/>
                  <a:pt x="1222200" y="2882938"/>
                </a:cubicBezTo>
                <a:cubicBezTo>
                  <a:pt x="877251" y="2905754"/>
                  <a:pt x="786379" y="2883141"/>
                  <a:pt x="667800" y="2882938"/>
                </a:cubicBezTo>
                <a:cubicBezTo>
                  <a:pt x="549221" y="2882735"/>
                  <a:pt x="190323" y="2861623"/>
                  <a:pt x="0" y="2882938"/>
                </a:cubicBezTo>
                <a:cubicBezTo>
                  <a:pt x="22573" y="2678577"/>
                  <a:pt x="-15602" y="2550725"/>
                  <a:pt x="0" y="2392839"/>
                </a:cubicBezTo>
                <a:cubicBezTo>
                  <a:pt x="15602" y="2234953"/>
                  <a:pt x="-12232" y="2103397"/>
                  <a:pt x="0" y="1902739"/>
                </a:cubicBezTo>
                <a:cubicBezTo>
                  <a:pt x="12232" y="1702081"/>
                  <a:pt x="15686" y="1598207"/>
                  <a:pt x="0" y="1412640"/>
                </a:cubicBezTo>
                <a:cubicBezTo>
                  <a:pt x="-15686" y="1227073"/>
                  <a:pt x="12454" y="1005789"/>
                  <a:pt x="0" y="778393"/>
                </a:cubicBezTo>
                <a:cubicBezTo>
                  <a:pt x="-12454" y="550997"/>
                  <a:pt x="11589" y="225139"/>
                  <a:pt x="0" y="0"/>
                </a:cubicBezTo>
                <a:close/>
              </a:path>
              <a:path w="3780000" h="2882938" stroke="0" extrusionOk="0">
                <a:moveTo>
                  <a:pt x="0" y="0"/>
                </a:moveTo>
                <a:cubicBezTo>
                  <a:pt x="153882" y="-2263"/>
                  <a:pt x="328063" y="-10363"/>
                  <a:pt x="592200" y="0"/>
                </a:cubicBezTo>
                <a:cubicBezTo>
                  <a:pt x="856337" y="10363"/>
                  <a:pt x="891450" y="9239"/>
                  <a:pt x="1108800" y="0"/>
                </a:cubicBezTo>
                <a:cubicBezTo>
                  <a:pt x="1326150" y="-9239"/>
                  <a:pt x="1511689" y="1301"/>
                  <a:pt x="1814400" y="0"/>
                </a:cubicBezTo>
                <a:cubicBezTo>
                  <a:pt x="2117111" y="-1301"/>
                  <a:pt x="2114960" y="603"/>
                  <a:pt x="2406600" y="0"/>
                </a:cubicBezTo>
                <a:cubicBezTo>
                  <a:pt x="2698240" y="-603"/>
                  <a:pt x="2707131" y="-26057"/>
                  <a:pt x="2998800" y="0"/>
                </a:cubicBezTo>
                <a:cubicBezTo>
                  <a:pt x="3290469" y="26057"/>
                  <a:pt x="3411641" y="-30869"/>
                  <a:pt x="3780000" y="0"/>
                </a:cubicBezTo>
                <a:cubicBezTo>
                  <a:pt x="3772173" y="167769"/>
                  <a:pt x="3768683" y="371195"/>
                  <a:pt x="3780000" y="518929"/>
                </a:cubicBezTo>
                <a:cubicBezTo>
                  <a:pt x="3791317" y="666663"/>
                  <a:pt x="3804184" y="841614"/>
                  <a:pt x="3780000" y="1095516"/>
                </a:cubicBezTo>
                <a:cubicBezTo>
                  <a:pt x="3755816" y="1349418"/>
                  <a:pt x="3772288" y="1361871"/>
                  <a:pt x="3780000" y="1614445"/>
                </a:cubicBezTo>
                <a:cubicBezTo>
                  <a:pt x="3787712" y="1867019"/>
                  <a:pt x="3773443" y="1923428"/>
                  <a:pt x="3780000" y="2133374"/>
                </a:cubicBezTo>
                <a:cubicBezTo>
                  <a:pt x="3786557" y="2343320"/>
                  <a:pt x="3776877" y="2559032"/>
                  <a:pt x="3780000" y="2882938"/>
                </a:cubicBezTo>
                <a:cubicBezTo>
                  <a:pt x="3499699" y="2864834"/>
                  <a:pt x="3286479" y="2915730"/>
                  <a:pt x="3112200" y="2882938"/>
                </a:cubicBezTo>
                <a:cubicBezTo>
                  <a:pt x="2937921" y="2850146"/>
                  <a:pt x="2636786" y="2900534"/>
                  <a:pt x="2406600" y="2882938"/>
                </a:cubicBezTo>
                <a:cubicBezTo>
                  <a:pt x="2176414" y="2865342"/>
                  <a:pt x="1968432" y="2855057"/>
                  <a:pt x="1701000" y="2882938"/>
                </a:cubicBezTo>
                <a:cubicBezTo>
                  <a:pt x="1433568" y="2910819"/>
                  <a:pt x="1414472" y="2864927"/>
                  <a:pt x="1146600" y="2882938"/>
                </a:cubicBezTo>
                <a:cubicBezTo>
                  <a:pt x="878728" y="2900949"/>
                  <a:pt x="248510" y="2885665"/>
                  <a:pt x="0" y="2882938"/>
                </a:cubicBezTo>
                <a:cubicBezTo>
                  <a:pt x="-26391" y="2599846"/>
                  <a:pt x="-18353" y="2376604"/>
                  <a:pt x="0" y="2248692"/>
                </a:cubicBezTo>
                <a:cubicBezTo>
                  <a:pt x="18353" y="2120780"/>
                  <a:pt x="-12059" y="1972286"/>
                  <a:pt x="0" y="1758592"/>
                </a:cubicBezTo>
                <a:cubicBezTo>
                  <a:pt x="12059" y="1544898"/>
                  <a:pt x="20824" y="1386298"/>
                  <a:pt x="0" y="1239663"/>
                </a:cubicBezTo>
                <a:cubicBezTo>
                  <a:pt x="-20824" y="1093028"/>
                  <a:pt x="-2410" y="975279"/>
                  <a:pt x="0" y="720734"/>
                </a:cubicBezTo>
                <a:cubicBezTo>
                  <a:pt x="2410" y="466189"/>
                  <a:pt x="6964" y="19839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 cap="rnd">
            <a:noFill/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6" name="Tekstin paikkamerkki 35">
            <a:extLst>
              <a:ext uri="{FF2B5EF4-FFF2-40B4-BE49-F238E27FC236}">
                <a16:creationId xmlns:a16="http://schemas.microsoft.com/office/drawing/2014/main" id="{66A46B7E-3DD1-4D50-9F6F-063D759906F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24408" y="4385719"/>
            <a:ext cx="3390734" cy="1840782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endParaRPr lang="fi-FI"/>
          </a:p>
        </p:txBody>
      </p:sp>
      <p:sp>
        <p:nvSpPr>
          <p:cNvPr id="77" name="Tekstin paikkamerkki 37">
            <a:extLst>
              <a:ext uri="{FF2B5EF4-FFF2-40B4-BE49-F238E27FC236}">
                <a16:creationId xmlns:a16="http://schemas.microsoft.com/office/drawing/2014/main" id="{8ACFE607-9206-4148-AAA5-68DB5628FB4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24407" y="3660990"/>
            <a:ext cx="3390733" cy="5683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4E2C1B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8" name="Suorakulmio 77">
            <a:extLst>
              <a:ext uri="{FF2B5EF4-FFF2-40B4-BE49-F238E27FC236}">
                <a16:creationId xmlns:a16="http://schemas.microsoft.com/office/drawing/2014/main" id="{8C1AE996-E38F-45E4-961F-50F757603CAB}"/>
              </a:ext>
            </a:extLst>
          </p:cNvPr>
          <p:cNvSpPr/>
          <p:nvPr userDrawn="1"/>
        </p:nvSpPr>
        <p:spPr>
          <a:xfrm>
            <a:off x="8151607" y="641726"/>
            <a:ext cx="3780000" cy="2882938"/>
          </a:xfrm>
          <a:custGeom>
            <a:avLst/>
            <a:gdLst>
              <a:gd name="connsiteX0" fmla="*/ 0 w 3780000"/>
              <a:gd name="connsiteY0" fmla="*/ 0 h 2882938"/>
              <a:gd name="connsiteX1" fmla="*/ 705600 w 3780000"/>
              <a:gd name="connsiteY1" fmla="*/ 0 h 2882938"/>
              <a:gd name="connsiteX2" fmla="*/ 1373400 w 3780000"/>
              <a:gd name="connsiteY2" fmla="*/ 0 h 2882938"/>
              <a:gd name="connsiteX3" fmla="*/ 2003400 w 3780000"/>
              <a:gd name="connsiteY3" fmla="*/ 0 h 2882938"/>
              <a:gd name="connsiteX4" fmla="*/ 2633400 w 3780000"/>
              <a:gd name="connsiteY4" fmla="*/ 0 h 2882938"/>
              <a:gd name="connsiteX5" fmla="*/ 3780000 w 3780000"/>
              <a:gd name="connsiteY5" fmla="*/ 0 h 2882938"/>
              <a:gd name="connsiteX6" fmla="*/ 3780000 w 3780000"/>
              <a:gd name="connsiteY6" fmla="*/ 605417 h 2882938"/>
              <a:gd name="connsiteX7" fmla="*/ 3780000 w 3780000"/>
              <a:gd name="connsiteY7" fmla="*/ 1124346 h 2882938"/>
              <a:gd name="connsiteX8" fmla="*/ 3780000 w 3780000"/>
              <a:gd name="connsiteY8" fmla="*/ 1729763 h 2882938"/>
              <a:gd name="connsiteX9" fmla="*/ 3780000 w 3780000"/>
              <a:gd name="connsiteY9" fmla="*/ 2219862 h 2882938"/>
              <a:gd name="connsiteX10" fmla="*/ 3780000 w 3780000"/>
              <a:gd name="connsiteY10" fmla="*/ 2882938 h 2882938"/>
              <a:gd name="connsiteX11" fmla="*/ 3225600 w 3780000"/>
              <a:gd name="connsiteY11" fmla="*/ 2882938 h 2882938"/>
              <a:gd name="connsiteX12" fmla="*/ 2520000 w 3780000"/>
              <a:gd name="connsiteY12" fmla="*/ 2882938 h 2882938"/>
              <a:gd name="connsiteX13" fmla="*/ 1927800 w 3780000"/>
              <a:gd name="connsiteY13" fmla="*/ 2882938 h 2882938"/>
              <a:gd name="connsiteX14" fmla="*/ 1222200 w 3780000"/>
              <a:gd name="connsiteY14" fmla="*/ 2882938 h 2882938"/>
              <a:gd name="connsiteX15" fmla="*/ 667800 w 3780000"/>
              <a:gd name="connsiteY15" fmla="*/ 2882938 h 2882938"/>
              <a:gd name="connsiteX16" fmla="*/ 0 w 3780000"/>
              <a:gd name="connsiteY16" fmla="*/ 2882938 h 2882938"/>
              <a:gd name="connsiteX17" fmla="*/ 0 w 3780000"/>
              <a:gd name="connsiteY17" fmla="*/ 2392839 h 2882938"/>
              <a:gd name="connsiteX18" fmla="*/ 0 w 3780000"/>
              <a:gd name="connsiteY18" fmla="*/ 1902739 h 2882938"/>
              <a:gd name="connsiteX19" fmla="*/ 0 w 3780000"/>
              <a:gd name="connsiteY19" fmla="*/ 1412640 h 2882938"/>
              <a:gd name="connsiteX20" fmla="*/ 0 w 3780000"/>
              <a:gd name="connsiteY20" fmla="*/ 778393 h 2882938"/>
              <a:gd name="connsiteX21" fmla="*/ 0 w 3780000"/>
              <a:gd name="connsiteY21" fmla="*/ 0 h 288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80000" h="2882938" fill="none" extrusionOk="0">
                <a:moveTo>
                  <a:pt x="0" y="0"/>
                </a:moveTo>
                <a:cubicBezTo>
                  <a:pt x="297884" y="-23591"/>
                  <a:pt x="379105" y="19545"/>
                  <a:pt x="705600" y="0"/>
                </a:cubicBezTo>
                <a:cubicBezTo>
                  <a:pt x="1032095" y="-19545"/>
                  <a:pt x="1184553" y="3666"/>
                  <a:pt x="1373400" y="0"/>
                </a:cubicBezTo>
                <a:cubicBezTo>
                  <a:pt x="1562247" y="-3666"/>
                  <a:pt x="1729628" y="-26736"/>
                  <a:pt x="2003400" y="0"/>
                </a:cubicBezTo>
                <a:cubicBezTo>
                  <a:pt x="2277172" y="26736"/>
                  <a:pt x="2398591" y="-261"/>
                  <a:pt x="2633400" y="0"/>
                </a:cubicBezTo>
                <a:cubicBezTo>
                  <a:pt x="2868209" y="261"/>
                  <a:pt x="3237242" y="-44573"/>
                  <a:pt x="3780000" y="0"/>
                </a:cubicBezTo>
                <a:cubicBezTo>
                  <a:pt x="3789617" y="249460"/>
                  <a:pt x="3759095" y="351835"/>
                  <a:pt x="3780000" y="605417"/>
                </a:cubicBezTo>
                <a:cubicBezTo>
                  <a:pt x="3800905" y="858999"/>
                  <a:pt x="3758197" y="899994"/>
                  <a:pt x="3780000" y="1124346"/>
                </a:cubicBezTo>
                <a:cubicBezTo>
                  <a:pt x="3801803" y="1348698"/>
                  <a:pt x="3755301" y="1469266"/>
                  <a:pt x="3780000" y="1729763"/>
                </a:cubicBezTo>
                <a:cubicBezTo>
                  <a:pt x="3804699" y="1990260"/>
                  <a:pt x="3799660" y="1976848"/>
                  <a:pt x="3780000" y="2219862"/>
                </a:cubicBezTo>
                <a:cubicBezTo>
                  <a:pt x="3760340" y="2462876"/>
                  <a:pt x="3754822" y="2597954"/>
                  <a:pt x="3780000" y="2882938"/>
                </a:cubicBezTo>
                <a:cubicBezTo>
                  <a:pt x="3624119" y="2878380"/>
                  <a:pt x="3387759" y="2858149"/>
                  <a:pt x="3225600" y="2882938"/>
                </a:cubicBezTo>
                <a:cubicBezTo>
                  <a:pt x="3063441" y="2907727"/>
                  <a:pt x="2706798" y="2876249"/>
                  <a:pt x="2520000" y="2882938"/>
                </a:cubicBezTo>
                <a:cubicBezTo>
                  <a:pt x="2333202" y="2889627"/>
                  <a:pt x="2214436" y="2871597"/>
                  <a:pt x="1927800" y="2882938"/>
                </a:cubicBezTo>
                <a:cubicBezTo>
                  <a:pt x="1641164" y="2894279"/>
                  <a:pt x="1567149" y="2860122"/>
                  <a:pt x="1222200" y="2882938"/>
                </a:cubicBezTo>
                <a:cubicBezTo>
                  <a:pt x="877251" y="2905754"/>
                  <a:pt x="786379" y="2883141"/>
                  <a:pt x="667800" y="2882938"/>
                </a:cubicBezTo>
                <a:cubicBezTo>
                  <a:pt x="549221" y="2882735"/>
                  <a:pt x="190323" y="2861623"/>
                  <a:pt x="0" y="2882938"/>
                </a:cubicBezTo>
                <a:cubicBezTo>
                  <a:pt x="22573" y="2678577"/>
                  <a:pt x="-15602" y="2550725"/>
                  <a:pt x="0" y="2392839"/>
                </a:cubicBezTo>
                <a:cubicBezTo>
                  <a:pt x="15602" y="2234953"/>
                  <a:pt x="-12232" y="2103397"/>
                  <a:pt x="0" y="1902739"/>
                </a:cubicBezTo>
                <a:cubicBezTo>
                  <a:pt x="12232" y="1702081"/>
                  <a:pt x="15686" y="1598207"/>
                  <a:pt x="0" y="1412640"/>
                </a:cubicBezTo>
                <a:cubicBezTo>
                  <a:pt x="-15686" y="1227073"/>
                  <a:pt x="12454" y="1005789"/>
                  <a:pt x="0" y="778393"/>
                </a:cubicBezTo>
                <a:cubicBezTo>
                  <a:pt x="-12454" y="550997"/>
                  <a:pt x="11589" y="225139"/>
                  <a:pt x="0" y="0"/>
                </a:cubicBezTo>
                <a:close/>
              </a:path>
              <a:path w="3780000" h="2882938" stroke="0" extrusionOk="0">
                <a:moveTo>
                  <a:pt x="0" y="0"/>
                </a:moveTo>
                <a:cubicBezTo>
                  <a:pt x="153882" y="-2263"/>
                  <a:pt x="328063" y="-10363"/>
                  <a:pt x="592200" y="0"/>
                </a:cubicBezTo>
                <a:cubicBezTo>
                  <a:pt x="856337" y="10363"/>
                  <a:pt x="891450" y="9239"/>
                  <a:pt x="1108800" y="0"/>
                </a:cubicBezTo>
                <a:cubicBezTo>
                  <a:pt x="1326150" y="-9239"/>
                  <a:pt x="1511689" y="1301"/>
                  <a:pt x="1814400" y="0"/>
                </a:cubicBezTo>
                <a:cubicBezTo>
                  <a:pt x="2117111" y="-1301"/>
                  <a:pt x="2114960" y="603"/>
                  <a:pt x="2406600" y="0"/>
                </a:cubicBezTo>
                <a:cubicBezTo>
                  <a:pt x="2698240" y="-603"/>
                  <a:pt x="2707131" y="-26057"/>
                  <a:pt x="2998800" y="0"/>
                </a:cubicBezTo>
                <a:cubicBezTo>
                  <a:pt x="3290469" y="26057"/>
                  <a:pt x="3411641" y="-30869"/>
                  <a:pt x="3780000" y="0"/>
                </a:cubicBezTo>
                <a:cubicBezTo>
                  <a:pt x="3772173" y="167769"/>
                  <a:pt x="3768683" y="371195"/>
                  <a:pt x="3780000" y="518929"/>
                </a:cubicBezTo>
                <a:cubicBezTo>
                  <a:pt x="3791317" y="666663"/>
                  <a:pt x="3804184" y="841614"/>
                  <a:pt x="3780000" y="1095516"/>
                </a:cubicBezTo>
                <a:cubicBezTo>
                  <a:pt x="3755816" y="1349418"/>
                  <a:pt x="3772288" y="1361871"/>
                  <a:pt x="3780000" y="1614445"/>
                </a:cubicBezTo>
                <a:cubicBezTo>
                  <a:pt x="3787712" y="1867019"/>
                  <a:pt x="3773443" y="1923428"/>
                  <a:pt x="3780000" y="2133374"/>
                </a:cubicBezTo>
                <a:cubicBezTo>
                  <a:pt x="3786557" y="2343320"/>
                  <a:pt x="3776877" y="2559032"/>
                  <a:pt x="3780000" y="2882938"/>
                </a:cubicBezTo>
                <a:cubicBezTo>
                  <a:pt x="3499699" y="2864834"/>
                  <a:pt x="3286479" y="2915730"/>
                  <a:pt x="3112200" y="2882938"/>
                </a:cubicBezTo>
                <a:cubicBezTo>
                  <a:pt x="2937921" y="2850146"/>
                  <a:pt x="2636786" y="2900534"/>
                  <a:pt x="2406600" y="2882938"/>
                </a:cubicBezTo>
                <a:cubicBezTo>
                  <a:pt x="2176414" y="2865342"/>
                  <a:pt x="1968432" y="2855057"/>
                  <a:pt x="1701000" y="2882938"/>
                </a:cubicBezTo>
                <a:cubicBezTo>
                  <a:pt x="1433568" y="2910819"/>
                  <a:pt x="1414472" y="2864927"/>
                  <a:pt x="1146600" y="2882938"/>
                </a:cubicBezTo>
                <a:cubicBezTo>
                  <a:pt x="878728" y="2900949"/>
                  <a:pt x="248510" y="2885665"/>
                  <a:pt x="0" y="2882938"/>
                </a:cubicBezTo>
                <a:cubicBezTo>
                  <a:pt x="-26391" y="2599846"/>
                  <a:pt x="-18353" y="2376604"/>
                  <a:pt x="0" y="2248692"/>
                </a:cubicBezTo>
                <a:cubicBezTo>
                  <a:pt x="18353" y="2120780"/>
                  <a:pt x="-12059" y="1972286"/>
                  <a:pt x="0" y="1758592"/>
                </a:cubicBezTo>
                <a:cubicBezTo>
                  <a:pt x="12059" y="1544898"/>
                  <a:pt x="20824" y="1386298"/>
                  <a:pt x="0" y="1239663"/>
                </a:cubicBezTo>
                <a:cubicBezTo>
                  <a:pt x="-20824" y="1093028"/>
                  <a:pt x="-2410" y="975279"/>
                  <a:pt x="0" y="720734"/>
                </a:cubicBezTo>
                <a:cubicBezTo>
                  <a:pt x="2410" y="466189"/>
                  <a:pt x="6964" y="19839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 cap="rnd">
            <a:noFill/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9" name="Tekstin paikkamerkki 35">
            <a:extLst>
              <a:ext uri="{FF2B5EF4-FFF2-40B4-BE49-F238E27FC236}">
                <a16:creationId xmlns:a16="http://schemas.microsoft.com/office/drawing/2014/main" id="{DB07422F-3E7E-467A-B2B5-0DB96FD4515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11580" y="1429882"/>
            <a:ext cx="3390734" cy="1840782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endParaRPr lang="fi-FI"/>
          </a:p>
        </p:txBody>
      </p:sp>
      <p:sp>
        <p:nvSpPr>
          <p:cNvPr id="80" name="Tekstin paikkamerkki 37">
            <a:extLst>
              <a:ext uri="{FF2B5EF4-FFF2-40B4-BE49-F238E27FC236}">
                <a16:creationId xmlns:a16="http://schemas.microsoft.com/office/drawing/2014/main" id="{76D6901E-C321-432F-9A1D-71FFD3FB04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11580" y="705153"/>
            <a:ext cx="3390734" cy="5683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4E2C1B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1" name="Suorakulmio 80">
            <a:extLst>
              <a:ext uri="{FF2B5EF4-FFF2-40B4-BE49-F238E27FC236}">
                <a16:creationId xmlns:a16="http://schemas.microsoft.com/office/drawing/2014/main" id="{5F30900F-E650-4651-9A73-1B757A33DA3E}"/>
              </a:ext>
            </a:extLst>
          </p:cNvPr>
          <p:cNvSpPr/>
          <p:nvPr userDrawn="1"/>
        </p:nvSpPr>
        <p:spPr>
          <a:xfrm>
            <a:off x="8151607" y="3597563"/>
            <a:ext cx="3780000" cy="2882938"/>
          </a:xfrm>
          <a:custGeom>
            <a:avLst/>
            <a:gdLst>
              <a:gd name="connsiteX0" fmla="*/ 0 w 3780000"/>
              <a:gd name="connsiteY0" fmla="*/ 0 h 2882938"/>
              <a:gd name="connsiteX1" fmla="*/ 705600 w 3780000"/>
              <a:gd name="connsiteY1" fmla="*/ 0 h 2882938"/>
              <a:gd name="connsiteX2" fmla="*/ 1373400 w 3780000"/>
              <a:gd name="connsiteY2" fmla="*/ 0 h 2882938"/>
              <a:gd name="connsiteX3" fmla="*/ 2003400 w 3780000"/>
              <a:gd name="connsiteY3" fmla="*/ 0 h 2882938"/>
              <a:gd name="connsiteX4" fmla="*/ 2633400 w 3780000"/>
              <a:gd name="connsiteY4" fmla="*/ 0 h 2882938"/>
              <a:gd name="connsiteX5" fmla="*/ 3780000 w 3780000"/>
              <a:gd name="connsiteY5" fmla="*/ 0 h 2882938"/>
              <a:gd name="connsiteX6" fmla="*/ 3780000 w 3780000"/>
              <a:gd name="connsiteY6" fmla="*/ 605417 h 2882938"/>
              <a:gd name="connsiteX7" fmla="*/ 3780000 w 3780000"/>
              <a:gd name="connsiteY7" fmla="*/ 1124346 h 2882938"/>
              <a:gd name="connsiteX8" fmla="*/ 3780000 w 3780000"/>
              <a:gd name="connsiteY8" fmla="*/ 1729763 h 2882938"/>
              <a:gd name="connsiteX9" fmla="*/ 3780000 w 3780000"/>
              <a:gd name="connsiteY9" fmla="*/ 2219862 h 2882938"/>
              <a:gd name="connsiteX10" fmla="*/ 3780000 w 3780000"/>
              <a:gd name="connsiteY10" fmla="*/ 2882938 h 2882938"/>
              <a:gd name="connsiteX11" fmla="*/ 3225600 w 3780000"/>
              <a:gd name="connsiteY11" fmla="*/ 2882938 h 2882938"/>
              <a:gd name="connsiteX12" fmla="*/ 2520000 w 3780000"/>
              <a:gd name="connsiteY12" fmla="*/ 2882938 h 2882938"/>
              <a:gd name="connsiteX13" fmla="*/ 1927800 w 3780000"/>
              <a:gd name="connsiteY13" fmla="*/ 2882938 h 2882938"/>
              <a:gd name="connsiteX14" fmla="*/ 1222200 w 3780000"/>
              <a:gd name="connsiteY14" fmla="*/ 2882938 h 2882938"/>
              <a:gd name="connsiteX15" fmla="*/ 667800 w 3780000"/>
              <a:gd name="connsiteY15" fmla="*/ 2882938 h 2882938"/>
              <a:gd name="connsiteX16" fmla="*/ 0 w 3780000"/>
              <a:gd name="connsiteY16" fmla="*/ 2882938 h 2882938"/>
              <a:gd name="connsiteX17" fmla="*/ 0 w 3780000"/>
              <a:gd name="connsiteY17" fmla="*/ 2392839 h 2882938"/>
              <a:gd name="connsiteX18" fmla="*/ 0 w 3780000"/>
              <a:gd name="connsiteY18" fmla="*/ 1902739 h 2882938"/>
              <a:gd name="connsiteX19" fmla="*/ 0 w 3780000"/>
              <a:gd name="connsiteY19" fmla="*/ 1412640 h 2882938"/>
              <a:gd name="connsiteX20" fmla="*/ 0 w 3780000"/>
              <a:gd name="connsiteY20" fmla="*/ 778393 h 2882938"/>
              <a:gd name="connsiteX21" fmla="*/ 0 w 3780000"/>
              <a:gd name="connsiteY21" fmla="*/ 0 h 288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80000" h="2882938" fill="none" extrusionOk="0">
                <a:moveTo>
                  <a:pt x="0" y="0"/>
                </a:moveTo>
                <a:cubicBezTo>
                  <a:pt x="297884" y="-23591"/>
                  <a:pt x="379105" y="19545"/>
                  <a:pt x="705600" y="0"/>
                </a:cubicBezTo>
                <a:cubicBezTo>
                  <a:pt x="1032095" y="-19545"/>
                  <a:pt x="1184553" y="3666"/>
                  <a:pt x="1373400" y="0"/>
                </a:cubicBezTo>
                <a:cubicBezTo>
                  <a:pt x="1562247" y="-3666"/>
                  <a:pt x="1729628" y="-26736"/>
                  <a:pt x="2003400" y="0"/>
                </a:cubicBezTo>
                <a:cubicBezTo>
                  <a:pt x="2277172" y="26736"/>
                  <a:pt x="2398591" y="-261"/>
                  <a:pt x="2633400" y="0"/>
                </a:cubicBezTo>
                <a:cubicBezTo>
                  <a:pt x="2868209" y="261"/>
                  <a:pt x="3237242" y="-44573"/>
                  <a:pt x="3780000" y="0"/>
                </a:cubicBezTo>
                <a:cubicBezTo>
                  <a:pt x="3789617" y="249460"/>
                  <a:pt x="3759095" y="351835"/>
                  <a:pt x="3780000" y="605417"/>
                </a:cubicBezTo>
                <a:cubicBezTo>
                  <a:pt x="3800905" y="858999"/>
                  <a:pt x="3758197" y="899994"/>
                  <a:pt x="3780000" y="1124346"/>
                </a:cubicBezTo>
                <a:cubicBezTo>
                  <a:pt x="3801803" y="1348698"/>
                  <a:pt x="3755301" y="1469266"/>
                  <a:pt x="3780000" y="1729763"/>
                </a:cubicBezTo>
                <a:cubicBezTo>
                  <a:pt x="3804699" y="1990260"/>
                  <a:pt x="3799660" y="1976848"/>
                  <a:pt x="3780000" y="2219862"/>
                </a:cubicBezTo>
                <a:cubicBezTo>
                  <a:pt x="3760340" y="2462876"/>
                  <a:pt x="3754822" y="2597954"/>
                  <a:pt x="3780000" y="2882938"/>
                </a:cubicBezTo>
                <a:cubicBezTo>
                  <a:pt x="3624119" y="2878380"/>
                  <a:pt x="3387759" y="2858149"/>
                  <a:pt x="3225600" y="2882938"/>
                </a:cubicBezTo>
                <a:cubicBezTo>
                  <a:pt x="3063441" y="2907727"/>
                  <a:pt x="2706798" y="2876249"/>
                  <a:pt x="2520000" y="2882938"/>
                </a:cubicBezTo>
                <a:cubicBezTo>
                  <a:pt x="2333202" y="2889627"/>
                  <a:pt x="2214436" y="2871597"/>
                  <a:pt x="1927800" y="2882938"/>
                </a:cubicBezTo>
                <a:cubicBezTo>
                  <a:pt x="1641164" y="2894279"/>
                  <a:pt x="1567149" y="2860122"/>
                  <a:pt x="1222200" y="2882938"/>
                </a:cubicBezTo>
                <a:cubicBezTo>
                  <a:pt x="877251" y="2905754"/>
                  <a:pt x="786379" y="2883141"/>
                  <a:pt x="667800" y="2882938"/>
                </a:cubicBezTo>
                <a:cubicBezTo>
                  <a:pt x="549221" y="2882735"/>
                  <a:pt x="190323" y="2861623"/>
                  <a:pt x="0" y="2882938"/>
                </a:cubicBezTo>
                <a:cubicBezTo>
                  <a:pt x="22573" y="2678577"/>
                  <a:pt x="-15602" y="2550725"/>
                  <a:pt x="0" y="2392839"/>
                </a:cubicBezTo>
                <a:cubicBezTo>
                  <a:pt x="15602" y="2234953"/>
                  <a:pt x="-12232" y="2103397"/>
                  <a:pt x="0" y="1902739"/>
                </a:cubicBezTo>
                <a:cubicBezTo>
                  <a:pt x="12232" y="1702081"/>
                  <a:pt x="15686" y="1598207"/>
                  <a:pt x="0" y="1412640"/>
                </a:cubicBezTo>
                <a:cubicBezTo>
                  <a:pt x="-15686" y="1227073"/>
                  <a:pt x="12454" y="1005789"/>
                  <a:pt x="0" y="778393"/>
                </a:cubicBezTo>
                <a:cubicBezTo>
                  <a:pt x="-12454" y="550997"/>
                  <a:pt x="11589" y="225139"/>
                  <a:pt x="0" y="0"/>
                </a:cubicBezTo>
                <a:close/>
              </a:path>
              <a:path w="3780000" h="2882938" stroke="0" extrusionOk="0">
                <a:moveTo>
                  <a:pt x="0" y="0"/>
                </a:moveTo>
                <a:cubicBezTo>
                  <a:pt x="153882" y="-2263"/>
                  <a:pt x="328063" y="-10363"/>
                  <a:pt x="592200" y="0"/>
                </a:cubicBezTo>
                <a:cubicBezTo>
                  <a:pt x="856337" y="10363"/>
                  <a:pt x="891450" y="9239"/>
                  <a:pt x="1108800" y="0"/>
                </a:cubicBezTo>
                <a:cubicBezTo>
                  <a:pt x="1326150" y="-9239"/>
                  <a:pt x="1511689" y="1301"/>
                  <a:pt x="1814400" y="0"/>
                </a:cubicBezTo>
                <a:cubicBezTo>
                  <a:pt x="2117111" y="-1301"/>
                  <a:pt x="2114960" y="603"/>
                  <a:pt x="2406600" y="0"/>
                </a:cubicBezTo>
                <a:cubicBezTo>
                  <a:pt x="2698240" y="-603"/>
                  <a:pt x="2707131" y="-26057"/>
                  <a:pt x="2998800" y="0"/>
                </a:cubicBezTo>
                <a:cubicBezTo>
                  <a:pt x="3290469" y="26057"/>
                  <a:pt x="3411641" y="-30869"/>
                  <a:pt x="3780000" y="0"/>
                </a:cubicBezTo>
                <a:cubicBezTo>
                  <a:pt x="3772173" y="167769"/>
                  <a:pt x="3768683" y="371195"/>
                  <a:pt x="3780000" y="518929"/>
                </a:cubicBezTo>
                <a:cubicBezTo>
                  <a:pt x="3791317" y="666663"/>
                  <a:pt x="3804184" y="841614"/>
                  <a:pt x="3780000" y="1095516"/>
                </a:cubicBezTo>
                <a:cubicBezTo>
                  <a:pt x="3755816" y="1349418"/>
                  <a:pt x="3772288" y="1361871"/>
                  <a:pt x="3780000" y="1614445"/>
                </a:cubicBezTo>
                <a:cubicBezTo>
                  <a:pt x="3787712" y="1867019"/>
                  <a:pt x="3773443" y="1923428"/>
                  <a:pt x="3780000" y="2133374"/>
                </a:cubicBezTo>
                <a:cubicBezTo>
                  <a:pt x="3786557" y="2343320"/>
                  <a:pt x="3776877" y="2559032"/>
                  <a:pt x="3780000" y="2882938"/>
                </a:cubicBezTo>
                <a:cubicBezTo>
                  <a:pt x="3499699" y="2864834"/>
                  <a:pt x="3286479" y="2915730"/>
                  <a:pt x="3112200" y="2882938"/>
                </a:cubicBezTo>
                <a:cubicBezTo>
                  <a:pt x="2937921" y="2850146"/>
                  <a:pt x="2636786" y="2900534"/>
                  <a:pt x="2406600" y="2882938"/>
                </a:cubicBezTo>
                <a:cubicBezTo>
                  <a:pt x="2176414" y="2865342"/>
                  <a:pt x="1968432" y="2855057"/>
                  <a:pt x="1701000" y="2882938"/>
                </a:cubicBezTo>
                <a:cubicBezTo>
                  <a:pt x="1433568" y="2910819"/>
                  <a:pt x="1414472" y="2864927"/>
                  <a:pt x="1146600" y="2882938"/>
                </a:cubicBezTo>
                <a:cubicBezTo>
                  <a:pt x="878728" y="2900949"/>
                  <a:pt x="248510" y="2885665"/>
                  <a:pt x="0" y="2882938"/>
                </a:cubicBezTo>
                <a:cubicBezTo>
                  <a:pt x="-26391" y="2599846"/>
                  <a:pt x="-18353" y="2376604"/>
                  <a:pt x="0" y="2248692"/>
                </a:cubicBezTo>
                <a:cubicBezTo>
                  <a:pt x="18353" y="2120780"/>
                  <a:pt x="-12059" y="1972286"/>
                  <a:pt x="0" y="1758592"/>
                </a:cubicBezTo>
                <a:cubicBezTo>
                  <a:pt x="12059" y="1544898"/>
                  <a:pt x="20824" y="1386298"/>
                  <a:pt x="0" y="1239663"/>
                </a:cubicBezTo>
                <a:cubicBezTo>
                  <a:pt x="-20824" y="1093028"/>
                  <a:pt x="-2410" y="975279"/>
                  <a:pt x="0" y="720734"/>
                </a:cubicBezTo>
                <a:cubicBezTo>
                  <a:pt x="2410" y="466189"/>
                  <a:pt x="6964" y="19839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 cap="rnd">
            <a:noFill/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2" name="Tekstin paikkamerkki 35">
            <a:extLst>
              <a:ext uri="{FF2B5EF4-FFF2-40B4-BE49-F238E27FC236}">
                <a16:creationId xmlns:a16="http://schemas.microsoft.com/office/drawing/2014/main" id="{A9F9A1F1-A2D0-4640-9C97-FDA0A66BD8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11580" y="4385719"/>
            <a:ext cx="3390734" cy="1840782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endParaRPr lang="fi-FI"/>
          </a:p>
        </p:txBody>
      </p:sp>
      <p:sp>
        <p:nvSpPr>
          <p:cNvPr id="83" name="Tekstin paikkamerkki 37">
            <a:extLst>
              <a:ext uri="{FF2B5EF4-FFF2-40B4-BE49-F238E27FC236}">
                <a16:creationId xmlns:a16="http://schemas.microsoft.com/office/drawing/2014/main" id="{27B1EF2B-5929-4056-9D8E-8DA399B8044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11580" y="3660990"/>
            <a:ext cx="3390734" cy="5683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4E2C1B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678482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0" y="0"/>
            <a:ext cx="12191999" cy="2153412"/>
          </a:xfrm>
          <a:prstGeom prst="rect">
            <a:avLst/>
          </a:prstGeom>
          <a:solidFill>
            <a:srgbClr val="FFFFFF"/>
          </a:solidFill>
          <a:ln w="19050" cap="sq">
            <a:noFill/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8224" y="2638044"/>
            <a:ext cx="10086457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E2853E92-9873-45CB-9AB5-E816DDAC3BC7}" type="datetime1">
              <a:rPr lang="fi-FI" smtClean="0"/>
              <a:t>31.3.2020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8224" y="6236208"/>
            <a:ext cx="6463165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(c) Paju Consulting 2019 | www.pajuconsulting.fi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219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65" r:id="rId2"/>
    <p:sldLayoutId id="2147484092" r:id="rId3"/>
    <p:sldLayoutId id="2147484091" r:id="rId4"/>
    <p:sldLayoutId id="2147484086" r:id="rId5"/>
    <p:sldLayoutId id="2147484085" r:id="rId6"/>
    <p:sldLayoutId id="2147484081" r:id="rId7"/>
    <p:sldLayoutId id="2147484084" r:id="rId8"/>
    <p:sldLayoutId id="2147484072" r:id="rId9"/>
    <p:sldLayoutId id="2147484088" r:id="rId10"/>
    <p:sldLayoutId id="2147484090" r:id="rId11"/>
    <p:sldLayoutId id="2147484089" r:id="rId12"/>
    <p:sldLayoutId id="2147484075" r:id="rId13"/>
    <p:sldLayoutId id="2147484070" r:id="rId14"/>
    <p:sldLayoutId id="2147484078" r:id="rId15"/>
    <p:sldLayoutId id="2147484093" r:id="rId16"/>
  </p:sldLayoutIdLst>
  <p:hf sldNum="0" hdr="0" ft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4E2C1B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jenni.rissanen@pajuconsulting.f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linkedin.com/in/shuttunen-socialpsychologis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BCD6E0-74CE-4254-AA41-4FEFCE16F44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Minkä haasteen haluaa ratkaista?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2C018-5C05-44C8-A39E-BA2A558C72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Mikä on tärkeää?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BF9EF-F50E-4738-860F-BD1339059F1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Mitä näkee ja kuulee?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3EF387-2938-41A8-82FB-B13E07892C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Mikä harmittaa ja turhauttaa?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9A44D5-23B3-4190-9C72-78A490C6463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Mistä saa hyvää fiilistä ja mikä motivoi?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B76E2A7-AE63-44A2-9A7B-E5B7664E92C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latin typeface="Calibri"/>
                <a:cs typeface="Calibri"/>
              </a:rPr>
              <a:t>     </a:t>
            </a:r>
            <a:endParaRPr lang="fi-FI" dirty="0">
              <a:latin typeface="Calibri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1438D31-FF47-4928-ADF1-40603946C69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latin typeface="Calibri"/>
                <a:cs typeface="Calibri"/>
              </a:rPr>
              <a:t>   </a:t>
            </a:r>
            <a:endParaRPr lang="fi-FI" dirty="0">
              <a:latin typeface="Calibri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DB72577-FF16-47DF-9454-CB69D2DD9A9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latin typeface="Calibri"/>
                <a:cs typeface="Calibri"/>
              </a:rPr>
              <a:t>   </a:t>
            </a:r>
            <a:endParaRPr lang="fi-FI" dirty="0">
              <a:latin typeface="Calibri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C957606-74ED-400F-80B9-2D6F2BD3B12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latin typeface="Calibri"/>
                <a:cs typeface="Calibri"/>
              </a:rPr>
              <a:t>   </a:t>
            </a:r>
            <a:endParaRPr lang="fi-FI" dirty="0">
              <a:latin typeface="Calibri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CC734F-E1A5-4B7C-BD7E-4F28872A6A6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latin typeface="Calibri"/>
                <a:cs typeface="Calibri"/>
              </a:rPr>
              <a:t>   </a:t>
            </a:r>
            <a:endParaRPr lang="fi-FI" dirty="0">
              <a:latin typeface="Calibri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F5F430C-246F-408B-A376-33DD06FB048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Mitä ajattelee?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9B081C6-DE0E-4B0B-9EC7-AEEC80BD16D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latin typeface="Calibri"/>
                <a:cs typeface="Calibri"/>
              </a:rPr>
              <a:t>     </a:t>
            </a:r>
            <a:endParaRPr lang="fi-FI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B18AD00-55F5-4569-A416-66D20AA7D4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i-FI" dirty="0"/>
              <a:t>Asiakas, josta tarvitaan lisätietoa</a:t>
            </a:r>
          </a:p>
        </p:txBody>
      </p:sp>
    </p:spTree>
    <p:extLst>
      <p:ext uri="{BB962C8B-B14F-4D97-AF65-F5344CB8AC3E}">
        <p14:creationId xmlns:p14="http://schemas.microsoft.com/office/powerpoint/2010/main" val="405707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39FBD96E-DF17-4E98-AC75-C92D6C1121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Asiakkaalle näkyvä palvelu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DC6DED5-E7F3-44A0-BF9B-E9D9662DACE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Mitä tukivälineitä/ hankintoja/ resurssia edellyttää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688DA7F-BF1F-4631-8514-0A25DDCA19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Asiakkaalle näkymätön palvelu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7F6C35CE-31D2-49C8-98E3-4F208FD90EB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>
                <a:latin typeface="Calibri"/>
                <a:cs typeface="Calibri"/>
              </a:rPr>
              <a:t>Palvelun löytäminen</a:t>
            </a:r>
            <a:endParaRPr lang="fi-FI" dirty="0">
              <a:cs typeface="Calibri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81D59246-8EBA-4629-8167-02C0211D368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>
                <a:latin typeface="Calibri"/>
                <a:cs typeface="Calibri"/>
              </a:rPr>
              <a:t>Palvelun saavuttaminen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74BC839-4351-417B-9A73-74AD44A190F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>
                <a:latin typeface="Calibri"/>
                <a:cs typeface="Calibri"/>
              </a:rPr>
              <a:t>Palvelutapahtuma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0F434567-A317-4F83-9132-ECDBA60C89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>
                <a:latin typeface="Calibri"/>
                <a:cs typeface="Calibri"/>
              </a:rPr>
              <a:t>Palvelutapahtuma</a:t>
            </a:r>
            <a:endParaRPr lang="fi-FI" dirty="0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E5ED8C3F-65AF-4856-AC9F-91E91649053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>
                <a:latin typeface="Calibri"/>
                <a:cs typeface="Calibri"/>
              </a:rPr>
              <a:t>Jälkipalvelu</a:t>
            </a:r>
            <a:endParaRPr lang="fi-FI" dirty="0"/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DDF3965A-99EA-4355-B309-9FADA41478F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/>
              <a:t>Palvelun sisältö/ tarkoitus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8CA1ED95-4735-4AA4-BFDB-E7AF1DA9F24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/>
              <a:t>  </a:t>
            </a:r>
            <a:endParaRPr lang="fi-FI"/>
          </a:p>
        </p:txBody>
      </p:sp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362F91B6-0794-4CE8-9135-B83B683A3A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>
                <a:latin typeface="Calibri"/>
                <a:cs typeface="Calibri"/>
              </a:rPr>
              <a:t>  </a:t>
            </a:r>
            <a:endParaRPr lang="fi-FI" dirty="0">
              <a:latin typeface="Calibri"/>
            </a:endParaRP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5B43D67F-1410-41D8-B354-5B8EAE2E5F2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>
                <a:latin typeface="Calibri"/>
                <a:cs typeface="Calibri"/>
              </a:rPr>
              <a:t>  </a:t>
            </a:r>
            <a:endParaRPr lang="fi-FI" dirty="0">
              <a:latin typeface="Calibri"/>
            </a:endParaRPr>
          </a:p>
        </p:txBody>
      </p:sp>
      <p:sp>
        <p:nvSpPr>
          <p:cNvPr id="15" name="Tekstin paikkamerkki 14">
            <a:extLst>
              <a:ext uri="{FF2B5EF4-FFF2-40B4-BE49-F238E27FC236}">
                <a16:creationId xmlns:a16="http://schemas.microsoft.com/office/drawing/2014/main" id="{D3A1442B-655D-44C7-8FEB-9B4280DBED1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>
                <a:latin typeface="Calibri"/>
                <a:cs typeface="Calibri"/>
              </a:rPr>
              <a:t>  </a:t>
            </a:r>
            <a:endParaRPr lang="fi-FI" dirty="0">
              <a:latin typeface="Calibri"/>
            </a:endParaRPr>
          </a:p>
        </p:txBody>
      </p:sp>
      <p:sp>
        <p:nvSpPr>
          <p:cNvPr id="16" name="Tekstin paikkamerkki 15">
            <a:extLst>
              <a:ext uri="{FF2B5EF4-FFF2-40B4-BE49-F238E27FC236}">
                <a16:creationId xmlns:a16="http://schemas.microsoft.com/office/drawing/2014/main" id="{C407062C-E0DB-48D4-A988-A415BC0117F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>
                <a:latin typeface="Calibri"/>
                <a:cs typeface="Calibri"/>
              </a:rPr>
              <a:t>  </a:t>
            </a:r>
            <a:endParaRPr lang="fi-FI" dirty="0">
              <a:latin typeface="Calibri"/>
            </a:endParaRPr>
          </a:p>
        </p:txBody>
      </p:sp>
      <p:sp>
        <p:nvSpPr>
          <p:cNvPr id="17" name="Tekstin paikkamerkki 16">
            <a:extLst>
              <a:ext uri="{FF2B5EF4-FFF2-40B4-BE49-F238E27FC236}">
                <a16:creationId xmlns:a16="http://schemas.microsoft.com/office/drawing/2014/main" id="{8B9EE7AD-58FE-45E2-B693-72A92ECB4722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>
                <a:latin typeface="Calibri"/>
                <a:cs typeface="Calibri"/>
              </a:rPr>
              <a:t>  </a:t>
            </a:r>
            <a:endParaRPr lang="fi-FI" dirty="0">
              <a:latin typeface="Calibri"/>
            </a:endParaRP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C339A3FB-B389-42A4-9D7F-9CFC648CD68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>
                <a:cs typeface="Calibri"/>
              </a:rPr>
              <a:t>  </a:t>
            </a:r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BE12B06E-7C04-4935-AC26-02743F1277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>
                <a:cs typeface="Calibri"/>
              </a:rPr>
              <a:t>  </a:t>
            </a:r>
            <a:endParaRPr lang="fi-FI" dirty="0"/>
          </a:p>
        </p:txBody>
      </p:sp>
      <p:sp>
        <p:nvSpPr>
          <p:cNvPr id="20" name="Tekstin paikkamerkki 19">
            <a:extLst>
              <a:ext uri="{FF2B5EF4-FFF2-40B4-BE49-F238E27FC236}">
                <a16:creationId xmlns:a16="http://schemas.microsoft.com/office/drawing/2014/main" id="{A59C90D8-67A5-4270-B2F2-61A80A4A58F9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>
                <a:cs typeface="Calibri"/>
              </a:rPr>
              <a:t>  </a:t>
            </a:r>
            <a:endParaRPr lang="fi-FI" dirty="0"/>
          </a:p>
        </p:txBody>
      </p:sp>
      <p:sp>
        <p:nvSpPr>
          <p:cNvPr id="21" name="Tekstin paikkamerkki 20">
            <a:extLst>
              <a:ext uri="{FF2B5EF4-FFF2-40B4-BE49-F238E27FC236}">
                <a16:creationId xmlns:a16="http://schemas.microsoft.com/office/drawing/2014/main" id="{02CC5D48-947C-43CD-B741-3FD46CAA87F6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>
                <a:latin typeface="Calibri"/>
                <a:cs typeface="Calibri"/>
              </a:rPr>
              <a:t>  </a:t>
            </a:r>
            <a:endParaRPr lang="fi-FI" dirty="0">
              <a:latin typeface="Calibri"/>
            </a:endParaRPr>
          </a:p>
        </p:txBody>
      </p:sp>
      <p:sp>
        <p:nvSpPr>
          <p:cNvPr id="22" name="Tekstin paikkamerkki 21">
            <a:extLst>
              <a:ext uri="{FF2B5EF4-FFF2-40B4-BE49-F238E27FC236}">
                <a16:creationId xmlns:a16="http://schemas.microsoft.com/office/drawing/2014/main" id="{B753636C-D270-4C29-A9B8-FAE83D95446D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>
                <a:cs typeface="Calibri"/>
              </a:rPr>
              <a:t>  </a:t>
            </a:r>
            <a:endParaRPr lang="fi-FI" dirty="0"/>
          </a:p>
        </p:txBody>
      </p:sp>
      <p:sp>
        <p:nvSpPr>
          <p:cNvPr id="28" name="Tekstin paikkamerkki 27">
            <a:extLst>
              <a:ext uri="{FF2B5EF4-FFF2-40B4-BE49-F238E27FC236}">
                <a16:creationId xmlns:a16="http://schemas.microsoft.com/office/drawing/2014/main" id="{41300CDC-4956-4F72-8C93-67AC28E07CF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Asiakkaan palvelulopun kuvaus</a:t>
            </a:r>
          </a:p>
        </p:txBody>
      </p:sp>
      <p:sp>
        <p:nvSpPr>
          <p:cNvPr id="29" name="Tekstin paikkamerkki 28">
            <a:extLst>
              <a:ext uri="{FF2B5EF4-FFF2-40B4-BE49-F238E27FC236}">
                <a16:creationId xmlns:a16="http://schemas.microsoft.com/office/drawing/2014/main" id="{3749075C-ED29-428E-8C29-78D746207B4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/>
              <a:t>Asiakasryhmä</a:t>
            </a:r>
          </a:p>
        </p:txBody>
      </p:sp>
      <p:sp>
        <p:nvSpPr>
          <p:cNvPr id="31" name="Tekstin paikkamerkki 30">
            <a:extLst>
              <a:ext uri="{FF2B5EF4-FFF2-40B4-BE49-F238E27FC236}">
                <a16:creationId xmlns:a16="http://schemas.microsoft.com/office/drawing/2014/main" id="{1B370FDF-44B4-491E-8EF7-45BA29EADE7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dirty="0"/>
              <a:t>  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6190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7DBDEF9-8F49-4774-A859-2BC2A7A8B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latin typeface="Calibri"/>
                <a:cs typeface="Calibri"/>
              </a:rPr>
              <a:t>  </a:t>
            </a:r>
            <a:endParaRPr lang="fi-FI" dirty="0">
              <a:latin typeface="Calibri"/>
            </a:endParaRP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A907A71-A011-4CD0-A0CE-588D7E80DA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0365" y="705152"/>
            <a:ext cx="3390733" cy="72472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dirty="0"/>
              <a:t>Mitä halutaan selvittää?</a:t>
            </a:r>
            <a:br>
              <a:rPr lang="fi-FI" dirty="0"/>
            </a:br>
            <a:r>
              <a:rPr lang="fi-FI" dirty="0"/>
              <a:t>Mitä ymmärrystä halutaan lisää? </a:t>
            </a:r>
            <a:br>
              <a:rPr lang="fi-FI" dirty="0"/>
            </a:br>
            <a:r>
              <a:rPr lang="fi-FI" dirty="0"/>
              <a:t>Mitä asiakasryhmiä palvelee?</a:t>
            </a:r>
          </a:p>
          <a:p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CFDEB5D3-ED82-4800-AC1F-062872F92D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latin typeface="Calibri"/>
                <a:cs typeface="Calibri"/>
              </a:rPr>
              <a:t>  </a:t>
            </a:r>
            <a:endParaRPr lang="fi-FI" dirty="0">
              <a:latin typeface="Calibri"/>
            </a:endParaRP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C828D3E4-50A5-41F1-AE09-BEFC12F446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 dirty="0"/>
              <a:t>Mitä muita sidosryhmiä täytyy huomioida? Ketä halutaan sitouttaa ja motivoida? 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9FA86EDF-95FA-47C6-B235-ACCDDED9EC4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latin typeface="Calibri"/>
                <a:cs typeface="Calibri"/>
              </a:rPr>
              <a:t>    </a:t>
            </a:r>
            <a:endParaRPr lang="fi-FI" dirty="0">
              <a:latin typeface="Calibri"/>
            </a:endParaRP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0F487F37-DEC9-4F21-94B0-96E58E8776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fi-FI" dirty="0"/>
              <a:t>Keneltä tietoa kerätään? Mihin prosesseihin projekti linkittyy? 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DD4BCE0-ED97-4EAE-85C3-BEDC98A8DA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latin typeface="Calibri"/>
                <a:cs typeface="Calibri"/>
              </a:rPr>
              <a:t>  </a:t>
            </a:r>
            <a:endParaRPr lang="fi-FI" dirty="0">
              <a:latin typeface="Calibri"/>
            </a:endParaRP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B88868BB-A2BB-4719-92D2-D6C53DE6BD0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24407" y="3660990"/>
            <a:ext cx="3463404" cy="643882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Miten työskentelemme yhdessä? Millaisia viestintäkäytäntöjä meillä on? (raportoinnin tavat, aikataulu ja ennakoinnin tarve)</a:t>
            </a:r>
          </a:p>
        </p:txBody>
      </p:sp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E3BD040C-79C9-49CA-9490-62E8E4EC417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latin typeface="Calibri"/>
                <a:cs typeface="Calibri"/>
              </a:rPr>
              <a:t>  </a:t>
            </a:r>
            <a:endParaRPr lang="fi-FI" dirty="0">
              <a:latin typeface="Calibri"/>
            </a:endParaRP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447C3CA6-5434-44C4-A5CC-7896BFF11C7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11580" y="705153"/>
            <a:ext cx="3390734" cy="640762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Millainen on työnjako projektin osalta? Keneltä tarvitaan tukea tai siunaus etenemiselle? Aikataulu ja budjetti</a:t>
            </a:r>
          </a:p>
        </p:txBody>
      </p:sp>
      <p:sp>
        <p:nvSpPr>
          <p:cNvPr id="15" name="Tekstin paikkamerkki 14">
            <a:extLst>
              <a:ext uri="{FF2B5EF4-FFF2-40B4-BE49-F238E27FC236}">
                <a16:creationId xmlns:a16="http://schemas.microsoft.com/office/drawing/2014/main" id="{8752DE47-764A-4AE1-8DC4-8E7F0FD0946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latin typeface="Calibri"/>
                <a:cs typeface="Calibri"/>
              </a:rPr>
              <a:t>  </a:t>
            </a:r>
            <a:endParaRPr lang="fi-FI" dirty="0">
              <a:latin typeface="Calibri"/>
            </a:endParaRPr>
          </a:p>
        </p:txBody>
      </p:sp>
      <p:sp>
        <p:nvSpPr>
          <p:cNvPr id="16" name="Tekstin paikkamerkki 15">
            <a:extLst>
              <a:ext uri="{FF2B5EF4-FFF2-40B4-BE49-F238E27FC236}">
                <a16:creationId xmlns:a16="http://schemas.microsoft.com/office/drawing/2014/main" id="{F7FBDB8F-1731-4D25-BF62-BB003C24440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11580" y="3660989"/>
            <a:ext cx="3550054" cy="724729"/>
          </a:xfrm>
        </p:spPr>
        <p:txBody>
          <a:bodyPr>
            <a:normAutofit/>
          </a:bodyPr>
          <a:lstStyle/>
          <a:p>
            <a:r>
              <a:rPr lang="fi-FI" dirty="0"/>
              <a:t>Mitä löydösten käyttööotto tarkoittaisi?</a:t>
            </a:r>
          </a:p>
        </p:txBody>
      </p:sp>
    </p:spTree>
    <p:extLst>
      <p:ext uri="{BB962C8B-B14F-4D97-AF65-F5344CB8AC3E}">
        <p14:creationId xmlns:p14="http://schemas.microsoft.com/office/powerpoint/2010/main" val="1945428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C830B2CF-8C3B-4083-A29C-D81CB7158EF4}"/>
              </a:ext>
            </a:extLst>
          </p:cNvPr>
          <p:cNvSpPr txBox="1"/>
          <p:nvPr/>
        </p:nvSpPr>
        <p:spPr>
          <a:xfrm>
            <a:off x="5185317" y="1728439"/>
            <a:ext cx="5040351" cy="31700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dirty="0">
                <a:latin typeface="Calibri"/>
                <a:cs typeface="Calibri"/>
              </a:rPr>
              <a:t>OTA YHTEYTTÄ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/>
                <a:cs typeface="Calibri"/>
              </a:rPr>
              <a:t>Silja Huttunen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silja.huttunen@pajuconsulting.fi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/>
                <a:cs typeface="Calibri"/>
              </a:rPr>
              <a:t>+358 440 362 836</a:t>
            </a:r>
          </a:p>
          <a:p>
            <a:pPr algn="ctr"/>
            <a:endParaRPr lang="en-US" sz="2000" dirty="0">
              <a:latin typeface="Calibri"/>
              <a:cs typeface="Calibri"/>
            </a:endParaRPr>
          </a:p>
          <a:p>
            <a:pPr algn="ctr"/>
            <a:r>
              <a:rPr lang="en-US" sz="2000" dirty="0">
                <a:latin typeface="Calibri"/>
                <a:cs typeface="Calibri"/>
                <a:hlinkClick r:id="rId4"/>
              </a:rPr>
              <a:t>LinkedIn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i-FI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19401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ju_template.potx" id="{981C85B0-F9A2-43BF-ACDF-CB9836A4AFD4}" vid="{961531F8-2CBB-49FD-87F6-EAA93CA0C3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27C44D7B9626A47AC3818DFB104454E" ma:contentTypeVersion="10" ma:contentTypeDescription="Luo uusi asiakirja." ma:contentTypeScope="" ma:versionID="a28103b6042e8a998313a57281d5a62f">
  <xsd:schema xmlns:xsd="http://www.w3.org/2001/XMLSchema" xmlns:xs="http://www.w3.org/2001/XMLSchema" xmlns:p="http://schemas.microsoft.com/office/2006/metadata/properties" xmlns:ns2="ef5562d8-187d-417e-85f0-0ec70b20a346" xmlns:ns3="66556465-13b0-4b5b-9def-c32918d5e7d6" targetNamespace="http://schemas.microsoft.com/office/2006/metadata/properties" ma:root="true" ma:fieldsID="59a16666032b449fb22ef3cb2f4844dd" ns2:_="" ns3:_="">
    <xsd:import namespace="ef5562d8-187d-417e-85f0-0ec70b20a346"/>
    <xsd:import namespace="66556465-13b0-4b5b-9def-c32918d5e7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5562d8-187d-417e-85f0-0ec70b20a3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56465-13b0-4b5b-9def-c32918d5e7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6556465-13b0-4b5b-9def-c32918d5e7d6">
      <UserInfo>
        <DisplayName>Merja Roponen</DisplayName>
        <AccountId>13</AccountId>
        <AccountType/>
      </UserInfo>
      <UserInfo>
        <DisplayName>Jenni Rissanen</DisplayName>
        <AccountId>3</AccountId>
        <AccountType/>
      </UserInfo>
      <UserInfo>
        <DisplayName>Silja Huttunen</DisplayName>
        <AccountId>117</AccountId>
        <AccountType/>
      </UserInfo>
      <UserInfo>
        <DisplayName>Susanna Varis</DisplayName>
        <AccountId>108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AB183FD-BD14-4289-8988-C47D87F3D8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5562d8-187d-417e-85f0-0ec70b20a346"/>
    <ds:schemaRef ds:uri="66556465-13b0-4b5b-9def-c32918d5e7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DAB6F3-5787-41D5-98C1-65470E4A6C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B50ABC-3FAD-4B17-8AC1-76DEB667ED0A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66556465-13b0-4b5b-9def-c32918d5e7d6"/>
    <ds:schemaRef ds:uri="ef5562d8-187d-417e-85f0-0ec70b20a346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1417</TotalTime>
  <Words>217</Words>
  <Application>Microsoft Office PowerPoint</Application>
  <PresentationFormat>Laajakuva</PresentationFormat>
  <Paragraphs>54</Paragraphs>
  <Slides>4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8" baseType="lpstr">
      <vt:lpstr>Arial</vt:lpstr>
      <vt:lpstr>Calibri</vt:lpstr>
      <vt:lpstr>Gill Sans MT</vt:lpstr>
      <vt:lpstr>Parcel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Tarjous</dc:title>
  <dc:creator>Jenni Rissanen</dc:creator>
  <cp:keywords>Paju Consulting</cp:keywords>
  <cp:lastModifiedBy>Vuorinne Johanna</cp:lastModifiedBy>
  <cp:revision>1912</cp:revision>
  <cp:lastPrinted>2019-11-27T09:55:10Z</cp:lastPrinted>
  <dcterms:created xsi:type="dcterms:W3CDTF">2016-04-13T17:59:43Z</dcterms:created>
  <dcterms:modified xsi:type="dcterms:W3CDTF">2020-03-31T07:52:54Z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0x010100027C44D7B9626A47AC3818DFB104454E</vt:lpwstr>
  </property>
  <property fmtid="{D5CDD505-2E9C-101B-9397-08002B2CF9AE}" pid="3" name="AuthorIds_UIVersion_4608">
    <vt:lpwstr>3</vt:lpwstr>
  </property>
  <property fmtid="{D5CDD505-2E9C-101B-9397-08002B2CF9AE}" pid="4" name="AuthorIds_UIVersion_3584">
    <vt:lpwstr>3</vt:lpwstr>
  </property>
  <property fmtid="{D5CDD505-2E9C-101B-9397-08002B2CF9AE}" pid="5" name="AuthorIds_UIVersion_4096">
    <vt:lpwstr>3</vt:lpwstr>
  </property>
  <property fmtid="{D5CDD505-2E9C-101B-9397-08002B2CF9AE}" pid="6" name="AuthorIds_UIVersion_5120">
    <vt:lpwstr>3</vt:lpwstr>
  </property>
  <property fmtid="{D5CDD505-2E9C-101B-9397-08002B2CF9AE}" pid="7" name="AuthorIds_UIVersion_5632">
    <vt:lpwstr>3</vt:lpwstr>
  </property>
  <property fmtid="{D5CDD505-2E9C-101B-9397-08002B2CF9AE}" pid="8" name="AuthorIds_UIVersion_6144">
    <vt:lpwstr>117</vt:lpwstr>
  </property>
  <property fmtid="{D5CDD505-2E9C-101B-9397-08002B2CF9AE}" pid="9" name="AuthorIds_UIVersion_6656">
    <vt:lpwstr>117</vt:lpwstr>
  </property>
  <property fmtid="{D5CDD505-2E9C-101B-9397-08002B2CF9AE}" pid="10" name="AuthorIds_UIVersion_7168">
    <vt:lpwstr>117</vt:lpwstr>
  </property>
  <property fmtid="{D5CDD505-2E9C-101B-9397-08002B2CF9AE}" pid="11" name="AuthorIds_UIVersion_7680">
    <vt:lpwstr>117</vt:lpwstr>
  </property>
  <property fmtid="{D5CDD505-2E9C-101B-9397-08002B2CF9AE}" pid="12" name="AuthorIds_UIVersion_17920">
    <vt:lpwstr>117,3</vt:lpwstr>
  </property>
  <property fmtid="{D5CDD505-2E9C-101B-9397-08002B2CF9AE}" pid="13" name="AuthorIds_UIVersion_18432">
    <vt:lpwstr>3</vt:lpwstr>
  </property>
  <property fmtid="{D5CDD505-2E9C-101B-9397-08002B2CF9AE}" pid="14" name="AuthorIds_UIVersion_20992">
    <vt:lpwstr>3</vt:lpwstr>
  </property>
  <property fmtid="{D5CDD505-2E9C-101B-9397-08002B2CF9AE}" pid="15" name="AuthorIds_UIVersion_24576">
    <vt:lpwstr>3</vt:lpwstr>
  </property>
</Properties>
</file>