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2" r:id="rId4"/>
  </p:sldMasterIdLst>
  <p:notesMasterIdLst>
    <p:notesMasterId r:id="rId12"/>
  </p:notesMasterIdLst>
  <p:handoutMasterIdLst>
    <p:handoutMasterId r:id="rId13"/>
  </p:handoutMasterIdLst>
  <p:sldIdLst>
    <p:sldId id="290" r:id="rId5"/>
    <p:sldId id="294" r:id="rId6"/>
    <p:sldId id="285" r:id="rId7"/>
    <p:sldId id="297" r:id="rId8"/>
    <p:sldId id="298" r:id="rId9"/>
    <p:sldId id="270" r:id="rId10"/>
    <p:sldId id="296" r:id="rId11"/>
  </p:sldIdLst>
  <p:sldSz cx="12188825" cy="6858000"/>
  <p:notesSz cx="6858000" cy="9144000"/>
  <p:defaultTextStyle>
    <a:defPPr rtl="0">
      <a:defRPr lang="fi-fi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52" userDrawn="1">
          <p15:clr>
            <a:srgbClr val="A4A3A4"/>
          </p15:clr>
        </p15:guide>
        <p15:guide id="2" pos="383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DBED569-4797-4DF1-A0F4-6AAB3CD982D8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3719" autoAdjust="0"/>
  </p:normalViewPr>
  <p:slideViewPr>
    <p:cSldViewPr showGuides="1">
      <p:cViewPr varScale="1">
        <p:scale>
          <a:sx n="110" d="100"/>
          <a:sy n="110" d="100"/>
        </p:scale>
        <p:origin x="630" y="102"/>
      </p:cViewPr>
      <p:guideLst>
        <p:guide orient="horz" pos="1152"/>
        <p:guide pos="383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3154" y="43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i-FI">
              <a:solidFill>
                <a:schemeClr val="tx2"/>
              </a:solidFill>
            </a:endParaRP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1D98828F-156C-4BA0-BE44-A394A76DC22B}" type="datetime1">
              <a:rPr lang="fi-FI" smtClean="0">
                <a:solidFill>
                  <a:schemeClr val="tx2"/>
                </a:solidFill>
              </a:rPr>
              <a:t>21.5.2021</a:t>
            </a:fld>
            <a:endParaRPr lang="fi-FI">
              <a:solidFill>
                <a:schemeClr val="tx2"/>
              </a:solidFill>
            </a:endParaRPr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i-FI">
              <a:solidFill>
                <a:schemeClr val="tx2"/>
              </a:solidFill>
            </a:endParaRPr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CFD77566-CD65-4859-9FA1-43956DC85B8C}" type="slidenum">
              <a:rPr lang="fi-FI">
                <a:solidFill>
                  <a:schemeClr val="tx2"/>
                </a:solidFill>
              </a:rPr>
              <a:t>‹#›</a:t>
            </a:fld>
            <a:endParaRPr lang="fi-FI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79837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pPr rtl="0"/>
            <a:endParaRPr lang="fi-FI" noProof="0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9FD8F974-10A7-4FD0-BE34-4DF40181254B}" type="datetime1">
              <a:rPr lang="fi-FI" smtClean="0"/>
              <a:pPr/>
              <a:t>21.5.2021</a:t>
            </a:fld>
            <a:endParaRPr lang="fi-FI" dirty="0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i-FI" noProof="0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i-FI" noProof="0"/>
              <a:t>Muokkaa tekstin perustyylejä napsauttamalla</a:t>
            </a:r>
          </a:p>
          <a:p>
            <a:pPr lvl="1" rtl="0"/>
            <a:r>
              <a:rPr lang="fi-FI" noProof="0"/>
              <a:t>Toinen taso</a:t>
            </a:r>
          </a:p>
          <a:p>
            <a:pPr lvl="2" rtl="0"/>
            <a:r>
              <a:rPr lang="fi-FI" noProof="0"/>
              <a:t>Kolmas taso</a:t>
            </a:r>
          </a:p>
          <a:p>
            <a:pPr lvl="3" rtl="0"/>
            <a:r>
              <a:rPr lang="fi-FI" noProof="0"/>
              <a:t>Neljäs taso</a:t>
            </a:r>
          </a:p>
          <a:p>
            <a:pPr lvl="4" rtl="0"/>
            <a:r>
              <a:rPr lang="fi-FI" noProof="0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pPr rtl="0"/>
            <a:endParaRPr lang="fi-FI" noProof="0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pPr rtl="0"/>
            <a:fld id="{B8796F01-7154-41E0-B48B-A6921757531A}" type="slidenum">
              <a:rPr lang="fi-FI" noProof="0"/>
              <a:pPr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4407756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fi-FI" dirty="0"/>
              <a:t>Tallenteesta muistuttaminen 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B8796F01-7154-41E0-B48B-A6921757531A}" type="slidenum">
              <a:rPr lang="fi-FI" smtClean="0"/>
              <a:pPr rtl="0"/>
              <a:t>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08690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Oma esittely ja hankkeen esittely </a:t>
            </a:r>
            <a:br>
              <a:rPr lang="fi-FI" dirty="0"/>
            </a:br>
            <a:r>
              <a:rPr lang="fi-FI" dirty="0"/>
              <a:t>Pilottikunnissa verkostoituminen ja yhteisten tapahtumien kokeilu: lukutaitotyön malliksi? + koulutus</a:t>
            </a:r>
            <a:br>
              <a:rPr lang="fi-FI" dirty="0"/>
            </a:br>
            <a:r>
              <a:rPr lang="fi-FI" dirty="0"/>
              <a:t>Lukuliike ja lukeva kunta –verkosto, lukutaitostrategia </a:t>
            </a:r>
          </a:p>
          <a:p>
            <a:br>
              <a:rPr lang="fi-FI" dirty="0"/>
            </a:b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8796F01-7154-41E0-B48B-A6921757531A}" type="slidenum">
              <a:rPr lang="fi-FI" noProof="0" smtClean="0"/>
              <a:pPr rtl="0"/>
              <a:t>2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29208880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fi-FI" dirty="0"/>
              <a:t>Alkuajatus: yläkoulun lukudiplomi uudessa muodossa </a:t>
            </a:r>
            <a:br>
              <a:rPr lang="fi-FI" dirty="0"/>
            </a:br>
            <a:r>
              <a:rPr lang="fi-FI" dirty="0"/>
              <a:t>Pääkohderyhmä </a:t>
            </a:r>
            <a:br>
              <a:rPr lang="fi-FI" dirty="0"/>
            </a:br>
            <a:r>
              <a:rPr lang="fi-FI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</a:rPr>
              <a:t>Miksi sovellus? Puhelin kulkee aina mukana. </a:t>
            </a:r>
            <a:br>
              <a:rPr lang="fi-FI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</a:rPr>
            </a:br>
            <a:r>
              <a:rPr lang="fi-FI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</a:rPr>
              <a:t>Pelillisyyden kautta uutta intoa, aito pelillisyys -&gt; ei vain kirjalista sovelluksessa, lisäksi yllätyksiä </a:t>
            </a:r>
            <a:br>
              <a:rPr lang="fi-FI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</a:rPr>
            </a:br>
            <a:r>
              <a:rPr lang="fi-FI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</a:rPr>
              <a:t>Mahdollisuus päivittää valikoimaa milloin vain, tehdä kausiasemia jne. </a:t>
            </a:r>
            <a:br>
              <a:rPr lang="fi-FI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</a:rPr>
            </a:br>
            <a:r>
              <a:rPr lang="fi-FI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</a:rPr>
              <a:t>Chat: yläkoulun lukudiplomit? </a:t>
            </a:r>
            <a:br>
              <a:rPr lang="fi-FI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</a:rPr>
            </a:br>
            <a:r>
              <a:rPr lang="fi-FI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</a:rPr>
              <a:t>Eritasoisten lukijoiden huomiointi </a:t>
            </a:r>
            <a:br>
              <a:rPr lang="fi-FI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</a:rPr>
            </a:br>
            <a:r>
              <a:rPr lang="fi-FI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</a:rPr>
              <a:t>Mitä hyötyä asiakaspalvelussa? </a:t>
            </a:r>
            <a:br>
              <a:rPr lang="fi-FI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</a:rPr>
            </a:br>
            <a:r>
              <a:rPr lang="fi-FI" sz="1800" dirty="0" err="1">
                <a:effectLst/>
                <a:latin typeface="Calibri Light" panose="020F0302020204030204" pitchFamily="34" charset="0"/>
                <a:ea typeface="Calibri" panose="020F0502020204030204" pitchFamily="34" charset="0"/>
              </a:rPr>
              <a:t>Innoventum</a:t>
            </a:r>
            <a:r>
              <a:rPr lang="fi-FI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</a:rPr>
              <a:t>, sovellusnyrkki </a:t>
            </a:r>
            <a:br>
              <a:rPr lang="fi-FI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</a:rPr>
            </a:br>
            <a:r>
              <a:rPr lang="fi-FI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</a:rPr>
              <a:t>Nuorten testiryhmät </a:t>
            </a:r>
            <a:br>
              <a:rPr lang="fi-FI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</a:rPr>
            </a:b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B8796F01-7154-41E0-B48B-A6921757531A}" type="slidenum">
              <a:rPr lang="fi-FI" smtClean="0"/>
              <a:pPr rtl="0"/>
              <a:t>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034620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</a:rPr>
              <a:t>Sovelluksen rakenne</a:t>
            </a:r>
            <a:br>
              <a:rPr lang="fi-FI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</a:rPr>
            </a:br>
            <a:r>
              <a:rPr lang="fi-FI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</a:rPr>
              <a:t>Pohjana metrokartta reitteineen ja asemineen</a:t>
            </a:r>
            <a:br>
              <a:rPr lang="fi-FI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</a:rPr>
            </a:br>
            <a:r>
              <a:rPr lang="fi-FI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</a:rPr>
              <a:t>Reiteillä ja asemilla on aihe tai teema – esimerkkinä maailmanloppu </a:t>
            </a:r>
            <a:br>
              <a:rPr lang="fi-FI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</a:rPr>
            </a:br>
            <a:r>
              <a:rPr lang="fi-FI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</a:rPr>
              <a:t>Kaiken tasoisille lukijoille: kaiken tasoisia kirjoja ja (toivottavasti) kiinnostavista aiheista, helpoista selkokirjoista aikuisten matskuun</a:t>
            </a:r>
            <a:br>
              <a:rPr lang="fi-FI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</a:rPr>
            </a:br>
            <a:r>
              <a:rPr lang="fi-FI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</a:rPr>
              <a:t>Kirjat luokiteltu vaativuuden mukaan: helpot, keskitasoiset, haastavat -&gt; käsityötä </a:t>
            </a:r>
            <a:br>
              <a:rPr lang="fi-FI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</a:rPr>
            </a:br>
            <a:br>
              <a:rPr lang="fi-FI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</a:rPr>
            </a:br>
            <a:br>
              <a:rPr lang="fi-FI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</a:rPr>
            </a:br>
            <a:br>
              <a:rPr lang="fi-FI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</a:rPr>
            </a:b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8796F01-7154-41E0-B48B-A6921757531A}" type="slidenum">
              <a:rPr lang="fi-FI" smtClean="0"/>
              <a:pPr rtl="0"/>
              <a:t>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338589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Tässä näkyy osa </a:t>
            </a:r>
            <a:r>
              <a:rPr lang="fi-FI" dirty="0" err="1"/>
              <a:t>tänhetkisistä</a:t>
            </a:r>
            <a:r>
              <a:rPr lang="fi-FI" dirty="0"/>
              <a:t> asemista</a:t>
            </a:r>
            <a:br>
              <a:rPr lang="fi-FI" dirty="0"/>
            </a:br>
            <a:r>
              <a:rPr lang="fi-FI" dirty="0"/>
              <a:t>Linjat: #elämä, jännitys, fantasia ja scifi, suuria tunteita </a:t>
            </a:r>
          </a:p>
          <a:p>
            <a:r>
              <a:rPr lang="fi-FI" dirty="0"/>
              <a:t>Asemia: viettelysten saari, Kontu, </a:t>
            </a:r>
            <a:r>
              <a:rPr lang="fi-FI" dirty="0" err="1"/>
              <a:t>mokalandia</a:t>
            </a:r>
            <a:r>
              <a:rPr lang="fi-FI" dirty="0"/>
              <a:t>, Netflix jne.. </a:t>
            </a:r>
            <a:br>
              <a:rPr lang="fi-FI" dirty="0"/>
            </a:br>
            <a:br>
              <a:rPr lang="fi-FI" dirty="0"/>
            </a:br>
            <a:r>
              <a:rPr lang="fi-FI" dirty="0"/>
              <a:t>Yhdellä asemalla noin 15-20 kirjaa 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8796F01-7154-41E0-B48B-A6921757531A}" type="slidenum">
              <a:rPr lang="fi-FI" smtClean="0"/>
              <a:pPr rtl="0"/>
              <a:t>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508686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fi-FI" dirty="0"/>
              <a:t>Ei luokkakohtaista sisältöä, vaan yksi yhteinen, jolla voi suorittaa lukudiplomista eri tasoja – miksi näin? </a:t>
            </a:r>
            <a:br>
              <a:rPr lang="fi-FI" dirty="0"/>
            </a:br>
            <a:r>
              <a:rPr lang="fi-FI" sz="16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Käyttäjän valinnanmahdollisuuksia mahdollisimman paljon</a:t>
            </a:r>
            <a:br>
              <a:rPr lang="fi-FI" sz="16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fi-FI" sz="16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i-FI" sz="16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Lukudiplomin suorittamiseen tarvitaan x-määrä erilaisia teoksia</a:t>
            </a:r>
            <a:br>
              <a:rPr lang="fi-FI" sz="16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i-FI" sz="16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Tehtävät suoritetaan ja palautetaan sovelluksessa opettajalle tai kirjastolaiselle </a:t>
            </a:r>
            <a:br>
              <a:rPr lang="fi-FI" sz="16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fi-FI" sz="16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i-FI" sz="16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Sovelluksen kirjavalikoima ja </a:t>
            </a:r>
            <a:r>
              <a:rPr lang="fi-FI" sz="1600" dirty="0" err="1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Finna</a:t>
            </a:r>
            <a:r>
              <a:rPr lang="fi-FI" sz="16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-rajapinta – mitä tietoja siirtyy? </a:t>
            </a:r>
            <a:br>
              <a:rPr lang="fi-FI" sz="16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B8796F01-7154-41E0-B48B-A6921757531A}" type="slidenum">
              <a:rPr lang="fi-FI" smtClean="0"/>
              <a:pPr rtl="0"/>
              <a:t>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362039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B8796F01-7154-41E0-B48B-A6921757531A}" type="slidenum">
              <a:rPr lang="fi-FI" smtClean="0"/>
              <a:pPr rtl="0"/>
              <a:t>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603737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ikka 8">
            <a:extLst>
              <a:ext uri="{FF2B5EF4-FFF2-40B4-BE49-F238E27FC236}">
                <a16:creationId xmlns:a16="http://schemas.microsoft.com/office/drawing/2014/main" id="{344AB447-BDFD-4FA4-9A82-52202FFDC88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22801"/>
          <a:stretch/>
        </p:blipFill>
        <p:spPr>
          <a:xfrm>
            <a:off x="6856412" y="0"/>
            <a:ext cx="5294313" cy="6858000"/>
          </a:xfrm>
          <a:prstGeom prst="rect">
            <a:avLst/>
          </a:prstGeom>
        </p:spPr>
      </p:pic>
      <p:pic>
        <p:nvPicPr>
          <p:cNvPr id="10" name="Grafiikka 9">
            <a:extLst>
              <a:ext uri="{FF2B5EF4-FFF2-40B4-BE49-F238E27FC236}">
                <a16:creationId xmlns:a16="http://schemas.microsoft.com/office/drawing/2014/main" id="{FADFEC34-EAD1-470C-B1D7-476DAA0BDC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3812" y="0"/>
            <a:ext cx="6858000" cy="6858000"/>
          </a:xfrm>
          <a:prstGeom prst="rect">
            <a:avLst/>
          </a:prstGeom>
        </p:spPr>
      </p:pic>
      <p:pic>
        <p:nvPicPr>
          <p:cNvPr id="11" name="Grafiikka 10">
            <a:extLst>
              <a:ext uri="{FF2B5EF4-FFF2-40B4-BE49-F238E27FC236}">
                <a16:creationId xmlns:a16="http://schemas.microsoft.com/office/drawing/2014/main" id="{6FF142A7-701F-6940-8E95-0D4830D7641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868483" y="521171"/>
            <a:ext cx="6201033" cy="5815657"/>
          </a:xfrm>
          <a:prstGeom prst="rect">
            <a:avLst/>
          </a:prstGeom>
        </p:spPr>
      </p:pic>
      <p:sp>
        <p:nvSpPr>
          <p:cNvPr id="6" name="Tekstin paikkamerkki Alaotsikko 1">
            <a:extLst>
              <a:ext uri="{FF2B5EF4-FFF2-40B4-BE49-F238E27FC236}">
                <a16:creationId xmlns:a16="http://schemas.microsoft.com/office/drawing/2014/main" id="{5A1F9EF5-B88C-405C-9168-EDE6A70749C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214813" y="1752600"/>
            <a:ext cx="3757612" cy="609600"/>
          </a:xfrm>
        </p:spPr>
        <p:txBody>
          <a:bodyPr rtlCol="0">
            <a:normAutofit/>
          </a:bodyPr>
          <a:lstStyle>
            <a:lvl1pPr marL="0" indent="0" algn="ctr">
              <a:buFontTx/>
              <a:buNone/>
              <a:defRPr sz="2000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fi-FI" noProof="0"/>
              <a:t>Muokkaa napsauttamalla</a:t>
            </a:r>
          </a:p>
        </p:txBody>
      </p:sp>
      <p:sp>
        <p:nvSpPr>
          <p:cNvPr id="19" name="Tekstin paikkamerkki Alaotsikko 2">
            <a:extLst>
              <a:ext uri="{FF2B5EF4-FFF2-40B4-BE49-F238E27FC236}">
                <a16:creationId xmlns:a16="http://schemas.microsoft.com/office/drawing/2014/main" id="{D2282B87-09AC-4246-8C13-92CF93907CB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214813" y="4844142"/>
            <a:ext cx="3757612" cy="609600"/>
          </a:xfrm>
        </p:spPr>
        <p:txBody>
          <a:bodyPr rtlCol="0">
            <a:normAutofit/>
          </a:bodyPr>
          <a:lstStyle>
            <a:lvl1pPr marL="0" indent="0" algn="ctr">
              <a:buFontTx/>
              <a:buNone/>
              <a:defRPr sz="2000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fi-FI" noProof="0"/>
              <a:t>Muokkaa napsauttamalla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14A909A-2E72-4DBE-BD02-0B20CFB25B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14811" y="2361521"/>
            <a:ext cx="3757613" cy="2481941"/>
          </a:xfrm>
        </p:spPr>
        <p:txBody>
          <a:bodyPr vert="horz" lIns="121899" tIns="60949" rIns="121899" bIns="60949" rtlCol="0" anchor="ctr">
            <a:normAutofit/>
          </a:bodyPr>
          <a:lstStyle>
            <a:lvl1pPr algn="ctr">
              <a:defRPr lang="en-US" sz="7200" b="1">
                <a:solidFill>
                  <a:schemeClr val="accent4"/>
                </a:solidFill>
                <a:ea typeface="+mn-ea"/>
                <a:cs typeface="+mn-cs"/>
              </a:defRPr>
            </a:lvl1pPr>
          </a:lstStyle>
          <a:p>
            <a:pPr marL="0" lvl="0" indent="0" algn="ctr" rtl="0">
              <a:lnSpc>
                <a:spcPct val="95000"/>
              </a:lnSpc>
              <a:spcBef>
                <a:spcPts val="1866"/>
              </a:spcBef>
              <a:buClr>
                <a:schemeClr val="accent6">
                  <a:lumMod val="50000"/>
                </a:schemeClr>
              </a:buClr>
              <a:buSzPct val="100000"/>
              <a:buFontTx/>
            </a:pPr>
            <a:r>
              <a:rPr lang="fi-FI" noProof="0"/>
              <a:t>Lisää otsikko</a:t>
            </a:r>
          </a:p>
        </p:txBody>
      </p:sp>
    </p:spTree>
    <p:extLst>
      <p:ext uri="{BB962C8B-B14F-4D97-AF65-F5344CB8AC3E}">
        <p14:creationId xmlns:p14="http://schemas.microsoft.com/office/powerpoint/2010/main" val="3322012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eni ympyrä -asettelu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ikka 7">
            <a:extLst>
              <a:ext uri="{FF2B5EF4-FFF2-40B4-BE49-F238E27FC236}">
                <a16:creationId xmlns:a16="http://schemas.microsoft.com/office/drawing/2014/main" id="{E7AEBCE5-C441-4E28-A2A0-86898FA8A1A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2527" t="27893"/>
          <a:stretch/>
        </p:blipFill>
        <p:spPr>
          <a:xfrm>
            <a:off x="0" y="0"/>
            <a:ext cx="4875212" cy="3769068"/>
          </a:xfrm>
          <a:prstGeom prst="rect">
            <a:avLst/>
          </a:prstGeom>
        </p:spPr>
      </p:pic>
      <p:sp>
        <p:nvSpPr>
          <p:cNvPr id="13" name="Tekstin paikkamerkki 12">
            <a:extLst>
              <a:ext uri="{FF2B5EF4-FFF2-40B4-BE49-F238E27FC236}">
                <a16:creationId xmlns:a16="http://schemas.microsoft.com/office/drawing/2014/main" id="{1B0C5185-5797-47C6-A658-12B8040B724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94412" y="1828800"/>
            <a:ext cx="5410200" cy="4343400"/>
          </a:xfrm>
        </p:spPr>
        <p:txBody>
          <a:bodyPr rtlCol="0">
            <a:normAutofit/>
          </a:bodyPr>
          <a:lstStyle>
            <a:lvl1pPr>
              <a:buClr>
                <a:schemeClr val="bg1"/>
              </a:buClr>
              <a:defRPr sz="2000">
                <a:solidFill>
                  <a:schemeClr val="bg1"/>
                </a:solidFill>
              </a:defRPr>
            </a:lvl1pPr>
            <a:lvl2pPr marL="731392" indent="-304747">
              <a:buClr>
                <a:schemeClr val="bg1"/>
              </a:buClr>
              <a:buFont typeface="Courier New" panose="02070309020205020404" pitchFamily="49" charset="0"/>
              <a:buChar char="o"/>
              <a:defRPr sz="2000">
                <a:solidFill>
                  <a:schemeClr val="bg1"/>
                </a:solidFill>
              </a:defRPr>
            </a:lvl2pPr>
            <a:lvl3pPr marL="1158037" indent="-304747">
              <a:buClr>
                <a:schemeClr val="bg1"/>
              </a:buClr>
              <a:buFont typeface="Courier New" panose="02070309020205020404" pitchFamily="49" charset="0"/>
              <a:buChar char="o"/>
              <a:defRPr sz="2000">
                <a:solidFill>
                  <a:schemeClr val="bg1"/>
                </a:solidFill>
              </a:defRPr>
            </a:lvl3pPr>
            <a:lvl4pPr marL="1584683" indent="-304747">
              <a:buClr>
                <a:schemeClr val="bg1"/>
              </a:buClr>
              <a:buFont typeface="Courier New" panose="02070309020205020404" pitchFamily="49" charset="0"/>
              <a:buChar char="o"/>
              <a:defRPr sz="2000">
                <a:solidFill>
                  <a:schemeClr val="bg1"/>
                </a:solidFill>
              </a:defRPr>
            </a:lvl4pPr>
            <a:lvl5pPr marL="2011328" indent="-304747">
              <a:buClr>
                <a:schemeClr val="bg1"/>
              </a:buClr>
              <a:buFont typeface="Courier New" panose="02070309020205020404" pitchFamily="49" charset="0"/>
              <a:buChar char="o"/>
              <a:defRPr sz="20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fi-FI" noProof="0"/>
              <a:t>Muokkaa tekstin perustyylejä napsauttamalla</a:t>
            </a:r>
          </a:p>
          <a:p>
            <a:pPr lvl="1" rtl="0"/>
            <a:r>
              <a:rPr lang="fi-FI" noProof="0"/>
              <a:t>toinen taso</a:t>
            </a:r>
          </a:p>
          <a:p>
            <a:pPr lvl="2" rtl="0"/>
            <a:r>
              <a:rPr lang="fi-FI" noProof="0"/>
              <a:t>kolmas taso</a:t>
            </a:r>
          </a:p>
          <a:p>
            <a:pPr lvl="3" rtl="0"/>
            <a:r>
              <a:rPr lang="fi-FI" noProof="0"/>
              <a:t>neljäs taso</a:t>
            </a:r>
          </a:p>
          <a:p>
            <a:pPr lvl="4" rtl="0"/>
            <a:r>
              <a:rPr lang="fi-FI" noProof="0"/>
              <a:t>viides taso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364FE576-B3E5-461C-84D8-BF879AF493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199" cy="2133598"/>
          </a:xfrm>
        </p:spPr>
        <p:txBody>
          <a:bodyPr vert="horz" lIns="121899" tIns="60949" rIns="121899" bIns="60949" rtlCol="0" anchor="t">
            <a:normAutofit/>
          </a:bodyPr>
          <a:lstStyle>
            <a:lvl1pPr>
              <a:defRPr lang="en-US" sz="4000" b="1">
                <a:solidFill>
                  <a:schemeClr val="accent1"/>
                </a:solidFill>
                <a:ea typeface="+mn-ea"/>
                <a:cs typeface="+mn-cs"/>
              </a:defRPr>
            </a:lvl1pPr>
          </a:lstStyle>
          <a:p>
            <a:pPr marL="0" lvl="0" indent="0" rtl="0">
              <a:lnSpc>
                <a:spcPct val="95000"/>
              </a:lnSpc>
              <a:spcBef>
                <a:spcPts val="1866"/>
              </a:spcBef>
              <a:buClr>
                <a:schemeClr val="accent6">
                  <a:lumMod val="50000"/>
                </a:schemeClr>
              </a:buClr>
              <a:buSzPct val="100000"/>
              <a:buFont typeface="Arial" pitchFamily="34" charset="0"/>
            </a:pPr>
            <a:r>
              <a:rPr lang="fi-FI" noProof="0"/>
              <a:t>Muokkaa otsikon perustyyliä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680637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eni ympyrä -asettelu, sininen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ikka 7">
            <a:extLst>
              <a:ext uri="{FF2B5EF4-FFF2-40B4-BE49-F238E27FC236}">
                <a16:creationId xmlns:a16="http://schemas.microsoft.com/office/drawing/2014/main" id="{E7AEBCE5-C441-4E28-A2A0-86898FA8A1A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2527" t="27893"/>
          <a:stretch/>
        </p:blipFill>
        <p:spPr>
          <a:xfrm>
            <a:off x="0" y="0"/>
            <a:ext cx="4875212" cy="3769068"/>
          </a:xfrm>
          <a:prstGeom prst="rect">
            <a:avLst/>
          </a:prstGeom>
        </p:spPr>
      </p:pic>
      <p:sp>
        <p:nvSpPr>
          <p:cNvPr id="13" name="Tekstin paikkamerkki 12">
            <a:extLst>
              <a:ext uri="{FF2B5EF4-FFF2-40B4-BE49-F238E27FC236}">
                <a16:creationId xmlns:a16="http://schemas.microsoft.com/office/drawing/2014/main" id="{1B0C5185-5797-47C6-A658-12B8040B724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94412" y="1828800"/>
            <a:ext cx="5410200" cy="4343400"/>
          </a:xfrm>
        </p:spPr>
        <p:txBody>
          <a:bodyPr rtlCol="0">
            <a:normAutofit/>
          </a:bodyPr>
          <a:lstStyle>
            <a:lvl1pPr>
              <a:buClr>
                <a:schemeClr val="bg1"/>
              </a:buClr>
              <a:defRPr sz="2000">
                <a:solidFill>
                  <a:schemeClr val="bg1"/>
                </a:solidFill>
              </a:defRPr>
            </a:lvl1pPr>
            <a:lvl2pPr marL="731392" indent="-304747">
              <a:buClr>
                <a:schemeClr val="bg1"/>
              </a:buClr>
              <a:buFont typeface="Courier New" panose="02070309020205020404" pitchFamily="49" charset="0"/>
              <a:buChar char="o"/>
              <a:defRPr sz="2000">
                <a:solidFill>
                  <a:schemeClr val="bg1"/>
                </a:solidFill>
              </a:defRPr>
            </a:lvl2pPr>
            <a:lvl3pPr marL="1158037" indent="-304747">
              <a:buClr>
                <a:schemeClr val="bg1"/>
              </a:buClr>
              <a:buFont typeface="Courier New" panose="02070309020205020404" pitchFamily="49" charset="0"/>
              <a:buChar char="o"/>
              <a:defRPr sz="2000">
                <a:solidFill>
                  <a:schemeClr val="bg1"/>
                </a:solidFill>
              </a:defRPr>
            </a:lvl3pPr>
            <a:lvl4pPr marL="1584683" indent="-304747">
              <a:buClr>
                <a:schemeClr val="bg1"/>
              </a:buClr>
              <a:buFont typeface="Courier New" panose="02070309020205020404" pitchFamily="49" charset="0"/>
              <a:buChar char="o"/>
              <a:defRPr sz="2000">
                <a:solidFill>
                  <a:schemeClr val="bg1"/>
                </a:solidFill>
              </a:defRPr>
            </a:lvl4pPr>
            <a:lvl5pPr marL="2011328" indent="-304747">
              <a:buClr>
                <a:schemeClr val="bg1"/>
              </a:buClr>
              <a:buFont typeface="Courier New" panose="02070309020205020404" pitchFamily="49" charset="0"/>
              <a:buChar char="o"/>
              <a:defRPr sz="20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fi-FI" noProof="0"/>
              <a:t>Muokkaa tekstin perustyylejä napsauttamalla</a:t>
            </a:r>
          </a:p>
          <a:p>
            <a:pPr lvl="1" rtl="0"/>
            <a:r>
              <a:rPr lang="fi-FI" noProof="0"/>
              <a:t>toinen taso</a:t>
            </a:r>
          </a:p>
          <a:p>
            <a:pPr lvl="2" rtl="0"/>
            <a:r>
              <a:rPr lang="fi-FI" noProof="0"/>
              <a:t>kolmas taso</a:t>
            </a:r>
          </a:p>
          <a:p>
            <a:pPr lvl="3" rtl="0"/>
            <a:r>
              <a:rPr lang="fi-FI" noProof="0"/>
              <a:t>neljäs taso</a:t>
            </a:r>
          </a:p>
          <a:p>
            <a:pPr lvl="4" rtl="0"/>
            <a:r>
              <a:rPr lang="fi-FI" noProof="0"/>
              <a:t>viides taso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364FE576-B3E5-461C-84D8-BF879AF493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199" cy="2133598"/>
          </a:xfrm>
        </p:spPr>
        <p:txBody>
          <a:bodyPr vert="horz" lIns="121899" tIns="60949" rIns="121899" bIns="60949" rtlCol="0" anchor="t">
            <a:normAutofit/>
          </a:bodyPr>
          <a:lstStyle>
            <a:lvl1pPr>
              <a:defRPr lang="en-US" sz="4000" b="1">
                <a:solidFill>
                  <a:schemeClr val="tx2"/>
                </a:solidFill>
                <a:ea typeface="+mn-ea"/>
                <a:cs typeface="+mn-cs"/>
              </a:defRPr>
            </a:lvl1pPr>
          </a:lstStyle>
          <a:p>
            <a:pPr marL="0" lvl="0" indent="0" rtl="0">
              <a:lnSpc>
                <a:spcPct val="95000"/>
              </a:lnSpc>
              <a:spcBef>
                <a:spcPts val="1866"/>
              </a:spcBef>
              <a:buClr>
                <a:schemeClr val="accent6">
                  <a:lumMod val="50000"/>
                </a:schemeClr>
              </a:buClr>
              <a:buSzPct val="100000"/>
              <a:buFont typeface="Arial" pitchFamily="34" charset="0"/>
            </a:pPr>
            <a:r>
              <a:rPr lang="fi-FI" noProof="0"/>
              <a:t>Muokkaa otsikon perustyyliä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800148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so ympyrä asettelu_vaihtoeht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ikka 4">
            <a:extLst>
              <a:ext uri="{FF2B5EF4-FFF2-40B4-BE49-F238E27FC236}">
                <a16:creationId xmlns:a16="http://schemas.microsoft.com/office/drawing/2014/main" id="{7357EB46-0628-42CB-95AC-AF38CFD6865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22801"/>
          <a:stretch/>
        </p:blipFill>
        <p:spPr>
          <a:xfrm>
            <a:off x="6882605" y="990"/>
            <a:ext cx="5294313" cy="6858000"/>
          </a:xfrm>
          <a:prstGeom prst="rect">
            <a:avLst/>
          </a:prstGeom>
        </p:spPr>
      </p:pic>
      <p:pic>
        <p:nvPicPr>
          <p:cNvPr id="7" name="Grafiikka 6">
            <a:extLst>
              <a:ext uri="{FF2B5EF4-FFF2-40B4-BE49-F238E27FC236}">
                <a16:creationId xmlns:a16="http://schemas.microsoft.com/office/drawing/2014/main" id="{D12EB5EE-DDAA-D449-95BC-BCAFCC6E6BB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18750" t="25323" r="-17290" b="14356"/>
          <a:stretch/>
        </p:blipFill>
        <p:spPr>
          <a:xfrm>
            <a:off x="0" y="0"/>
            <a:ext cx="12014201" cy="6897338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 hasCustomPrompt="1"/>
          </p:nvPr>
        </p:nvSpPr>
        <p:spPr>
          <a:xfrm>
            <a:off x="720725" y="685800"/>
            <a:ext cx="5562600" cy="1143000"/>
          </a:xfrm>
        </p:spPr>
        <p:txBody>
          <a:bodyPr rtlCol="0" anchor="t">
            <a:normAutofit/>
          </a:bodyPr>
          <a:lstStyle>
            <a:lvl1pPr>
              <a:defRPr sz="4000" b="1">
                <a:solidFill>
                  <a:schemeClr val="accent1"/>
                </a:solidFill>
              </a:defRPr>
            </a:lvl1pPr>
          </a:lstStyle>
          <a:p>
            <a:pPr rtl="0"/>
            <a:r>
              <a:rPr lang="fi-FI" noProof="0"/>
              <a:t>Muokkaa otsikon perustyyliä napsauttamalla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720725" y="1828800"/>
            <a:ext cx="5562600" cy="4470400"/>
          </a:xfrm>
        </p:spPr>
        <p:txBody>
          <a:bodyPr rtlCol="0">
            <a:normAutofit/>
          </a:bodyPr>
          <a:lstStyle>
            <a:lvl1pPr>
              <a:defRPr sz="2000"/>
            </a:lvl1pPr>
            <a:lvl2pPr marL="731392" indent="-304747">
              <a:buFont typeface="Courier New" panose="02070309020205020404" pitchFamily="49" charset="0"/>
              <a:buChar char="o"/>
              <a:defRPr sz="2000"/>
            </a:lvl2pPr>
            <a:lvl3pPr marL="1158037" indent="-304747">
              <a:buFont typeface="Courier New" panose="02070309020205020404" pitchFamily="49" charset="0"/>
              <a:buChar char="o"/>
              <a:defRPr sz="2000"/>
            </a:lvl3pPr>
            <a:lvl4pPr marL="1584683" indent="-304747">
              <a:buFont typeface="Courier New" panose="02070309020205020404" pitchFamily="49" charset="0"/>
              <a:buChar char="o"/>
              <a:defRPr sz="2000"/>
            </a:lvl4pPr>
            <a:lvl5pPr marL="2011328" indent="-304747">
              <a:buFont typeface="Courier New" panose="02070309020205020404" pitchFamily="49" charset="0"/>
              <a:buChar char="o"/>
              <a:defRPr sz="2000"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 rtl="0"/>
            <a:r>
              <a:rPr lang="fi-FI" noProof="0"/>
              <a:t>Muokkaa tekstin perustyylejä napsauttamalla</a:t>
            </a:r>
          </a:p>
          <a:p>
            <a:pPr lvl="1" rtl="0"/>
            <a:r>
              <a:rPr lang="fi-FI" noProof="0"/>
              <a:t>toinen taso</a:t>
            </a:r>
          </a:p>
          <a:p>
            <a:pPr lvl="2" rtl="0"/>
            <a:r>
              <a:rPr lang="fi-FI" noProof="0"/>
              <a:t>kolmas taso</a:t>
            </a:r>
          </a:p>
          <a:p>
            <a:pPr lvl="3" rtl="0"/>
            <a:r>
              <a:rPr lang="fi-FI" noProof="0"/>
              <a:t>neljäs taso</a:t>
            </a:r>
          </a:p>
          <a:p>
            <a:pPr lvl="4" rtl="0"/>
            <a:r>
              <a:rPr lang="fi-FI" noProof="0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1027200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so ympyrä asettelu_vaihtoeh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ikka 4">
            <a:extLst>
              <a:ext uri="{FF2B5EF4-FFF2-40B4-BE49-F238E27FC236}">
                <a16:creationId xmlns:a16="http://schemas.microsoft.com/office/drawing/2014/main" id="{7357EB46-0628-42CB-95AC-AF38CFD6865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22801"/>
          <a:stretch/>
        </p:blipFill>
        <p:spPr>
          <a:xfrm>
            <a:off x="6894512" y="0"/>
            <a:ext cx="5294313" cy="6858000"/>
          </a:xfrm>
          <a:prstGeom prst="rect">
            <a:avLst/>
          </a:prstGeom>
        </p:spPr>
      </p:pic>
      <p:pic>
        <p:nvPicPr>
          <p:cNvPr id="7" name="Grafiikka 6">
            <a:extLst>
              <a:ext uri="{FF2B5EF4-FFF2-40B4-BE49-F238E27FC236}">
                <a16:creationId xmlns:a16="http://schemas.microsoft.com/office/drawing/2014/main" id="{75506675-2304-3948-8A18-BB70E847D3D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18750" t="25323" r="-17290" b="14356"/>
          <a:stretch/>
        </p:blipFill>
        <p:spPr>
          <a:xfrm>
            <a:off x="0" y="0"/>
            <a:ext cx="12014201" cy="6897338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 hasCustomPrompt="1"/>
          </p:nvPr>
        </p:nvSpPr>
        <p:spPr>
          <a:xfrm>
            <a:off x="720725" y="685800"/>
            <a:ext cx="5562600" cy="1143000"/>
          </a:xfrm>
        </p:spPr>
        <p:txBody>
          <a:bodyPr rtlCol="0" anchor="t">
            <a:normAutofit/>
          </a:bodyPr>
          <a:lstStyle>
            <a:lvl1pPr>
              <a:defRPr sz="40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fi-FI" noProof="0"/>
              <a:t>Muokkaa otsikon perustyyliä napsauttamalla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720725" y="1828800"/>
            <a:ext cx="5562600" cy="4470400"/>
          </a:xfrm>
        </p:spPr>
        <p:txBody>
          <a:bodyPr rtlCol="0">
            <a:normAutofit/>
          </a:bodyPr>
          <a:lstStyle>
            <a:lvl1pPr>
              <a:buClr>
                <a:schemeClr val="bg1"/>
              </a:buClr>
              <a:defRPr sz="2000">
                <a:solidFill>
                  <a:schemeClr val="bg1"/>
                </a:solidFill>
              </a:defRPr>
            </a:lvl1pPr>
            <a:lvl2pPr marL="731392" indent="-304747">
              <a:buClr>
                <a:schemeClr val="bg1"/>
              </a:buClr>
              <a:buFont typeface="Courier New" panose="02070309020205020404" pitchFamily="49" charset="0"/>
              <a:buChar char="o"/>
              <a:defRPr sz="2000">
                <a:solidFill>
                  <a:schemeClr val="bg1"/>
                </a:solidFill>
              </a:defRPr>
            </a:lvl2pPr>
            <a:lvl3pPr marL="1158037" indent="-304747">
              <a:buClr>
                <a:schemeClr val="bg1"/>
              </a:buClr>
              <a:buFont typeface="Courier New" panose="02070309020205020404" pitchFamily="49" charset="0"/>
              <a:buChar char="o"/>
              <a:defRPr sz="2000">
                <a:solidFill>
                  <a:schemeClr val="bg1"/>
                </a:solidFill>
              </a:defRPr>
            </a:lvl3pPr>
            <a:lvl4pPr marL="1584683" indent="-304747">
              <a:buClr>
                <a:schemeClr val="bg1"/>
              </a:buClr>
              <a:buFont typeface="Courier New" panose="02070309020205020404" pitchFamily="49" charset="0"/>
              <a:buChar char="o"/>
              <a:defRPr sz="2000">
                <a:solidFill>
                  <a:schemeClr val="bg1"/>
                </a:solidFill>
              </a:defRPr>
            </a:lvl4pPr>
            <a:lvl5pPr marL="2011328" indent="-304747">
              <a:buClr>
                <a:schemeClr val="bg1"/>
              </a:buClr>
              <a:buFont typeface="Courier New" panose="02070309020205020404" pitchFamily="49" charset="0"/>
              <a:buChar char="o"/>
              <a:defRPr sz="2000">
                <a:solidFill>
                  <a:schemeClr val="bg1"/>
                </a:solidFill>
              </a:defRPr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 rtl="0"/>
            <a:r>
              <a:rPr lang="fi-FI" noProof="0"/>
              <a:t>Muokkaa tekstin perustyylejä napsauttamalla</a:t>
            </a:r>
          </a:p>
          <a:p>
            <a:pPr lvl="1" rtl="0"/>
            <a:r>
              <a:rPr lang="fi-FI" noProof="0"/>
              <a:t>toinen taso</a:t>
            </a:r>
          </a:p>
          <a:p>
            <a:pPr lvl="2" rtl="0"/>
            <a:r>
              <a:rPr lang="fi-FI" noProof="0"/>
              <a:t>kolmas taso</a:t>
            </a:r>
          </a:p>
          <a:p>
            <a:pPr lvl="3" rtl="0"/>
            <a:r>
              <a:rPr lang="fi-FI" noProof="0"/>
              <a:t>neljäs taso</a:t>
            </a:r>
          </a:p>
          <a:p>
            <a:pPr lvl="4" rtl="0"/>
            <a:r>
              <a:rPr lang="fi-FI" noProof="0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4090494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perin asettelu">
    <p:bg>
      <p:bgPr>
        <a:blipFill dpi="0" rotWithShape="1">
          <a:blip r:embed="rId2">
            <a:alphaModFix amt="30000"/>
            <a:lum/>
          </a:blip>
          <a:srcRect/>
          <a:tile tx="203200" ty="20320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 hasCustomPrompt="1"/>
          </p:nvPr>
        </p:nvSpPr>
        <p:spPr>
          <a:xfrm>
            <a:off x="2741611" y="685800"/>
            <a:ext cx="8763002" cy="990600"/>
          </a:xfrm>
        </p:spPr>
        <p:txBody>
          <a:bodyPr rtlCol="0" anchor="t"/>
          <a:lstStyle>
            <a:lvl1pPr>
              <a:lnSpc>
                <a:spcPct val="100000"/>
              </a:lnSpc>
              <a:defRPr sz="4000" b="1">
                <a:solidFill>
                  <a:schemeClr val="accent1"/>
                </a:solidFill>
              </a:defRPr>
            </a:lvl1pPr>
          </a:lstStyle>
          <a:p>
            <a:pPr rtl="0"/>
            <a:r>
              <a:rPr lang="fi-FI" noProof="0"/>
              <a:t>Muokkaa otsikon perustyyliä napsauttamalla</a:t>
            </a:r>
          </a:p>
        </p:txBody>
      </p:sp>
      <p:pic>
        <p:nvPicPr>
          <p:cNvPr id="4" name="Grafiikka 3">
            <a:extLst>
              <a:ext uri="{FF2B5EF4-FFF2-40B4-BE49-F238E27FC236}">
                <a16:creationId xmlns:a16="http://schemas.microsoft.com/office/drawing/2014/main" id="{688A6A42-7A89-44E1-BBDF-14C2FD2245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0812" y="1309974"/>
            <a:ext cx="1830164" cy="4648200"/>
          </a:xfrm>
          <a:prstGeom prst="rect">
            <a:avLst/>
          </a:prstGeom>
        </p:spPr>
      </p:pic>
      <p:sp>
        <p:nvSpPr>
          <p:cNvPr id="8" name="Sisällön paikkamerkki 2">
            <a:extLst>
              <a:ext uri="{FF2B5EF4-FFF2-40B4-BE49-F238E27FC236}">
                <a16:creationId xmlns:a16="http://schemas.microsoft.com/office/drawing/2014/main" id="{421512DC-20C8-4928-B94E-9F191902C57E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2741611" y="1828800"/>
            <a:ext cx="8763002" cy="4470400"/>
          </a:xfrm>
        </p:spPr>
        <p:txBody>
          <a:bodyPr rtlCol="0">
            <a:normAutofit/>
          </a:bodyPr>
          <a:lstStyle>
            <a:lvl1pPr>
              <a:defRPr sz="2000"/>
            </a:lvl1pPr>
            <a:lvl2pPr marL="731392" indent="-304747">
              <a:buFont typeface="Courier New" panose="02070309020205020404" pitchFamily="49" charset="0"/>
              <a:buChar char="o"/>
              <a:defRPr sz="2000"/>
            </a:lvl2pPr>
            <a:lvl3pPr marL="1158037" indent="-304747">
              <a:buFont typeface="Courier New" panose="02070309020205020404" pitchFamily="49" charset="0"/>
              <a:buChar char="o"/>
              <a:defRPr sz="2000"/>
            </a:lvl3pPr>
            <a:lvl4pPr marL="1584683" indent="-304747">
              <a:buFont typeface="Courier New" panose="02070309020205020404" pitchFamily="49" charset="0"/>
              <a:buChar char="o"/>
              <a:defRPr sz="2000"/>
            </a:lvl4pPr>
            <a:lvl5pPr marL="2011328" indent="-304747">
              <a:buFont typeface="Courier New" panose="02070309020205020404" pitchFamily="49" charset="0"/>
              <a:buChar char="o"/>
              <a:defRPr sz="2000"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 rtl="0"/>
            <a:r>
              <a:rPr lang="fi-FI" noProof="0"/>
              <a:t>Muokkaa tekstin perustyylejä napsauttamalla</a:t>
            </a:r>
          </a:p>
          <a:p>
            <a:pPr lvl="1" rtl="0"/>
            <a:r>
              <a:rPr lang="fi-FI" noProof="0"/>
              <a:t>toinen taso</a:t>
            </a:r>
          </a:p>
          <a:p>
            <a:pPr lvl="2" rtl="0"/>
            <a:r>
              <a:rPr lang="fi-FI" noProof="0"/>
              <a:t>kolmas taso</a:t>
            </a:r>
          </a:p>
          <a:p>
            <a:pPr lvl="3" rtl="0"/>
            <a:r>
              <a:rPr lang="fi-FI" noProof="0"/>
              <a:t>neljäs taso</a:t>
            </a:r>
          </a:p>
          <a:p>
            <a:pPr lvl="4" rtl="0"/>
            <a:r>
              <a:rPr lang="fi-FI" noProof="0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2304845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1397000"/>
          </a:xfrm>
          <a:prstGeom prst="rect">
            <a:avLst/>
          </a:prstGeom>
        </p:spPr>
        <p:txBody>
          <a:bodyPr vert="horz" lIns="121899" tIns="60949" rIns="121899" bIns="60949" rtlCol="0" anchor="b">
            <a:normAutofit/>
          </a:bodyPr>
          <a:lstStyle/>
          <a:p>
            <a:pPr rtl="0"/>
            <a:r>
              <a:rPr lang="fi-FI" noProof="0"/>
              <a:t>Muokkaa otsikon perustyyliä napsauttamalla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1117309" y="1701800"/>
            <a:ext cx="10157354" cy="4470400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 rtl="0"/>
            <a:r>
              <a:rPr lang="fi-FI" noProof="0"/>
              <a:t>Muokkaa tekstin perustyylejä napsauttamalla</a:t>
            </a:r>
          </a:p>
          <a:p>
            <a:pPr lvl="1" rtl="0"/>
            <a:r>
              <a:rPr lang="fi-FI" noProof="0"/>
              <a:t>Toinen taso</a:t>
            </a:r>
          </a:p>
          <a:p>
            <a:pPr lvl="2" rtl="0"/>
            <a:r>
              <a:rPr lang="fi-FI" noProof="0"/>
              <a:t>Kolmas taso</a:t>
            </a:r>
          </a:p>
          <a:p>
            <a:pPr lvl="3" rtl="0"/>
            <a:r>
              <a:rPr lang="fi-FI" noProof="0"/>
              <a:t>Neljäs taso</a:t>
            </a:r>
          </a:p>
          <a:p>
            <a:pPr lvl="4" rtl="0"/>
            <a:r>
              <a:rPr lang="fi-FI" noProof="0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1117309" y="6400801"/>
            <a:ext cx="2742486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l">
              <a:defRPr sz="12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pPr rtl="0"/>
            <a:fld id="{F59A1568-2397-4B9E-AD97-6AF4D6021874}" type="datetime1">
              <a:rPr lang="fi-FI" noProof="0" smtClean="0"/>
              <a:t>21.5.2021</a:t>
            </a:fld>
            <a:endParaRPr lang="fi-FI" noProof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3907842" y="6400801"/>
            <a:ext cx="6216301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ctr">
              <a:defRPr sz="12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pPr rtl="0"/>
            <a:r>
              <a:rPr lang="fi-FI" noProof="0"/>
              <a:t>Lisää alatunniste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10167146" y="6400801"/>
            <a:ext cx="1107518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r">
              <a:defRPr sz="12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pPr rtl="0"/>
            <a:fld id="{EB37DED6-D4C7-42EE-AB49-D2E39E64FDE4}" type="slidenum">
              <a:rPr lang="fi-FI" noProof="0" smtClean="0"/>
              <a:pPr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2060187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701" r:id="rId2"/>
    <p:sldLayoutId id="2147483702" r:id="rId3"/>
    <p:sldLayoutId id="2147483699" r:id="rId4"/>
    <p:sldLayoutId id="2147483700" r:id="rId5"/>
    <p:sldLayoutId id="2147483698" r:id="rId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1218987" rtl="0" eaLnBrk="1" latinLnBrk="0" hangingPunct="1">
        <a:lnSpc>
          <a:spcPct val="85000"/>
        </a:lnSpc>
        <a:spcBef>
          <a:spcPct val="0"/>
        </a:spcBef>
        <a:buNone/>
        <a:tabLst/>
        <a:defRPr sz="4400" b="0" kern="1200" cap="none" baseline="0">
          <a:solidFill>
            <a:schemeClr val="accent2">
              <a:lumMod val="50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304747" indent="-304747" algn="l" defTabSz="1218987" rtl="0" eaLnBrk="1" latinLnBrk="0" hangingPunct="1">
        <a:lnSpc>
          <a:spcPct val="95000"/>
        </a:lnSpc>
        <a:spcBef>
          <a:spcPts val="1866"/>
        </a:spcBef>
        <a:buClr>
          <a:schemeClr val="accent6">
            <a:lumMod val="50000"/>
          </a:schemeClr>
        </a:buClr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31392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100000"/>
        <a:buFont typeface="Century Gothic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58037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584683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11328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133226" indent="0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90000"/>
        <a:buFont typeface="Century Gothic" panose="020B0502020202020204" pitchFamily="34" charset="0"/>
        <a:buNone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6pPr>
      <a:lvl7pPr marL="2845622" indent="-285750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90000"/>
        <a:buFont typeface="Century Gothic" panose="020B0502020202020204" pitchFamily="34" charset="0"/>
        <a:buChar char="–"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7pPr>
      <a:lvl8pPr marL="3272267" indent="-285750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90000"/>
        <a:buFont typeface="Century Gothic" panose="020B0502020202020204" pitchFamily="34" charset="0"/>
        <a:buChar char="–"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8pPr>
      <a:lvl9pPr marL="3759862" indent="-285750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90000"/>
        <a:buFont typeface="Century Gothic" panose="020B0502020202020204" pitchFamily="34" charset="0"/>
        <a:buChar char="–"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31" userDrawn="1">
          <p15:clr>
            <a:srgbClr val="F26B43"/>
          </p15:clr>
        </p15:guide>
        <p15:guide id="2" orient="horz" pos="432" userDrawn="1">
          <p15:clr>
            <a:srgbClr val="F26B43"/>
          </p15:clr>
        </p15:guide>
        <p15:guide id="3" pos="7247" userDrawn="1">
          <p15:clr>
            <a:srgbClr val="F26B43"/>
          </p15:clr>
        </p15:guide>
        <p15:guide id="4" orient="horz" pos="388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pia.rask-jussila@joensuu.fi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F7DEB8F-68B5-45C7-B2E2-C7CEA0B52A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6180" y="1484784"/>
            <a:ext cx="4045645" cy="2750780"/>
          </a:xfrm>
        </p:spPr>
        <p:txBody>
          <a:bodyPr rtlCol="0">
            <a:noAutofit/>
          </a:bodyPr>
          <a:lstStyle/>
          <a:p>
            <a:pPr rtl="0"/>
            <a:r>
              <a:rPr lang="fi-FI" sz="5400" dirty="0"/>
              <a:t>Nuorten luku-sovellus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BFB2E407-D5EB-4497-8CCA-679DF12520C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936471" y="4077072"/>
            <a:ext cx="4143362" cy="1656183"/>
          </a:xfrm>
        </p:spPr>
        <p:txBody>
          <a:bodyPr rtlCol="0">
            <a:normAutofit/>
          </a:bodyPr>
          <a:lstStyle/>
          <a:p>
            <a:pPr rtl="0"/>
            <a:br>
              <a:rPr lang="fi-FI" dirty="0">
                <a:solidFill>
                  <a:schemeClr val="accent1"/>
                </a:solidFill>
              </a:rPr>
            </a:br>
            <a:r>
              <a:rPr lang="fi-FI" dirty="0">
                <a:solidFill>
                  <a:schemeClr val="accent1"/>
                </a:solidFill>
              </a:rPr>
              <a:t>Itä-Suomen kirjastolaisten etäkahvit</a:t>
            </a:r>
            <a:br>
              <a:rPr lang="fi-FI" dirty="0">
                <a:solidFill>
                  <a:schemeClr val="accent1"/>
                </a:solidFill>
              </a:rPr>
            </a:br>
            <a:r>
              <a:rPr lang="fi-FI" dirty="0">
                <a:solidFill>
                  <a:schemeClr val="accent1"/>
                </a:solidFill>
              </a:rPr>
              <a:t> 20.5.2021</a:t>
            </a:r>
            <a:br>
              <a:rPr lang="fi-FI" dirty="0">
                <a:solidFill>
                  <a:schemeClr val="accent1"/>
                </a:solidFill>
              </a:rPr>
            </a:br>
            <a:r>
              <a:rPr lang="fi-FI" dirty="0">
                <a:solidFill>
                  <a:schemeClr val="accent1"/>
                </a:solidFill>
              </a:rPr>
              <a:t>Lukuagentti Pia Rask-Jussila</a:t>
            </a:r>
          </a:p>
        </p:txBody>
      </p:sp>
    </p:spTree>
    <p:extLst>
      <p:ext uri="{BB962C8B-B14F-4D97-AF65-F5344CB8AC3E}">
        <p14:creationId xmlns:p14="http://schemas.microsoft.com/office/powerpoint/2010/main" val="3515975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7EA6B54-19AF-4BA9-A179-9FD5BF1604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 dirty="0"/>
          </a:p>
        </p:txBody>
      </p:sp>
      <p:pic>
        <p:nvPicPr>
          <p:cNvPr id="11" name="Sisällön paikkamerkki 10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8ABE8544-3A04-4655-8D45-B1FF6AC2F24C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3"/>
          <a:stretch>
            <a:fillRect/>
          </a:stretch>
        </p:blipFill>
        <p:spPr>
          <a:xfrm>
            <a:off x="-7754" y="-1462"/>
            <a:ext cx="12196579" cy="6859462"/>
          </a:xfrm>
        </p:spPr>
      </p:pic>
      <p:sp>
        <p:nvSpPr>
          <p:cNvPr id="12" name="Tekstiruutu 11">
            <a:extLst>
              <a:ext uri="{FF2B5EF4-FFF2-40B4-BE49-F238E27FC236}">
                <a16:creationId xmlns:a16="http://schemas.microsoft.com/office/drawing/2014/main" id="{76E772BF-C98B-471C-B58D-5254B7FA3014}"/>
              </a:ext>
            </a:extLst>
          </p:cNvPr>
          <p:cNvSpPr txBox="1"/>
          <p:nvPr/>
        </p:nvSpPr>
        <p:spPr>
          <a:xfrm>
            <a:off x="185879" y="179632"/>
            <a:ext cx="11809312" cy="764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fi-FI" sz="4600" b="1" dirty="0">
                <a:solidFill>
                  <a:schemeClr val="bg1"/>
                </a:solidFill>
              </a:rPr>
              <a:t>Lukutaito kuuluu kaikille –hanke </a:t>
            </a:r>
          </a:p>
        </p:txBody>
      </p:sp>
      <p:pic>
        <p:nvPicPr>
          <p:cNvPr id="14" name="Kuva 13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284963C4-2C6D-47AC-A03A-3170FDA19F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323" y="3717698"/>
            <a:ext cx="2747885" cy="2747885"/>
          </a:xfrm>
          <a:prstGeom prst="rect">
            <a:avLst/>
          </a:prstGeom>
        </p:spPr>
      </p:pic>
      <p:pic>
        <p:nvPicPr>
          <p:cNvPr id="16" name="Kuva 15" descr="Kuva, joka sisältää kohteen teksti, kuningatar, merkki&#10;&#10;Kuvaus luotu automaattisesti">
            <a:extLst>
              <a:ext uri="{FF2B5EF4-FFF2-40B4-BE49-F238E27FC236}">
                <a16:creationId xmlns:a16="http://schemas.microsoft.com/office/drawing/2014/main" id="{CA362B3D-7455-455E-AF0D-C4B44596B7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94466" y="1194965"/>
            <a:ext cx="2574036" cy="2574036"/>
          </a:xfrm>
          <a:prstGeom prst="rect">
            <a:avLst/>
          </a:prstGeom>
        </p:spPr>
      </p:pic>
      <p:pic>
        <p:nvPicPr>
          <p:cNvPr id="3" name="Kuva 2">
            <a:extLst>
              <a:ext uri="{FF2B5EF4-FFF2-40B4-BE49-F238E27FC236}">
                <a16:creationId xmlns:a16="http://schemas.microsoft.com/office/drawing/2014/main" id="{BA2865BF-4E98-4673-84AD-EF3A16BFCC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6516" y="1194742"/>
            <a:ext cx="2450804" cy="2444708"/>
          </a:xfrm>
          <a:prstGeom prst="rect">
            <a:avLst/>
          </a:prstGeom>
        </p:spPr>
      </p:pic>
      <p:pic>
        <p:nvPicPr>
          <p:cNvPr id="4" name="Kuva 3">
            <a:extLst>
              <a:ext uri="{FF2B5EF4-FFF2-40B4-BE49-F238E27FC236}">
                <a16:creationId xmlns:a16="http://schemas.microsoft.com/office/drawing/2014/main" id="{A9F9C510-B511-4073-A669-0B60503E26C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25064" y="4046239"/>
            <a:ext cx="2743438" cy="2737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859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7C967A1C-B231-4F44-9203-5F9CD9213F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i-FI" sz="4000" b="1" dirty="0"/>
              <a:t>Sovelluksen abc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0"/>
          </p:nvPr>
        </p:nvSpPr>
        <p:spPr>
          <a:xfrm>
            <a:off x="2741610" y="1844824"/>
            <a:ext cx="9113441" cy="4454376"/>
          </a:xfrm>
        </p:spPr>
        <p:txBody>
          <a:bodyPr vert="horz" lIns="121899" tIns="60949" rIns="121899" bIns="60949" rtlCol="0" anchor="t">
            <a:normAutofit/>
          </a:bodyPr>
          <a:lstStyle/>
          <a:p>
            <a:pPr rtl="0"/>
            <a:r>
              <a:rPr lang="fi-FI" sz="2400" dirty="0"/>
              <a:t>Pääkohderyhmänä yläkouluikäiset</a:t>
            </a:r>
          </a:p>
          <a:p>
            <a:pPr rtl="0"/>
            <a:r>
              <a:rPr lang="fi-FI" sz="2400" dirty="0"/>
              <a:t>Yläkoulun lukudiplomi uudessa muodossa ja ”vapaa käyttö” </a:t>
            </a:r>
          </a:p>
          <a:p>
            <a:pPr rtl="0"/>
            <a:r>
              <a:rPr lang="fi-FI" sz="2400" dirty="0"/>
              <a:t>Miksi sovellus? </a:t>
            </a:r>
          </a:p>
          <a:p>
            <a:pPr rtl="0"/>
            <a:r>
              <a:rPr lang="fi-FI" sz="2400" dirty="0"/>
              <a:t>Avoimesti sovelluskauppoihin, </a:t>
            </a:r>
            <a:r>
              <a:rPr lang="fi-FI" sz="2400" dirty="0" err="1"/>
              <a:t>Android-</a:t>
            </a:r>
            <a:r>
              <a:rPr lang="fi-FI" sz="2400" dirty="0"/>
              <a:t> ja iOS-versiot</a:t>
            </a:r>
          </a:p>
          <a:p>
            <a:pPr rtl="0"/>
            <a:r>
              <a:rPr lang="fi-FI" sz="2400" dirty="0"/>
              <a:t>Vaatii rekisteröitymisen  </a:t>
            </a:r>
          </a:p>
          <a:p>
            <a:pPr rtl="0"/>
            <a:r>
              <a:rPr lang="fi-FI" sz="2400" dirty="0"/>
              <a:t>Kaiken tasoisille lukijoille </a:t>
            </a:r>
          </a:p>
          <a:p>
            <a:pPr rtl="0"/>
            <a:r>
              <a:rPr lang="fi-FI" sz="2400" dirty="0"/>
              <a:t>Nuorten testiryhmät </a:t>
            </a:r>
          </a:p>
          <a:p>
            <a:pPr rtl="0"/>
            <a:endParaRPr lang="fi-FI" sz="2400" dirty="0"/>
          </a:p>
          <a:p>
            <a:pPr rtl="0"/>
            <a:endParaRPr lang="fi-FI" dirty="0"/>
          </a:p>
          <a:p>
            <a:pPr rtl="0">
              <a:buClr>
                <a:schemeClr val="tx1"/>
              </a:buClr>
            </a:pPr>
            <a:endParaRPr lang="fi-FI" sz="2000" dirty="0"/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9F2E4552-CEA6-4F3B-8C88-129F8CBFB3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90756" y="4149080"/>
            <a:ext cx="2775071" cy="2567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330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tsikko 1">
            <a:extLst>
              <a:ext uri="{FF2B5EF4-FFF2-40B4-BE49-F238E27FC236}">
                <a16:creationId xmlns:a16="http://schemas.microsoft.com/office/drawing/2014/main" id="{D8E1B2A2-AB8D-A749-83BF-90273FBD41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788" y="290492"/>
            <a:ext cx="9649072" cy="1554332"/>
          </a:xfrm>
        </p:spPr>
        <p:txBody>
          <a:bodyPr rtlCol="0" anchor="t">
            <a:noAutofit/>
          </a:bodyPr>
          <a:lstStyle/>
          <a:p>
            <a:pPr rtl="0">
              <a:lnSpc>
                <a:spcPct val="100000"/>
              </a:lnSpc>
            </a:pPr>
            <a:br>
              <a:rPr lang="fi-FI" sz="4000" b="1" dirty="0">
                <a:solidFill>
                  <a:schemeClr val="bg1"/>
                </a:solidFill>
              </a:rPr>
            </a:br>
            <a:br>
              <a:rPr lang="fi-FI" sz="4000" b="1" dirty="0">
                <a:solidFill>
                  <a:schemeClr val="bg1"/>
                </a:solidFill>
              </a:rPr>
            </a:br>
            <a:br>
              <a:rPr lang="fi-FI" sz="4000" b="1" dirty="0">
                <a:solidFill>
                  <a:schemeClr val="bg1"/>
                </a:solidFill>
              </a:rPr>
            </a:br>
            <a:br>
              <a:rPr lang="fi-FI" sz="4000" b="1" dirty="0">
                <a:solidFill>
                  <a:schemeClr val="bg1"/>
                </a:solidFill>
              </a:rPr>
            </a:br>
            <a:endParaRPr lang="fi-FI" sz="4000" b="1" dirty="0">
              <a:solidFill>
                <a:schemeClr val="bg1"/>
              </a:solidFill>
            </a:endParaRP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693812" y="2060848"/>
            <a:ext cx="7272808" cy="4038352"/>
          </a:xfrm>
        </p:spPr>
        <p:txBody>
          <a:bodyPr vert="horz" lIns="121899" tIns="60949" rIns="121899" bIns="60949" rtlCol="0" anchor="t">
            <a:normAutofit/>
          </a:bodyPr>
          <a:lstStyle/>
          <a:p>
            <a:pPr marL="304165" indent="-304165" rtl="0">
              <a:buClr>
                <a:schemeClr val="bg1"/>
              </a:buClr>
            </a:pPr>
            <a:endParaRPr lang="fi-FI" dirty="0"/>
          </a:p>
          <a:p>
            <a:pPr marL="304165" indent="-304165" rtl="0">
              <a:buClr>
                <a:schemeClr val="bg1"/>
              </a:buClr>
            </a:pPr>
            <a:endParaRPr lang="fi-FI" sz="2000" dirty="0">
              <a:solidFill>
                <a:schemeClr val="bg1"/>
              </a:solidFill>
            </a:endParaRPr>
          </a:p>
          <a:p>
            <a:pPr marL="304165" indent="-304165" rtl="0">
              <a:buClr>
                <a:schemeClr val="bg1"/>
              </a:buClr>
            </a:pPr>
            <a:endParaRPr lang="fi-FI" sz="2000" dirty="0"/>
          </a:p>
          <a:p>
            <a:pPr marL="304165" indent="-304165" rtl="0">
              <a:buClr>
                <a:schemeClr val="bg1"/>
              </a:buClr>
            </a:pPr>
            <a:endParaRPr lang="fi-FI" sz="2000" dirty="0">
              <a:solidFill>
                <a:schemeClr val="bg1"/>
              </a:solidFill>
            </a:endParaRPr>
          </a:p>
        </p:txBody>
      </p:sp>
      <p:sp>
        <p:nvSpPr>
          <p:cNvPr id="13" name="Tekstiruutu 12">
            <a:extLst>
              <a:ext uri="{FF2B5EF4-FFF2-40B4-BE49-F238E27FC236}">
                <a16:creationId xmlns:a16="http://schemas.microsoft.com/office/drawing/2014/main" id="{DB90A5D0-F0D7-41B8-A718-27A7DE274616}"/>
              </a:ext>
            </a:extLst>
          </p:cNvPr>
          <p:cNvSpPr txBox="1"/>
          <p:nvPr/>
        </p:nvSpPr>
        <p:spPr>
          <a:xfrm>
            <a:off x="2987199" y="237922"/>
            <a:ext cx="5675852" cy="7940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fi-FI" sz="4800" b="1" dirty="0"/>
              <a:t>Metron kyytiin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94600401-8FE1-466F-8871-3FA75627DE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748" y="111334"/>
            <a:ext cx="2983303" cy="6635331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CC136AF4-286C-422C-B000-CF9155CC39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0032" y="1062379"/>
            <a:ext cx="2682527" cy="5743680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12AC86AB-695F-4224-BBAD-59B591DA13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1724" y="1062379"/>
            <a:ext cx="2682527" cy="5731256"/>
          </a:xfrm>
          <a:prstGeom prst="rect">
            <a:avLst/>
          </a:prstGeom>
        </p:spPr>
      </p:pic>
      <p:pic>
        <p:nvPicPr>
          <p:cNvPr id="12" name="Kuva 11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FF817FD3-13F1-4202-ADD1-74FF09221B0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43256" y="319492"/>
            <a:ext cx="2983303" cy="6456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576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tsikko 1">
            <a:extLst>
              <a:ext uri="{FF2B5EF4-FFF2-40B4-BE49-F238E27FC236}">
                <a16:creationId xmlns:a16="http://schemas.microsoft.com/office/drawing/2014/main" id="{D8E1B2A2-AB8D-A749-83BF-90273FBD41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788" y="290492"/>
            <a:ext cx="9649072" cy="1554332"/>
          </a:xfrm>
        </p:spPr>
        <p:txBody>
          <a:bodyPr rtlCol="0" anchor="t">
            <a:noAutofit/>
          </a:bodyPr>
          <a:lstStyle/>
          <a:p>
            <a:pPr rtl="0">
              <a:lnSpc>
                <a:spcPct val="100000"/>
              </a:lnSpc>
            </a:pPr>
            <a:br>
              <a:rPr lang="fi-FI" sz="4000" b="1" dirty="0">
                <a:solidFill>
                  <a:schemeClr val="bg1"/>
                </a:solidFill>
              </a:rPr>
            </a:br>
            <a:br>
              <a:rPr lang="fi-FI" sz="4000" b="1" dirty="0">
                <a:solidFill>
                  <a:schemeClr val="bg1"/>
                </a:solidFill>
              </a:rPr>
            </a:br>
            <a:br>
              <a:rPr lang="fi-FI" sz="4000" b="1" dirty="0">
                <a:solidFill>
                  <a:schemeClr val="bg1"/>
                </a:solidFill>
              </a:rPr>
            </a:br>
            <a:br>
              <a:rPr lang="fi-FI" sz="4000" b="1" dirty="0">
                <a:solidFill>
                  <a:schemeClr val="bg1"/>
                </a:solidFill>
              </a:rPr>
            </a:br>
            <a:endParaRPr lang="fi-FI" sz="4000" b="1" dirty="0">
              <a:solidFill>
                <a:schemeClr val="bg1"/>
              </a:solidFill>
            </a:endParaRP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693812" y="2060848"/>
            <a:ext cx="7272808" cy="4038352"/>
          </a:xfrm>
        </p:spPr>
        <p:txBody>
          <a:bodyPr vert="horz" lIns="121899" tIns="60949" rIns="121899" bIns="60949" rtlCol="0" anchor="t">
            <a:normAutofit/>
          </a:bodyPr>
          <a:lstStyle/>
          <a:p>
            <a:pPr marL="304165" indent="-304165" rtl="0">
              <a:buClr>
                <a:schemeClr val="bg1"/>
              </a:buClr>
            </a:pPr>
            <a:endParaRPr lang="fi-FI" dirty="0"/>
          </a:p>
          <a:p>
            <a:pPr marL="304165" indent="-304165" rtl="0">
              <a:buClr>
                <a:schemeClr val="bg1"/>
              </a:buClr>
            </a:pPr>
            <a:endParaRPr lang="fi-FI" sz="2000" dirty="0">
              <a:solidFill>
                <a:schemeClr val="bg1"/>
              </a:solidFill>
            </a:endParaRPr>
          </a:p>
          <a:p>
            <a:pPr marL="304165" indent="-304165" rtl="0">
              <a:buClr>
                <a:schemeClr val="bg1"/>
              </a:buClr>
            </a:pPr>
            <a:endParaRPr lang="fi-FI" sz="2000" dirty="0"/>
          </a:p>
          <a:p>
            <a:pPr marL="304165" indent="-304165" rtl="0">
              <a:buClr>
                <a:schemeClr val="bg1"/>
              </a:buClr>
            </a:pPr>
            <a:endParaRPr lang="fi-FI" sz="2000" dirty="0">
              <a:solidFill>
                <a:schemeClr val="bg1"/>
              </a:solidFill>
            </a:endParaRPr>
          </a:p>
        </p:txBody>
      </p:sp>
      <p:sp>
        <p:nvSpPr>
          <p:cNvPr id="13" name="Tekstiruutu 12">
            <a:extLst>
              <a:ext uri="{FF2B5EF4-FFF2-40B4-BE49-F238E27FC236}">
                <a16:creationId xmlns:a16="http://schemas.microsoft.com/office/drawing/2014/main" id="{DB90A5D0-F0D7-41B8-A718-27A7DE274616}"/>
              </a:ext>
            </a:extLst>
          </p:cNvPr>
          <p:cNvSpPr txBox="1"/>
          <p:nvPr/>
        </p:nvSpPr>
        <p:spPr>
          <a:xfrm>
            <a:off x="1053852" y="237922"/>
            <a:ext cx="9550797" cy="7940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fi-FI" sz="4800" b="1" dirty="0"/>
              <a:t>Metrokartan versiointia</a:t>
            </a:r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D3C4325B-C805-4D97-8078-0F3B20AF5E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1214438"/>
            <a:ext cx="12188825" cy="5353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581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5F13039-F0D7-4255-8290-BDC6D98D15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7988" y="332656"/>
            <a:ext cx="8763002" cy="990600"/>
          </a:xfrm>
        </p:spPr>
        <p:txBody>
          <a:bodyPr rtlCol="0">
            <a:noAutofit/>
          </a:bodyPr>
          <a:lstStyle/>
          <a:p>
            <a:pPr rtl="0"/>
            <a:r>
              <a:rPr lang="fi-FI" b="1" dirty="0"/>
              <a:t>Metron kyytiin, osa kaksi 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fi-FI" sz="4000" dirty="0"/>
              <a:t>Millaisella suorituksella lukudiplomi hanskaan? </a:t>
            </a:r>
          </a:p>
          <a:p>
            <a:pPr rtl="0"/>
            <a:r>
              <a:rPr lang="fi-FI" sz="4000" dirty="0"/>
              <a:t>Käyttäjän valinnanmahdollisuudet </a:t>
            </a:r>
          </a:p>
          <a:p>
            <a:pPr rtl="0"/>
            <a:r>
              <a:rPr lang="fi-FI" sz="4000" dirty="0"/>
              <a:t>Lukudiplomin eri tasot </a:t>
            </a:r>
          </a:p>
          <a:p>
            <a:pPr rtl="0"/>
            <a:r>
              <a:rPr lang="fi-FI" sz="4000" dirty="0"/>
              <a:t>Kirjat liikkuu </a:t>
            </a:r>
            <a:r>
              <a:rPr lang="fi-FI" sz="4000" dirty="0" err="1"/>
              <a:t>Finna</a:t>
            </a:r>
            <a:r>
              <a:rPr lang="fi-FI" sz="4000" dirty="0"/>
              <a:t>-rajapintaa pitkin</a:t>
            </a:r>
          </a:p>
          <a:p>
            <a:pPr rtl="0"/>
            <a:endParaRPr lang="fi-FI" sz="2000" dirty="0"/>
          </a:p>
        </p:txBody>
      </p:sp>
    </p:spTree>
    <p:extLst>
      <p:ext uri="{BB962C8B-B14F-4D97-AF65-F5344CB8AC3E}">
        <p14:creationId xmlns:p14="http://schemas.microsoft.com/office/powerpoint/2010/main" val="1917663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7C967A1C-B231-4F44-9203-5F9CD9213F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i-FI" sz="4000" b="1" dirty="0"/>
              <a:t>Mitä seuraavaksi? 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0"/>
          </p:nvPr>
        </p:nvSpPr>
        <p:spPr/>
        <p:txBody>
          <a:bodyPr vert="horz" lIns="121899" tIns="60949" rIns="121899" bIns="60949" rtlCol="0" anchor="t">
            <a:normAutofit fontScale="92500" lnSpcReduction="10000"/>
          </a:bodyPr>
          <a:lstStyle/>
          <a:p>
            <a:pPr rtl="0"/>
            <a:r>
              <a:rPr lang="fi-FI" sz="2000" dirty="0"/>
              <a:t>Lähiaikoina päästään testaamaan sovelluksen prototyyppiä</a:t>
            </a:r>
          </a:p>
          <a:p>
            <a:pPr rtl="0"/>
            <a:r>
              <a:rPr lang="fi-FI" dirty="0"/>
              <a:t>Tavoitteena julkaista sovellus vuoden loppuun mennessä. Sitä ennen on vielä aika paljon ratkottavaa, isompia ja pienempiä. </a:t>
            </a:r>
          </a:p>
          <a:p>
            <a:pPr rtl="0"/>
            <a:r>
              <a:rPr lang="fi-FI" dirty="0"/>
              <a:t>Ylläpitotiimin rakentaminen </a:t>
            </a:r>
          </a:p>
          <a:p>
            <a:pPr rtl="0"/>
            <a:r>
              <a:rPr lang="fi-FI" dirty="0"/>
              <a:t>Perehdytys sovelluksen eri käyttäjäryhmille </a:t>
            </a:r>
            <a:br>
              <a:rPr lang="fi-FI" dirty="0"/>
            </a:br>
            <a:endParaRPr lang="fi-FI" dirty="0"/>
          </a:p>
          <a:p>
            <a:pPr rtl="0"/>
            <a:r>
              <a:rPr lang="fi-FI" sz="3600" dirty="0"/>
              <a:t>Haluatko tulla mukaan?</a:t>
            </a:r>
            <a:br>
              <a:rPr lang="fi-FI" sz="3600" dirty="0"/>
            </a:br>
            <a:r>
              <a:rPr lang="fi-FI" sz="3600" dirty="0"/>
              <a:t>Ilmianna itsesi: </a:t>
            </a:r>
            <a:br>
              <a:rPr lang="fi-FI" sz="3600" dirty="0"/>
            </a:br>
            <a:r>
              <a:rPr lang="fi-FI" sz="3600" dirty="0">
                <a:hlinkClick r:id="rId3"/>
              </a:rPr>
              <a:t>pia.rask-jussila@joensuu.fi</a:t>
            </a:r>
            <a:r>
              <a:rPr lang="fi-FI" sz="3600" dirty="0"/>
              <a:t> </a:t>
            </a:r>
            <a:br>
              <a:rPr lang="fi-FI" sz="3600" dirty="0"/>
            </a:br>
            <a:r>
              <a:rPr lang="fi-FI" sz="3600" dirty="0"/>
              <a:t>tai kilauta 0504497666</a:t>
            </a:r>
          </a:p>
          <a:p>
            <a:pPr rtl="0">
              <a:buClr>
                <a:schemeClr val="tx1"/>
              </a:buClr>
            </a:pPr>
            <a:endParaRPr lang="fi-FI" sz="2000" dirty="0"/>
          </a:p>
        </p:txBody>
      </p:sp>
    </p:spTree>
    <p:extLst>
      <p:ext uri="{BB962C8B-B14F-4D97-AF65-F5344CB8AC3E}">
        <p14:creationId xmlns:p14="http://schemas.microsoft.com/office/powerpoint/2010/main" val="3983716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Luokan avoimien ovien päivän esittely">
  <a:themeElements>
    <a:clrScheme name="Custom 14">
      <a:dk1>
        <a:sysClr val="windowText" lastClr="000000"/>
      </a:dk1>
      <a:lt1>
        <a:sysClr val="window" lastClr="FFFFFF"/>
      </a:lt1>
      <a:dk2>
        <a:srgbClr val="445EA2"/>
      </a:dk2>
      <a:lt2>
        <a:srgbClr val="EBEBEB"/>
      </a:lt2>
      <a:accent1>
        <a:srgbClr val="4495A2"/>
      </a:accent1>
      <a:accent2>
        <a:srgbClr val="7CA655"/>
      </a:accent2>
      <a:accent3>
        <a:srgbClr val="DFB240"/>
      </a:accent3>
      <a:accent4>
        <a:srgbClr val="DF8C40"/>
      </a:accent4>
      <a:accent5>
        <a:srgbClr val="DF5D40"/>
      </a:accent5>
      <a:accent6>
        <a:srgbClr val="8760AD"/>
      </a:accent6>
      <a:hlink>
        <a:srgbClr val="DF5D40"/>
      </a:hlink>
      <a:folHlink>
        <a:srgbClr val="8760AD"/>
      </a:folHlink>
    </a:clrScheme>
    <a:fontScheme name="Custom 12">
      <a:majorFont>
        <a:latin typeface="Sagona Book"/>
        <a:ea typeface=""/>
        <a:cs typeface=""/>
      </a:majorFont>
      <a:minorFont>
        <a:latin typeface="Quire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>
    <a:spDef>
      <a:spPr>
        <a:ln/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miter lim="800000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5000"/>
          </a:lnSpc>
          <a:defRPr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47411243_TF00677232_Win32" id="{FA91C4FB-672D-495A-9A5A-5A98F5F7E856}" vid="{FE9C6CAD-6BC6-47C4-B3FC-34A49A671A61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4EFABE52F94C084BAE72F37DA6CFB9C1" ma:contentTypeVersion="12" ma:contentTypeDescription="Luo uusi asiakirja." ma:contentTypeScope="" ma:versionID="c60066a1ed8b4d9e484ce7d9ead8c355">
  <xsd:schema xmlns:xsd="http://www.w3.org/2001/XMLSchema" xmlns:xs="http://www.w3.org/2001/XMLSchema" xmlns:p="http://schemas.microsoft.com/office/2006/metadata/properties" xmlns:ns3="cb51b0cb-9d34-4180-b72a-49dbe5cb8e6a" xmlns:ns4="f69bba8d-8be0-4cf5-8a06-27465fb72784" targetNamespace="http://schemas.microsoft.com/office/2006/metadata/properties" ma:root="true" ma:fieldsID="ac6e7058ae3ff4318490ed0df3a18408" ns3:_="" ns4:_="">
    <xsd:import namespace="cb51b0cb-9d34-4180-b72a-49dbe5cb8e6a"/>
    <xsd:import namespace="f69bba8d-8be0-4cf5-8a06-27465fb72784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Location" minOccurs="0"/>
                <xsd:element ref="ns4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b51b0cb-9d34-4180-b72a-49dbe5cb8e6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Jakamisvihjeen hajautus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9bba8d-8be0-4cf5-8a06-27465fb7278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589DED2-7065-407C-BB58-BE430B9CE579}">
  <ds:schemaRefs>
    <ds:schemaRef ds:uri="f69bba8d-8be0-4cf5-8a06-27465fb72784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cb51b0cb-9d34-4180-b72a-49dbe5cb8e6a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4821F24C-180F-49A0-B2F6-EF47009CB8A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758395B-AF49-4151-ACD0-E13CDB9EF3F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b51b0cb-9d34-4180-b72a-49dbe5cb8e6a"/>
    <ds:schemaRef ds:uri="f69bba8d-8be0-4cf5-8a06-27465fb7278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Takaisin kouluun -tapahtuman esitys</Template>
  <TotalTime>127</TotalTime>
  <Words>137</Words>
  <Application>Microsoft Office PowerPoint</Application>
  <PresentationFormat>Mukautettu</PresentationFormat>
  <Paragraphs>46</Paragraphs>
  <Slides>7</Slides>
  <Notes>7</Notes>
  <HiddenSlides>0</HiddenSlides>
  <MMClips>0</MMClips>
  <ScaleCrop>false</ScaleCrop>
  <HeadingPairs>
    <vt:vector size="6" baseType="variant">
      <vt:variant>
        <vt:lpstr>Käytetyt fontit</vt:lpstr>
      </vt:variant>
      <vt:variant>
        <vt:i4>6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7</vt:i4>
      </vt:variant>
    </vt:vector>
  </HeadingPairs>
  <TitlesOfParts>
    <vt:vector size="14" baseType="lpstr">
      <vt:lpstr>Arial</vt:lpstr>
      <vt:lpstr>Calibri Light</vt:lpstr>
      <vt:lpstr>Century Gothic</vt:lpstr>
      <vt:lpstr>Courier New</vt:lpstr>
      <vt:lpstr>Quire Sans</vt:lpstr>
      <vt:lpstr>Sagona Book</vt:lpstr>
      <vt:lpstr>Luokan avoimien ovien päivän esittely</vt:lpstr>
      <vt:lpstr>Nuorten luku-sovellus</vt:lpstr>
      <vt:lpstr>PowerPoint-esitys</vt:lpstr>
      <vt:lpstr>Sovelluksen abc</vt:lpstr>
      <vt:lpstr>    </vt:lpstr>
      <vt:lpstr>    </vt:lpstr>
      <vt:lpstr>Metron kyytiin, osa kaksi </vt:lpstr>
      <vt:lpstr>Mitä seuraavaksi?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Nuorten luku-sovellus</dc:title>
  <dc:creator>Rask-Jussila Pia</dc:creator>
  <cp:lastModifiedBy>Vuorinne Johanna</cp:lastModifiedBy>
  <cp:revision>16</cp:revision>
  <dcterms:created xsi:type="dcterms:W3CDTF">2021-05-20T05:17:24Z</dcterms:created>
  <dcterms:modified xsi:type="dcterms:W3CDTF">2021-05-21T09:05:26Z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0x0101004EFABE52F94C084BAE72F37DA6CFB9C1</vt:lpwstr>
  </property>
</Properties>
</file>