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ink/ink1.xml" ContentType="application/inkml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handoutMasterIdLst>
    <p:handoutMasterId r:id="rId11"/>
  </p:handoutMasterIdLst>
  <p:sldIdLst>
    <p:sldId id="256" r:id="rId5"/>
    <p:sldId id="272" r:id="rId6"/>
    <p:sldId id="277" r:id="rId7"/>
    <p:sldId id="273" r:id="rId8"/>
    <p:sldId id="274" r:id="rId9"/>
    <p:sldId id="276" r:id="rId10"/>
  </p:sldIdLst>
  <p:sldSz cx="12192000" cy="6858000"/>
  <p:notesSz cx="7104063" cy="10234613"/>
  <p:defaultTextStyle>
    <a:defPPr>
      <a:defRPr lang="fi-FI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736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003" autoAdjust="0"/>
    <p:restoredTop sz="94660"/>
  </p:normalViewPr>
  <p:slideViewPr>
    <p:cSldViewPr snapToGrid="0">
      <p:cViewPr varScale="1">
        <p:scale>
          <a:sx n="72" d="100"/>
          <a:sy n="72" d="100"/>
        </p:scale>
        <p:origin x="714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4" d="100"/>
          <a:sy n="84" d="100"/>
        </p:scale>
        <p:origin x="3912" y="9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presProps" Target="pres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handoutMaster" Target="handoutMasters/handoutMaster1.xml"/><Relationship Id="rId5" Type="http://schemas.openxmlformats.org/officeDocument/2006/relationships/slide" Target="slides/slide1.xml"/><Relationship Id="rId15" Type="http://schemas.openxmlformats.org/officeDocument/2006/relationships/tableStyles" Target="tableStyles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Ylätunnisteen paikkamerkki 1">
            <a:extLst>
              <a:ext uri="{FF2B5EF4-FFF2-40B4-BE49-F238E27FC236}">
                <a16:creationId xmlns:a16="http://schemas.microsoft.com/office/drawing/2014/main" id="{42960A77-B136-4440-87E6-C6C46B0CAA3B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1" y="0"/>
            <a:ext cx="3078427" cy="513508"/>
          </a:xfrm>
          <a:prstGeom prst="rect">
            <a:avLst/>
          </a:prstGeom>
        </p:spPr>
        <p:txBody>
          <a:bodyPr vert="horz" lIns="94796" tIns="47398" rIns="94796" bIns="47398" rtlCol="0"/>
          <a:lstStyle>
            <a:lvl1pPr algn="l">
              <a:defRPr sz="1200"/>
            </a:lvl1pPr>
          </a:lstStyle>
          <a:p>
            <a:endParaRPr lang="fi-FI"/>
          </a:p>
        </p:txBody>
      </p:sp>
      <p:sp>
        <p:nvSpPr>
          <p:cNvPr id="3" name="Päivämäärän paikkamerkki 2">
            <a:extLst>
              <a:ext uri="{FF2B5EF4-FFF2-40B4-BE49-F238E27FC236}">
                <a16:creationId xmlns:a16="http://schemas.microsoft.com/office/drawing/2014/main" id="{D8C1A38E-F268-48CD-93D1-B563BAD6117A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4023993" y="0"/>
            <a:ext cx="3078427" cy="513508"/>
          </a:xfrm>
          <a:prstGeom prst="rect">
            <a:avLst/>
          </a:prstGeom>
        </p:spPr>
        <p:txBody>
          <a:bodyPr vert="horz" lIns="94796" tIns="47398" rIns="94796" bIns="47398" rtlCol="0"/>
          <a:lstStyle>
            <a:lvl1pPr algn="r">
              <a:defRPr sz="1200"/>
            </a:lvl1pPr>
          </a:lstStyle>
          <a:p>
            <a:fld id="{1356BD01-C17C-4F64-A9BF-D5832E802BBD}" type="datetimeFigureOut">
              <a:rPr lang="fi-FI" smtClean="0"/>
              <a:t>3.6.2021</a:t>
            </a:fld>
            <a:endParaRPr lang="fi-FI"/>
          </a:p>
        </p:txBody>
      </p:sp>
      <p:sp>
        <p:nvSpPr>
          <p:cNvPr id="4" name="Alatunnisteen paikkamerkki 3">
            <a:extLst>
              <a:ext uri="{FF2B5EF4-FFF2-40B4-BE49-F238E27FC236}">
                <a16:creationId xmlns:a16="http://schemas.microsoft.com/office/drawing/2014/main" id="{4FD1467B-39BE-491B-AA3B-EEC1D817491D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1" y="9721107"/>
            <a:ext cx="3078427" cy="513507"/>
          </a:xfrm>
          <a:prstGeom prst="rect">
            <a:avLst/>
          </a:prstGeom>
        </p:spPr>
        <p:txBody>
          <a:bodyPr vert="horz" lIns="94796" tIns="47398" rIns="94796" bIns="47398" rtlCol="0" anchor="b"/>
          <a:lstStyle>
            <a:lvl1pPr algn="l">
              <a:defRPr sz="1200"/>
            </a:lvl1pPr>
          </a:lstStyle>
          <a:p>
            <a:endParaRPr lang="fi-FI"/>
          </a:p>
        </p:txBody>
      </p:sp>
      <p:sp>
        <p:nvSpPr>
          <p:cNvPr id="5" name="Dian numeron paikkamerkki 4">
            <a:extLst>
              <a:ext uri="{FF2B5EF4-FFF2-40B4-BE49-F238E27FC236}">
                <a16:creationId xmlns:a16="http://schemas.microsoft.com/office/drawing/2014/main" id="{246D6452-D30B-4DCA-A87E-4AEF142E153C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4023993" y="9721107"/>
            <a:ext cx="3078427" cy="513507"/>
          </a:xfrm>
          <a:prstGeom prst="rect">
            <a:avLst/>
          </a:prstGeom>
        </p:spPr>
        <p:txBody>
          <a:bodyPr vert="horz" lIns="94796" tIns="47398" rIns="94796" bIns="47398" rtlCol="0" anchor="b"/>
          <a:lstStyle>
            <a:lvl1pPr algn="r">
              <a:defRPr sz="1200"/>
            </a:lvl1pPr>
          </a:lstStyle>
          <a:p>
            <a:fld id="{F204A779-C317-4175-94B5-7B20078B9942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44202668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02-07T10:02:33.223"/>
    </inkml:context>
    <inkml:brush xml:id="br0">
      <inkml:brushProperty name="width" value="0.1" units="cm"/>
      <inkml:brushProperty name="height" value="0.1" units="cm"/>
      <inkml:brushProperty name="color" value="#AE198D"/>
      <inkml:brushProperty name="ignorePressure" value="1"/>
      <inkml:brushProperty name="inkEffects" value="galaxy"/>
      <inkml:brushProperty name="anchorX" value="-48805.67188"/>
      <inkml:brushProperty name="anchorY" value="-6054.55273"/>
      <inkml:brushProperty name="scaleFactor" value="0.5"/>
    </inkml:brush>
  </inkml:definitions>
  <inkml:trace contextRef="#ctx0" brushRef="#br0">1 9,'0'0,"12"0,15 0,32 0,51 0,54 0,68 0,85 0,76 0,85 0,84 0,52 0,36 0,33 0,-17 0,-12 0,-44 0,-45 0,-1 0,-15 0,-7 0,19 0,12 0,46 0,36 0,45 0,23 0,-1 0,-19 0,-54 0,-69 0,-70 0,-75 0,-54 0,-44 0,-30 0,-2 0,-4 0,7 0,17 0,14 0,44 0,29 0,39 0,17 0,13 0,-21 0,-24 0,-38 0,-46 0,-49 0,-47 0,-37 0,-42 0,-28 0,-23 0,-17 0,-6 0,1 0,-3 0,9 0,3 0,5 0,-2 0,0 0,-3 0,-14 0,0 0,-12 0,3 0,39 0,46 0,23 0,47 0,25 0,22 0,6 0,-17 0,-30 0,-51 0,-49 0,-46 0,-32 0,-11 0,-5 0,4 0,4 0,4 0,-8 0,-13 5,-14 0</inkml:trace>
</inkml:ink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Otsikko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ctrTitle" hasCustomPrompt="1"/>
          </p:nvPr>
        </p:nvSpPr>
        <p:spPr>
          <a:xfrm>
            <a:off x="1524000" y="1122363"/>
            <a:ext cx="9144000" cy="2387600"/>
          </a:xfrm>
        </p:spPr>
        <p:txBody>
          <a:bodyPr anchor="b">
            <a:normAutofit/>
          </a:bodyPr>
          <a:lstStyle>
            <a:lvl1pPr algn="ctr">
              <a:defRPr sz="4400">
                <a:latin typeface="+mn-lt"/>
              </a:defRPr>
            </a:lvl1pPr>
          </a:lstStyle>
          <a:p>
            <a:r>
              <a:rPr lang="fi-FI" dirty="0"/>
              <a:t>Lisää otsikko</a:t>
            </a:r>
          </a:p>
        </p:txBody>
      </p:sp>
      <p:sp>
        <p:nvSpPr>
          <p:cNvPr id="3" name="Alaotsikko 2"/>
          <p:cNvSpPr>
            <a:spLocks noGrp="1"/>
          </p:cNvSpPr>
          <p:nvPr>
            <p:ph type="subTitle" idx="1" hasCustomPrompt="1"/>
          </p:nvPr>
        </p:nvSpPr>
        <p:spPr>
          <a:xfrm>
            <a:off x="1524000" y="3602038"/>
            <a:ext cx="9144000" cy="1655762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 dirty="0"/>
              <a:t>Lisää alaotsikko</a:t>
            </a:r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2ABAE3-D89C-4001-9AEC-5083F82B749C}" type="datetimeFigureOut">
              <a:rPr lang="fi-FI" smtClean="0"/>
              <a:t>3.6.2021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4AEF5D-7FAC-4949-84D2-DA5A9BB3D225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82244354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yhjä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äivämäärän paikkamerkki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2ABAE3-D89C-4001-9AEC-5083F82B749C}" type="datetimeFigureOut">
              <a:rPr lang="fi-FI" smtClean="0"/>
              <a:t>3.6.2021</a:t>
            </a:fld>
            <a:endParaRPr lang="fi-FI"/>
          </a:p>
        </p:txBody>
      </p:sp>
      <p:sp>
        <p:nvSpPr>
          <p:cNvPr id="3" name="Alatunnisteen paikkamerkki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4AEF5D-7FAC-4949-84D2-DA5A9BB3D225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58361574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Otsikko ja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 hasCustomPrompt="1"/>
          </p:nvPr>
        </p:nvSpPr>
        <p:spPr>
          <a:xfrm>
            <a:off x="838200" y="1123883"/>
            <a:ext cx="10515600" cy="928653"/>
          </a:xfrm>
        </p:spPr>
        <p:txBody>
          <a:bodyPr>
            <a:normAutofit/>
          </a:bodyPr>
          <a:lstStyle>
            <a:lvl1pPr>
              <a:defRPr sz="3200">
                <a:latin typeface="+mn-lt"/>
              </a:defRPr>
            </a:lvl1pPr>
          </a:lstStyle>
          <a:p>
            <a:r>
              <a:rPr lang="fi-FI" dirty="0"/>
              <a:t>Lisää otsikko</a:t>
            </a:r>
          </a:p>
        </p:txBody>
      </p:sp>
      <p:sp>
        <p:nvSpPr>
          <p:cNvPr id="3" name="Sisällön paikkamerkki 2"/>
          <p:cNvSpPr>
            <a:spLocks noGrp="1"/>
          </p:cNvSpPr>
          <p:nvPr>
            <p:ph idx="1" hasCustomPrompt="1"/>
          </p:nvPr>
        </p:nvSpPr>
        <p:spPr>
          <a:xfrm>
            <a:off x="838200" y="2519463"/>
            <a:ext cx="10515600" cy="3657499"/>
          </a:xfrm>
        </p:spPr>
        <p:txBody>
          <a:bodyPr/>
          <a:lstStyle>
            <a:lvl1pPr>
              <a:defRPr>
                <a:latin typeface="+mj-lt"/>
              </a:defRPr>
            </a:lvl1pPr>
            <a:lvl2pPr>
              <a:defRPr>
                <a:latin typeface="+mj-lt"/>
              </a:defRPr>
            </a:lvl2pPr>
            <a:lvl3pPr>
              <a:defRPr>
                <a:latin typeface="+mj-lt"/>
              </a:defRPr>
            </a:lvl3pPr>
            <a:lvl4pPr>
              <a:defRPr>
                <a:latin typeface="+mj-lt"/>
              </a:defRPr>
            </a:lvl4pPr>
            <a:lvl5pPr>
              <a:defRPr>
                <a:latin typeface="+mj-lt"/>
              </a:defRPr>
            </a:lvl5pPr>
          </a:lstStyle>
          <a:p>
            <a:pPr lvl="0"/>
            <a:r>
              <a:rPr lang="fi-FI" dirty="0"/>
              <a:t>Lisää tekstiä</a:t>
            </a:r>
          </a:p>
          <a:p>
            <a:pPr lvl="1"/>
            <a:r>
              <a:rPr lang="fi-FI" dirty="0"/>
              <a:t>toinen taso</a:t>
            </a:r>
          </a:p>
          <a:p>
            <a:pPr lvl="2"/>
            <a:r>
              <a:rPr lang="fi-FI" dirty="0"/>
              <a:t>kolmas taso</a:t>
            </a:r>
          </a:p>
          <a:p>
            <a:pPr lvl="3"/>
            <a:r>
              <a:rPr lang="fi-FI" dirty="0"/>
              <a:t>neljäs taso</a:t>
            </a:r>
          </a:p>
          <a:p>
            <a:pPr lvl="4"/>
            <a:r>
              <a:rPr lang="fi-FI" dirty="0"/>
              <a:t>viides taso</a:t>
            </a:r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2ABAE3-D89C-4001-9AEC-5083F82B749C}" type="datetimeFigureOut">
              <a:rPr lang="fi-FI" smtClean="0"/>
              <a:t>3.6.2021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4AEF5D-7FAC-4949-84D2-DA5A9BB3D225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9187573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aksi sisältökohdet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isällön paikkamerkki 2"/>
          <p:cNvSpPr>
            <a:spLocks noGrp="1"/>
          </p:cNvSpPr>
          <p:nvPr>
            <p:ph sz="half" idx="1" hasCustomPrompt="1"/>
          </p:nvPr>
        </p:nvSpPr>
        <p:spPr>
          <a:xfrm>
            <a:off x="838200" y="1974715"/>
            <a:ext cx="5181600" cy="4202248"/>
          </a:xfrm>
        </p:spPr>
        <p:txBody>
          <a:bodyPr/>
          <a:lstStyle>
            <a:lvl1pPr>
              <a:defRPr>
                <a:latin typeface="+mj-lt"/>
              </a:defRPr>
            </a:lvl1pPr>
            <a:lvl2pPr>
              <a:defRPr>
                <a:latin typeface="+mj-lt"/>
              </a:defRPr>
            </a:lvl2pPr>
            <a:lvl3pPr>
              <a:defRPr>
                <a:latin typeface="+mj-lt"/>
              </a:defRPr>
            </a:lvl3pPr>
            <a:lvl4pPr>
              <a:defRPr>
                <a:latin typeface="+mj-lt"/>
              </a:defRPr>
            </a:lvl4pPr>
            <a:lvl5pPr>
              <a:defRPr>
                <a:latin typeface="+mj-lt"/>
              </a:defRPr>
            </a:lvl5pPr>
          </a:lstStyle>
          <a:p>
            <a:pPr lvl="0"/>
            <a:r>
              <a:rPr lang="fi-FI" dirty="0"/>
              <a:t>Lisää tekstiä</a:t>
            </a:r>
          </a:p>
          <a:p>
            <a:pPr lvl="1"/>
            <a:r>
              <a:rPr lang="fi-FI" dirty="0"/>
              <a:t>toinen taso</a:t>
            </a:r>
          </a:p>
          <a:p>
            <a:pPr lvl="2"/>
            <a:r>
              <a:rPr lang="fi-FI" dirty="0"/>
              <a:t>kolmas taso</a:t>
            </a:r>
          </a:p>
          <a:p>
            <a:pPr lvl="3"/>
            <a:r>
              <a:rPr lang="fi-FI" dirty="0"/>
              <a:t>neljäs taso</a:t>
            </a:r>
          </a:p>
          <a:p>
            <a:pPr lvl="4"/>
            <a:r>
              <a:rPr lang="fi-FI" dirty="0"/>
              <a:t>viides taso</a:t>
            </a:r>
          </a:p>
        </p:txBody>
      </p:sp>
      <p:sp>
        <p:nvSpPr>
          <p:cNvPr id="4" name="Sisällön paikkamerkki 3"/>
          <p:cNvSpPr>
            <a:spLocks noGrp="1"/>
          </p:cNvSpPr>
          <p:nvPr>
            <p:ph sz="half" idx="2" hasCustomPrompt="1"/>
          </p:nvPr>
        </p:nvSpPr>
        <p:spPr>
          <a:xfrm>
            <a:off x="6172200" y="1974713"/>
            <a:ext cx="5181600" cy="4202249"/>
          </a:xfrm>
        </p:spPr>
        <p:txBody>
          <a:bodyPr/>
          <a:lstStyle>
            <a:lvl1pPr>
              <a:defRPr>
                <a:latin typeface="+mj-lt"/>
              </a:defRPr>
            </a:lvl1pPr>
            <a:lvl2pPr>
              <a:defRPr>
                <a:latin typeface="+mj-lt"/>
              </a:defRPr>
            </a:lvl2pPr>
            <a:lvl3pPr>
              <a:defRPr>
                <a:latin typeface="+mj-lt"/>
              </a:defRPr>
            </a:lvl3pPr>
            <a:lvl4pPr>
              <a:defRPr>
                <a:latin typeface="+mj-lt"/>
              </a:defRPr>
            </a:lvl4pPr>
            <a:lvl5pPr>
              <a:defRPr>
                <a:latin typeface="+mj-lt"/>
              </a:defRPr>
            </a:lvl5pPr>
          </a:lstStyle>
          <a:p>
            <a:pPr lvl="0"/>
            <a:r>
              <a:rPr lang="fi-FI" dirty="0"/>
              <a:t>Lisää tekstiä</a:t>
            </a:r>
          </a:p>
          <a:p>
            <a:pPr lvl="1"/>
            <a:r>
              <a:rPr lang="fi-FI" dirty="0"/>
              <a:t>toinen taso</a:t>
            </a:r>
          </a:p>
          <a:p>
            <a:pPr lvl="2"/>
            <a:r>
              <a:rPr lang="fi-FI" dirty="0"/>
              <a:t>kolmas taso</a:t>
            </a:r>
          </a:p>
          <a:p>
            <a:pPr lvl="3"/>
            <a:r>
              <a:rPr lang="fi-FI" dirty="0"/>
              <a:t>neljäs taso</a:t>
            </a:r>
          </a:p>
          <a:p>
            <a:pPr lvl="4"/>
            <a:r>
              <a:rPr lang="fi-FI" dirty="0"/>
              <a:t>viides taso</a:t>
            </a:r>
          </a:p>
        </p:txBody>
      </p:sp>
      <p:sp>
        <p:nvSpPr>
          <p:cNvPr id="5" name="Päivämäärän paikkamerkki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2ABAE3-D89C-4001-9AEC-5083F82B749C}" type="datetimeFigureOut">
              <a:rPr lang="fi-FI" smtClean="0"/>
              <a:t>3.6.2021</a:t>
            </a:fld>
            <a:endParaRPr lang="fi-FI"/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4AEF5D-7FAC-4949-84D2-DA5A9BB3D225}" type="slidenum">
              <a:rPr lang="fi-FI" smtClean="0"/>
              <a:t>‹#›</a:t>
            </a:fld>
            <a:endParaRPr lang="fi-FI"/>
          </a:p>
        </p:txBody>
      </p:sp>
      <p:sp>
        <p:nvSpPr>
          <p:cNvPr id="8" name="Otsikko 1">
            <a:extLst>
              <a:ext uri="{FF2B5EF4-FFF2-40B4-BE49-F238E27FC236}">
                <a16:creationId xmlns:a16="http://schemas.microsoft.com/office/drawing/2014/main" id="{6376DBC8-F835-45B4-B9EA-0B71C920E2A9}"/>
              </a:ext>
            </a:extLst>
          </p:cNvPr>
          <p:cNvSpPr txBox="1">
            <a:spLocks/>
          </p:cNvSpPr>
          <p:nvPr userDrawn="1"/>
        </p:nvSpPr>
        <p:spPr>
          <a:xfrm>
            <a:off x="838200" y="1123883"/>
            <a:ext cx="10515600" cy="92865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kern="1200">
                <a:solidFill>
                  <a:schemeClr val="tx1"/>
                </a:solidFill>
                <a:latin typeface="+mn-lt"/>
                <a:ea typeface="+mj-ea"/>
                <a:cs typeface="+mj-cs"/>
              </a:defRPr>
            </a:lvl1pPr>
          </a:lstStyle>
          <a:p>
            <a:pPr algn="ctr"/>
            <a:r>
              <a:rPr lang="fi-FI" dirty="0"/>
              <a:t>Lisää otsikko</a:t>
            </a:r>
          </a:p>
        </p:txBody>
      </p:sp>
    </p:spTree>
    <p:extLst>
      <p:ext uri="{BB962C8B-B14F-4D97-AF65-F5344CB8AC3E}">
        <p14:creationId xmlns:p14="http://schemas.microsoft.com/office/powerpoint/2010/main" val="136837151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tsikollinen ku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 hasCustomPrompt="1"/>
          </p:nvPr>
        </p:nvSpPr>
        <p:spPr>
          <a:xfrm>
            <a:off x="839788" y="1614790"/>
            <a:ext cx="3932237" cy="442609"/>
          </a:xfrm>
        </p:spPr>
        <p:txBody>
          <a:bodyPr anchor="b">
            <a:normAutofit/>
          </a:bodyPr>
          <a:lstStyle>
            <a:lvl1pPr>
              <a:defRPr sz="3200">
                <a:latin typeface="+mn-lt"/>
              </a:defRPr>
            </a:lvl1pPr>
          </a:lstStyle>
          <a:p>
            <a:r>
              <a:rPr lang="fi-FI" dirty="0"/>
              <a:t>Lisää otsikko</a:t>
            </a:r>
          </a:p>
        </p:txBody>
      </p:sp>
      <p:sp>
        <p:nvSpPr>
          <p:cNvPr id="3" name="Kuvan paikkamerkki 2"/>
          <p:cNvSpPr>
            <a:spLocks noGrp="1"/>
          </p:cNvSpPr>
          <p:nvPr>
            <p:ph type="pic" idx="1"/>
          </p:nvPr>
        </p:nvSpPr>
        <p:spPr>
          <a:xfrm>
            <a:off x="5183188" y="1614791"/>
            <a:ext cx="6172200" cy="4246259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i-FI"/>
              <a:t>Lisää kuva napsauttamalla kuvaketta</a:t>
            </a:r>
            <a:endParaRPr lang="fi-FI" dirty="0"/>
          </a:p>
        </p:txBody>
      </p:sp>
      <p:sp>
        <p:nvSpPr>
          <p:cNvPr id="4" name="Tekstin paikkamerkki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i-FI" dirty="0"/>
              <a:t>Lisää tekstiä</a:t>
            </a:r>
          </a:p>
        </p:txBody>
      </p:sp>
      <p:sp>
        <p:nvSpPr>
          <p:cNvPr id="5" name="Päivämäärän paikkamerkki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2ABAE3-D89C-4001-9AEC-5083F82B749C}" type="datetimeFigureOut">
              <a:rPr lang="fi-FI" smtClean="0"/>
              <a:t>3.6.2021</a:t>
            </a:fld>
            <a:endParaRPr lang="fi-FI"/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4AEF5D-7FAC-4949-84D2-DA5A9BB3D225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13998157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customXml" Target="../ink/ink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Suorakulmio 11">
            <a:extLst>
              <a:ext uri="{FF2B5EF4-FFF2-40B4-BE49-F238E27FC236}">
                <a16:creationId xmlns:a16="http://schemas.microsoft.com/office/drawing/2014/main" id="{598F9755-9224-40BA-900D-34194201DB02}"/>
              </a:ext>
            </a:extLst>
          </p:cNvPr>
          <p:cNvSpPr/>
          <p:nvPr userDrawn="1"/>
        </p:nvSpPr>
        <p:spPr>
          <a:xfrm>
            <a:off x="11166764" y="5743683"/>
            <a:ext cx="1025236" cy="1114315"/>
          </a:xfrm>
          <a:prstGeom prst="rect">
            <a:avLst/>
          </a:prstGeom>
          <a:solidFill>
            <a:srgbClr val="007368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2" name="Otsikon paikkamerkki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i-FI"/>
              <a:t>Muokkaa perustyyl. napsautt.</a:t>
            </a:r>
          </a:p>
        </p:txBody>
      </p:sp>
      <p:sp>
        <p:nvSpPr>
          <p:cNvPr id="3" name="Tekstin paikkamerkki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02ABAE3-D89C-4001-9AEC-5083F82B749C}" type="datetimeFigureOut">
              <a:rPr lang="fi-FI" smtClean="0"/>
              <a:t>3.6.2021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i-FI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F4AEF5D-7FAC-4949-84D2-DA5A9BB3D225}" type="slidenum">
              <a:rPr lang="fi-FI" smtClean="0"/>
              <a:t>‹#›</a:t>
            </a:fld>
            <a:endParaRPr lang="fi-FI"/>
          </a:p>
        </p:txBody>
      </p:sp>
      <p:sp>
        <p:nvSpPr>
          <p:cNvPr id="7" name="Suorakulmio 6">
            <a:extLst>
              <a:ext uri="{FF2B5EF4-FFF2-40B4-BE49-F238E27FC236}">
                <a16:creationId xmlns:a16="http://schemas.microsoft.com/office/drawing/2014/main" id="{DDEE4CC4-4843-4CA8-A89E-F745FDCB6E8C}"/>
              </a:ext>
            </a:extLst>
          </p:cNvPr>
          <p:cNvSpPr/>
          <p:nvPr userDrawn="1"/>
        </p:nvSpPr>
        <p:spPr>
          <a:xfrm>
            <a:off x="0" y="0"/>
            <a:ext cx="1403927" cy="1114315"/>
          </a:xfrm>
          <a:prstGeom prst="rect">
            <a:avLst/>
          </a:prstGeom>
          <a:solidFill>
            <a:srgbClr val="007368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mc:AlternateContent xmlns:mc="http://schemas.openxmlformats.org/markup-compatibility/2006" xmlns:p14="http://schemas.microsoft.com/office/powerpoint/2010/main" xmlns:aink="http://schemas.microsoft.com/office/drawing/2016/ink">
        <mc:Choice Requires="p14 aink">
          <p:contentPart p14:bwMode="auto" r:id="rId7">
            <p14:nvContentPartPr>
              <p14:cNvPr id="8" name="Käsinkirjoitus 7">
                <a:extLst>
                  <a:ext uri="{FF2B5EF4-FFF2-40B4-BE49-F238E27FC236}">
                    <a16:creationId xmlns:a16="http://schemas.microsoft.com/office/drawing/2014/main" id="{8AE09E20-7375-4E69-98E7-4C03F5A8FDEA}"/>
                  </a:ext>
                </a:extLst>
              </p14:cNvPr>
              <p14:cNvContentPartPr/>
              <p14:nvPr userDrawn="1"/>
            </p14:nvContentPartPr>
            <p14:xfrm>
              <a:off x="530623" y="1210114"/>
              <a:ext cx="10137240" cy="3960"/>
            </p14:xfrm>
          </p:contentPart>
        </mc:Choice>
        <mc:Fallback xmlns="">
          <p:pic>
            <p:nvPicPr>
              <p:cNvPr id="8" name="Käsinkirjoitus 7">
                <a:extLst>
                  <a:ext uri="{FF2B5EF4-FFF2-40B4-BE49-F238E27FC236}">
                    <a16:creationId xmlns:a16="http://schemas.microsoft.com/office/drawing/2014/main" id="{8AE09E20-7375-4E69-98E7-4C03F5A8FDEA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512623" y="1192114"/>
                <a:ext cx="10172880" cy="39600"/>
              </a:xfrm>
              <a:prstGeom prst="rect">
                <a:avLst/>
              </a:prstGeom>
            </p:spPr>
          </p:pic>
        </mc:Fallback>
      </mc:AlternateContent>
      <p:sp>
        <p:nvSpPr>
          <p:cNvPr id="9" name="Suorakulmio: Pyöristetyt kulmat 8">
            <a:extLst>
              <a:ext uri="{FF2B5EF4-FFF2-40B4-BE49-F238E27FC236}">
                <a16:creationId xmlns:a16="http://schemas.microsoft.com/office/drawing/2014/main" id="{A0E73D54-C277-4D39-B18E-9F1681808EBB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ound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pic>
        <p:nvPicPr>
          <p:cNvPr id="10" name="Kuva 9" descr="Kuva, joka sisältää kohteen piirtäminen&#10;&#10;Kuvaus luotu automaattisesti">
            <a:extLst>
              <a:ext uri="{FF2B5EF4-FFF2-40B4-BE49-F238E27FC236}">
                <a16:creationId xmlns:a16="http://schemas.microsoft.com/office/drawing/2014/main" id="{935DEAB0-BFD7-4224-B2D0-8DF990C7A521}"/>
              </a:ext>
            </a:extLst>
          </p:cNvPr>
          <p:cNvPicPr>
            <a:picLocks noChangeAspect="1"/>
          </p:cNvPicPr>
          <p:nvPr userDrawn="1"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1619" y="473039"/>
            <a:ext cx="1986926" cy="509456"/>
          </a:xfrm>
          <a:prstGeom prst="rect">
            <a:avLst/>
          </a:prstGeom>
        </p:spPr>
      </p:pic>
      <p:cxnSp>
        <p:nvCxnSpPr>
          <p:cNvPr id="11" name="Suora yhdysviiva 10">
            <a:extLst>
              <a:ext uri="{FF2B5EF4-FFF2-40B4-BE49-F238E27FC236}">
                <a16:creationId xmlns:a16="http://schemas.microsoft.com/office/drawing/2014/main" id="{951CAE58-76E8-4EF6-A2C7-83D832A21070}"/>
              </a:ext>
            </a:extLst>
          </p:cNvPr>
          <p:cNvCxnSpPr/>
          <p:nvPr userDrawn="1"/>
        </p:nvCxnSpPr>
        <p:spPr>
          <a:xfrm>
            <a:off x="530623" y="1114315"/>
            <a:ext cx="11130754" cy="0"/>
          </a:xfrm>
          <a:prstGeom prst="line">
            <a:avLst/>
          </a:prstGeom>
          <a:ln w="9525" cap="flat" cmpd="sng" algn="ctr">
            <a:solidFill>
              <a:srgbClr val="007368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345201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5" r:id="rId2"/>
    <p:sldLayoutId id="2147483650" r:id="rId3"/>
    <p:sldLayoutId id="2147483652" r:id="rId4"/>
    <p:sldLayoutId id="2147483657" r:id="rId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i-FI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jpeg"/><Relationship Id="rId5" Type="http://schemas.openxmlformats.org/officeDocument/2006/relationships/image" Target="../media/image8.jpg"/><Relationship Id="rId4" Type="http://schemas.openxmlformats.org/officeDocument/2006/relationships/image" Target="../media/image7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7" Type="http://schemas.openxmlformats.org/officeDocument/2006/relationships/image" Target="../media/image15.jp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jpg"/><Relationship Id="rId5" Type="http://schemas.openxmlformats.org/officeDocument/2006/relationships/image" Target="../media/image13.jpg"/><Relationship Id="rId4" Type="http://schemas.openxmlformats.org/officeDocument/2006/relationships/image" Target="../media/image12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7" Type="http://schemas.openxmlformats.org/officeDocument/2006/relationships/image" Target="../media/image21.pn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jpeg"/><Relationship Id="rId5" Type="http://schemas.openxmlformats.org/officeDocument/2006/relationships/image" Target="../media/image19.jpeg"/><Relationship Id="rId4" Type="http://schemas.openxmlformats.org/officeDocument/2006/relationships/image" Target="../media/image18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-1091953" y="-177801"/>
            <a:ext cx="13563353" cy="7382165"/>
          </a:xfrm>
          <a:prstGeom prst="rect">
            <a:avLst/>
          </a:prstGeom>
          <a:solidFill>
            <a:srgbClr val="191919"/>
          </a:solidFill>
        </p:spPr>
      </p:sp>
      <p:grpSp>
        <p:nvGrpSpPr>
          <p:cNvPr id="3" name="Group 3"/>
          <p:cNvGrpSpPr/>
          <p:nvPr/>
        </p:nvGrpSpPr>
        <p:grpSpPr>
          <a:xfrm>
            <a:off x="392635" y="1570181"/>
            <a:ext cx="7024165" cy="4931803"/>
            <a:chOff x="0" y="0"/>
            <a:chExt cx="3373780" cy="2462566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3373780" cy="2462566"/>
            </a:xfrm>
            <a:custGeom>
              <a:avLst/>
              <a:gdLst/>
              <a:ahLst/>
              <a:cxnLst/>
              <a:rect l="l" t="t" r="r" b="b"/>
              <a:pathLst>
                <a:path w="3373780" h="2462566">
                  <a:moveTo>
                    <a:pt x="3249320" y="2462566"/>
                  </a:moveTo>
                  <a:lnTo>
                    <a:pt x="124460" y="2462566"/>
                  </a:lnTo>
                  <a:cubicBezTo>
                    <a:pt x="55880" y="2462566"/>
                    <a:pt x="0" y="2406686"/>
                    <a:pt x="0" y="2338106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3249320" y="0"/>
                  </a:lnTo>
                  <a:cubicBezTo>
                    <a:pt x="3317900" y="0"/>
                    <a:pt x="3373780" y="55880"/>
                    <a:pt x="3373780" y="124460"/>
                  </a:cubicBezTo>
                  <a:lnTo>
                    <a:pt x="3373780" y="2338106"/>
                  </a:lnTo>
                  <a:cubicBezTo>
                    <a:pt x="3373780" y="2406686"/>
                    <a:pt x="3317900" y="2462566"/>
                    <a:pt x="3249320" y="2462566"/>
                  </a:cubicBezTo>
                  <a:close/>
                </a:path>
              </a:pathLst>
            </a:custGeom>
            <a:solidFill>
              <a:srgbClr val="FEDF00"/>
            </a:solidFill>
          </p:spPr>
        </p:sp>
      </p:grpSp>
      <p:grpSp>
        <p:nvGrpSpPr>
          <p:cNvPr id="5" name="Group 5"/>
          <p:cNvGrpSpPr>
            <a:grpSpLocks noChangeAspect="1"/>
          </p:cNvGrpSpPr>
          <p:nvPr/>
        </p:nvGrpSpPr>
        <p:grpSpPr>
          <a:xfrm>
            <a:off x="6096000" y="356016"/>
            <a:ext cx="3590425" cy="7296640"/>
            <a:chOff x="0" y="0"/>
            <a:chExt cx="5001260" cy="10163810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5000993" cy="10163632"/>
            </a:xfrm>
            <a:custGeom>
              <a:avLst/>
              <a:gdLst/>
              <a:ahLst/>
              <a:cxnLst/>
              <a:rect l="l" t="t" r="r" b="b"/>
              <a:pathLst>
                <a:path w="5000993" h="10163632">
                  <a:moveTo>
                    <a:pt x="0" y="0"/>
                  </a:moveTo>
                  <a:lnTo>
                    <a:pt x="5000993" y="0"/>
                  </a:lnTo>
                  <a:lnTo>
                    <a:pt x="5000993" y="10163632"/>
                  </a:lnTo>
                  <a:lnTo>
                    <a:pt x="0" y="10163632"/>
                  </a:lnTo>
                  <a:close/>
                </a:path>
              </a:pathLst>
            </a:custGeom>
            <a:blipFill>
              <a:blip r:embed="rId2"/>
              <a:stretch>
                <a:fillRect l="-45" r="-40" b="1"/>
              </a:stretch>
            </a:blipFill>
          </p:spPr>
        </p:sp>
        <p:sp>
          <p:nvSpPr>
            <p:cNvPr id="7" name="Freeform 7"/>
            <p:cNvSpPr/>
            <p:nvPr/>
          </p:nvSpPr>
          <p:spPr>
            <a:xfrm>
              <a:off x="338760" y="288798"/>
              <a:ext cx="4330776" cy="9398000"/>
            </a:xfrm>
            <a:custGeom>
              <a:avLst/>
              <a:gdLst/>
              <a:ahLst/>
              <a:cxnLst/>
              <a:rect l="l" t="t" r="r" b="b"/>
              <a:pathLst>
                <a:path w="4330776" h="9398000">
                  <a:moveTo>
                    <a:pt x="3894366" y="9398000"/>
                  </a:moveTo>
                  <a:lnTo>
                    <a:pt x="436410" y="9398000"/>
                  </a:lnTo>
                  <a:cubicBezTo>
                    <a:pt x="195389" y="9398000"/>
                    <a:pt x="0" y="9202610"/>
                    <a:pt x="0" y="8961590"/>
                  </a:cubicBezTo>
                  <a:lnTo>
                    <a:pt x="0" y="436410"/>
                  </a:lnTo>
                  <a:cubicBezTo>
                    <a:pt x="0" y="195390"/>
                    <a:pt x="195389" y="0"/>
                    <a:pt x="436410" y="0"/>
                  </a:cubicBezTo>
                  <a:lnTo>
                    <a:pt x="861580" y="0"/>
                  </a:lnTo>
                  <a:cubicBezTo>
                    <a:pt x="902373" y="0"/>
                    <a:pt x="935444" y="33071"/>
                    <a:pt x="935444" y="73863"/>
                  </a:cubicBezTo>
                  <a:lnTo>
                    <a:pt x="935444" y="73863"/>
                  </a:lnTo>
                  <a:cubicBezTo>
                    <a:pt x="935444" y="225019"/>
                    <a:pt x="1057745" y="347688"/>
                    <a:pt x="1208913" y="348120"/>
                  </a:cubicBezTo>
                  <a:lnTo>
                    <a:pt x="3105874" y="353619"/>
                  </a:lnTo>
                  <a:cubicBezTo>
                    <a:pt x="3257651" y="354063"/>
                    <a:pt x="3380930" y="231140"/>
                    <a:pt x="3380930" y="79362"/>
                  </a:cubicBezTo>
                  <a:lnTo>
                    <a:pt x="3380930" y="73863"/>
                  </a:lnTo>
                  <a:cubicBezTo>
                    <a:pt x="3380930" y="33071"/>
                    <a:pt x="3414001" y="0"/>
                    <a:pt x="3454794" y="0"/>
                  </a:cubicBezTo>
                  <a:lnTo>
                    <a:pt x="3894366" y="0"/>
                  </a:lnTo>
                  <a:cubicBezTo>
                    <a:pt x="4135387" y="0"/>
                    <a:pt x="4330776" y="195390"/>
                    <a:pt x="4330776" y="436410"/>
                  </a:cubicBezTo>
                  <a:lnTo>
                    <a:pt x="4330776" y="8961603"/>
                  </a:lnTo>
                  <a:cubicBezTo>
                    <a:pt x="4330776" y="9202610"/>
                    <a:pt x="4135387" y="9398000"/>
                    <a:pt x="3894366" y="9398000"/>
                  </a:cubicBezTo>
                  <a:close/>
                </a:path>
              </a:pathLst>
            </a:custGeom>
            <a:blipFill>
              <a:blip r:embed="rId3"/>
              <a:stretch>
                <a:fillRect l="-99959" t="2841" r="-134107" b="4693"/>
              </a:stretch>
            </a:blipFill>
          </p:spPr>
        </p:sp>
      </p:grpSp>
      <p:sp>
        <p:nvSpPr>
          <p:cNvPr id="9" name="TextBox 9"/>
          <p:cNvSpPr txBox="1"/>
          <p:nvPr/>
        </p:nvSpPr>
        <p:spPr>
          <a:xfrm>
            <a:off x="685801" y="1697623"/>
            <a:ext cx="6095055" cy="422141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6667"/>
              </a:lnSpc>
            </a:pPr>
            <a:r>
              <a:rPr lang="en-US" sz="4800" dirty="0">
                <a:solidFill>
                  <a:srgbClr val="191919"/>
                </a:solidFill>
                <a:latin typeface="Telegraf Bold Bold"/>
              </a:rPr>
              <a:t>ESKA - </a:t>
            </a:r>
            <a:r>
              <a:rPr lang="en-US" sz="4800" dirty="0" err="1">
                <a:solidFill>
                  <a:srgbClr val="191919"/>
                </a:solidFill>
                <a:latin typeface="Telegraf Bold Bold"/>
              </a:rPr>
              <a:t>Eteläsavolaisista</a:t>
            </a:r>
            <a:r>
              <a:rPr lang="en-US" sz="4800" dirty="0">
                <a:solidFill>
                  <a:srgbClr val="191919"/>
                </a:solidFill>
                <a:latin typeface="Telegraf Bold Bold"/>
              </a:rPr>
              <a:t> </a:t>
            </a:r>
            <a:r>
              <a:rPr lang="en-US" sz="4800" dirty="0" err="1">
                <a:solidFill>
                  <a:srgbClr val="191919"/>
                </a:solidFill>
                <a:latin typeface="Telegraf Bold Bold"/>
              </a:rPr>
              <a:t>kirjastoista</a:t>
            </a:r>
            <a:r>
              <a:rPr lang="en-US" sz="4800" dirty="0">
                <a:solidFill>
                  <a:srgbClr val="191919"/>
                </a:solidFill>
                <a:latin typeface="Telegraf Bold Bold"/>
              </a:rPr>
              <a:t> </a:t>
            </a:r>
            <a:r>
              <a:rPr lang="en-US" sz="4800" dirty="0" err="1">
                <a:solidFill>
                  <a:srgbClr val="191919"/>
                </a:solidFill>
                <a:latin typeface="Telegraf Bold Bold"/>
              </a:rPr>
              <a:t>kansanvallan</a:t>
            </a:r>
            <a:r>
              <a:rPr lang="en-US" sz="4800" dirty="0">
                <a:solidFill>
                  <a:srgbClr val="191919"/>
                </a:solidFill>
                <a:latin typeface="Telegraf Bold Bold"/>
              </a:rPr>
              <a:t> </a:t>
            </a:r>
            <a:r>
              <a:rPr lang="en-US" sz="4800" dirty="0" err="1">
                <a:solidFill>
                  <a:srgbClr val="191919"/>
                </a:solidFill>
                <a:latin typeface="Telegraf Bold Bold"/>
              </a:rPr>
              <a:t>areenoita</a:t>
            </a:r>
            <a:endParaRPr lang="en-US" sz="4800" dirty="0">
              <a:solidFill>
                <a:srgbClr val="191919"/>
              </a:solidFill>
              <a:latin typeface="Telegraf Bold Bold"/>
            </a:endParaRPr>
          </a:p>
        </p:txBody>
      </p:sp>
      <p:sp>
        <p:nvSpPr>
          <p:cNvPr id="10" name="TextBox 10"/>
          <p:cNvSpPr txBox="1"/>
          <p:nvPr/>
        </p:nvSpPr>
        <p:spPr>
          <a:xfrm rot="5400000">
            <a:off x="9943340" y="4493637"/>
            <a:ext cx="3476785" cy="14106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20"/>
              </a:lnSpc>
              <a:spcBef>
                <a:spcPct val="0"/>
              </a:spcBef>
            </a:pPr>
            <a:r>
              <a:rPr lang="en-US" sz="933" spc="93">
                <a:solidFill>
                  <a:srgbClr val="191919"/>
                </a:solidFill>
                <a:latin typeface="Telegraf Medium"/>
              </a:rPr>
              <a:t>WHELTON SCHOOL OF MARKETING | SESSION 1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6" name="Suora yhdysviiva 35">
            <a:extLst>
              <a:ext uri="{FF2B5EF4-FFF2-40B4-BE49-F238E27FC236}">
                <a16:creationId xmlns:a16="http://schemas.microsoft.com/office/drawing/2014/main" id="{72AB75FE-E1D6-4965-99A4-A7839F8D166A}"/>
              </a:ext>
            </a:extLst>
          </p:cNvPr>
          <p:cNvCxnSpPr/>
          <p:nvPr/>
        </p:nvCxnSpPr>
        <p:spPr>
          <a:xfrm>
            <a:off x="530623" y="1114315"/>
            <a:ext cx="11130754" cy="0"/>
          </a:xfrm>
          <a:prstGeom prst="line">
            <a:avLst/>
          </a:prstGeom>
          <a:ln w="9525" cap="flat" cmpd="sng" algn="ctr">
            <a:solidFill>
              <a:srgbClr val="007368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pic>
        <p:nvPicPr>
          <p:cNvPr id="9" name="Kuva 8" descr="Kuva, joka sisältää kohteen teksti&#10;&#10;Kuvaus luotu automaattisesti">
            <a:extLst>
              <a:ext uri="{FF2B5EF4-FFF2-40B4-BE49-F238E27FC236}">
                <a16:creationId xmlns:a16="http://schemas.microsoft.com/office/drawing/2014/main" id="{B7A20512-97CB-4B73-8902-42857D90AA6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31833" y="331324"/>
            <a:ext cx="1628454" cy="782911"/>
          </a:xfrm>
          <a:prstGeom prst="rect">
            <a:avLst/>
          </a:prstGeom>
        </p:spPr>
      </p:pic>
      <p:sp>
        <p:nvSpPr>
          <p:cNvPr id="12" name="Suorakulmio 11">
            <a:extLst>
              <a:ext uri="{FF2B5EF4-FFF2-40B4-BE49-F238E27FC236}">
                <a16:creationId xmlns:a16="http://schemas.microsoft.com/office/drawing/2014/main" id="{F00E4057-1A6D-4135-B438-43AA978AE85C}"/>
              </a:ext>
            </a:extLst>
          </p:cNvPr>
          <p:cNvSpPr/>
          <p:nvPr/>
        </p:nvSpPr>
        <p:spPr>
          <a:xfrm>
            <a:off x="5306874" y="581284"/>
            <a:ext cx="4369401" cy="40703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fi-FI" sz="2000" b="1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Nuoret etäyhteysvaikuttajina –konsepti</a:t>
            </a:r>
            <a:endParaRPr lang="fi-FI" sz="2000" b="1" dirty="0">
              <a:solidFill>
                <a:srgbClr val="FF0000"/>
              </a:solidFill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Pilvi 12">
            <a:extLst>
              <a:ext uri="{FF2B5EF4-FFF2-40B4-BE49-F238E27FC236}">
                <a16:creationId xmlns:a16="http://schemas.microsoft.com/office/drawing/2014/main" id="{0F27D11B-CCD5-4784-AE1D-1B269AB80530}"/>
              </a:ext>
            </a:extLst>
          </p:cNvPr>
          <p:cNvSpPr/>
          <p:nvPr/>
        </p:nvSpPr>
        <p:spPr>
          <a:xfrm>
            <a:off x="1784435" y="1450579"/>
            <a:ext cx="3200401" cy="2244906"/>
          </a:xfrm>
          <a:prstGeom prst="cloud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14" name="Tekstiruutu 13">
            <a:extLst>
              <a:ext uri="{FF2B5EF4-FFF2-40B4-BE49-F238E27FC236}">
                <a16:creationId xmlns:a16="http://schemas.microsoft.com/office/drawing/2014/main" id="{849E81C6-6A69-4BF1-A448-D01A6EF1F88A}"/>
              </a:ext>
            </a:extLst>
          </p:cNvPr>
          <p:cNvSpPr txBox="1"/>
          <p:nvPr/>
        </p:nvSpPr>
        <p:spPr>
          <a:xfrm>
            <a:off x="2434734" y="1867373"/>
            <a:ext cx="1786964" cy="13849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i-FI" sz="1400" dirty="0"/>
              <a:t>Paikallinen verkosto, </a:t>
            </a:r>
          </a:p>
          <a:p>
            <a:r>
              <a:rPr lang="fi-FI" sz="1400" dirty="0"/>
              <a:t>kehittämisryhmä</a:t>
            </a:r>
          </a:p>
          <a:p>
            <a:pPr marL="285750" indent="-285750">
              <a:buFontTx/>
              <a:buChar char="-"/>
            </a:pPr>
            <a:r>
              <a:rPr lang="fi-FI" sz="1400" dirty="0"/>
              <a:t>Kirjasto</a:t>
            </a:r>
          </a:p>
          <a:p>
            <a:pPr marL="285750" indent="-285750">
              <a:buFontTx/>
              <a:buChar char="-"/>
            </a:pPr>
            <a:r>
              <a:rPr lang="fi-FI" sz="1400" dirty="0"/>
              <a:t>Nuorten työpajat</a:t>
            </a:r>
          </a:p>
          <a:p>
            <a:pPr marL="285750" indent="-285750">
              <a:buFontTx/>
              <a:buChar char="-"/>
            </a:pPr>
            <a:r>
              <a:rPr lang="fi-FI" sz="1400" dirty="0"/>
              <a:t>Kansalaisopisto</a:t>
            </a:r>
          </a:p>
          <a:p>
            <a:pPr marL="285750" indent="-285750">
              <a:buFontTx/>
              <a:buChar char="-"/>
            </a:pPr>
            <a:r>
              <a:rPr lang="fi-FI" sz="1400" dirty="0"/>
              <a:t>Lukio ja perusaste</a:t>
            </a:r>
          </a:p>
        </p:txBody>
      </p:sp>
      <p:sp>
        <p:nvSpPr>
          <p:cNvPr id="15" name="Ellipsi 14">
            <a:extLst>
              <a:ext uri="{FF2B5EF4-FFF2-40B4-BE49-F238E27FC236}">
                <a16:creationId xmlns:a16="http://schemas.microsoft.com/office/drawing/2014/main" id="{74DBB9F5-190E-43B2-ADC6-56949C001595}"/>
              </a:ext>
            </a:extLst>
          </p:cNvPr>
          <p:cNvSpPr/>
          <p:nvPr/>
        </p:nvSpPr>
        <p:spPr>
          <a:xfrm>
            <a:off x="4657748" y="3149410"/>
            <a:ext cx="1756881" cy="1428108"/>
          </a:xfrm>
          <a:prstGeom prst="ellipse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i-FI" sz="1400" dirty="0">
                <a:solidFill>
                  <a:schemeClr val="tx1"/>
                </a:solidFill>
              </a:rPr>
              <a:t>Aktiivinen kansalaisuus </a:t>
            </a:r>
          </a:p>
          <a:p>
            <a:pPr algn="ctr"/>
            <a:r>
              <a:rPr lang="fi-FI" sz="1400" dirty="0">
                <a:solidFill>
                  <a:schemeClr val="tx1"/>
                </a:solidFill>
              </a:rPr>
              <a:t>-valmennus</a:t>
            </a:r>
          </a:p>
        </p:txBody>
      </p:sp>
      <p:sp>
        <p:nvSpPr>
          <p:cNvPr id="16" name="Pilvi 15">
            <a:extLst>
              <a:ext uri="{FF2B5EF4-FFF2-40B4-BE49-F238E27FC236}">
                <a16:creationId xmlns:a16="http://schemas.microsoft.com/office/drawing/2014/main" id="{28583CD3-6745-4CC0-A486-A66546DB150F}"/>
              </a:ext>
            </a:extLst>
          </p:cNvPr>
          <p:cNvSpPr/>
          <p:nvPr/>
        </p:nvSpPr>
        <p:spPr>
          <a:xfrm>
            <a:off x="6323552" y="1420095"/>
            <a:ext cx="3200401" cy="2244906"/>
          </a:xfrm>
          <a:prstGeom prst="cloud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17" name="Tekstiruutu 16">
            <a:extLst>
              <a:ext uri="{FF2B5EF4-FFF2-40B4-BE49-F238E27FC236}">
                <a16:creationId xmlns:a16="http://schemas.microsoft.com/office/drawing/2014/main" id="{9C766933-D73F-4723-BA7D-DAD1E112FA0B}"/>
              </a:ext>
            </a:extLst>
          </p:cNvPr>
          <p:cNvSpPr txBox="1"/>
          <p:nvPr/>
        </p:nvSpPr>
        <p:spPr>
          <a:xfrm>
            <a:off x="6813984" y="2058033"/>
            <a:ext cx="2352182" cy="1169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i-FI" sz="1400" dirty="0"/>
              <a:t>Aktiiviset vaikuttajanuoret</a:t>
            </a:r>
          </a:p>
          <a:p>
            <a:pPr marL="285750" indent="-285750">
              <a:buFontTx/>
              <a:buChar char="-"/>
            </a:pPr>
            <a:r>
              <a:rPr lang="fi-FI" sz="1400" dirty="0"/>
              <a:t>Nuorisovaltuusto</a:t>
            </a:r>
          </a:p>
          <a:p>
            <a:pPr marL="285750" indent="-285750">
              <a:buFontTx/>
              <a:buChar char="-"/>
            </a:pPr>
            <a:r>
              <a:rPr lang="fi-FI" sz="1400" dirty="0"/>
              <a:t>Lukion opiskelijakunta</a:t>
            </a:r>
          </a:p>
          <a:p>
            <a:pPr marL="285750" indent="-285750">
              <a:buFontTx/>
              <a:buChar char="-"/>
            </a:pPr>
            <a:r>
              <a:rPr lang="fi-FI" sz="1400" dirty="0"/>
              <a:t>Peruskoulun oppilaskunta</a:t>
            </a:r>
          </a:p>
          <a:p>
            <a:pPr marL="285750" indent="-285750">
              <a:buFontTx/>
              <a:buChar char="-"/>
            </a:pPr>
            <a:r>
              <a:rPr lang="fi-FI" sz="1400" dirty="0"/>
              <a:t>Nuorten työpajat</a:t>
            </a:r>
          </a:p>
        </p:txBody>
      </p:sp>
      <p:sp>
        <p:nvSpPr>
          <p:cNvPr id="18" name="Tekstiruutu 17">
            <a:extLst>
              <a:ext uri="{FF2B5EF4-FFF2-40B4-BE49-F238E27FC236}">
                <a16:creationId xmlns:a16="http://schemas.microsoft.com/office/drawing/2014/main" id="{77F21DDA-2E04-4327-ACAE-6015C4E2B2D6}"/>
              </a:ext>
            </a:extLst>
          </p:cNvPr>
          <p:cNvSpPr txBox="1"/>
          <p:nvPr/>
        </p:nvSpPr>
        <p:spPr>
          <a:xfrm>
            <a:off x="5884299" y="3093238"/>
            <a:ext cx="11712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i-FI" sz="1200" dirty="0"/>
              <a:t>Oppiminen ja</a:t>
            </a:r>
          </a:p>
          <a:p>
            <a:r>
              <a:rPr lang="fi-FI" sz="1200" dirty="0"/>
              <a:t>inspiroituminen</a:t>
            </a:r>
          </a:p>
        </p:txBody>
      </p:sp>
      <p:sp>
        <p:nvSpPr>
          <p:cNvPr id="19" name="Tekstiruutu 18">
            <a:extLst>
              <a:ext uri="{FF2B5EF4-FFF2-40B4-BE49-F238E27FC236}">
                <a16:creationId xmlns:a16="http://schemas.microsoft.com/office/drawing/2014/main" id="{E75198C0-E401-4224-B350-2C6679E61F72}"/>
              </a:ext>
            </a:extLst>
          </p:cNvPr>
          <p:cNvSpPr txBox="1"/>
          <p:nvPr/>
        </p:nvSpPr>
        <p:spPr>
          <a:xfrm>
            <a:off x="4181665" y="3093239"/>
            <a:ext cx="108331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i-FI" sz="1200" dirty="0"/>
              <a:t>Suunnittelu ja </a:t>
            </a:r>
          </a:p>
          <a:p>
            <a:r>
              <a:rPr lang="fi-FI" sz="1200" dirty="0"/>
              <a:t>koordinointi </a:t>
            </a:r>
          </a:p>
        </p:txBody>
      </p:sp>
      <p:sp>
        <p:nvSpPr>
          <p:cNvPr id="20" name="Tekstiruutu 19">
            <a:extLst>
              <a:ext uri="{FF2B5EF4-FFF2-40B4-BE49-F238E27FC236}">
                <a16:creationId xmlns:a16="http://schemas.microsoft.com/office/drawing/2014/main" id="{959257D6-A16A-4650-A52F-483058D00F19}"/>
              </a:ext>
            </a:extLst>
          </p:cNvPr>
          <p:cNvSpPr txBox="1"/>
          <p:nvPr/>
        </p:nvSpPr>
        <p:spPr>
          <a:xfrm>
            <a:off x="4940066" y="1638648"/>
            <a:ext cx="1542665" cy="1169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i-FI" sz="1400" dirty="0"/>
              <a:t>Vaikuttajanuorten </a:t>
            </a:r>
          </a:p>
          <a:p>
            <a:pPr algn="ctr"/>
            <a:r>
              <a:rPr lang="fi-FI" sz="1400" dirty="0"/>
              <a:t>tunnistaminen </a:t>
            </a:r>
          </a:p>
          <a:p>
            <a:pPr algn="ctr"/>
            <a:r>
              <a:rPr lang="fi-FI" sz="1400" dirty="0"/>
              <a:t>Etsivän </a:t>
            </a:r>
          </a:p>
          <a:p>
            <a:pPr algn="ctr"/>
            <a:r>
              <a:rPr lang="fi-FI" sz="1400" dirty="0"/>
              <a:t>nuorisotyön</a:t>
            </a:r>
          </a:p>
          <a:p>
            <a:pPr algn="ctr"/>
            <a:r>
              <a:rPr lang="fi-FI" sz="1400" dirty="0"/>
              <a:t> menetelmät</a:t>
            </a:r>
          </a:p>
        </p:txBody>
      </p:sp>
      <p:sp>
        <p:nvSpPr>
          <p:cNvPr id="21" name="Pilvi 20">
            <a:extLst>
              <a:ext uri="{FF2B5EF4-FFF2-40B4-BE49-F238E27FC236}">
                <a16:creationId xmlns:a16="http://schemas.microsoft.com/office/drawing/2014/main" id="{5E19AFB1-FF02-445A-AE82-281B5160EFC5}"/>
              </a:ext>
            </a:extLst>
          </p:cNvPr>
          <p:cNvSpPr/>
          <p:nvPr/>
        </p:nvSpPr>
        <p:spPr>
          <a:xfrm>
            <a:off x="1734345" y="4478234"/>
            <a:ext cx="3250491" cy="2030795"/>
          </a:xfrm>
          <a:prstGeom prst="cloud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22" name="Tekstiruutu 21">
            <a:extLst>
              <a:ext uri="{FF2B5EF4-FFF2-40B4-BE49-F238E27FC236}">
                <a16:creationId xmlns:a16="http://schemas.microsoft.com/office/drawing/2014/main" id="{9D98EAE9-1F08-48E1-9B11-0491A096CCCF}"/>
              </a:ext>
            </a:extLst>
          </p:cNvPr>
          <p:cNvSpPr txBox="1"/>
          <p:nvPr/>
        </p:nvSpPr>
        <p:spPr>
          <a:xfrm>
            <a:off x="2345388" y="4775021"/>
            <a:ext cx="3387584" cy="16004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sz="1400" dirty="0"/>
              <a:t>Kansallinen ja alueellinen verkosto </a:t>
            </a:r>
          </a:p>
          <a:p>
            <a:pPr marL="285750" indent="-285750">
              <a:buFontTx/>
              <a:buChar char="-"/>
            </a:pPr>
            <a:r>
              <a:rPr lang="fi-FI" sz="1400" dirty="0"/>
              <a:t>Nuorisovaltuustojen liitto</a:t>
            </a:r>
          </a:p>
          <a:p>
            <a:pPr marL="285750" indent="-285750">
              <a:buFontTx/>
              <a:buChar char="-"/>
            </a:pPr>
            <a:r>
              <a:rPr lang="fi-FI" sz="1400" dirty="0"/>
              <a:t>Lukiolaisten liitto</a:t>
            </a:r>
          </a:p>
          <a:p>
            <a:pPr marL="285750" indent="-285750">
              <a:buFontTx/>
              <a:buChar char="-"/>
            </a:pPr>
            <a:r>
              <a:rPr lang="fi-FI" sz="1400" dirty="0"/>
              <a:t>Into ry</a:t>
            </a:r>
          </a:p>
          <a:p>
            <a:pPr marL="285750" indent="-285750">
              <a:buFontTx/>
              <a:buChar char="-"/>
            </a:pPr>
            <a:r>
              <a:rPr lang="fi-FI" sz="1400" dirty="0"/>
              <a:t>AKE-kirjastot</a:t>
            </a:r>
          </a:p>
          <a:p>
            <a:pPr marL="285750" indent="-285750">
              <a:buFontTx/>
              <a:buChar char="-"/>
            </a:pPr>
            <a:r>
              <a:rPr lang="fi-FI" sz="1400" dirty="0"/>
              <a:t>Lumme-kirjastot</a:t>
            </a:r>
          </a:p>
          <a:p>
            <a:endParaRPr lang="fi-FI" sz="1400" dirty="0"/>
          </a:p>
        </p:txBody>
      </p:sp>
      <p:sp>
        <p:nvSpPr>
          <p:cNvPr id="23" name="Pilvi 22">
            <a:extLst>
              <a:ext uri="{FF2B5EF4-FFF2-40B4-BE49-F238E27FC236}">
                <a16:creationId xmlns:a16="http://schemas.microsoft.com/office/drawing/2014/main" id="{ECE546A4-9E3B-4476-8F40-7E6B8815D98E}"/>
              </a:ext>
            </a:extLst>
          </p:cNvPr>
          <p:cNvSpPr/>
          <p:nvPr/>
        </p:nvSpPr>
        <p:spPr>
          <a:xfrm>
            <a:off x="6267184" y="4560817"/>
            <a:ext cx="2962007" cy="2095764"/>
          </a:xfrm>
          <a:prstGeom prst="cloud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24" name="Tekstiruutu 23">
            <a:extLst>
              <a:ext uri="{FF2B5EF4-FFF2-40B4-BE49-F238E27FC236}">
                <a16:creationId xmlns:a16="http://schemas.microsoft.com/office/drawing/2014/main" id="{5C8C78D6-3218-4915-99E7-C9283169CA97}"/>
              </a:ext>
            </a:extLst>
          </p:cNvPr>
          <p:cNvSpPr txBox="1"/>
          <p:nvPr/>
        </p:nvSpPr>
        <p:spPr>
          <a:xfrm>
            <a:off x="6621608" y="5059361"/>
            <a:ext cx="2626553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i-FI" sz="1400" dirty="0"/>
              <a:t>Vaikuttajat ja poliitikot</a:t>
            </a:r>
          </a:p>
          <a:p>
            <a:pPr marL="285750" indent="-285750">
              <a:buFontTx/>
              <a:buChar char="-"/>
            </a:pPr>
            <a:r>
              <a:rPr lang="fi-FI" sz="1400" dirty="0"/>
              <a:t>Paikallinen ja alueellinen taso</a:t>
            </a:r>
          </a:p>
          <a:p>
            <a:pPr marL="285750" indent="-285750">
              <a:buFontTx/>
              <a:buChar char="-"/>
            </a:pPr>
            <a:r>
              <a:rPr lang="fi-FI" sz="1400" dirty="0"/>
              <a:t>Kansallinen taso</a:t>
            </a:r>
          </a:p>
          <a:p>
            <a:pPr marL="285750" indent="-285750">
              <a:buFontTx/>
              <a:buChar char="-"/>
            </a:pPr>
            <a:r>
              <a:rPr lang="fi-FI" sz="1400" dirty="0"/>
              <a:t>EU-taso</a:t>
            </a:r>
          </a:p>
        </p:txBody>
      </p:sp>
      <p:sp>
        <p:nvSpPr>
          <p:cNvPr id="26" name="Tekstiruutu 25">
            <a:extLst>
              <a:ext uri="{FF2B5EF4-FFF2-40B4-BE49-F238E27FC236}">
                <a16:creationId xmlns:a16="http://schemas.microsoft.com/office/drawing/2014/main" id="{955DFE27-EB02-4FEF-8B16-CCCDD9426560}"/>
              </a:ext>
            </a:extLst>
          </p:cNvPr>
          <p:cNvSpPr txBox="1"/>
          <p:nvPr/>
        </p:nvSpPr>
        <p:spPr>
          <a:xfrm>
            <a:off x="4280461" y="4244057"/>
            <a:ext cx="128785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i-FI" sz="1200" dirty="0"/>
              <a:t>Työpajat</a:t>
            </a:r>
          </a:p>
          <a:p>
            <a:r>
              <a:rPr lang="fi-FI" sz="1200" dirty="0"/>
              <a:t>Vertaisvalmennus</a:t>
            </a:r>
          </a:p>
        </p:txBody>
      </p:sp>
      <p:sp>
        <p:nvSpPr>
          <p:cNvPr id="27" name="Tekstiruutu 26">
            <a:extLst>
              <a:ext uri="{FF2B5EF4-FFF2-40B4-BE49-F238E27FC236}">
                <a16:creationId xmlns:a16="http://schemas.microsoft.com/office/drawing/2014/main" id="{720EF8F6-398B-49F1-AAD8-BC96B64FC29E}"/>
              </a:ext>
            </a:extLst>
          </p:cNvPr>
          <p:cNvSpPr txBox="1"/>
          <p:nvPr/>
        </p:nvSpPr>
        <p:spPr>
          <a:xfrm>
            <a:off x="5727288" y="4180591"/>
            <a:ext cx="1228734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i-FI" sz="1200" dirty="0"/>
              <a:t>Etäkohtaamiset</a:t>
            </a:r>
          </a:p>
          <a:p>
            <a:r>
              <a:rPr lang="fi-FI" sz="1200" dirty="0"/>
              <a:t>Etäneuvottelut</a:t>
            </a:r>
          </a:p>
          <a:p>
            <a:r>
              <a:rPr lang="fi-FI" sz="1200" dirty="0"/>
              <a:t>Etäteknologia</a:t>
            </a:r>
          </a:p>
          <a:p>
            <a:r>
              <a:rPr lang="fi-FI" sz="1200" dirty="0"/>
              <a:t>Hybriditekniikka</a:t>
            </a:r>
          </a:p>
        </p:txBody>
      </p:sp>
      <p:sp>
        <p:nvSpPr>
          <p:cNvPr id="28" name="Tekstiruutu 27">
            <a:extLst>
              <a:ext uri="{FF2B5EF4-FFF2-40B4-BE49-F238E27FC236}">
                <a16:creationId xmlns:a16="http://schemas.microsoft.com/office/drawing/2014/main" id="{484055F8-D4EA-4F26-AE1F-4CF119D04910}"/>
              </a:ext>
            </a:extLst>
          </p:cNvPr>
          <p:cNvSpPr txBox="1"/>
          <p:nvPr/>
        </p:nvSpPr>
        <p:spPr>
          <a:xfrm>
            <a:off x="2521594" y="3752407"/>
            <a:ext cx="1780616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i-FI" sz="1400" dirty="0"/>
              <a:t>Jaettu oppiminen,</a:t>
            </a:r>
          </a:p>
          <a:p>
            <a:pPr algn="ctr"/>
            <a:r>
              <a:rPr lang="fi-FI" sz="1400" dirty="0"/>
              <a:t>Minustako vaikuttaja?</a:t>
            </a:r>
          </a:p>
          <a:p>
            <a:pPr algn="ctr"/>
            <a:r>
              <a:rPr lang="fi-FI" sz="1400" dirty="0"/>
              <a:t>Tulosten levittäminen</a:t>
            </a:r>
          </a:p>
          <a:p>
            <a:pPr algn="ctr"/>
            <a:endParaRPr lang="fi-FI" sz="1400" dirty="0"/>
          </a:p>
        </p:txBody>
      </p:sp>
      <p:sp>
        <p:nvSpPr>
          <p:cNvPr id="29" name="Suorakulmio 28">
            <a:extLst>
              <a:ext uri="{FF2B5EF4-FFF2-40B4-BE49-F238E27FC236}">
                <a16:creationId xmlns:a16="http://schemas.microsoft.com/office/drawing/2014/main" id="{ADDF4AF3-C26C-41D5-873F-8BE64EF3EF76}"/>
              </a:ext>
            </a:extLst>
          </p:cNvPr>
          <p:cNvSpPr/>
          <p:nvPr/>
        </p:nvSpPr>
        <p:spPr>
          <a:xfrm>
            <a:off x="6732577" y="3631977"/>
            <a:ext cx="2358126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fi-FI" sz="1400" dirty="0"/>
              <a:t>Vaikuttajatapahtumat</a:t>
            </a:r>
          </a:p>
          <a:p>
            <a:pPr algn="ctr"/>
            <a:r>
              <a:rPr lang="fi-FI" sz="1400" dirty="0"/>
              <a:t>Jaettu kokemus </a:t>
            </a:r>
          </a:p>
          <a:p>
            <a:pPr algn="ctr"/>
            <a:r>
              <a:rPr lang="fi-FI" sz="1400" dirty="0"/>
              <a:t>Minä vaikuttajana!</a:t>
            </a:r>
          </a:p>
          <a:p>
            <a:pPr algn="ctr"/>
            <a:r>
              <a:rPr lang="fi-FI" sz="1400" dirty="0"/>
              <a:t>Eettinen ohje</a:t>
            </a:r>
          </a:p>
        </p:txBody>
      </p:sp>
      <p:sp>
        <p:nvSpPr>
          <p:cNvPr id="30" name="Tekstiruutu 29">
            <a:extLst>
              <a:ext uri="{FF2B5EF4-FFF2-40B4-BE49-F238E27FC236}">
                <a16:creationId xmlns:a16="http://schemas.microsoft.com/office/drawing/2014/main" id="{E140093B-B9F4-4C50-AC47-B48FE19E99DF}"/>
              </a:ext>
            </a:extLst>
          </p:cNvPr>
          <p:cNvSpPr txBox="1"/>
          <p:nvPr/>
        </p:nvSpPr>
        <p:spPr>
          <a:xfrm>
            <a:off x="4862259" y="5030692"/>
            <a:ext cx="1522661" cy="13849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i-FI" sz="1400" dirty="0"/>
              <a:t>Kiinnostavien </a:t>
            </a:r>
          </a:p>
          <a:p>
            <a:pPr algn="ctr"/>
            <a:r>
              <a:rPr lang="fi-FI" sz="1400" dirty="0"/>
              <a:t>vaikuttajien</a:t>
            </a:r>
          </a:p>
          <a:p>
            <a:pPr algn="ctr"/>
            <a:r>
              <a:rPr lang="fi-FI" sz="1400" dirty="0"/>
              <a:t>tunnistaminen</a:t>
            </a:r>
          </a:p>
          <a:p>
            <a:pPr algn="ctr"/>
            <a:r>
              <a:rPr lang="fi-FI" sz="1400" dirty="0"/>
              <a:t>Yhteydenotot</a:t>
            </a:r>
          </a:p>
          <a:p>
            <a:pPr algn="ctr"/>
            <a:r>
              <a:rPr lang="fi-FI" sz="1400" dirty="0"/>
              <a:t>Demokratiadialogi</a:t>
            </a:r>
          </a:p>
          <a:p>
            <a:pPr algn="ctr"/>
            <a:endParaRPr lang="fi-FI" sz="1400" dirty="0"/>
          </a:p>
        </p:txBody>
      </p:sp>
    </p:spTree>
    <p:extLst>
      <p:ext uri="{BB962C8B-B14F-4D97-AF65-F5344CB8AC3E}">
        <p14:creationId xmlns:p14="http://schemas.microsoft.com/office/powerpoint/2010/main" val="405400889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6" name="Suora yhdysviiva 35">
            <a:extLst>
              <a:ext uri="{FF2B5EF4-FFF2-40B4-BE49-F238E27FC236}">
                <a16:creationId xmlns:a16="http://schemas.microsoft.com/office/drawing/2014/main" id="{72AB75FE-E1D6-4965-99A4-A7839F8D166A}"/>
              </a:ext>
            </a:extLst>
          </p:cNvPr>
          <p:cNvCxnSpPr/>
          <p:nvPr/>
        </p:nvCxnSpPr>
        <p:spPr>
          <a:xfrm>
            <a:off x="530623" y="1114315"/>
            <a:ext cx="11130754" cy="0"/>
          </a:xfrm>
          <a:prstGeom prst="line">
            <a:avLst/>
          </a:prstGeom>
          <a:ln w="9525" cap="flat" cmpd="sng" algn="ctr">
            <a:solidFill>
              <a:srgbClr val="007368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pic>
        <p:nvPicPr>
          <p:cNvPr id="9" name="Kuva 8" descr="Kuva, joka sisältää kohteen teksti&#10;&#10;Kuvaus luotu automaattisesti">
            <a:extLst>
              <a:ext uri="{FF2B5EF4-FFF2-40B4-BE49-F238E27FC236}">
                <a16:creationId xmlns:a16="http://schemas.microsoft.com/office/drawing/2014/main" id="{B7A20512-97CB-4B73-8902-42857D90AA6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31833" y="331324"/>
            <a:ext cx="1628454" cy="782911"/>
          </a:xfrm>
          <a:prstGeom prst="rect">
            <a:avLst/>
          </a:prstGeom>
        </p:spPr>
      </p:pic>
      <p:sp>
        <p:nvSpPr>
          <p:cNvPr id="12" name="Suorakulmio 11">
            <a:extLst>
              <a:ext uri="{FF2B5EF4-FFF2-40B4-BE49-F238E27FC236}">
                <a16:creationId xmlns:a16="http://schemas.microsoft.com/office/drawing/2014/main" id="{F00E4057-1A6D-4135-B438-43AA978AE85C}"/>
              </a:ext>
            </a:extLst>
          </p:cNvPr>
          <p:cNvSpPr/>
          <p:nvPr/>
        </p:nvSpPr>
        <p:spPr>
          <a:xfrm>
            <a:off x="5306874" y="581284"/>
            <a:ext cx="6892336" cy="40703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fi-FI" sz="2000" b="1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Nuoret etäyhteysvaikuttajina –konseptin </a:t>
            </a:r>
            <a:r>
              <a:rPr lang="fi-FI" sz="2000" b="1" dirty="0" err="1">
                <a:solidFill>
                  <a:srgbClr val="FF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redline</a:t>
            </a:r>
            <a:r>
              <a:rPr lang="fi-FI" sz="2000" b="1" dirty="0">
                <a:solidFill>
                  <a:srgbClr val="FF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i-FI" sz="2000" b="1" dirty="0" err="1">
                <a:solidFill>
                  <a:srgbClr val="FF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presentation</a:t>
            </a:r>
            <a:endParaRPr lang="fi-FI" sz="2000" b="1" dirty="0">
              <a:solidFill>
                <a:srgbClr val="FF0000"/>
              </a:solidFill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Pilvi 12">
            <a:extLst>
              <a:ext uri="{FF2B5EF4-FFF2-40B4-BE49-F238E27FC236}">
                <a16:creationId xmlns:a16="http://schemas.microsoft.com/office/drawing/2014/main" id="{0F27D11B-CCD5-4784-AE1D-1B269AB80530}"/>
              </a:ext>
            </a:extLst>
          </p:cNvPr>
          <p:cNvSpPr/>
          <p:nvPr/>
        </p:nvSpPr>
        <p:spPr>
          <a:xfrm>
            <a:off x="1784435" y="1450579"/>
            <a:ext cx="3200401" cy="2244906"/>
          </a:xfrm>
          <a:prstGeom prst="cloud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14" name="Tekstiruutu 13">
            <a:extLst>
              <a:ext uri="{FF2B5EF4-FFF2-40B4-BE49-F238E27FC236}">
                <a16:creationId xmlns:a16="http://schemas.microsoft.com/office/drawing/2014/main" id="{849E81C6-6A69-4BF1-A448-D01A6EF1F88A}"/>
              </a:ext>
            </a:extLst>
          </p:cNvPr>
          <p:cNvSpPr txBox="1"/>
          <p:nvPr/>
        </p:nvSpPr>
        <p:spPr>
          <a:xfrm>
            <a:off x="2434734" y="1867373"/>
            <a:ext cx="1786964" cy="13849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i-FI" sz="1400" dirty="0"/>
              <a:t>Paikallinen verkosto, </a:t>
            </a:r>
          </a:p>
          <a:p>
            <a:r>
              <a:rPr lang="fi-FI" sz="1400" dirty="0"/>
              <a:t>kehittämisryhmä</a:t>
            </a:r>
          </a:p>
          <a:p>
            <a:pPr marL="285750" indent="-285750">
              <a:buFontTx/>
              <a:buChar char="-"/>
            </a:pPr>
            <a:r>
              <a:rPr lang="fi-FI" sz="1400" dirty="0"/>
              <a:t>Kirjasto</a:t>
            </a:r>
          </a:p>
          <a:p>
            <a:pPr marL="285750" indent="-285750">
              <a:buFontTx/>
              <a:buChar char="-"/>
            </a:pPr>
            <a:r>
              <a:rPr lang="fi-FI" sz="1400" dirty="0"/>
              <a:t>Nuorten työpajat</a:t>
            </a:r>
          </a:p>
          <a:p>
            <a:pPr marL="285750" indent="-285750">
              <a:buFontTx/>
              <a:buChar char="-"/>
            </a:pPr>
            <a:r>
              <a:rPr lang="fi-FI" sz="1400" dirty="0"/>
              <a:t>Kansalaisopisto</a:t>
            </a:r>
          </a:p>
          <a:p>
            <a:pPr marL="285750" indent="-285750">
              <a:buFontTx/>
              <a:buChar char="-"/>
            </a:pPr>
            <a:r>
              <a:rPr lang="fi-FI" sz="1400" dirty="0"/>
              <a:t>Lukio ja perusaste</a:t>
            </a:r>
          </a:p>
        </p:txBody>
      </p:sp>
      <p:sp>
        <p:nvSpPr>
          <p:cNvPr id="15" name="Ellipsi 14">
            <a:extLst>
              <a:ext uri="{FF2B5EF4-FFF2-40B4-BE49-F238E27FC236}">
                <a16:creationId xmlns:a16="http://schemas.microsoft.com/office/drawing/2014/main" id="{74DBB9F5-190E-43B2-ADC6-56949C001595}"/>
              </a:ext>
            </a:extLst>
          </p:cNvPr>
          <p:cNvSpPr/>
          <p:nvPr/>
        </p:nvSpPr>
        <p:spPr>
          <a:xfrm>
            <a:off x="4657748" y="3149410"/>
            <a:ext cx="1756881" cy="1428108"/>
          </a:xfrm>
          <a:prstGeom prst="ellipse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i-FI" sz="1400" dirty="0">
                <a:solidFill>
                  <a:schemeClr val="tx1"/>
                </a:solidFill>
              </a:rPr>
              <a:t>Aktiivinen kansalaisuus </a:t>
            </a:r>
          </a:p>
          <a:p>
            <a:pPr algn="ctr"/>
            <a:r>
              <a:rPr lang="fi-FI" sz="1400" dirty="0">
                <a:solidFill>
                  <a:schemeClr val="tx1"/>
                </a:solidFill>
              </a:rPr>
              <a:t>-valmennus</a:t>
            </a:r>
          </a:p>
        </p:txBody>
      </p:sp>
      <p:sp>
        <p:nvSpPr>
          <p:cNvPr id="16" name="Pilvi 15">
            <a:extLst>
              <a:ext uri="{FF2B5EF4-FFF2-40B4-BE49-F238E27FC236}">
                <a16:creationId xmlns:a16="http://schemas.microsoft.com/office/drawing/2014/main" id="{28583CD3-6745-4CC0-A486-A66546DB150F}"/>
              </a:ext>
            </a:extLst>
          </p:cNvPr>
          <p:cNvSpPr/>
          <p:nvPr/>
        </p:nvSpPr>
        <p:spPr>
          <a:xfrm>
            <a:off x="6323552" y="1420095"/>
            <a:ext cx="3200401" cy="2244906"/>
          </a:xfrm>
          <a:prstGeom prst="cloud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17" name="Tekstiruutu 16">
            <a:extLst>
              <a:ext uri="{FF2B5EF4-FFF2-40B4-BE49-F238E27FC236}">
                <a16:creationId xmlns:a16="http://schemas.microsoft.com/office/drawing/2014/main" id="{9C766933-D73F-4723-BA7D-DAD1E112FA0B}"/>
              </a:ext>
            </a:extLst>
          </p:cNvPr>
          <p:cNvSpPr txBox="1"/>
          <p:nvPr/>
        </p:nvSpPr>
        <p:spPr>
          <a:xfrm>
            <a:off x="6813984" y="2058033"/>
            <a:ext cx="2352182" cy="1169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i-FI" sz="1400" dirty="0"/>
              <a:t>Aktiiviset vaikuttajanuoret</a:t>
            </a:r>
          </a:p>
          <a:p>
            <a:pPr marL="285750" indent="-285750">
              <a:buFontTx/>
              <a:buChar char="-"/>
            </a:pPr>
            <a:r>
              <a:rPr lang="fi-FI" sz="1400" dirty="0"/>
              <a:t>Nuorisovaltuusto</a:t>
            </a:r>
          </a:p>
          <a:p>
            <a:pPr marL="285750" indent="-285750">
              <a:buFontTx/>
              <a:buChar char="-"/>
            </a:pPr>
            <a:r>
              <a:rPr lang="fi-FI" sz="1400" dirty="0"/>
              <a:t>Lukion opiskelijakunta</a:t>
            </a:r>
          </a:p>
          <a:p>
            <a:pPr marL="285750" indent="-285750">
              <a:buFontTx/>
              <a:buChar char="-"/>
            </a:pPr>
            <a:r>
              <a:rPr lang="fi-FI" sz="1400" dirty="0"/>
              <a:t>Peruskoulun oppilaskunta</a:t>
            </a:r>
          </a:p>
          <a:p>
            <a:pPr marL="285750" indent="-285750">
              <a:buFontTx/>
              <a:buChar char="-"/>
            </a:pPr>
            <a:r>
              <a:rPr lang="fi-FI" sz="1400" dirty="0"/>
              <a:t>Nuorten työpajat</a:t>
            </a:r>
          </a:p>
        </p:txBody>
      </p:sp>
      <p:sp>
        <p:nvSpPr>
          <p:cNvPr id="18" name="Tekstiruutu 17">
            <a:extLst>
              <a:ext uri="{FF2B5EF4-FFF2-40B4-BE49-F238E27FC236}">
                <a16:creationId xmlns:a16="http://schemas.microsoft.com/office/drawing/2014/main" id="{77F21DDA-2E04-4327-ACAE-6015C4E2B2D6}"/>
              </a:ext>
            </a:extLst>
          </p:cNvPr>
          <p:cNvSpPr txBox="1"/>
          <p:nvPr/>
        </p:nvSpPr>
        <p:spPr>
          <a:xfrm>
            <a:off x="5884299" y="3093238"/>
            <a:ext cx="11712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i-FI" sz="1200" dirty="0"/>
              <a:t>Oppiminen ja</a:t>
            </a:r>
          </a:p>
          <a:p>
            <a:r>
              <a:rPr lang="fi-FI" sz="1200" dirty="0"/>
              <a:t>inspiroituminen</a:t>
            </a:r>
          </a:p>
        </p:txBody>
      </p:sp>
      <p:sp>
        <p:nvSpPr>
          <p:cNvPr id="19" name="Tekstiruutu 18">
            <a:extLst>
              <a:ext uri="{FF2B5EF4-FFF2-40B4-BE49-F238E27FC236}">
                <a16:creationId xmlns:a16="http://schemas.microsoft.com/office/drawing/2014/main" id="{E75198C0-E401-4224-B350-2C6679E61F72}"/>
              </a:ext>
            </a:extLst>
          </p:cNvPr>
          <p:cNvSpPr txBox="1"/>
          <p:nvPr/>
        </p:nvSpPr>
        <p:spPr>
          <a:xfrm>
            <a:off x="4181665" y="3093239"/>
            <a:ext cx="108331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i-FI" sz="1200" dirty="0"/>
              <a:t>Suunnittelu ja </a:t>
            </a:r>
          </a:p>
          <a:p>
            <a:r>
              <a:rPr lang="fi-FI" sz="1200" dirty="0"/>
              <a:t>koordinointi </a:t>
            </a:r>
          </a:p>
        </p:txBody>
      </p:sp>
      <p:sp>
        <p:nvSpPr>
          <p:cNvPr id="20" name="Tekstiruutu 19">
            <a:extLst>
              <a:ext uri="{FF2B5EF4-FFF2-40B4-BE49-F238E27FC236}">
                <a16:creationId xmlns:a16="http://schemas.microsoft.com/office/drawing/2014/main" id="{959257D6-A16A-4650-A52F-483058D00F19}"/>
              </a:ext>
            </a:extLst>
          </p:cNvPr>
          <p:cNvSpPr txBox="1"/>
          <p:nvPr/>
        </p:nvSpPr>
        <p:spPr>
          <a:xfrm>
            <a:off x="4940066" y="1638648"/>
            <a:ext cx="1542665" cy="1169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i-FI" sz="1400" dirty="0"/>
              <a:t>Vaikuttajanuorten </a:t>
            </a:r>
          </a:p>
          <a:p>
            <a:pPr algn="ctr"/>
            <a:r>
              <a:rPr lang="fi-FI" sz="1400" dirty="0"/>
              <a:t>tunnistaminen </a:t>
            </a:r>
          </a:p>
          <a:p>
            <a:pPr algn="ctr"/>
            <a:r>
              <a:rPr lang="fi-FI" sz="1400" dirty="0"/>
              <a:t>Etsivän </a:t>
            </a:r>
          </a:p>
          <a:p>
            <a:pPr algn="ctr"/>
            <a:r>
              <a:rPr lang="fi-FI" sz="1400" dirty="0"/>
              <a:t>nuorisotyön</a:t>
            </a:r>
          </a:p>
          <a:p>
            <a:pPr algn="ctr"/>
            <a:r>
              <a:rPr lang="fi-FI" sz="1400" dirty="0"/>
              <a:t> menetelmät</a:t>
            </a:r>
          </a:p>
        </p:txBody>
      </p:sp>
      <p:sp>
        <p:nvSpPr>
          <p:cNvPr id="21" name="Pilvi 20">
            <a:extLst>
              <a:ext uri="{FF2B5EF4-FFF2-40B4-BE49-F238E27FC236}">
                <a16:creationId xmlns:a16="http://schemas.microsoft.com/office/drawing/2014/main" id="{5E19AFB1-FF02-445A-AE82-281B5160EFC5}"/>
              </a:ext>
            </a:extLst>
          </p:cNvPr>
          <p:cNvSpPr/>
          <p:nvPr/>
        </p:nvSpPr>
        <p:spPr>
          <a:xfrm>
            <a:off x="1734345" y="4478234"/>
            <a:ext cx="3250491" cy="2030795"/>
          </a:xfrm>
          <a:prstGeom prst="cloud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22" name="Tekstiruutu 21">
            <a:extLst>
              <a:ext uri="{FF2B5EF4-FFF2-40B4-BE49-F238E27FC236}">
                <a16:creationId xmlns:a16="http://schemas.microsoft.com/office/drawing/2014/main" id="{9D98EAE9-1F08-48E1-9B11-0491A096CCCF}"/>
              </a:ext>
            </a:extLst>
          </p:cNvPr>
          <p:cNvSpPr txBox="1"/>
          <p:nvPr/>
        </p:nvSpPr>
        <p:spPr>
          <a:xfrm>
            <a:off x="2345388" y="4775021"/>
            <a:ext cx="3387584" cy="16004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sz="1400" dirty="0"/>
              <a:t>Kansallinen ja alueellinen verkosto </a:t>
            </a:r>
          </a:p>
          <a:p>
            <a:pPr marL="285750" indent="-285750">
              <a:buFontTx/>
              <a:buChar char="-"/>
            </a:pPr>
            <a:r>
              <a:rPr lang="fi-FI" sz="1400" dirty="0"/>
              <a:t>Nuorisovaltuustojen liitto</a:t>
            </a:r>
          </a:p>
          <a:p>
            <a:pPr marL="285750" indent="-285750">
              <a:buFontTx/>
              <a:buChar char="-"/>
            </a:pPr>
            <a:r>
              <a:rPr lang="fi-FI" sz="1400" dirty="0"/>
              <a:t>Lukiolaisten liitto</a:t>
            </a:r>
          </a:p>
          <a:p>
            <a:pPr marL="285750" indent="-285750">
              <a:buFontTx/>
              <a:buChar char="-"/>
            </a:pPr>
            <a:r>
              <a:rPr lang="fi-FI" sz="1400" dirty="0"/>
              <a:t>Into ry</a:t>
            </a:r>
          </a:p>
          <a:p>
            <a:pPr marL="285750" indent="-285750">
              <a:buFontTx/>
              <a:buChar char="-"/>
            </a:pPr>
            <a:r>
              <a:rPr lang="fi-FI" sz="1400" dirty="0"/>
              <a:t>AKE-kirjastot</a:t>
            </a:r>
          </a:p>
          <a:p>
            <a:pPr marL="285750" indent="-285750">
              <a:buFontTx/>
              <a:buChar char="-"/>
            </a:pPr>
            <a:r>
              <a:rPr lang="fi-FI" sz="1400" dirty="0"/>
              <a:t>Lumme-kirjastot</a:t>
            </a:r>
          </a:p>
          <a:p>
            <a:endParaRPr lang="fi-FI" sz="1400" dirty="0"/>
          </a:p>
        </p:txBody>
      </p:sp>
      <p:sp>
        <p:nvSpPr>
          <p:cNvPr id="23" name="Pilvi 22">
            <a:extLst>
              <a:ext uri="{FF2B5EF4-FFF2-40B4-BE49-F238E27FC236}">
                <a16:creationId xmlns:a16="http://schemas.microsoft.com/office/drawing/2014/main" id="{ECE546A4-9E3B-4476-8F40-7E6B8815D98E}"/>
              </a:ext>
            </a:extLst>
          </p:cNvPr>
          <p:cNvSpPr/>
          <p:nvPr/>
        </p:nvSpPr>
        <p:spPr>
          <a:xfrm>
            <a:off x="6267184" y="4560817"/>
            <a:ext cx="2962007" cy="2095764"/>
          </a:xfrm>
          <a:prstGeom prst="cloud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24" name="Tekstiruutu 23">
            <a:extLst>
              <a:ext uri="{FF2B5EF4-FFF2-40B4-BE49-F238E27FC236}">
                <a16:creationId xmlns:a16="http://schemas.microsoft.com/office/drawing/2014/main" id="{5C8C78D6-3218-4915-99E7-C9283169CA97}"/>
              </a:ext>
            </a:extLst>
          </p:cNvPr>
          <p:cNvSpPr txBox="1"/>
          <p:nvPr/>
        </p:nvSpPr>
        <p:spPr>
          <a:xfrm>
            <a:off x="6621608" y="5059361"/>
            <a:ext cx="2626553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i-FI" sz="1400" dirty="0"/>
              <a:t>Vaikuttajat ja poliitikot</a:t>
            </a:r>
          </a:p>
          <a:p>
            <a:pPr marL="285750" indent="-285750">
              <a:buFontTx/>
              <a:buChar char="-"/>
            </a:pPr>
            <a:r>
              <a:rPr lang="fi-FI" sz="1400" dirty="0"/>
              <a:t>Paikallinen ja alueellinen taso</a:t>
            </a:r>
          </a:p>
          <a:p>
            <a:pPr marL="285750" indent="-285750">
              <a:buFontTx/>
              <a:buChar char="-"/>
            </a:pPr>
            <a:r>
              <a:rPr lang="fi-FI" sz="1400" dirty="0"/>
              <a:t>Kansallinen taso</a:t>
            </a:r>
          </a:p>
          <a:p>
            <a:pPr marL="285750" indent="-285750">
              <a:buFontTx/>
              <a:buChar char="-"/>
            </a:pPr>
            <a:r>
              <a:rPr lang="fi-FI" sz="1400" dirty="0"/>
              <a:t>EU-taso</a:t>
            </a:r>
          </a:p>
        </p:txBody>
      </p:sp>
      <p:sp>
        <p:nvSpPr>
          <p:cNvPr id="26" name="Tekstiruutu 25">
            <a:extLst>
              <a:ext uri="{FF2B5EF4-FFF2-40B4-BE49-F238E27FC236}">
                <a16:creationId xmlns:a16="http://schemas.microsoft.com/office/drawing/2014/main" id="{955DFE27-EB02-4FEF-8B16-CCCDD9426560}"/>
              </a:ext>
            </a:extLst>
          </p:cNvPr>
          <p:cNvSpPr txBox="1"/>
          <p:nvPr/>
        </p:nvSpPr>
        <p:spPr>
          <a:xfrm>
            <a:off x="4280461" y="4244057"/>
            <a:ext cx="128785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i-FI" sz="1200" dirty="0"/>
              <a:t>Työpajat</a:t>
            </a:r>
          </a:p>
          <a:p>
            <a:r>
              <a:rPr lang="fi-FI" sz="1200" dirty="0"/>
              <a:t>Vertaisvalmennus</a:t>
            </a:r>
          </a:p>
        </p:txBody>
      </p:sp>
      <p:sp>
        <p:nvSpPr>
          <p:cNvPr id="27" name="Tekstiruutu 26">
            <a:extLst>
              <a:ext uri="{FF2B5EF4-FFF2-40B4-BE49-F238E27FC236}">
                <a16:creationId xmlns:a16="http://schemas.microsoft.com/office/drawing/2014/main" id="{720EF8F6-398B-49F1-AAD8-BC96B64FC29E}"/>
              </a:ext>
            </a:extLst>
          </p:cNvPr>
          <p:cNvSpPr txBox="1"/>
          <p:nvPr/>
        </p:nvSpPr>
        <p:spPr>
          <a:xfrm>
            <a:off x="5727288" y="4180591"/>
            <a:ext cx="1228734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i-FI" sz="1200" dirty="0"/>
              <a:t>Etäkohtaamiset</a:t>
            </a:r>
          </a:p>
          <a:p>
            <a:r>
              <a:rPr lang="fi-FI" sz="1200" dirty="0"/>
              <a:t>Etäneuvottelut</a:t>
            </a:r>
          </a:p>
          <a:p>
            <a:r>
              <a:rPr lang="fi-FI" sz="1200" dirty="0"/>
              <a:t>Etäteknologia</a:t>
            </a:r>
          </a:p>
          <a:p>
            <a:r>
              <a:rPr lang="fi-FI" sz="1200" dirty="0"/>
              <a:t>Hybriditekniikka</a:t>
            </a:r>
          </a:p>
        </p:txBody>
      </p:sp>
      <p:sp>
        <p:nvSpPr>
          <p:cNvPr id="28" name="Tekstiruutu 27">
            <a:extLst>
              <a:ext uri="{FF2B5EF4-FFF2-40B4-BE49-F238E27FC236}">
                <a16:creationId xmlns:a16="http://schemas.microsoft.com/office/drawing/2014/main" id="{484055F8-D4EA-4F26-AE1F-4CF119D04910}"/>
              </a:ext>
            </a:extLst>
          </p:cNvPr>
          <p:cNvSpPr txBox="1"/>
          <p:nvPr/>
        </p:nvSpPr>
        <p:spPr>
          <a:xfrm>
            <a:off x="2521594" y="3752407"/>
            <a:ext cx="1780616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i-FI" sz="1400" dirty="0"/>
              <a:t>Jaettu oppiminen,</a:t>
            </a:r>
          </a:p>
          <a:p>
            <a:pPr algn="ctr"/>
            <a:r>
              <a:rPr lang="fi-FI" sz="1400" dirty="0"/>
              <a:t>Minustako vaikuttaja?</a:t>
            </a:r>
          </a:p>
          <a:p>
            <a:pPr algn="ctr"/>
            <a:r>
              <a:rPr lang="fi-FI" sz="1400" dirty="0"/>
              <a:t>Tulosten levittäminen</a:t>
            </a:r>
          </a:p>
          <a:p>
            <a:pPr algn="ctr"/>
            <a:endParaRPr lang="fi-FI" sz="1400" dirty="0"/>
          </a:p>
        </p:txBody>
      </p:sp>
      <p:sp>
        <p:nvSpPr>
          <p:cNvPr id="29" name="Suorakulmio 28">
            <a:extLst>
              <a:ext uri="{FF2B5EF4-FFF2-40B4-BE49-F238E27FC236}">
                <a16:creationId xmlns:a16="http://schemas.microsoft.com/office/drawing/2014/main" id="{ADDF4AF3-C26C-41D5-873F-8BE64EF3EF76}"/>
              </a:ext>
            </a:extLst>
          </p:cNvPr>
          <p:cNvSpPr/>
          <p:nvPr/>
        </p:nvSpPr>
        <p:spPr>
          <a:xfrm>
            <a:off x="6732577" y="3631977"/>
            <a:ext cx="2358126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fi-FI" sz="1400" dirty="0"/>
              <a:t>Vaikuttajatapahtumat</a:t>
            </a:r>
          </a:p>
          <a:p>
            <a:pPr algn="ctr"/>
            <a:r>
              <a:rPr lang="fi-FI" sz="1400" dirty="0"/>
              <a:t>Jaettu kokemus </a:t>
            </a:r>
          </a:p>
          <a:p>
            <a:pPr algn="ctr"/>
            <a:r>
              <a:rPr lang="fi-FI" sz="1400" dirty="0"/>
              <a:t>Minä vaikuttajana!</a:t>
            </a:r>
          </a:p>
          <a:p>
            <a:pPr algn="ctr"/>
            <a:r>
              <a:rPr lang="fi-FI" sz="1400" dirty="0"/>
              <a:t>Eettinen ohje</a:t>
            </a:r>
          </a:p>
        </p:txBody>
      </p:sp>
      <p:sp>
        <p:nvSpPr>
          <p:cNvPr id="30" name="Tekstiruutu 29">
            <a:extLst>
              <a:ext uri="{FF2B5EF4-FFF2-40B4-BE49-F238E27FC236}">
                <a16:creationId xmlns:a16="http://schemas.microsoft.com/office/drawing/2014/main" id="{E140093B-B9F4-4C50-AC47-B48FE19E99DF}"/>
              </a:ext>
            </a:extLst>
          </p:cNvPr>
          <p:cNvSpPr txBox="1"/>
          <p:nvPr/>
        </p:nvSpPr>
        <p:spPr>
          <a:xfrm>
            <a:off x="4862259" y="5030692"/>
            <a:ext cx="1522661" cy="13849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i-FI" sz="1400" dirty="0"/>
              <a:t>Kiinnostavien </a:t>
            </a:r>
          </a:p>
          <a:p>
            <a:pPr algn="ctr"/>
            <a:r>
              <a:rPr lang="fi-FI" sz="1400" dirty="0"/>
              <a:t>vaikuttajien</a:t>
            </a:r>
          </a:p>
          <a:p>
            <a:pPr algn="ctr"/>
            <a:r>
              <a:rPr lang="fi-FI" sz="1400" dirty="0"/>
              <a:t>tunnistaminen</a:t>
            </a:r>
          </a:p>
          <a:p>
            <a:pPr algn="ctr"/>
            <a:r>
              <a:rPr lang="fi-FI" sz="1400" dirty="0"/>
              <a:t>Yhteydenotot</a:t>
            </a:r>
          </a:p>
          <a:p>
            <a:pPr algn="ctr"/>
            <a:r>
              <a:rPr lang="fi-FI" sz="1400" dirty="0"/>
              <a:t>Demokratiadialogi</a:t>
            </a:r>
          </a:p>
          <a:p>
            <a:pPr algn="ctr"/>
            <a:endParaRPr lang="fi-FI" sz="1400" dirty="0"/>
          </a:p>
        </p:txBody>
      </p:sp>
      <p:sp>
        <p:nvSpPr>
          <p:cNvPr id="4" name="Vapaamuotoinen: Muoto 3">
            <a:extLst>
              <a:ext uri="{FF2B5EF4-FFF2-40B4-BE49-F238E27FC236}">
                <a16:creationId xmlns:a16="http://schemas.microsoft.com/office/drawing/2014/main" id="{55F95C22-B553-461C-AB5C-A8B935D0DCD3}"/>
              </a:ext>
            </a:extLst>
          </p:cNvPr>
          <p:cNvSpPr/>
          <p:nvPr/>
        </p:nvSpPr>
        <p:spPr>
          <a:xfrm>
            <a:off x="2050742" y="1305017"/>
            <a:ext cx="7874493" cy="5246703"/>
          </a:xfrm>
          <a:custGeom>
            <a:avLst/>
            <a:gdLst>
              <a:gd name="connsiteX0" fmla="*/ 2166151 w 7874493"/>
              <a:gd name="connsiteY0" fmla="*/ 932156 h 5246703"/>
              <a:gd name="connsiteX1" fmla="*/ 2361460 w 7874493"/>
              <a:gd name="connsiteY1" fmla="*/ 949911 h 5246703"/>
              <a:gd name="connsiteX2" fmla="*/ 2467992 w 7874493"/>
              <a:gd name="connsiteY2" fmla="*/ 976544 h 5246703"/>
              <a:gd name="connsiteX3" fmla="*/ 2494625 w 7874493"/>
              <a:gd name="connsiteY3" fmla="*/ 994300 h 5246703"/>
              <a:gd name="connsiteX4" fmla="*/ 2530136 w 7874493"/>
              <a:gd name="connsiteY4" fmla="*/ 1012055 h 5246703"/>
              <a:gd name="connsiteX5" fmla="*/ 2583402 w 7874493"/>
              <a:gd name="connsiteY5" fmla="*/ 1074199 h 5246703"/>
              <a:gd name="connsiteX6" fmla="*/ 2610035 w 7874493"/>
              <a:gd name="connsiteY6" fmla="*/ 1100832 h 5246703"/>
              <a:gd name="connsiteX7" fmla="*/ 2618912 w 7874493"/>
              <a:gd name="connsiteY7" fmla="*/ 1136342 h 5246703"/>
              <a:gd name="connsiteX8" fmla="*/ 2645545 w 7874493"/>
              <a:gd name="connsiteY8" fmla="*/ 1189608 h 5246703"/>
              <a:gd name="connsiteX9" fmla="*/ 2654423 w 7874493"/>
              <a:gd name="connsiteY9" fmla="*/ 1225119 h 5246703"/>
              <a:gd name="connsiteX10" fmla="*/ 2672178 w 7874493"/>
              <a:gd name="connsiteY10" fmla="*/ 1340529 h 5246703"/>
              <a:gd name="connsiteX11" fmla="*/ 2681056 w 7874493"/>
              <a:gd name="connsiteY11" fmla="*/ 1393795 h 5246703"/>
              <a:gd name="connsiteX12" fmla="*/ 2689934 w 7874493"/>
              <a:gd name="connsiteY12" fmla="*/ 1811045 h 5246703"/>
              <a:gd name="connsiteX13" fmla="*/ 2698811 w 7874493"/>
              <a:gd name="connsiteY13" fmla="*/ 1837678 h 5246703"/>
              <a:gd name="connsiteX14" fmla="*/ 2707689 w 7874493"/>
              <a:gd name="connsiteY14" fmla="*/ 1873189 h 5246703"/>
              <a:gd name="connsiteX15" fmla="*/ 2734322 w 7874493"/>
              <a:gd name="connsiteY15" fmla="*/ 1988599 h 5246703"/>
              <a:gd name="connsiteX16" fmla="*/ 2752077 w 7874493"/>
              <a:gd name="connsiteY16" fmla="*/ 2015232 h 5246703"/>
              <a:gd name="connsiteX17" fmla="*/ 2769833 w 7874493"/>
              <a:gd name="connsiteY17" fmla="*/ 2068498 h 5246703"/>
              <a:gd name="connsiteX18" fmla="*/ 2805343 w 7874493"/>
              <a:gd name="connsiteY18" fmla="*/ 2130641 h 5246703"/>
              <a:gd name="connsiteX19" fmla="*/ 2823099 w 7874493"/>
              <a:gd name="connsiteY19" fmla="*/ 2148397 h 5246703"/>
              <a:gd name="connsiteX20" fmla="*/ 2858609 w 7874493"/>
              <a:gd name="connsiteY20" fmla="*/ 2166152 h 5246703"/>
              <a:gd name="connsiteX21" fmla="*/ 2911875 w 7874493"/>
              <a:gd name="connsiteY21" fmla="*/ 2210540 h 5246703"/>
              <a:gd name="connsiteX22" fmla="*/ 2956264 w 7874493"/>
              <a:gd name="connsiteY22" fmla="*/ 2219418 h 5246703"/>
              <a:gd name="connsiteX23" fmla="*/ 2991775 w 7874493"/>
              <a:gd name="connsiteY23" fmla="*/ 2237173 h 5246703"/>
              <a:gd name="connsiteX24" fmla="*/ 3240349 w 7874493"/>
              <a:gd name="connsiteY24" fmla="*/ 2237173 h 5246703"/>
              <a:gd name="connsiteX25" fmla="*/ 3258105 w 7874493"/>
              <a:gd name="connsiteY25" fmla="*/ 2219418 h 5246703"/>
              <a:gd name="connsiteX26" fmla="*/ 3284738 w 7874493"/>
              <a:gd name="connsiteY26" fmla="*/ 2210540 h 5246703"/>
              <a:gd name="connsiteX27" fmla="*/ 3329126 w 7874493"/>
              <a:gd name="connsiteY27" fmla="*/ 2192785 h 5246703"/>
              <a:gd name="connsiteX28" fmla="*/ 3364637 w 7874493"/>
              <a:gd name="connsiteY28" fmla="*/ 2175030 h 5246703"/>
              <a:gd name="connsiteX29" fmla="*/ 3409025 w 7874493"/>
              <a:gd name="connsiteY29" fmla="*/ 2157274 h 5246703"/>
              <a:gd name="connsiteX30" fmla="*/ 3444536 w 7874493"/>
              <a:gd name="connsiteY30" fmla="*/ 2130641 h 5246703"/>
              <a:gd name="connsiteX31" fmla="*/ 3453413 w 7874493"/>
              <a:gd name="connsiteY31" fmla="*/ 2104008 h 5246703"/>
              <a:gd name="connsiteX32" fmla="*/ 3462291 w 7874493"/>
              <a:gd name="connsiteY32" fmla="*/ 2068498 h 5246703"/>
              <a:gd name="connsiteX33" fmla="*/ 3497802 w 7874493"/>
              <a:gd name="connsiteY33" fmla="*/ 2024109 h 5246703"/>
              <a:gd name="connsiteX34" fmla="*/ 3524435 w 7874493"/>
              <a:gd name="connsiteY34" fmla="*/ 2006354 h 5246703"/>
              <a:gd name="connsiteX35" fmla="*/ 3533312 w 7874493"/>
              <a:gd name="connsiteY35" fmla="*/ 1970843 h 5246703"/>
              <a:gd name="connsiteX36" fmla="*/ 3551068 w 7874493"/>
              <a:gd name="connsiteY36" fmla="*/ 1935333 h 5246703"/>
              <a:gd name="connsiteX37" fmla="*/ 3559945 w 7874493"/>
              <a:gd name="connsiteY37" fmla="*/ 1864311 h 5246703"/>
              <a:gd name="connsiteX38" fmla="*/ 3586578 w 7874493"/>
              <a:gd name="connsiteY38" fmla="*/ 1775534 h 5246703"/>
              <a:gd name="connsiteX39" fmla="*/ 3604334 w 7874493"/>
              <a:gd name="connsiteY39" fmla="*/ 1660125 h 5246703"/>
              <a:gd name="connsiteX40" fmla="*/ 3613211 w 7874493"/>
              <a:gd name="connsiteY40" fmla="*/ 1509204 h 5246703"/>
              <a:gd name="connsiteX41" fmla="*/ 3630967 w 7874493"/>
              <a:gd name="connsiteY41" fmla="*/ 976544 h 5246703"/>
              <a:gd name="connsiteX42" fmla="*/ 3648722 w 7874493"/>
              <a:gd name="connsiteY42" fmla="*/ 798991 h 5246703"/>
              <a:gd name="connsiteX43" fmla="*/ 3657600 w 7874493"/>
              <a:gd name="connsiteY43" fmla="*/ 736847 h 5246703"/>
              <a:gd name="connsiteX44" fmla="*/ 3684233 w 7874493"/>
              <a:gd name="connsiteY44" fmla="*/ 665826 h 5246703"/>
              <a:gd name="connsiteX45" fmla="*/ 3719743 w 7874493"/>
              <a:gd name="connsiteY45" fmla="*/ 550416 h 5246703"/>
              <a:gd name="connsiteX46" fmla="*/ 3737499 w 7874493"/>
              <a:gd name="connsiteY46" fmla="*/ 523783 h 5246703"/>
              <a:gd name="connsiteX47" fmla="*/ 3790765 w 7874493"/>
              <a:gd name="connsiteY47" fmla="*/ 426129 h 5246703"/>
              <a:gd name="connsiteX48" fmla="*/ 3835153 w 7874493"/>
              <a:gd name="connsiteY48" fmla="*/ 390618 h 5246703"/>
              <a:gd name="connsiteX49" fmla="*/ 3941685 w 7874493"/>
              <a:gd name="connsiteY49" fmla="*/ 275208 h 5246703"/>
              <a:gd name="connsiteX50" fmla="*/ 4012707 w 7874493"/>
              <a:gd name="connsiteY50" fmla="*/ 230820 h 5246703"/>
              <a:gd name="connsiteX51" fmla="*/ 4065973 w 7874493"/>
              <a:gd name="connsiteY51" fmla="*/ 186432 h 5246703"/>
              <a:gd name="connsiteX52" fmla="*/ 4128116 w 7874493"/>
              <a:gd name="connsiteY52" fmla="*/ 133166 h 5246703"/>
              <a:gd name="connsiteX53" fmla="*/ 4208015 w 7874493"/>
              <a:gd name="connsiteY53" fmla="*/ 97655 h 5246703"/>
              <a:gd name="connsiteX54" fmla="*/ 4279037 w 7874493"/>
              <a:gd name="connsiteY54" fmla="*/ 71022 h 5246703"/>
              <a:gd name="connsiteX55" fmla="*/ 4332303 w 7874493"/>
              <a:gd name="connsiteY55" fmla="*/ 44389 h 5246703"/>
              <a:gd name="connsiteX56" fmla="*/ 4385569 w 7874493"/>
              <a:gd name="connsiteY56" fmla="*/ 26633 h 5246703"/>
              <a:gd name="connsiteX57" fmla="*/ 4465468 w 7874493"/>
              <a:gd name="connsiteY57" fmla="*/ 0 h 5246703"/>
              <a:gd name="connsiteX58" fmla="*/ 4687409 w 7874493"/>
              <a:gd name="connsiteY58" fmla="*/ 8878 h 5246703"/>
              <a:gd name="connsiteX59" fmla="*/ 4758431 w 7874493"/>
              <a:gd name="connsiteY59" fmla="*/ 35511 h 5246703"/>
              <a:gd name="connsiteX60" fmla="*/ 4927107 w 7874493"/>
              <a:gd name="connsiteY60" fmla="*/ 53266 h 5246703"/>
              <a:gd name="connsiteX61" fmla="*/ 5202314 w 7874493"/>
              <a:gd name="connsiteY61" fmla="*/ 79900 h 5246703"/>
              <a:gd name="connsiteX62" fmla="*/ 5335479 w 7874493"/>
              <a:gd name="connsiteY62" fmla="*/ 106533 h 5246703"/>
              <a:gd name="connsiteX63" fmla="*/ 5433134 w 7874493"/>
              <a:gd name="connsiteY63" fmla="*/ 124288 h 5246703"/>
              <a:gd name="connsiteX64" fmla="*/ 5539666 w 7874493"/>
              <a:gd name="connsiteY64" fmla="*/ 168676 h 5246703"/>
              <a:gd name="connsiteX65" fmla="*/ 5619565 w 7874493"/>
              <a:gd name="connsiteY65" fmla="*/ 195309 h 5246703"/>
              <a:gd name="connsiteX66" fmla="*/ 5699464 w 7874493"/>
              <a:gd name="connsiteY66" fmla="*/ 248575 h 5246703"/>
              <a:gd name="connsiteX67" fmla="*/ 5734975 w 7874493"/>
              <a:gd name="connsiteY67" fmla="*/ 257453 h 5246703"/>
              <a:gd name="connsiteX68" fmla="*/ 5805996 w 7874493"/>
              <a:gd name="connsiteY68" fmla="*/ 292964 h 5246703"/>
              <a:gd name="connsiteX69" fmla="*/ 5850384 w 7874493"/>
              <a:gd name="connsiteY69" fmla="*/ 310719 h 5246703"/>
              <a:gd name="connsiteX70" fmla="*/ 5885895 w 7874493"/>
              <a:gd name="connsiteY70" fmla="*/ 328474 h 5246703"/>
              <a:gd name="connsiteX71" fmla="*/ 5992427 w 7874493"/>
              <a:gd name="connsiteY71" fmla="*/ 355107 h 5246703"/>
              <a:gd name="connsiteX72" fmla="*/ 6125592 w 7874493"/>
              <a:gd name="connsiteY72" fmla="*/ 399496 h 5246703"/>
              <a:gd name="connsiteX73" fmla="*/ 6187736 w 7874493"/>
              <a:gd name="connsiteY73" fmla="*/ 408373 h 5246703"/>
              <a:gd name="connsiteX74" fmla="*/ 6232124 w 7874493"/>
              <a:gd name="connsiteY74" fmla="*/ 417251 h 5246703"/>
              <a:gd name="connsiteX75" fmla="*/ 6267635 w 7874493"/>
              <a:gd name="connsiteY75" fmla="*/ 435006 h 5246703"/>
              <a:gd name="connsiteX76" fmla="*/ 6329778 w 7874493"/>
              <a:gd name="connsiteY76" fmla="*/ 452762 h 5246703"/>
              <a:gd name="connsiteX77" fmla="*/ 6471821 w 7874493"/>
              <a:gd name="connsiteY77" fmla="*/ 541538 h 5246703"/>
              <a:gd name="connsiteX78" fmla="*/ 6516209 w 7874493"/>
              <a:gd name="connsiteY78" fmla="*/ 568171 h 5246703"/>
              <a:gd name="connsiteX79" fmla="*/ 6542842 w 7874493"/>
              <a:gd name="connsiteY79" fmla="*/ 594804 h 5246703"/>
              <a:gd name="connsiteX80" fmla="*/ 6613864 w 7874493"/>
              <a:gd name="connsiteY80" fmla="*/ 648070 h 5246703"/>
              <a:gd name="connsiteX81" fmla="*/ 6649375 w 7874493"/>
              <a:gd name="connsiteY81" fmla="*/ 683581 h 5246703"/>
              <a:gd name="connsiteX82" fmla="*/ 6693763 w 7874493"/>
              <a:gd name="connsiteY82" fmla="*/ 781235 h 5246703"/>
              <a:gd name="connsiteX83" fmla="*/ 6702641 w 7874493"/>
              <a:gd name="connsiteY83" fmla="*/ 825624 h 5246703"/>
              <a:gd name="connsiteX84" fmla="*/ 6693763 w 7874493"/>
              <a:gd name="connsiteY84" fmla="*/ 1083076 h 5246703"/>
              <a:gd name="connsiteX85" fmla="*/ 6684885 w 7874493"/>
              <a:gd name="connsiteY85" fmla="*/ 1216241 h 5246703"/>
              <a:gd name="connsiteX86" fmla="*/ 6667130 w 7874493"/>
              <a:gd name="connsiteY86" fmla="*/ 1269507 h 5246703"/>
              <a:gd name="connsiteX87" fmla="*/ 6649375 w 7874493"/>
              <a:gd name="connsiteY87" fmla="*/ 1349406 h 5246703"/>
              <a:gd name="connsiteX88" fmla="*/ 6604986 w 7874493"/>
              <a:gd name="connsiteY88" fmla="*/ 1455938 h 5246703"/>
              <a:gd name="connsiteX89" fmla="*/ 6587231 w 7874493"/>
              <a:gd name="connsiteY89" fmla="*/ 1509204 h 5246703"/>
              <a:gd name="connsiteX90" fmla="*/ 6551720 w 7874493"/>
              <a:gd name="connsiteY90" fmla="*/ 1553593 h 5246703"/>
              <a:gd name="connsiteX91" fmla="*/ 6507332 w 7874493"/>
              <a:gd name="connsiteY91" fmla="*/ 1633492 h 5246703"/>
              <a:gd name="connsiteX92" fmla="*/ 6480699 w 7874493"/>
              <a:gd name="connsiteY92" fmla="*/ 1642369 h 5246703"/>
              <a:gd name="connsiteX93" fmla="*/ 6427433 w 7874493"/>
              <a:gd name="connsiteY93" fmla="*/ 1722268 h 5246703"/>
              <a:gd name="connsiteX94" fmla="*/ 6374167 w 7874493"/>
              <a:gd name="connsiteY94" fmla="*/ 1775534 h 5246703"/>
              <a:gd name="connsiteX95" fmla="*/ 6285390 w 7874493"/>
              <a:gd name="connsiteY95" fmla="*/ 1873189 h 5246703"/>
              <a:gd name="connsiteX96" fmla="*/ 6152225 w 7874493"/>
              <a:gd name="connsiteY96" fmla="*/ 1979721 h 5246703"/>
              <a:gd name="connsiteX97" fmla="*/ 6125592 w 7874493"/>
              <a:gd name="connsiteY97" fmla="*/ 1988599 h 5246703"/>
              <a:gd name="connsiteX98" fmla="*/ 5974672 w 7874493"/>
              <a:gd name="connsiteY98" fmla="*/ 2077375 h 5246703"/>
              <a:gd name="connsiteX99" fmla="*/ 5868140 w 7874493"/>
              <a:gd name="connsiteY99" fmla="*/ 2095131 h 5246703"/>
              <a:gd name="connsiteX100" fmla="*/ 5805996 w 7874493"/>
              <a:gd name="connsiteY100" fmla="*/ 2121764 h 5246703"/>
              <a:gd name="connsiteX101" fmla="*/ 5770485 w 7874493"/>
              <a:gd name="connsiteY101" fmla="*/ 2139519 h 5246703"/>
              <a:gd name="connsiteX102" fmla="*/ 5699464 w 7874493"/>
              <a:gd name="connsiteY102" fmla="*/ 2157274 h 5246703"/>
              <a:gd name="connsiteX103" fmla="*/ 5628442 w 7874493"/>
              <a:gd name="connsiteY103" fmla="*/ 2183907 h 5246703"/>
              <a:gd name="connsiteX104" fmla="*/ 5592932 w 7874493"/>
              <a:gd name="connsiteY104" fmla="*/ 2192785 h 5246703"/>
              <a:gd name="connsiteX105" fmla="*/ 5557421 w 7874493"/>
              <a:gd name="connsiteY105" fmla="*/ 2210540 h 5246703"/>
              <a:gd name="connsiteX106" fmla="*/ 5504155 w 7874493"/>
              <a:gd name="connsiteY106" fmla="*/ 2219418 h 5246703"/>
              <a:gd name="connsiteX107" fmla="*/ 5406501 w 7874493"/>
              <a:gd name="connsiteY107" fmla="*/ 2246051 h 5246703"/>
              <a:gd name="connsiteX108" fmla="*/ 5370990 w 7874493"/>
              <a:gd name="connsiteY108" fmla="*/ 2263806 h 5246703"/>
              <a:gd name="connsiteX109" fmla="*/ 5308846 w 7874493"/>
              <a:gd name="connsiteY109" fmla="*/ 2272684 h 5246703"/>
              <a:gd name="connsiteX110" fmla="*/ 5122415 w 7874493"/>
              <a:gd name="connsiteY110" fmla="*/ 2334828 h 5246703"/>
              <a:gd name="connsiteX111" fmla="*/ 5078027 w 7874493"/>
              <a:gd name="connsiteY111" fmla="*/ 2352583 h 5246703"/>
              <a:gd name="connsiteX112" fmla="*/ 4998128 w 7874493"/>
              <a:gd name="connsiteY112" fmla="*/ 2379216 h 5246703"/>
              <a:gd name="connsiteX113" fmla="*/ 4900474 w 7874493"/>
              <a:gd name="connsiteY113" fmla="*/ 2405849 h 5246703"/>
              <a:gd name="connsiteX114" fmla="*/ 4847208 w 7874493"/>
              <a:gd name="connsiteY114" fmla="*/ 2432482 h 5246703"/>
              <a:gd name="connsiteX115" fmla="*/ 4722920 w 7874493"/>
              <a:gd name="connsiteY115" fmla="*/ 2450237 h 5246703"/>
              <a:gd name="connsiteX116" fmla="*/ 4643021 w 7874493"/>
              <a:gd name="connsiteY116" fmla="*/ 2476870 h 5246703"/>
              <a:gd name="connsiteX117" fmla="*/ 4572000 w 7874493"/>
              <a:gd name="connsiteY117" fmla="*/ 2494626 h 5246703"/>
              <a:gd name="connsiteX118" fmla="*/ 4412202 w 7874493"/>
              <a:gd name="connsiteY118" fmla="*/ 2556769 h 5246703"/>
              <a:gd name="connsiteX119" fmla="*/ 4332303 w 7874493"/>
              <a:gd name="connsiteY119" fmla="*/ 2574525 h 5246703"/>
              <a:gd name="connsiteX120" fmla="*/ 4252404 w 7874493"/>
              <a:gd name="connsiteY120" fmla="*/ 2610035 h 5246703"/>
              <a:gd name="connsiteX121" fmla="*/ 4181382 w 7874493"/>
              <a:gd name="connsiteY121" fmla="*/ 2636668 h 5246703"/>
              <a:gd name="connsiteX122" fmla="*/ 4110361 w 7874493"/>
              <a:gd name="connsiteY122" fmla="*/ 2663301 h 5246703"/>
              <a:gd name="connsiteX123" fmla="*/ 4057095 w 7874493"/>
              <a:gd name="connsiteY123" fmla="*/ 2689934 h 5246703"/>
              <a:gd name="connsiteX124" fmla="*/ 4012707 w 7874493"/>
              <a:gd name="connsiteY124" fmla="*/ 2716567 h 5246703"/>
              <a:gd name="connsiteX125" fmla="*/ 3941685 w 7874493"/>
              <a:gd name="connsiteY125" fmla="*/ 2734323 h 5246703"/>
              <a:gd name="connsiteX126" fmla="*/ 3897297 w 7874493"/>
              <a:gd name="connsiteY126" fmla="*/ 2760956 h 5246703"/>
              <a:gd name="connsiteX127" fmla="*/ 3861786 w 7874493"/>
              <a:gd name="connsiteY127" fmla="*/ 2787589 h 5246703"/>
              <a:gd name="connsiteX128" fmla="*/ 3737499 w 7874493"/>
              <a:gd name="connsiteY128" fmla="*/ 2858610 h 5246703"/>
              <a:gd name="connsiteX129" fmla="*/ 3675355 w 7874493"/>
              <a:gd name="connsiteY129" fmla="*/ 2902999 h 5246703"/>
              <a:gd name="connsiteX130" fmla="*/ 3630967 w 7874493"/>
              <a:gd name="connsiteY130" fmla="*/ 2929632 h 5246703"/>
              <a:gd name="connsiteX131" fmla="*/ 3613211 w 7874493"/>
              <a:gd name="connsiteY131" fmla="*/ 2947387 h 5246703"/>
              <a:gd name="connsiteX132" fmla="*/ 3577701 w 7874493"/>
              <a:gd name="connsiteY132" fmla="*/ 2974020 h 5246703"/>
              <a:gd name="connsiteX133" fmla="*/ 3515557 w 7874493"/>
              <a:gd name="connsiteY133" fmla="*/ 3036164 h 5246703"/>
              <a:gd name="connsiteX134" fmla="*/ 3480046 w 7874493"/>
              <a:gd name="connsiteY134" fmla="*/ 3062797 h 5246703"/>
              <a:gd name="connsiteX135" fmla="*/ 3444536 w 7874493"/>
              <a:gd name="connsiteY135" fmla="*/ 3098307 h 5246703"/>
              <a:gd name="connsiteX136" fmla="*/ 3329126 w 7874493"/>
              <a:gd name="connsiteY136" fmla="*/ 3204839 h 5246703"/>
              <a:gd name="connsiteX137" fmla="*/ 3249227 w 7874493"/>
              <a:gd name="connsiteY137" fmla="*/ 3275861 h 5246703"/>
              <a:gd name="connsiteX138" fmla="*/ 3187083 w 7874493"/>
              <a:gd name="connsiteY138" fmla="*/ 3355760 h 5246703"/>
              <a:gd name="connsiteX139" fmla="*/ 3151573 w 7874493"/>
              <a:gd name="connsiteY139" fmla="*/ 3391270 h 5246703"/>
              <a:gd name="connsiteX140" fmla="*/ 3124940 w 7874493"/>
              <a:gd name="connsiteY140" fmla="*/ 3409026 h 5246703"/>
              <a:gd name="connsiteX141" fmla="*/ 3018408 w 7874493"/>
              <a:gd name="connsiteY141" fmla="*/ 3515558 h 5246703"/>
              <a:gd name="connsiteX142" fmla="*/ 2991775 w 7874493"/>
              <a:gd name="connsiteY142" fmla="*/ 3551068 h 5246703"/>
              <a:gd name="connsiteX143" fmla="*/ 2885242 w 7874493"/>
              <a:gd name="connsiteY143" fmla="*/ 3648723 h 5246703"/>
              <a:gd name="connsiteX144" fmla="*/ 2787588 w 7874493"/>
              <a:gd name="connsiteY144" fmla="*/ 3790766 h 5246703"/>
              <a:gd name="connsiteX145" fmla="*/ 2760955 w 7874493"/>
              <a:gd name="connsiteY145" fmla="*/ 3817399 h 5246703"/>
              <a:gd name="connsiteX146" fmla="*/ 2592279 w 7874493"/>
              <a:gd name="connsiteY146" fmla="*/ 4048218 h 5246703"/>
              <a:gd name="connsiteX147" fmla="*/ 2547891 w 7874493"/>
              <a:gd name="connsiteY147" fmla="*/ 4110362 h 5246703"/>
              <a:gd name="connsiteX148" fmla="*/ 2521258 w 7874493"/>
              <a:gd name="connsiteY148" fmla="*/ 4145872 h 5246703"/>
              <a:gd name="connsiteX149" fmla="*/ 2467992 w 7874493"/>
              <a:gd name="connsiteY149" fmla="*/ 4190261 h 5246703"/>
              <a:gd name="connsiteX150" fmla="*/ 2441359 w 7874493"/>
              <a:gd name="connsiteY150" fmla="*/ 4216894 h 5246703"/>
              <a:gd name="connsiteX151" fmla="*/ 2370338 w 7874493"/>
              <a:gd name="connsiteY151" fmla="*/ 4270160 h 5246703"/>
              <a:gd name="connsiteX152" fmla="*/ 2228295 w 7874493"/>
              <a:gd name="connsiteY152" fmla="*/ 4358936 h 5246703"/>
              <a:gd name="connsiteX153" fmla="*/ 2210540 w 7874493"/>
              <a:gd name="connsiteY153" fmla="*/ 4412202 h 5246703"/>
              <a:gd name="connsiteX154" fmla="*/ 2201662 w 7874493"/>
              <a:gd name="connsiteY154" fmla="*/ 4447713 h 5246703"/>
              <a:gd name="connsiteX155" fmla="*/ 2175029 w 7874493"/>
              <a:gd name="connsiteY155" fmla="*/ 4518734 h 5246703"/>
              <a:gd name="connsiteX156" fmla="*/ 2157274 w 7874493"/>
              <a:gd name="connsiteY156" fmla="*/ 4536490 h 5246703"/>
              <a:gd name="connsiteX157" fmla="*/ 2104008 w 7874493"/>
              <a:gd name="connsiteY157" fmla="*/ 4598633 h 5246703"/>
              <a:gd name="connsiteX158" fmla="*/ 2077375 w 7874493"/>
              <a:gd name="connsiteY158" fmla="*/ 4616389 h 5246703"/>
              <a:gd name="connsiteX159" fmla="*/ 2041864 w 7874493"/>
              <a:gd name="connsiteY159" fmla="*/ 4651900 h 5246703"/>
              <a:gd name="connsiteX160" fmla="*/ 2015231 w 7874493"/>
              <a:gd name="connsiteY160" fmla="*/ 4669655 h 5246703"/>
              <a:gd name="connsiteX161" fmla="*/ 1819922 w 7874493"/>
              <a:gd name="connsiteY161" fmla="*/ 4811698 h 5246703"/>
              <a:gd name="connsiteX162" fmla="*/ 1748901 w 7874493"/>
              <a:gd name="connsiteY162" fmla="*/ 4829453 h 5246703"/>
              <a:gd name="connsiteX163" fmla="*/ 1660124 w 7874493"/>
              <a:gd name="connsiteY163" fmla="*/ 4873841 h 5246703"/>
              <a:gd name="connsiteX164" fmla="*/ 1278384 w 7874493"/>
              <a:gd name="connsiteY164" fmla="*/ 4820575 h 5246703"/>
              <a:gd name="connsiteX165" fmla="*/ 1100831 w 7874493"/>
              <a:gd name="connsiteY165" fmla="*/ 4749554 h 5246703"/>
              <a:gd name="connsiteX166" fmla="*/ 1083075 w 7874493"/>
              <a:gd name="connsiteY166" fmla="*/ 4731799 h 5246703"/>
              <a:gd name="connsiteX167" fmla="*/ 994299 w 7874493"/>
              <a:gd name="connsiteY167" fmla="*/ 4678533 h 5246703"/>
              <a:gd name="connsiteX168" fmla="*/ 932155 w 7874493"/>
              <a:gd name="connsiteY168" fmla="*/ 4634144 h 5246703"/>
              <a:gd name="connsiteX169" fmla="*/ 905522 w 7874493"/>
              <a:gd name="connsiteY169" fmla="*/ 4625266 h 5246703"/>
              <a:gd name="connsiteX170" fmla="*/ 852256 w 7874493"/>
              <a:gd name="connsiteY170" fmla="*/ 4598633 h 5246703"/>
              <a:gd name="connsiteX171" fmla="*/ 790112 w 7874493"/>
              <a:gd name="connsiteY171" fmla="*/ 4563123 h 5246703"/>
              <a:gd name="connsiteX172" fmla="*/ 754602 w 7874493"/>
              <a:gd name="connsiteY172" fmla="*/ 4545367 h 5246703"/>
              <a:gd name="connsiteX173" fmla="*/ 727969 w 7874493"/>
              <a:gd name="connsiteY173" fmla="*/ 4527612 h 5246703"/>
              <a:gd name="connsiteX174" fmla="*/ 648070 w 7874493"/>
              <a:gd name="connsiteY174" fmla="*/ 4492101 h 5246703"/>
              <a:gd name="connsiteX175" fmla="*/ 559293 w 7874493"/>
              <a:gd name="connsiteY175" fmla="*/ 4429958 h 5246703"/>
              <a:gd name="connsiteX176" fmla="*/ 461639 w 7874493"/>
              <a:gd name="connsiteY176" fmla="*/ 4367814 h 5246703"/>
              <a:gd name="connsiteX177" fmla="*/ 372862 w 7874493"/>
              <a:gd name="connsiteY177" fmla="*/ 4305670 h 5246703"/>
              <a:gd name="connsiteX178" fmla="*/ 310718 w 7874493"/>
              <a:gd name="connsiteY178" fmla="*/ 4243527 h 5246703"/>
              <a:gd name="connsiteX179" fmla="*/ 257452 w 7874493"/>
              <a:gd name="connsiteY179" fmla="*/ 4199138 h 5246703"/>
              <a:gd name="connsiteX180" fmla="*/ 142042 w 7874493"/>
              <a:gd name="connsiteY180" fmla="*/ 4039340 h 5246703"/>
              <a:gd name="connsiteX181" fmla="*/ 124287 w 7874493"/>
              <a:gd name="connsiteY181" fmla="*/ 3977197 h 5246703"/>
              <a:gd name="connsiteX182" fmla="*/ 106532 w 7874493"/>
              <a:gd name="connsiteY182" fmla="*/ 3959441 h 5246703"/>
              <a:gd name="connsiteX183" fmla="*/ 44388 w 7874493"/>
              <a:gd name="connsiteY183" fmla="*/ 3737500 h 5246703"/>
              <a:gd name="connsiteX184" fmla="*/ 17755 w 7874493"/>
              <a:gd name="connsiteY184" fmla="*/ 3657600 h 5246703"/>
              <a:gd name="connsiteX185" fmla="*/ 8877 w 7874493"/>
              <a:gd name="connsiteY185" fmla="*/ 3586579 h 5246703"/>
              <a:gd name="connsiteX186" fmla="*/ 0 w 7874493"/>
              <a:gd name="connsiteY186" fmla="*/ 3559946 h 5246703"/>
              <a:gd name="connsiteX187" fmla="*/ 8877 w 7874493"/>
              <a:gd name="connsiteY187" fmla="*/ 3311371 h 5246703"/>
              <a:gd name="connsiteX188" fmla="*/ 53266 w 7874493"/>
              <a:gd name="connsiteY188" fmla="*/ 3204839 h 5246703"/>
              <a:gd name="connsiteX189" fmla="*/ 204186 w 7874493"/>
              <a:gd name="connsiteY189" fmla="*/ 3071674 h 5246703"/>
              <a:gd name="connsiteX190" fmla="*/ 248575 w 7874493"/>
              <a:gd name="connsiteY190" fmla="*/ 3027286 h 5246703"/>
              <a:gd name="connsiteX191" fmla="*/ 292963 w 7874493"/>
              <a:gd name="connsiteY191" fmla="*/ 2991775 h 5246703"/>
              <a:gd name="connsiteX192" fmla="*/ 328474 w 7874493"/>
              <a:gd name="connsiteY192" fmla="*/ 2982898 h 5246703"/>
              <a:gd name="connsiteX193" fmla="*/ 426128 w 7874493"/>
              <a:gd name="connsiteY193" fmla="*/ 2947387 h 5246703"/>
              <a:gd name="connsiteX194" fmla="*/ 523782 w 7874493"/>
              <a:gd name="connsiteY194" fmla="*/ 2902999 h 5246703"/>
              <a:gd name="connsiteX195" fmla="*/ 585926 w 7874493"/>
              <a:gd name="connsiteY195" fmla="*/ 2894121 h 5246703"/>
              <a:gd name="connsiteX196" fmla="*/ 710213 w 7874493"/>
              <a:gd name="connsiteY196" fmla="*/ 2858610 h 5246703"/>
              <a:gd name="connsiteX197" fmla="*/ 1029809 w 7874493"/>
              <a:gd name="connsiteY197" fmla="*/ 2796466 h 5246703"/>
              <a:gd name="connsiteX198" fmla="*/ 1207363 w 7874493"/>
              <a:gd name="connsiteY198" fmla="*/ 2778711 h 5246703"/>
              <a:gd name="connsiteX199" fmla="*/ 1509204 w 7874493"/>
              <a:gd name="connsiteY199" fmla="*/ 2743200 h 5246703"/>
              <a:gd name="connsiteX200" fmla="*/ 1961965 w 7874493"/>
              <a:gd name="connsiteY200" fmla="*/ 2752078 h 5246703"/>
              <a:gd name="connsiteX201" fmla="*/ 2015231 w 7874493"/>
              <a:gd name="connsiteY201" fmla="*/ 2787589 h 5246703"/>
              <a:gd name="connsiteX202" fmla="*/ 2077375 w 7874493"/>
              <a:gd name="connsiteY202" fmla="*/ 2814222 h 5246703"/>
              <a:gd name="connsiteX203" fmla="*/ 2130641 w 7874493"/>
              <a:gd name="connsiteY203" fmla="*/ 2849733 h 5246703"/>
              <a:gd name="connsiteX204" fmla="*/ 2157274 w 7874493"/>
              <a:gd name="connsiteY204" fmla="*/ 2867488 h 5246703"/>
              <a:gd name="connsiteX205" fmla="*/ 2192784 w 7874493"/>
              <a:gd name="connsiteY205" fmla="*/ 2894121 h 5246703"/>
              <a:gd name="connsiteX206" fmla="*/ 2219417 w 7874493"/>
              <a:gd name="connsiteY206" fmla="*/ 2902999 h 5246703"/>
              <a:gd name="connsiteX207" fmla="*/ 2272683 w 7874493"/>
              <a:gd name="connsiteY207" fmla="*/ 2938509 h 5246703"/>
              <a:gd name="connsiteX208" fmla="*/ 2299316 w 7874493"/>
              <a:gd name="connsiteY208" fmla="*/ 2965142 h 5246703"/>
              <a:gd name="connsiteX209" fmla="*/ 2325949 w 7874493"/>
              <a:gd name="connsiteY209" fmla="*/ 2974020 h 5246703"/>
              <a:gd name="connsiteX210" fmla="*/ 2423604 w 7874493"/>
              <a:gd name="connsiteY210" fmla="*/ 3027286 h 5246703"/>
              <a:gd name="connsiteX211" fmla="*/ 2467992 w 7874493"/>
              <a:gd name="connsiteY211" fmla="*/ 3062797 h 5246703"/>
              <a:gd name="connsiteX212" fmla="*/ 2494625 w 7874493"/>
              <a:gd name="connsiteY212" fmla="*/ 3089430 h 5246703"/>
              <a:gd name="connsiteX213" fmla="*/ 2539013 w 7874493"/>
              <a:gd name="connsiteY213" fmla="*/ 3116063 h 5246703"/>
              <a:gd name="connsiteX214" fmla="*/ 2565646 w 7874493"/>
              <a:gd name="connsiteY214" fmla="*/ 3133818 h 5246703"/>
              <a:gd name="connsiteX215" fmla="*/ 2592279 w 7874493"/>
              <a:gd name="connsiteY215" fmla="*/ 3142696 h 5246703"/>
              <a:gd name="connsiteX216" fmla="*/ 2672178 w 7874493"/>
              <a:gd name="connsiteY216" fmla="*/ 3160451 h 5246703"/>
              <a:gd name="connsiteX217" fmla="*/ 2938508 w 7874493"/>
              <a:gd name="connsiteY217" fmla="*/ 3142696 h 5246703"/>
              <a:gd name="connsiteX218" fmla="*/ 3009530 w 7874493"/>
              <a:gd name="connsiteY218" fmla="*/ 3133818 h 5246703"/>
              <a:gd name="connsiteX219" fmla="*/ 3053918 w 7874493"/>
              <a:gd name="connsiteY219" fmla="*/ 3107185 h 5246703"/>
              <a:gd name="connsiteX220" fmla="*/ 3089429 w 7874493"/>
              <a:gd name="connsiteY220" fmla="*/ 3089430 h 5246703"/>
              <a:gd name="connsiteX221" fmla="*/ 3133817 w 7874493"/>
              <a:gd name="connsiteY221" fmla="*/ 3045041 h 5246703"/>
              <a:gd name="connsiteX222" fmla="*/ 3187083 w 7874493"/>
              <a:gd name="connsiteY222" fmla="*/ 3009531 h 5246703"/>
              <a:gd name="connsiteX223" fmla="*/ 3231472 w 7874493"/>
              <a:gd name="connsiteY223" fmla="*/ 2938509 h 5246703"/>
              <a:gd name="connsiteX224" fmla="*/ 3275860 w 7874493"/>
              <a:gd name="connsiteY224" fmla="*/ 2867488 h 5246703"/>
              <a:gd name="connsiteX225" fmla="*/ 3346881 w 7874493"/>
              <a:gd name="connsiteY225" fmla="*/ 2778711 h 5246703"/>
              <a:gd name="connsiteX226" fmla="*/ 3382392 w 7874493"/>
              <a:gd name="connsiteY226" fmla="*/ 2743200 h 5246703"/>
              <a:gd name="connsiteX227" fmla="*/ 3409025 w 7874493"/>
              <a:gd name="connsiteY227" fmla="*/ 2707690 h 5246703"/>
              <a:gd name="connsiteX228" fmla="*/ 3435658 w 7874493"/>
              <a:gd name="connsiteY228" fmla="*/ 2681057 h 5246703"/>
              <a:gd name="connsiteX229" fmla="*/ 3462291 w 7874493"/>
              <a:gd name="connsiteY229" fmla="*/ 2645546 h 5246703"/>
              <a:gd name="connsiteX230" fmla="*/ 3497802 w 7874493"/>
              <a:gd name="connsiteY230" fmla="*/ 2610035 h 5246703"/>
              <a:gd name="connsiteX231" fmla="*/ 3559945 w 7874493"/>
              <a:gd name="connsiteY231" fmla="*/ 2530136 h 5246703"/>
              <a:gd name="connsiteX232" fmla="*/ 3586578 w 7874493"/>
              <a:gd name="connsiteY232" fmla="*/ 2485748 h 5246703"/>
              <a:gd name="connsiteX233" fmla="*/ 3630967 w 7874493"/>
              <a:gd name="connsiteY233" fmla="*/ 2441360 h 5246703"/>
              <a:gd name="connsiteX234" fmla="*/ 3666477 w 7874493"/>
              <a:gd name="connsiteY234" fmla="*/ 2405849 h 5246703"/>
              <a:gd name="connsiteX235" fmla="*/ 3693110 w 7874493"/>
              <a:gd name="connsiteY235" fmla="*/ 2370338 h 5246703"/>
              <a:gd name="connsiteX236" fmla="*/ 3764132 w 7874493"/>
              <a:gd name="connsiteY236" fmla="*/ 2299317 h 5246703"/>
              <a:gd name="connsiteX237" fmla="*/ 3799642 w 7874493"/>
              <a:gd name="connsiteY237" fmla="*/ 2281562 h 5246703"/>
              <a:gd name="connsiteX238" fmla="*/ 3852908 w 7874493"/>
              <a:gd name="connsiteY238" fmla="*/ 2228296 h 5246703"/>
              <a:gd name="connsiteX239" fmla="*/ 3932808 w 7874493"/>
              <a:gd name="connsiteY239" fmla="*/ 2166152 h 5246703"/>
              <a:gd name="connsiteX240" fmla="*/ 3968318 w 7874493"/>
              <a:gd name="connsiteY240" fmla="*/ 2139519 h 5246703"/>
              <a:gd name="connsiteX241" fmla="*/ 4012707 w 7874493"/>
              <a:gd name="connsiteY241" fmla="*/ 2112886 h 5246703"/>
              <a:gd name="connsiteX242" fmla="*/ 4074850 w 7874493"/>
              <a:gd name="connsiteY242" fmla="*/ 2059620 h 5246703"/>
              <a:gd name="connsiteX243" fmla="*/ 4208015 w 7874493"/>
              <a:gd name="connsiteY243" fmla="*/ 1988599 h 5246703"/>
              <a:gd name="connsiteX244" fmla="*/ 4447712 w 7874493"/>
              <a:gd name="connsiteY244" fmla="*/ 1997476 h 5246703"/>
              <a:gd name="connsiteX245" fmla="*/ 4492101 w 7874493"/>
              <a:gd name="connsiteY245" fmla="*/ 2024109 h 5246703"/>
              <a:gd name="connsiteX246" fmla="*/ 4554244 w 7874493"/>
              <a:gd name="connsiteY246" fmla="*/ 2086253 h 5246703"/>
              <a:gd name="connsiteX247" fmla="*/ 4616388 w 7874493"/>
              <a:gd name="connsiteY247" fmla="*/ 2139519 h 5246703"/>
              <a:gd name="connsiteX248" fmla="*/ 4669654 w 7874493"/>
              <a:gd name="connsiteY248" fmla="*/ 2183907 h 5246703"/>
              <a:gd name="connsiteX249" fmla="*/ 4687409 w 7874493"/>
              <a:gd name="connsiteY249" fmla="*/ 2210540 h 5246703"/>
              <a:gd name="connsiteX250" fmla="*/ 4705165 w 7874493"/>
              <a:gd name="connsiteY250" fmla="*/ 2228296 h 5246703"/>
              <a:gd name="connsiteX251" fmla="*/ 4731798 w 7874493"/>
              <a:gd name="connsiteY251" fmla="*/ 2281562 h 5246703"/>
              <a:gd name="connsiteX252" fmla="*/ 4740675 w 7874493"/>
              <a:gd name="connsiteY252" fmla="*/ 2317072 h 5246703"/>
              <a:gd name="connsiteX253" fmla="*/ 4758431 w 7874493"/>
              <a:gd name="connsiteY253" fmla="*/ 2334828 h 5246703"/>
              <a:gd name="connsiteX254" fmla="*/ 4767308 w 7874493"/>
              <a:gd name="connsiteY254" fmla="*/ 2361461 h 5246703"/>
              <a:gd name="connsiteX255" fmla="*/ 4758431 w 7874493"/>
              <a:gd name="connsiteY255" fmla="*/ 2654424 h 5246703"/>
              <a:gd name="connsiteX256" fmla="*/ 4705165 w 7874493"/>
              <a:gd name="connsiteY256" fmla="*/ 2787589 h 5246703"/>
              <a:gd name="connsiteX257" fmla="*/ 4687409 w 7874493"/>
              <a:gd name="connsiteY257" fmla="*/ 2831977 h 5246703"/>
              <a:gd name="connsiteX258" fmla="*/ 4651899 w 7874493"/>
              <a:gd name="connsiteY258" fmla="*/ 2876366 h 5246703"/>
              <a:gd name="connsiteX259" fmla="*/ 4634143 w 7874493"/>
              <a:gd name="connsiteY259" fmla="*/ 2911876 h 5246703"/>
              <a:gd name="connsiteX260" fmla="*/ 4598633 w 7874493"/>
              <a:gd name="connsiteY260" fmla="*/ 2956265 h 5246703"/>
              <a:gd name="connsiteX261" fmla="*/ 4572000 w 7874493"/>
              <a:gd name="connsiteY261" fmla="*/ 2991775 h 5246703"/>
              <a:gd name="connsiteX262" fmla="*/ 4509856 w 7874493"/>
              <a:gd name="connsiteY262" fmla="*/ 3053919 h 5246703"/>
              <a:gd name="connsiteX263" fmla="*/ 4456590 w 7874493"/>
              <a:gd name="connsiteY263" fmla="*/ 3116063 h 5246703"/>
              <a:gd name="connsiteX264" fmla="*/ 4421079 w 7874493"/>
              <a:gd name="connsiteY264" fmla="*/ 3142696 h 5246703"/>
              <a:gd name="connsiteX265" fmla="*/ 4394446 w 7874493"/>
              <a:gd name="connsiteY265" fmla="*/ 3178206 h 5246703"/>
              <a:gd name="connsiteX266" fmla="*/ 4341180 w 7874493"/>
              <a:gd name="connsiteY266" fmla="*/ 3231472 h 5246703"/>
              <a:gd name="connsiteX267" fmla="*/ 4287914 w 7874493"/>
              <a:gd name="connsiteY267" fmla="*/ 3302494 h 5246703"/>
              <a:gd name="connsiteX268" fmla="*/ 4252404 w 7874493"/>
              <a:gd name="connsiteY268" fmla="*/ 3338004 h 5246703"/>
              <a:gd name="connsiteX269" fmla="*/ 4199138 w 7874493"/>
              <a:gd name="connsiteY269" fmla="*/ 3382393 h 5246703"/>
              <a:gd name="connsiteX270" fmla="*/ 4145872 w 7874493"/>
              <a:gd name="connsiteY270" fmla="*/ 3444536 h 5246703"/>
              <a:gd name="connsiteX271" fmla="*/ 4119239 w 7874493"/>
              <a:gd name="connsiteY271" fmla="*/ 3453414 h 5246703"/>
              <a:gd name="connsiteX272" fmla="*/ 4092606 w 7874493"/>
              <a:gd name="connsiteY272" fmla="*/ 3497802 h 5246703"/>
              <a:gd name="connsiteX273" fmla="*/ 4065973 w 7874493"/>
              <a:gd name="connsiteY273" fmla="*/ 3524435 h 5246703"/>
              <a:gd name="connsiteX274" fmla="*/ 4048217 w 7874493"/>
              <a:gd name="connsiteY274" fmla="*/ 3551068 h 5246703"/>
              <a:gd name="connsiteX275" fmla="*/ 4021584 w 7874493"/>
              <a:gd name="connsiteY275" fmla="*/ 3577701 h 5246703"/>
              <a:gd name="connsiteX276" fmla="*/ 3932808 w 7874493"/>
              <a:gd name="connsiteY276" fmla="*/ 3675356 h 5246703"/>
              <a:gd name="connsiteX277" fmla="*/ 3897297 w 7874493"/>
              <a:gd name="connsiteY277" fmla="*/ 3701989 h 5246703"/>
              <a:gd name="connsiteX278" fmla="*/ 3879541 w 7874493"/>
              <a:gd name="connsiteY278" fmla="*/ 3728622 h 5246703"/>
              <a:gd name="connsiteX279" fmla="*/ 3844031 w 7874493"/>
              <a:gd name="connsiteY279" fmla="*/ 3764133 h 5246703"/>
              <a:gd name="connsiteX280" fmla="*/ 3808520 w 7874493"/>
              <a:gd name="connsiteY280" fmla="*/ 3808521 h 5246703"/>
              <a:gd name="connsiteX281" fmla="*/ 3746376 w 7874493"/>
              <a:gd name="connsiteY281" fmla="*/ 3870665 h 5246703"/>
              <a:gd name="connsiteX282" fmla="*/ 3693110 w 7874493"/>
              <a:gd name="connsiteY282" fmla="*/ 3950564 h 5246703"/>
              <a:gd name="connsiteX283" fmla="*/ 3666477 w 7874493"/>
              <a:gd name="connsiteY283" fmla="*/ 3986074 h 5246703"/>
              <a:gd name="connsiteX284" fmla="*/ 3639844 w 7874493"/>
              <a:gd name="connsiteY284" fmla="*/ 4039340 h 5246703"/>
              <a:gd name="connsiteX285" fmla="*/ 3604334 w 7874493"/>
              <a:gd name="connsiteY285" fmla="*/ 4083729 h 5246703"/>
              <a:gd name="connsiteX286" fmla="*/ 3586578 w 7874493"/>
              <a:gd name="connsiteY286" fmla="*/ 4163628 h 5246703"/>
              <a:gd name="connsiteX287" fmla="*/ 3568823 w 7874493"/>
              <a:gd name="connsiteY287" fmla="*/ 4252404 h 5246703"/>
              <a:gd name="connsiteX288" fmla="*/ 3559945 w 7874493"/>
              <a:gd name="connsiteY288" fmla="*/ 4323426 h 5246703"/>
              <a:gd name="connsiteX289" fmla="*/ 3551068 w 7874493"/>
              <a:gd name="connsiteY289" fmla="*/ 4376692 h 5246703"/>
              <a:gd name="connsiteX290" fmla="*/ 3559945 w 7874493"/>
              <a:gd name="connsiteY290" fmla="*/ 4651900 h 5246703"/>
              <a:gd name="connsiteX291" fmla="*/ 3595456 w 7874493"/>
              <a:gd name="connsiteY291" fmla="*/ 4740676 h 5246703"/>
              <a:gd name="connsiteX292" fmla="*/ 3604334 w 7874493"/>
              <a:gd name="connsiteY292" fmla="*/ 4767309 h 5246703"/>
              <a:gd name="connsiteX293" fmla="*/ 3622089 w 7874493"/>
              <a:gd name="connsiteY293" fmla="*/ 4856086 h 5246703"/>
              <a:gd name="connsiteX294" fmla="*/ 3639844 w 7874493"/>
              <a:gd name="connsiteY294" fmla="*/ 4927107 h 5246703"/>
              <a:gd name="connsiteX295" fmla="*/ 3648722 w 7874493"/>
              <a:gd name="connsiteY295" fmla="*/ 4953740 h 5246703"/>
              <a:gd name="connsiteX296" fmla="*/ 3666477 w 7874493"/>
              <a:gd name="connsiteY296" fmla="*/ 4980373 h 5246703"/>
              <a:gd name="connsiteX297" fmla="*/ 3675355 w 7874493"/>
              <a:gd name="connsiteY297" fmla="*/ 5015884 h 5246703"/>
              <a:gd name="connsiteX298" fmla="*/ 3728621 w 7874493"/>
              <a:gd name="connsiteY298" fmla="*/ 5122416 h 5246703"/>
              <a:gd name="connsiteX299" fmla="*/ 3755254 w 7874493"/>
              <a:gd name="connsiteY299" fmla="*/ 5149049 h 5246703"/>
              <a:gd name="connsiteX300" fmla="*/ 3773009 w 7874493"/>
              <a:gd name="connsiteY300" fmla="*/ 5175682 h 5246703"/>
              <a:gd name="connsiteX301" fmla="*/ 3844031 w 7874493"/>
              <a:gd name="connsiteY301" fmla="*/ 5211193 h 5246703"/>
              <a:gd name="connsiteX302" fmla="*/ 3906175 w 7874493"/>
              <a:gd name="connsiteY302" fmla="*/ 5228948 h 5246703"/>
              <a:gd name="connsiteX303" fmla="*/ 3941685 w 7874493"/>
              <a:gd name="connsiteY303" fmla="*/ 5246703 h 5246703"/>
              <a:gd name="connsiteX304" fmla="*/ 4119239 w 7874493"/>
              <a:gd name="connsiteY304" fmla="*/ 5237826 h 5246703"/>
              <a:gd name="connsiteX305" fmla="*/ 4208015 w 7874493"/>
              <a:gd name="connsiteY305" fmla="*/ 5175682 h 5246703"/>
              <a:gd name="connsiteX306" fmla="*/ 4243526 w 7874493"/>
              <a:gd name="connsiteY306" fmla="*/ 5157927 h 5246703"/>
              <a:gd name="connsiteX307" fmla="*/ 4279037 w 7874493"/>
              <a:gd name="connsiteY307" fmla="*/ 5113538 h 5246703"/>
              <a:gd name="connsiteX308" fmla="*/ 4296792 w 7874493"/>
              <a:gd name="connsiteY308" fmla="*/ 5086905 h 5246703"/>
              <a:gd name="connsiteX309" fmla="*/ 4323425 w 7874493"/>
              <a:gd name="connsiteY309" fmla="*/ 5060272 h 5246703"/>
              <a:gd name="connsiteX310" fmla="*/ 4350058 w 7874493"/>
              <a:gd name="connsiteY310" fmla="*/ 5007006 h 5246703"/>
              <a:gd name="connsiteX311" fmla="*/ 4358936 w 7874493"/>
              <a:gd name="connsiteY311" fmla="*/ 4944863 h 5246703"/>
              <a:gd name="connsiteX312" fmla="*/ 4376691 w 7874493"/>
              <a:gd name="connsiteY312" fmla="*/ 4864964 h 5246703"/>
              <a:gd name="connsiteX313" fmla="*/ 4385569 w 7874493"/>
              <a:gd name="connsiteY313" fmla="*/ 4767309 h 5246703"/>
              <a:gd name="connsiteX314" fmla="*/ 4394446 w 7874493"/>
              <a:gd name="connsiteY314" fmla="*/ 4705166 h 5246703"/>
              <a:gd name="connsiteX315" fmla="*/ 4412202 w 7874493"/>
              <a:gd name="connsiteY315" fmla="*/ 4536490 h 5246703"/>
              <a:gd name="connsiteX316" fmla="*/ 4421079 w 7874493"/>
              <a:gd name="connsiteY316" fmla="*/ 4429958 h 5246703"/>
              <a:gd name="connsiteX317" fmla="*/ 4429957 w 7874493"/>
              <a:gd name="connsiteY317" fmla="*/ 4270160 h 5246703"/>
              <a:gd name="connsiteX318" fmla="*/ 4456590 w 7874493"/>
              <a:gd name="connsiteY318" fmla="*/ 4172505 h 5246703"/>
              <a:gd name="connsiteX319" fmla="*/ 4465468 w 7874493"/>
              <a:gd name="connsiteY319" fmla="*/ 4074851 h 5246703"/>
              <a:gd name="connsiteX320" fmla="*/ 4500978 w 7874493"/>
              <a:gd name="connsiteY320" fmla="*/ 4030463 h 5246703"/>
              <a:gd name="connsiteX321" fmla="*/ 4545367 w 7874493"/>
              <a:gd name="connsiteY321" fmla="*/ 3968319 h 5246703"/>
              <a:gd name="connsiteX322" fmla="*/ 4607510 w 7874493"/>
              <a:gd name="connsiteY322" fmla="*/ 3870665 h 5246703"/>
              <a:gd name="connsiteX323" fmla="*/ 4651899 w 7874493"/>
              <a:gd name="connsiteY323" fmla="*/ 3781888 h 5246703"/>
              <a:gd name="connsiteX324" fmla="*/ 4722920 w 7874493"/>
              <a:gd name="connsiteY324" fmla="*/ 3666478 h 5246703"/>
              <a:gd name="connsiteX325" fmla="*/ 4758431 w 7874493"/>
              <a:gd name="connsiteY325" fmla="*/ 3586579 h 5246703"/>
              <a:gd name="connsiteX326" fmla="*/ 4767308 w 7874493"/>
              <a:gd name="connsiteY326" fmla="*/ 3551068 h 5246703"/>
              <a:gd name="connsiteX327" fmla="*/ 4856085 w 7874493"/>
              <a:gd name="connsiteY327" fmla="*/ 3417903 h 5246703"/>
              <a:gd name="connsiteX328" fmla="*/ 4900474 w 7874493"/>
              <a:gd name="connsiteY328" fmla="*/ 3346882 h 5246703"/>
              <a:gd name="connsiteX329" fmla="*/ 4962617 w 7874493"/>
              <a:gd name="connsiteY329" fmla="*/ 3275861 h 5246703"/>
              <a:gd name="connsiteX330" fmla="*/ 5042516 w 7874493"/>
              <a:gd name="connsiteY330" fmla="*/ 3160451 h 5246703"/>
              <a:gd name="connsiteX331" fmla="*/ 5202314 w 7874493"/>
              <a:gd name="connsiteY331" fmla="*/ 2965142 h 5246703"/>
              <a:gd name="connsiteX332" fmla="*/ 5211192 w 7874493"/>
              <a:gd name="connsiteY332" fmla="*/ 2929632 h 5246703"/>
              <a:gd name="connsiteX333" fmla="*/ 5335479 w 7874493"/>
              <a:gd name="connsiteY333" fmla="*/ 2814222 h 5246703"/>
              <a:gd name="connsiteX334" fmla="*/ 5397623 w 7874493"/>
              <a:gd name="connsiteY334" fmla="*/ 2743200 h 5246703"/>
              <a:gd name="connsiteX335" fmla="*/ 5495277 w 7874493"/>
              <a:gd name="connsiteY335" fmla="*/ 2663301 h 5246703"/>
              <a:gd name="connsiteX336" fmla="*/ 5530788 w 7874493"/>
              <a:gd name="connsiteY336" fmla="*/ 2636668 h 5246703"/>
              <a:gd name="connsiteX337" fmla="*/ 5743852 w 7874493"/>
              <a:gd name="connsiteY337" fmla="*/ 2547892 h 5246703"/>
              <a:gd name="connsiteX338" fmla="*/ 5770485 w 7874493"/>
              <a:gd name="connsiteY338" fmla="*/ 2539014 h 5246703"/>
              <a:gd name="connsiteX339" fmla="*/ 5939161 w 7874493"/>
              <a:gd name="connsiteY339" fmla="*/ 2467993 h 5246703"/>
              <a:gd name="connsiteX340" fmla="*/ 6001305 w 7874493"/>
              <a:gd name="connsiteY340" fmla="*/ 2441360 h 5246703"/>
              <a:gd name="connsiteX341" fmla="*/ 6294268 w 7874493"/>
              <a:gd name="connsiteY341" fmla="*/ 2450237 h 5246703"/>
              <a:gd name="connsiteX342" fmla="*/ 6329778 w 7874493"/>
              <a:gd name="connsiteY342" fmla="*/ 2459115 h 5246703"/>
              <a:gd name="connsiteX343" fmla="*/ 6365289 w 7874493"/>
              <a:gd name="connsiteY343" fmla="*/ 2485748 h 5246703"/>
              <a:gd name="connsiteX344" fmla="*/ 6507332 w 7874493"/>
              <a:gd name="connsiteY344" fmla="*/ 2556769 h 5246703"/>
              <a:gd name="connsiteX345" fmla="*/ 6525087 w 7874493"/>
              <a:gd name="connsiteY345" fmla="*/ 2574525 h 5246703"/>
              <a:gd name="connsiteX346" fmla="*/ 6587231 w 7874493"/>
              <a:gd name="connsiteY346" fmla="*/ 2601158 h 5246703"/>
              <a:gd name="connsiteX347" fmla="*/ 6640497 w 7874493"/>
              <a:gd name="connsiteY347" fmla="*/ 2689934 h 5246703"/>
              <a:gd name="connsiteX348" fmla="*/ 6658252 w 7874493"/>
              <a:gd name="connsiteY348" fmla="*/ 2707690 h 5246703"/>
              <a:gd name="connsiteX349" fmla="*/ 6676008 w 7874493"/>
              <a:gd name="connsiteY349" fmla="*/ 2769833 h 5246703"/>
              <a:gd name="connsiteX350" fmla="*/ 6693763 w 7874493"/>
              <a:gd name="connsiteY350" fmla="*/ 2805344 h 5246703"/>
              <a:gd name="connsiteX351" fmla="*/ 6684885 w 7874493"/>
              <a:gd name="connsiteY351" fmla="*/ 3045041 h 5246703"/>
              <a:gd name="connsiteX352" fmla="*/ 6676008 w 7874493"/>
              <a:gd name="connsiteY352" fmla="*/ 3089430 h 5246703"/>
              <a:gd name="connsiteX353" fmla="*/ 6649375 w 7874493"/>
              <a:gd name="connsiteY353" fmla="*/ 3178206 h 5246703"/>
              <a:gd name="connsiteX354" fmla="*/ 6631619 w 7874493"/>
              <a:gd name="connsiteY354" fmla="*/ 3240350 h 5246703"/>
              <a:gd name="connsiteX355" fmla="*/ 6613864 w 7874493"/>
              <a:gd name="connsiteY355" fmla="*/ 3275861 h 5246703"/>
              <a:gd name="connsiteX356" fmla="*/ 6604986 w 7874493"/>
              <a:gd name="connsiteY356" fmla="*/ 3311371 h 5246703"/>
              <a:gd name="connsiteX357" fmla="*/ 6516209 w 7874493"/>
              <a:gd name="connsiteY357" fmla="*/ 3435659 h 5246703"/>
              <a:gd name="connsiteX358" fmla="*/ 6489576 w 7874493"/>
              <a:gd name="connsiteY358" fmla="*/ 3462292 h 5246703"/>
              <a:gd name="connsiteX359" fmla="*/ 6409677 w 7874493"/>
              <a:gd name="connsiteY359" fmla="*/ 3542191 h 5246703"/>
              <a:gd name="connsiteX360" fmla="*/ 6347534 w 7874493"/>
              <a:gd name="connsiteY360" fmla="*/ 3657600 h 5246703"/>
              <a:gd name="connsiteX361" fmla="*/ 6294268 w 7874493"/>
              <a:gd name="connsiteY361" fmla="*/ 3737500 h 5246703"/>
              <a:gd name="connsiteX362" fmla="*/ 6285390 w 7874493"/>
              <a:gd name="connsiteY362" fmla="*/ 3764133 h 5246703"/>
              <a:gd name="connsiteX363" fmla="*/ 6267635 w 7874493"/>
              <a:gd name="connsiteY363" fmla="*/ 3799643 h 5246703"/>
              <a:gd name="connsiteX364" fmla="*/ 6232124 w 7874493"/>
              <a:gd name="connsiteY364" fmla="*/ 3897298 h 5246703"/>
              <a:gd name="connsiteX365" fmla="*/ 6223246 w 7874493"/>
              <a:gd name="connsiteY365" fmla="*/ 3932808 h 5246703"/>
              <a:gd name="connsiteX366" fmla="*/ 6241002 w 7874493"/>
              <a:gd name="connsiteY366" fmla="*/ 4341181 h 5246703"/>
              <a:gd name="connsiteX367" fmla="*/ 6258757 w 7874493"/>
              <a:gd name="connsiteY367" fmla="*/ 4394447 h 5246703"/>
              <a:gd name="connsiteX368" fmla="*/ 6303145 w 7874493"/>
              <a:gd name="connsiteY368" fmla="*/ 4554245 h 5246703"/>
              <a:gd name="connsiteX369" fmla="*/ 6391922 w 7874493"/>
              <a:gd name="connsiteY369" fmla="*/ 4678533 h 5246703"/>
              <a:gd name="connsiteX370" fmla="*/ 6569475 w 7874493"/>
              <a:gd name="connsiteY370" fmla="*/ 4891597 h 5246703"/>
              <a:gd name="connsiteX371" fmla="*/ 6587231 w 7874493"/>
              <a:gd name="connsiteY371" fmla="*/ 4909352 h 5246703"/>
              <a:gd name="connsiteX372" fmla="*/ 6622741 w 7874493"/>
              <a:gd name="connsiteY372" fmla="*/ 4927107 h 5246703"/>
              <a:gd name="connsiteX373" fmla="*/ 6862439 w 7874493"/>
              <a:gd name="connsiteY373" fmla="*/ 5007006 h 5246703"/>
              <a:gd name="connsiteX374" fmla="*/ 7111013 w 7874493"/>
              <a:gd name="connsiteY374" fmla="*/ 5086905 h 5246703"/>
              <a:gd name="connsiteX375" fmla="*/ 7474998 w 7874493"/>
              <a:gd name="connsiteY375" fmla="*/ 5051395 h 5246703"/>
              <a:gd name="connsiteX376" fmla="*/ 7696940 w 7874493"/>
              <a:gd name="connsiteY376" fmla="*/ 4909352 h 5246703"/>
              <a:gd name="connsiteX377" fmla="*/ 7750206 w 7874493"/>
              <a:gd name="connsiteY377" fmla="*/ 4873841 h 5246703"/>
              <a:gd name="connsiteX378" fmla="*/ 7830105 w 7874493"/>
              <a:gd name="connsiteY378" fmla="*/ 4785065 h 5246703"/>
              <a:gd name="connsiteX379" fmla="*/ 7874493 w 7874493"/>
              <a:gd name="connsiteY379" fmla="*/ 4758432 h 52467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</a:cxnLst>
            <a:rect l="l" t="t" r="r" b="b"/>
            <a:pathLst>
              <a:path w="7874493" h="5246703">
                <a:moveTo>
                  <a:pt x="2166151" y="932156"/>
                </a:moveTo>
                <a:cubicBezTo>
                  <a:pt x="2188273" y="933631"/>
                  <a:pt x="2317327" y="938878"/>
                  <a:pt x="2361460" y="949911"/>
                </a:cubicBezTo>
                <a:cubicBezTo>
                  <a:pt x="2514620" y="988201"/>
                  <a:pt x="2272756" y="948652"/>
                  <a:pt x="2467992" y="976544"/>
                </a:cubicBezTo>
                <a:cubicBezTo>
                  <a:pt x="2476870" y="982463"/>
                  <a:pt x="2485361" y="989006"/>
                  <a:pt x="2494625" y="994300"/>
                </a:cubicBezTo>
                <a:cubicBezTo>
                  <a:pt x="2506115" y="1000866"/>
                  <a:pt x="2519549" y="1004115"/>
                  <a:pt x="2530136" y="1012055"/>
                </a:cubicBezTo>
                <a:cubicBezTo>
                  <a:pt x="2577550" y="1047615"/>
                  <a:pt x="2553582" y="1038415"/>
                  <a:pt x="2583402" y="1074199"/>
                </a:cubicBezTo>
                <a:cubicBezTo>
                  <a:pt x="2591440" y="1083844"/>
                  <a:pt x="2601157" y="1091954"/>
                  <a:pt x="2610035" y="1100832"/>
                </a:cubicBezTo>
                <a:cubicBezTo>
                  <a:pt x="2612994" y="1112669"/>
                  <a:pt x="2614106" y="1125128"/>
                  <a:pt x="2618912" y="1136342"/>
                </a:cubicBezTo>
                <a:cubicBezTo>
                  <a:pt x="2652264" y="1214164"/>
                  <a:pt x="2624168" y="1114787"/>
                  <a:pt x="2645545" y="1189608"/>
                </a:cubicBezTo>
                <a:cubicBezTo>
                  <a:pt x="2648897" y="1201340"/>
                  <a:pt x="2652030" y="1213155"/>
                  <a:pt x="2654423" y="1225119"/>
                </a:cubicBezTo>
                <a:cubicBezTo>
                  <a:pt x="2661809" y="1262046"/>
                  <a:pt x="2666490" y="1303553"/>
                  <a:pt x="2672178" y="1340529"/>
                </a:cubicBezTo>
                <a:cubicBezTo>
                  <a:pt x="2674915" y="1358320"/>
                  <a:pt x="2678097" y="1376040"/>
                  <a:pt x="2681056" y="1393795"/>
                </a:cubicBezTo>
                <a:cubicBezTo>
                  <a:pt x="2684015" y="1532878"/>
                  <a:pt x="2684374" y="1672041"/>
                  <a:pt x="2689934" y="1811045"/>
                </a:cubicBezTo>
                <a:cubicBezTo>
                  <a:pt x="2690308" y="1820395"/>
                  <a:pt x="2696240" y="1828680"/>
                  <a:pt x="2698811" y="1837678"/>
                </a:cubicBezTo>
                <a:cubicBezTo>
                  <a:pt x="2702163" y="1849410"/>
                  <a:pt x="2705042" y="1861278"/>
                  <a:pt x="2707689" y="1873189"/>
                </a:cubicBezTo>
                <a:cubicBezTo>
                  <a:pt x="2712595" y="1895263"/>
                  <a:pt x="2727072" y="1977724"/>
                  <a:pt x="2734322" y="1988599"/>
                </a:cubicBezTo>
                <a:cubicBezTo>
                  <a:pt x="2740240" y="1997477"/>
                  <a:pt x="2747744" y="2005482"/>
                  <a:pt x="2752077" y="2015232"/>
                </a:cubicBezTo>
                <a:cubicBezTo>
                  <a:pt x="2759678" y="2032335"/>
                  <a:pt x="2761463" y="2051758"/>
                  <a:pt x="2769833" y="2068498"/>
                </a:cubicBezTo>
                <a:cubicBezTo>
                  <a:pt x="2781983" y="2092798"/>
                  <a:pt x="2788613" y="2109729"/>
                  <a:pt x="2805343" y="2130641"/>
                </a:cubicBezTo>
                <a:cubicBezTo>
                  <a:pt x="2810572" y="2137177"/>
                  <a:pt x="2816135" y="2143754"/>
                  <a:pt x="2823099" y="2148397"/>
                </a:cubicBezTo>
                <a:cubicBezTo>
                  <a:pt x="2834110" y="2155738"/>
                  <a:pt x="2847598" y="2158811"/>
                  <a:pt x="2858609" y="2166152"/>
                </a:cubicBezTo>
                <a:cubicBezTo>
                  <a:pt x="2896320" y="2191292"/>
                  <a:pt x="2852888" y="2184324"/>
                  <a:pt x="2911875" y="2210540"/>
                </a:cubicBezTo>
                <a:cubicBezTo>
                  <a:pt x="2925664" y="2216668"/>
                  <a:pt x="2941468" y="2216459"/>
                  <a:pt x="2956264" y="2219418"/>
                </a:cubicBezTo>
                <a:cubicBezTo>
                  <a:pt x="2968101" y="2225336"/>
                  <a:pt x="2978798" y="2234578"/>
                  <a:pt x="2991775" y="2237173"/>
                </a:cubicBezTo>
                <a:cubicBezTo>
                  <a:pt x="3077305" y="2254279"/>
                  <a:pt x="3152868" y="2242319"/>
                  <a:pt x="3240349" y="2237173"/>
                </a:cubicBezTo>
                <a:cubicBezTo>
                  <a:pt x="3246268" y="2231255"/>
                  <a:pt x="3250928" y="2223724"/>
                  <a:pt x="3258105" y="2219418"/>
                </a:cubicBezTo>
                <a:cubicBezTo>
                  <a:pt x="3266129" y="2214603"/>
                  <a:pt x="3275976" y="2213826"/>
                  <a:pt x="3284738" y="2210540"/>
                </a:cubicBezTo>
                <a:cubicBezTo>
                  <a:pt x="3299659" y="2204945"/>
                  <a:pt x="3314564" y="2199257"/>
                  <a:pt x="3329126" y="2192785"/>
                </a:cubicBezTo>
                <a:cubicBezTo>
                  <a:pt x="3341220" y="2187410"/>
                  <a:pt x="3352544" y="2180405"/>
                  <a:pt x="3364637" y="2175030"/>
                </a:cubicBezTo>
                <a:cubicBezTo>
                  <a:pt x="3379199" y="2168558"/>
                  <a:pt x="3395095" y="2165013"/>
                  <a:pt x="3409025" y="2157274"/>
                </a:cubicBezTo>
                <a:cubicBezTo>
                  <a:pt x="3421959" y="2150088"/>
                  <a:pt x="3432699" y="2139519"/>
                  <a:pt x="3444536" y="2130641"/>
                </a:cubicBezTo>
                <a:cubicBezTo>
                  <a:pt x="3447495" y="2121763"/>
                  <a:pt x="3450842" y="2113006"/>
                  <a:pt x="3453413" y="2104008"/>
                </a:cubicBezTo>
                <a:cubicBezTo>
                  <a:pt x="3456765" y="2092276"/>
                  <a:pt x="3457485" y="2079712"/>
                  <a:pt x="3462291" y="2068498"/>
                </a:cubicBezTo>
                <a:cubicBezTo>
                  <a:pt x="3468310" y="2054454"/>
                  <a:pt x="3485351" y="2034070"/>
                  <a:pt x="3497802" y="2024109"/>
                </a:cubicBezTo>
                <a:cubicBezTo>
                  <a:pt x="3506134" y="2017444"/>
                  <a:pt x="3515557" y="2012272"/>
                  <a:pt x="3524435" y="2006354"/>
                </a:cubicBezTo>
                <a:cubicBezTo>
                  <a:pt x="3527394" y="1994517"/>
                  <a:pt x="3529028" y="1982267"/>
                  <a:pt x="3533312" y="1970843"/>
                </a:cubicBezTo>
                <a:cubicBezTo>
                  <a:pt x="3537959" y="1958452"/>
                  <a:pt x="3547858" y="1948172"/>
                  <a:pt x="3551068" y="1935333"/>
                </a:cubicBezTo>
                <a:cubicBezTo>
                  <a:pt x="3556854" y="1912187"/>
                  <a:pt x="3554946" y="1887640"/>
                  <a:pt x="3559945" y="1864311"/>
                </a:cubicBezTo>
                <a:cubicBezTo>
                  <a:pt x="3583296" y="1755341"/>
                  <a:pt x="3572030" y="1857971"/>
                  <a:pt x="3586578" y="1775534"/>
                </a:cubicBezTo>
                <a:cubicBezTo>
                  <a:pt x="3593342" y="1737204"/>
                  <a:pt x="3598415" y="1698595"/>
                  <a:pt x="3604334" y="1660125"/>
                </a:cubicBezTo>
                <a:cubicBezTo>
                  <a:pt x="3607293" y="1609818"/>
                  <a:pt x="3611249" y="1559560"/>
                  <a:pt x="3613211" y="1509204"/>
                </a:cubicBezTo>
                <a:cubicBezTo>
                  <a:pt x="3620127" y="1331687"/>
                  <a:pt x="3623771" y="1154050"/>
                  <a:pt x="3630967" y="976544"/>
                </a:cubicBezTo>
                <a:cubicBezTo>
                  <a:pt x="3636159" y="848466"/>
                  <a:pt x="3635168" y="887088"/>
                  <a:pt x="3648722" y="798991"/>
                </a:cubicBezTo>
                <a:cubicBezTo>
                  <a:pt x="3651904" y="778309"/>
                  <a:pt x="3652208" y="757065"/>
                  <a:pt x="3657600" y="736847"/>
                </a:cubicBezTo>
                <a:cubicBezTo>
                  <a:pt x="3664115" y="712417"/>
                  <a:pt x="3676238" y="689812"/>
                  <a:pt x="3684233" y="665826"/>
                </a:cubicBezTo>
                <a:cubicBezTo>
                  <a:pt x="3694114" y="636183"/>
                  <a:pt x="3706483" y="580252"/>
                  <a:pt x="3719743" y="550416"/>
                </a:cubicBezTo>
                <a:cubicBezTo>
                  <a:pt x="3724076" y="540666"/>
                  <a:pt x="3732317" y="533110"/>
                  <a:pt x="3737499" y="523783"/>
                </a:cubicBezTo>
                <a:cubicBezTo>
                  <a:pt x="3748011" y="504862"/>
                  <a:pt x="3774639" y="444271"/>
                  <a:pt x="3790765" y="426129"/>
                </a:cubicBezTo>
                <a:cubicBezTo>
                  <a:pt x="3803353" y="411967"/>
                  <a:pt x="3821755" y="404016"/>
                  <a:pt x="3835153" y="390618"/>
                </a:cubicBezTo>
                <a:cubicBezTo>
                  <a:pt x="3872009" y="353762"/>
                  <a:pt x="3891843" y="300128"/>
                  <a:pt x="3941685" y="275208"/>
                </a:cubicBezTo>
                <a:cubicBezTo>
                  <a:pt x="3983558" y="254272"/>
                  <a:pt x="3974292" y="261552"/>
                  <a:pt x="4012707" y="230820"/>
                </a:cubicBezTo>
                <a:cubicBezTo>
                  <a:pt x="4030755" y="216382"/>
                  <a:pt x="4048699" y="201787"/>
                  <a:pt x="4065973" y="186432"/>
                </a:cubicBezTo>
                <a:cubicBezTo>
                  <a:pt x="4097264" y="158618"/>
                  <a:pt x="4089402" y="156395"/>
                  <a:pt x="4128116" y="133166"/>
                </a:cubicBezTo>
                <a:cubicBezTo>
                  <a:pt x="4166637" y="110053"/>
                  <a:pt x="4173446" y="109178"/>
                  <a:pt x="4208015" y="97655"/>
                </a:cubicBezTo>
                <a:cubicBezTo>
                  <a:pt x="4245652" y="60020"/>
                  <a:pt x="4202133" y="96657"/>
                  <a:pt x="4279037" y="71022"/>
                </a:cubicBezTo>
                <a:cubicBezTo>
                  <a:pt x="4297869" y="64744"/>
                  <a:pt x="4313979" y="52024"/>
                  <a:pt x="4332303" y="44389"/>
                </a:cubicBezTo>
                <a:cubicBezTo>
                  <a:pt x="4349579" y="37191"/>
                  <a:pt x="4368192" y="33584"/>
                  <a:pt x="4385569" y="26633"/>
                </a:cubicBezTo>
                <a:cubicBezTo>
                  <a:pt x="4459077" y="-2771"/>
                  <a:pt x="4380166" y="17061"/>
                  <a:pt x="4465468" y="0"/>
                </a:cubicBezTo>
                <a:cubicBezTo>
                  <a:pt x="4539448" y="2959"/>
                  <a:pt x="4613545" y="3784"/>
                  <a:pt x="4687409" y="8878"/>
                </a:cubicBezTo>
                <a:cubicBezTo>
                  <a:pt x="4785342" y="15632"/>
                  <a:pt x="4658227" y="18085"/>
                  <a:pt x="4758431" y="35511"/>
                </a:cubicBezTo>
                <a:cubicBezTo>
                  <a:pt x="4814131" y="45198"/>
                  <a:pt x="4870882" y="47348"/>
                  <a:pt x="4927107" y="53266"/>
                </a:cubicBezTo>
                <a:cubicBezTo>
                  <a:pt x="5121777" y="96528"/>
                  <a:pt x="4857564" y="42629"/>
                  <a:pt x="5202314" y="79900"/>
                </a:cubicBezTo>
                <a:cubicBezTo>
                  <a:pt x="5247319" y="84765"/>
                  <a:pt x="5290942" y="98435"/>
                  <a:pt x="5335479" y="106533"/>
                </a:cubicBezTo>
                <a:cubicBezTo>
                  <a:pt x="5362746" y="111490"/>
                  <a:pt x="5404703" y="113626"/>
                  <a:pt x="5433134" y="124288"/>
                </a:cubicBezTo>
                <a:cubicBezTo>
                  <a:pt x="5469154" y="137796"/>
                  <a:pt x="5503646" y="155168"/>
                  <a:pt x="5539666" y="168676"/>
                </a:cubicBezTo>
                <a:cubicBezTo>
                  <a:pt x="5585838" y="185990"/>
                  <a:pt x="5570115" y="167052"/>
                  <a:pt x="5619565" y="195309"/>
                </a:cubicBezTo>
                <a:cubicBezTo>
                  <a:pt x="5647357" y="211190"/>
                  <a:pt x="5671281" y="233400"/>
                  <a:pt x="5699464" y="248575"/>
                </a:cubicBezTo>
                <a:cubicBezTo>
                  <a:pt x="5710207" y="254360"/>
                  <a:pt x="5723712" y="252760"/>
                  <a:pt x="5734975" y="257453"/>
                </a:cubicBezTo>
                <a:cubicBezTo>
                  <a:pt x="5759407" y="267633"/>
                  <a:pt x="5781964" y="281872"/>
                  <a:pt x="5805996" y="292964"/>
                </a:cubicBezTo>
                <a:cubicBezTo>
                  <a:pt x="5820465" y="299642"/>
                  <a:pt x="5835822" y="304247"/>
                  <a:pt x="5850384" y="310719"/>
                </a:cubicBezTo>
                <a:cubicBezTo>
                  <a:pt x="5862478" y="316094"/>
                  <a:pt x="5873263" y="324527"/>
                  <a:pt x="5885895" y="328474"/>
                </a:cubicBezTo>
                <a:cubicBezTo>
                  <a:pt x="5920832" y="339392"/>
                  <a:pt x="5957332" y="344708"/>
                  <a:pt x="5992427" y="355107"/>
                </a:cubicBezTo>
                <a:cubicBezTo>
                  <a:pt x="6037289" y="368399"/>
                  <a:pt x="6080451" y="387185"/>
                  <a:pt x="6125592" y="399496"/>
                </a:cubicBezTo>
                <a:cubicBezTo>
                  <a:pt x="6145780" y="405002"/>
                  <a:pt x="6167096" y="404933"/>
                  <a:pt x="6187736" y="408373"/>
                </a:cubicBezTo>
                <a:cubicBezTo>
                  <a:pt x="6202620" y="410854"/>
                  <a:pt x="6217328" y="414292"/>
                  <a:pt x="6232124" y="417251"/>
                </a:cubicBezTo>
                <a:cubicBezTo>
                  <a:pt x="6243961" y="423169"/>
                  <a:pt x="6255244" y="430359"/>
                  <a:pt x="6267635" y="435006"/>
                </a:cubicBezTo>
                <a:cubicBezTo>
                  <a:pt x="6306385" y="449537"/>
                  <a:pt x="6296048" y="437430"/>
                  <a:pt x="6329778" y="452762"/>
                </a:cubicBezTo>
                <a:cubicBezTo>
                  <a:pt x="6481843" y="521881"/>
                  <a:pt x="6318610" y="449611"/>
                  <a:pt x="6471821" y="541538"/>
                </a:cubicBezTo>
                <a:cubicBezTo>
                  <a:pt x="6486617" y="550416"/>
                  <a:pt x="6502405" y="557818"/>
                  <a:pt x="6516209" y="568171"/>
                </a:cubicBezTo>
                <a:cubicBezTo>
                  <a:pt x="6526253" y="575704"/>
                  <a:pt x="6533125" y="586854"/>
                  <a:pt x="6542842" y="594804"/>
                </a:cubicBezTo>
                <a:cubicBezTo>
                  <a:pt x="6565745" y="613543"/>
                  <a:pt x="6592939" y="627145"/>
                  <a:pt x="6613864" y="648070"/>
                </a:cubicBezTo>
                <a:lnTo>
                  <a:pt x="6649375" y="683581"/>
                </a:lnTo>
                <a:cubicBezTo>
                  <a:pt x="6664676" y="714183"/>
                  <a:pt x="6685140" y="746742"/>
                  <a:pt x="6693763" y="781235"/>
                </a:cubicBezTo>
                <a:cubicBezTo>
                  <a:pt x="6697423" y="795874"/>
                  <a:pt x="6699682" y="810828"/>
                  <a:pt x="6702641" y="825624"/>
                </a:cubicBezTo>
                <a:cubicBezTo>
                  <a:pt x="6699682" y="911441"/>
                  <a:pt x="6697662" y="997296"/>
                  <a:pt x="6693763" y="1083076"/>
                </a:cubicBezTo>
                <a:cubicBezTo>
                  <a:pt x="6691743" y="1127517"/>
                  <a:pt x="6691176" y="1172201"/>
                  <a:pt x="6684885" y="1216241"/>
                </a:cubicBezTo>
                <a:cubicBezTo>
                  <a:pt x="6682238" y="1234769"/>
                  <a:pt x="6670801" y="1251155"/>
                  <a:pt x="6667130" y="1269507"/>
                </a:cubicBezTo>
                <a:cubicBezTo>
                  <a:pt x="6663614" y="1287088"/>
                  <a:pt x="6655641" y="1330607"/>
                  <a:pt x="6649375" y="1349406"/>
                </a:cubicBezTo>
                <a:cubicBezTo>
                  <a:pt x="6583419" y="1547273"/>
                  <a:pt x="6652198" y="1337907"/>
                  <a:pt x="6604986" y="1455938"/>
                </a:cubicBezTo>
                <a:cubicBezTo>
                  <a:pt x="6598035" y="1473315"/>
                  <a:pt x="6594832" y="1492101"/>
                  <a:pt x="6587231" y="1509204"/>
                </a:cubicBezTo>
                <a:cubicBezTo>
                  <a:pt x="6560910" y="1568427"/>
                  <a:pt x="6580096" y="1508190"/>
                  <a:pt x="6551720" y="1553593"/>
                </a:cubicBezTo>
                <a:cubicBezTo>
                  <a:pt x="6551446" y="1554032"/>
                  <a:pt x="6519366" y="1623865"/>
                  <a:pt x="6507332" y="1633492"/>
                </a:cubicBezTo>
                <a:cubicBezTo>
                  <a:pt x="6500025" y="1639338"/>
                  <a:pt x="6489577" y="1639410"/>
                  <a:pt x="6480699" y="1642369"/>
                </a:cubicBezTo>
                <a:cubicBezTo>
                  <a:pt x="6462944" y="1669002"/>
                  <a:pt x="6447429" y="1697273"/>
                  <a:pt x="6427433" y="1722268"/>
                </a:cubicBezTo>
                <a:cubicBezTo>
                  <a:pt x="6411747" y="1741875"/>
                  <a:pt x="6389233" y="1755446"/>
                  <a:pt x="6374167" y="1775534"/>
                </a:cubicBezTo>
                <a:cubicBezTo>
                  <a:pt x="6292293" y="1884700"/>
                  <a:pt x="6354440" y="1815647"/>
                  <a:pt x="6285390" y="1873189"/>
                </a:cubicBezTo>
                <a:cubicBezTo>
                  <a:pt x="6232208" y="1917508"/>
                  <a:pt x="6210028" y="1945040"/>
                  <a:pt x="6152225" y="1979721"/>
                </a:cubicBezTo>
                <a:cubicBezTo>
                  <a:pt x="6144201" y="1984536"/>
                  <a:pt x="6134470" y="1985640"/>
                  <a:pt x="6125592" y="1988599"/>
                </a:cubicBezTo>
                <a:cubicBezTo>
                  <a:pt x="6076220" y="2023159"/>
                  <a:pt x="6033912" y="2061785"/>
                  <a:pt x="5974672" y="2077375"/>
                </a:cubicBezTo>
                <a:cubicBezTo>
                  <a:pt x="5939857" y="2086537"/>
                  <a:pt x="5903651" y="2089212"/>
                  <a:pt x="5868140" y="2095131"/>
                </a:cubicBezTo>
                <a:cubicBezTo>
                  <a:pt x="5814168" y="2131112"/>
                  <a:pt x="5871512" y="2097196"/>
                  <a:pt x="5805996" y="2121764"/>
                </a:cubicBezTo>
                <a:cubicBezTo>
                  <a:pt x="5793605" y="2126411"/>
                  <a:pt x="5783040" y="2135334"/>
                  <a:pt x="5770485" y="2139519"/>
                </a:cubicBezTo>
                <a:cubicBezTo>
                  <a:pt x="5747335" y="2147236"/>
                  <a:pt x="5722755" y="2149995"/>
                  <a:pt x="5699464" y="2157274"/>
                </a:cubicBezTo>
                <a:cubicBezTo>
                  <a:pt x="5675331" y="2164815"/>
                  <a:pt x="5652428" y="2175911"/>
                  <a:pt x="5628442" y="2183907"/>
                </a:cubicBezTo>
                <a:cubicBezTo>
                  <a:pt x="5616867" y="2187765"/>
                  <a:pt x="5604356" y="2188501"/>
                  <a:pt x="5592932" y="2192785"/>
                </a:cubicBezTo>
                <a:cubicBezTo>
                  <a:pt x="5580541" y="2197432"/>
                  <a:pt x="5570097" y="2206737"/>
                  <a:pt x="5557421" y="2210540"/>
                </a:cubicBezTo>
                <a:cubicBezTo>
                  <a:pt x="5540180" y="2215712"/>
                  <a:pt x="5521910" y="2216459"/>
                  <a:pt x="5504155" y="2219418"/>
                </a:cubicBezTo>
                <a:cubicBezTo>
                  <a:pt x="5361625" y="2276429"/>
                  <a:pt x="5567464" y="2197762"/>
                  <a:pt x="5406501" y="2246051"/>
                </a:cubicBezTo>
                <a:cubicBezTo>
                  <a:pt x="5393825" y="2249854"/>
                  <a:pt x="5383758" y="2260324"/>
                  <a:pt x="5370990" y="2263806"/>
                </a:cubicBezTo>
                <a:cubicBezTo>
                  <a:pt x="5350802" y="2269312"/>
                  <a:pt x="5329561" y="2269725"/>
                  <a:pt x="5308846" y="2272684"/>
                </a:cubicBezTo>
                <a:cubicBezTo>
                  <a:pt x="5096835" y="2361021"/>
                  <a:pt x="5296813" y="2284999"/>
                  <a:pt x="5122415" y="2334828"/>
                </a:cubicBezTo>
                <a:cubicBezTo>
                  <a:pt x="5107092" y="2339206"/>
                  <a:pt x="5093034" y="2347223"/>
                  <a:pt x="5078027" y="2352583"/>
                </a:cubicBezTo>
                <a:cubicBezTo>
                  <a:pt x="5051589" y="2362025"/>
                  <a:pt x="5025018" y="2371149"/>
                  <a:pt x="4998128" y="2379216"/>
                </a:cubicBezTo>
                <a:cubicBezTo>
                  <a:pt x="4965811" y="2388911"/>
                  <a:pt x="4932291" y="2394620"/>
                  <a:pt x="4900474" y="2405849"/>
                </a:cubicBezTo>
                <a:cubicBezTo>
                  <a:pt x="4881755" y="2412456"/>
                  <a:pt x="4866040" y="2426205"/>
                  <a:pt x="4847208" y="2432482"/>
                </a:cubicBezTo>
                <a:cubicBezTo>
                  <a:pt x="4831844" y="2437603"/>
                  <a:pt x="4730375" y="2449305"/>
                  <a:pt x="4722920" y="2450237"/>
                </a:cubicBezTo>
                <a:cubicBezTo>
                  <a:pt x="4696287" y="2459115"/>
                  <a:pt x="4669954" y="2468948"/>
                  <a:pt x="4643021" y="2476870"/>
                </a:cubicBezTo>
                <a:cubicBezTo>
                  <a:pt x="4619610" y="2483756"/>
                  <a:pt x="4595270" y="2487278"/>
                  <a:pt x="4572000" y="2494626"/>
                </a:cubicBezTo>
                <a:cubicBezTo>
                  <a:pt x="4375963" y="2556532"/>
                  <a:pt x="4556413" y="2504328"/>
                  <a:pt x="4412202" y="2556769"/>
                </a:cubicBezTo>
                <a:cubicBezTo>
                  <a:pt x="4396879" y="2562341"/>
                  <a:pt x="4345587" y="2571868"/>
                  <a:pt x="4332303" y="2574525"/>
                </a:cubicBezTo>
                <a:cubicBezTo>
                  <a:pt x="4287317" y="2604515"/>
                  <a:pt x="4320669" y="2585655"/>
                  <a:pt x="4252404" y="2610035"/>
                </a:cubicBezTo>
                <a:cubicBezTo>
                  <a:pt x="4228593" y="2618539"/>
                  <a:pt x="4204721" y="2626943"/>
                  <a:pt x="4181382" y="2636668"/>
                </a:cubicBezTo>
                <a:cubicBezTo>
                  <a:pt x="4111745" y="2665684"/>
                  <a:pt x="4180113" y="2645864"/>
                  <a:pt x="4110361" y="2663301"/>
                </a:cubicBezTo>
                <a:cubicBezTo>
                  <a:pt x="4092606" y="2672179"/>
                  <a:pt x="4074522" y="2680428"/>
                  <a:pt x="4057095" y="2689934"/>
                </a:cubicBezTo>
                <a:cubicBezTo>
                  <a:pt x="4041947" y="2698197"/>
                  <a:pt x="4028812" y="2710373"/>
                  <a:pt x="4012707" y="2716567"/>
                </a:cubicBezTo>
                <a:cubicBezTo>
                  <a:pt x="3989931" y="2725327"/>
                  <a:pt x="3941685" y="2734323"/>
                  <a:pt x="3941685" y="2734323"/>
                </a:cubicBezTo>
                <a:cubicBezTo>
                  <a:pt x="3926889" y="2743201"/>
                  <a:pt x="3911654" y="2751385"/>
                  <a:pt x="3897297" y="2760956"/>
                </a:cubicBezTo>
                <a:cubicBezTo>
                  <a:pt x="3884986" y="2769163"/>
                  <a:pt x="3874411" y="2779874"/>
                  <a:pt x="3861786" y="2787589"/>
                </a:cubicBezTo>
                <a:cubicBezTo>
                  <a:pt x="3821071" y="2812470"/>
                  <a:pt x="3776327" y="2830876"/>
                  <a:pt x="3737499" y="2858610"/>
                </a:cubicBezTo>
                <a:cubicBezTo>
                  <a:pt x="3716784" y="2873406"/>
                  <a:pt x="3696536" y="2888878"/>
                  <a:pt x="3675355" y="2902999"/>
                </a:cubicBezTo>
                <a:cubicBezTo>
                  <a:pt x="3660998" y="2912570"/>
                  <a:pt x="3645008" y="2919603"/>
                  <a:pt x="3630967" y="2929632"/>
                </a:cubicBezTo>
                <a:cubicBezTo>
                  <a:pt x="3624156" y="2934497"/>
                  <a:pt x="3619641" y="2942029"/>
                  <a:pt x="3613211" y="2947387"/>
                </a:cubicBezTo>
                <a:cubicBezTo>
                  <a:pt x="3601844" y="2956859"/>
                  <a:pt x="3588649" y="2964067"/>
                  <a:pt x="3577701" y="2974020"/>
                </a:cubicBezTo>
                <a:cubicBezTo>
                  <a:pt x="3556025" y="2993726"/>
                  <a:pt x="3538993" y="3018587"/>
                  <a:pt x="3515557" y="3036164"/>
                </a:cubicBezTo>
                <a:cubicBezTo>
                  <a:pt x="3503720" y="3045042"/>
                  <a:pt x="3491181" y="3053054"/>
                  <a:pt x="3480046" y="3062797"/>
                </a:cubicBezTo>
                <a:cubicBezTo>
                  <a:pt x="3467448" y="3073820"/>
                  <a:pt x="3457047" y="3087186"/>
                  <a:pt x="3444536" y="3098307"/>
                </a:cubicBezTo>
                <a:cubicBezTo>
                  <a:pt x="3358355" y="3174912"/>
                  <a:pt x="3441195" y="3084765"/>
                  <a:pt x="3329126" y="3204839"/>
                </a:cubicBezTo>
                <a:cubicBezTo>
                  <a:pt x="3262111" y="3276641"/>
                  <a:pt x="3304370" y="3257479"/>
                  <a:pt x="3249227" y="3275861"/>
                </a:cubicBezTo>
                <a:cubicBezTo>
                  <a:pt x="3224055" y="3313619"/>
                  <a:pt x="3226598" y="3311855"/>
                  <a:pt x="3187083" y="3355760"/>
                </a:cubicBezTo>
                <a:cubicBezTo>
                  <a:pt x="3175885" y="3368202"/>
                  <a:pt x="3164283" y="3380376"/>
                  <a:pt x="3151573" y="3391270"/>
                </a:cubicBezTo>
                <a:cubicBezTo>
                  <a:pt x="3143472" y="3398214"/>
                  <a:pt x="3132740" y="3401746"/>
                  <a:pt x="3124940" y="3409026"/>
                </a:cubicBezTo>
                <a:cubicBezTo>
                  <a:pt x="3088227" y="3443292"/>
                  <a:pt x="3048540" y="3475383"/>
                  <a:pt x="3018408" y="3515558"/>
                </a:cubicBezTo>
                <a:cubicBezTo>
                  <a:pt x="3009530" y="3527395"/>
                  <a:pt x="3002237" y="3540606"/>
                  <a:pt x="2991775" y="3551068"/>
                </a:cubicBezTo>
                <a:cubicBezTo>
                  <a:pt x="2957711" y="3585131"/>
                  <a:pt x="2916481" y="3612052"/>
                  <a:pt x="2885242" y="3648723"/>
                </a:cubicBezTo>
                <a:cubicBezTo>
                  <a:pt x="2847983" y="3692462"/>
                  <a:pt x="2821672" y="3744509"/>
                  <a:pt x="2787588" y="3790766"/>
                </a:cubicBezTo>
                <a:cubicBezTo>
                  <a:pt x="2780140" y="3800873"/>
                  <a:pt x="2768543" y="3807397"/>
                  <a:pt x="2760955" y="3817399"/>
                </a:cubicBezTo>
                <a:cubicBezTo>
                  <a:pt x="2703360" y="3893319"/>
                  <a:pt x="2648328" y="3971150"/>
                  <a:pt x="2592279" y="4048218"/>
                </a:cubicBezTo>
                <a:cubicBezTo>
                  <a:pt x="2577306" y="4068805"/>
                  <a:pt x="2562864" y="4089775"/>
                  <a:pt x="2547891" y="4110362"/>
                </a:cubicBezTo>
                <a:cubicBezTo>
                  <a:pt x="2539188" y="4122328"/>
                  <a:pt x="2532624" y="4136400"/>
                  <a:pt x="2521258" y="4145872"/>
                </a:cubicBezTo>
                <a:cubicBezTo>
                  <a:pt x="2503503" y="4160668"/>
                  <a:pt x="2485266" y="4174906"/>
                  <a:pt x="2467992" y="4190261"/>
                </a:cubicBezTo>
                <a:cubicBezTo>
                  <a:pt x="2458608" y="4198602"/>
                  <a:pt x="2451076" y="4208944"/>
                  <a:pt x="2441359" y="4216894"/>
                </a:cubicBezTo>
                <a:cubicBezTo>
                  <a:pt x="2418456" y="4235633"/>
                  <a:pt x="2394418" y="4252960"/>
                  <a:pt x="2370338" y="4270160"/>
                </a:cubicBezTo>
                <a:cubicBezTo>
                  <a:pt x="2254336" y="4353018"/>
                  <a:pt x="2297896" y="4335737"/>
                  <a:pt x="2228295" y="4358936"/>
                </a:cubicBezTo>
                <a:cubicBezTo>
                  <a:pt x="2222377" y="4376691"/>
                  <a:pt x="2215918" y="4394276"/>
                  <a:pt x="2210540" y="4412202"/>
                </a:cubicBezTo>
                <a:cubicBezTo>
                  <a:pt x="2207034" y="4423889"/>
                  <a:pt x="2205014" y="4435981"/>
                  <a:pt x="2201662" y="4447713"/>
                </a:cubicBezTo>
                <a:cubicBezTo>
                  <a:pt x="2197065" y="4463803"/>
                  <a:pt x="2180388" y="4509356"/>
                  <a:pt x="2175029" y="4518734"/>
                </a:cubicBezTo>
                <a:cubicBezTo>
                  <a:pt x="2170876" y="4526001"/>
                  <a:pt x="2162503" y="4529954"/>
                  <a:pt x="2157274" y="4536490"/>
                </a:cubicBezTo>
                <a:cubicBezTo>
                  <a:pt x="2123007" y="4579324"/>
                  <a:pt x="2158398" y="4552012"/>
                  <a:pt x="2104008" y="4598633"/>
                </a:cubicBezTo>
                <a:cubicBezTo>
                  <a:pt x="2095907" y="4605577"/>
                  <a:pt x="2085476" y="4609445"/>
                  <a:pt x="2077375" y="4616389"/>
                </a:cubicBezTo>
                <a:cubicBezTo>
                  <a:pt x="2064665" y="4627283"/>
                  <a:pt x="2054574" y="4641006"/>
                  <a:pt x="2041864" y="4651900"/>
                </a:cubicBezTo>
                <a:cubicBezTo>
                  <a:pt x="2033763" y="4658844"/>
                  <a:pt x="2023563" y="4662990"/>
                  <a:pt x="2015231" y="4669655"/>
                </a:cubicBezTo>
                <a:cubicBezTo>
                  <a:pt x="1938841" y="4730765"/>
                  <a:pt x="2069488" y="4749307"/>
                  <a:pt x="1819922" y="4811698"/>
                </a:cubicBezTo>
                <a:lnTo>
                  <a:pt x="1748901" y="4829453"/>
                </a:lnTo>
                <a:cubicBezTo>
                  <a:pt x="1719309" y="4844249"/>
                  <a:pt x="1692983" y="4869975"/>
                  <a:pt x="1660124" y="4873841"/>
                </a:cubicBezTo>
                <a:cubicBezTo>
                  <a:pt x="1519167" y="4890424"/>
                  <a:pt x="1409313" y="4860251"/>
                  <a:pt x="1278384" y="4820575"/>
                </a:cubicBezTo>
                <a:cubicBezTo>
                  <a:pt x="1239110" y="4808674"/>
                  <a:pt x="1146647" y="4778188"/>
                  <a:pt x="1100831" y="4749554"/>
                </a:cubicBezTo>
                <a:cubicBezTo>
                  <a:pt x="1093733" y="4745118"/>
                  <a:pt x="1090039" y="4736442"/>
                  <a:pt x="1083075" y="4731799"/>
                </a:cubicBezTo>
                <a:cubicBezTo>
                  <a:pt x="1054361" y="4712656"/>
                  <a:pt x="1023272" y="4697281"/>
                  <a:pt x="994299" y="4678533"/>
                </a:cubicBezTo>
                <a:cubicBezTo>
                  <a:pt x="972927" y="4664704"/>
                  <a:pt x="953984" y="4647241"/>
                  <a:pt x="932155" y="4634144"/>
                </a:cubicBezTo>
                <a:cubicBezTo>
                  <a:pt x="924131" y="4629329"/>
                  <a:pt x="914073" y="4629067"/>
                  <a:pt x="905522" y="4625266"/>
                </a:cubicBezTo>
                <a:cubicBezTo>
                  <a:pt x="887382" y="4617204"/>
                  <a:pt x="869734" y="4608044"/>
                  <a:pt x="852256" y="4598633"/>
                </a:cubicBezTo>
                <a:cubicBezTo>
                  <a:pt x="831250" y="4587322"/>
                  <a:pt x="811057" y="4574547"/>
                  <a:pt x="790112" y="4563123"/>
                </a:cubicBezTo>
                <a:cubicBezTo>
                  <a:pt x="778494" y="4556786"/>
                  <a:pt x="766092" y="4551933"/>
                  <a:pt x="754602" y="4545367"/>
                </a:cubicBezTo>
                <a:cubicBezTo>
                  <a:pt x="745338" y="4540073"/>
                  <a:pt x="737512" y="4532384"/>
                  <a:pt x="727969" y="4527612"/>
                </a:cubicBezTo>
                <a:cubicBezTo>
                  <a:pt x="701901" y="4514578"/>
                  <a:pt x="674703" y="4503938"/>
                  <a:pt x="648070" y="4492101"/>
                </a:cubicBezTo>
                <a:cubicBezTo>
                  <a:pt x="600643" y="4444674"/>
                  <a:pt x="639793" y="4479153"/>
                  <a:pt x="559293" y="4429958"/>
                </a:cubicBezTo>
                <a:cubicBezTo>
                  <a:pt x="526370" y="4409839"/>
                  <a:pt x="493742" y="4389216"/>
                  <a:pt x="461639" y="4367814"/>
                </a:cubicBezTo>
                <a:cubicBezTo>
                  <a:pt x="431584" y="4347777"/>
                  <a:pt x="398404" y="4331212"/>
                  <a:pt x="372862" y="4305670"/>
                </a:cubicBezTo>
                <a:cubicBezTo>
                  <a:pt x="352147" y="4284956"/>
                  <a:pt x="332244" y="4263397"/>
                  <a:pt x="310718" y="4243527"/>
                </a:cubicBezTo>
                <a:cubicBezTo>
                  <a:pt x="293735" y="4227850"/>
                  <a:pt x="273260" y="4215999"/>
                  <a:pt x="257452" y="4199138"/>
                </a:cubicBezTo>
                <a:cubicBezTo>
                  <a:pt x="184072" y="4120866"/>
                  <a:pt x="186152" y="4116532"/>
                  <a:pt x="142042" y="4039340"/>
                </a:cubicBezTo>
                <a:cubicBezTo>
                  <a:pt x="136124" y="4018626"/>
                  <a:pt x="133036" y="3996884"/>
                  <a:pt x="124287" y="3977197"/>
                </a:cubicBezTo>
                <a:cubicBezTo>
                  <a:pt x="120888" y="3969548"/>
                  <a:pt x="109426" y="3967295"/>
                  <a:pt x="106532" y="3959441"/>
                </a:cubicBezTo>
                <a:cubicBezTo>
                  <a:pt x="49230" y="3803908"/>
                  <a:pt x="77666" y="3850645"/>
                  <a:pt x="44388" y="3737500"/>
                </a:cubicBezTo>
                <a:cubicBezTo>
                  <a:pt x="36467" y="3710567"/>
                  <a:pt x="26633" y="3684233"/>
                  <a:pt x="17755" y="3657600"/>
                </a:cubicBezTo>
                <a:cubicBezTo>
                  <a:pt x="14796" y="3633926"/>
                  <a:pt x="13145" y="3610052"/>
                  <a:pt x="8877" y="3586579"/>
                </a:cubicBezTo>
                <a:cubicBezTo>
                  <a:pt x="7203" y="3577372"/>
                  <a:pt x="0" y="3569304"/>
                  <a:pt x="0" y="3559946"/>
                </a:cubicBezTo>
                <a:cubicBezTo>
                  <a:pt x="0" y="3477035"/>
                  <a:pt x="-34" y="3393802"/>
                  <a:pt x="8877" y="3311371"/>
                </a:cubicBezTo>
                <a:cubicBezTo>
                  <a:pt x="10459" y="3296736"/>
                  <a:pt x="30740" y="3226179"/>
                  <a:pt x="53266" y="3204839"/>
                </a:cubicBezTo>
                <a:cubicBezTo>
                  <a:pt x="101970" y="3158698"/>
                  <a:pt x="166972" y="3127497"/>
                  <a:pt x="204186" y="3071674"/>
                </a:cubicBezTo>
                <a:cubicBezTo>
                  <a:pt x="231806" y="3030243"/>
                  <a:pt x="209116" y="3056880"/>
                  <a:pt x="248575" y="3027286"/>
                </a:cubicBezTo>
                <a:cubicBezTo>
                  <a:pt x="263734" y="3015917"/>
                  <a:pt x="276399" y="3000977"/>
                  <a:pt x="292963" y="2991775"/>
                </a:cubicBezTo>
                <a:cubicBezTo>
                  <a:pt x="303629" y="2985850"/>
                  <a:pt x="316637" y="2985857"/>
                  <a:pt x="328474" y="2982898"/>
                </a:cubicBezTo>
                <a:cubicBezTo>
                  <a:pt x="422664" y="2935800"/>
                  <a:pt x="287102" y="3000858"/>
                  <a:pt x="426128" y="2947387"/>
                </a:cubicBezTo>
                <a:cubicBezTo>
                  <a:pt x="464328" y="2932695"/>
                  <a:pt x="484499" y="2912820"/>
                  <a:pt x="523782" y="2902999"/>
                </a:cubicBezTo>
                <a:cubicBezTo>
                  <a:pt x="544082" y="2897924"/>
                  <a:pt x="565570" y="2898968"/>
                  <a:pt x="585926" y="2894121"/>
                </a:cubicBezTo>
                <a:cubicBezTo>
                  <a:pt x="627841" y="2884141"/>
                  <a:pt x="668339" y="2868761"/>
                  <a:pt x="710213" y="2858610"/>
                </a:cubicBezTo>
                <a:cubicBezTo>
                  <a:pt x="773925" y="2843165"/>
                  <a:pt x="960070" y="2805890"/>
                  <a:pt x="1029809" y="2796466"/>
                </a:cubicBezTo>
                <a:cubicBezTo>
                  <a:pt x="1088753" y="2788500"/>
                  <a:pt x="1148231" y="2785138"/>
                  <a:pt x="1207363" y="2778711"/>
                </a:cubicBezTo>
                <a:lnTo>
                  <a:pt x="1509204" y="2743200"/>
                </a:lnTo>
                <a:lnTo>
                  <a:pt x="1961965" y="2752078"/>
                </a:lnTo>
                <a:cubicBezTo>
                  <a:pt x="1994100" y="2753268"/>
                  <a:pt x="1990578" y="2769980"/>
                  <a:pt x="2015231" y="2787589"/>
                </a:cubicBezTo>
                <a:cubicBezTo>
                  <a:pt x="2077458" y="2832037"/>
                  <a:pt x="2025213" y="2785243"/>
                  <a:pt x="2077375" y="2814222"/>
                </a:cubicBezTo>
                <a:cubicBezTo>
                  <a:pt x="2096029" y="2824585"/>
                  <a:pt x="2112886" y="2837896"/>
                  <a:pt x="2130641" y="2849733"/>
                </a:cubicBezTo>
                <a:cubicBezTo>
                  <a:pt x="2139519" y="2855651"/>
                  <a:pt x="2148738" y="2861086"/>
                  <a:pt x="2157274" y="2867488"/>
                </a:cubicBezTo>
                <a:cubicBezTo>
                  <a:pt x="2169111" y="2876366"/>
                  <a:pt x="2179938" y="2886780"/>
                  <a:pt x="2192784" y="2894121"/>
                </a:cubicBezTo>
                <a:cubicBezTo>
                  <a:pt x="2200909" y="2898764"/>
                  <a:pt x="2210539" y="2900040"/>
                  <a:pt x="2219417" y="2902999"/>
                </a:cubicBezTo>
                <a:cubicBezTo>
                  <a:pt x="2266931" y="2950510"/>
                  <a:pt x="2197432" y="2884758"/>
                  <a:pt x="2272683" y="2938509"/>
                </a:cubicBezTo>
                <a:cubicBezTo>
                  <a:pt x="2282899" y="2945806"/>
                  <a:pt x="2288870" y="2958178"/>
                  <a:pt x="2299316" y="2965142"/>
                </a:cubicBezTo>
                <a:cubicBezTo>
                  <a:pt x="2307102" y="2970333"/>
                  <a:pt x="2317398" y="2970219"/>
                  <a:pt x="2325949" y="2974020"/>
                </a:cubicBezTo>
                <a:cubicBezTo>
                  <a:pt x="2352066" y="2985628"/>
                  <a:pt x="2399207" y="3010208"/>
                  <a:pt x="2423604" y="3027286"/>
                </a:cubicBezTo>
                <a:cubicBezTo>
                  <a:pt x="2439127" y="3038152"/>
                  <a:pt x="2453732" y="3050319"/>
                  <a:pt x="2467992" y="3062797"/>
                </a:cubicBezTo>
                <a:cubicBezTo>
                  <a:pt x="2477440" y="3071065"/>
                  <a:pt x="2484581" y="3081897"/>
                  <a:pt x="2494625" y="3089430"/>
                </a:cubicBezTo>
                <a:cubicBezTo>
                  <a:pt x="2508429" y="3099783"/>
                  <a:pt x="2524381" y="3106918"/>
                  <a:pt x="2539013" y="3116063"/>
                </a:cubicBezTo>
                <a:cubicBezTo>
                  <a:pt x="2548061" y="3121718"/>
                  <a:pt x="2556103" y="3129046"/>
                  <a:pt x="2565646" y="3133818"/>
                </a:cubicBezTo>
                <a:cubicBezTo>
                  <a:pt x="2574016" y="3138003"/>
                  <a:pt x="2583200" y="3140426"/>
                  <a:pt x="2592279" y="3142696"/>
                </a:cubicBezTo>
                <a:cubicBezTo>
                  <a:pt x="2618747" y="3149313"/>
                  <a:pt x="2645545" y="3154533"/>
                  <a:pt x="2672178" y="3160451"/>
                </a:cubicBezTo>
                <a:lnTo>
                  <a:pt x="2938508" y="3142696"/>
                </a:lnTo>
                <a:cubicBezTo>
                  <a:pt x="2962292" y="3140818"/>
                  <a:pt x="2986727" y="3140834"/>
                  <a:pt x="3009530" y="3133818"/>
                </a:cubicBezTo>
                <a:cubicBezTo>
                  <a:pt x="3026022" y="3128744"/>
                  <a:pt x="3038834" y="3115565"/>
                  <a:pt x="3053918" y="3107185"/>
                </a:cubicBezTo>
                <a:cubicBezTo>
                  <a:pt x="3065487" y="3100758"/>
                  <a:pt x="3077592" y="3095348"/>
                  <a:pt x="3089429" y="3089430"/>
                </a:cubicBezTo>
                <a:cubicBezTo>
                  <a:pt x="3104225" y="3074634"/>
                  <a:pt x="3116406" y="3056648"/>
                  <a:pt x="3133817" y="3045041"/>
                </a:cubicBezTo>
                <a:lnTo>
                  <a:pt x="3187083" y="3009531"/>
                </a:lnTo>
                <a:cubicBezTo>
                  <a:pt x="3221765" y="2940169"/>
                  <a:pt x="3185373" y="3007658"/>
                  <a:pt x="3231472" y="2938509"/>
                </a:cubicBezTo>
                <a:cubicBezTo>
                  <a:pt x="3246958" y="2915281"/>
                  <a:pt x="3259110" y="2889822"/>
                  <a:pt x="3275860" y="2867488"/>
                </a:cubicBezTo>
                <a:cubicBezTo>
                  <a:pt x="3302568" y="2831877"/>
                  <a:pt x="3314565" y="2814618"/>
                  <a:pt x="3346881" y="2778711"/>
                </a:cubicBezTo>
                <a:cubicBezTo>
                  <a:pt x="3358079" y="2766268"/>
                  <a:pt x="3371369" y="2755798"/>
                  <a:pt x="3382392" y="2743200"/>
                </a:cubicBezTo>
                <a:cubicBezTo>
                  <a:pt x="3392135" y="2732065"/>
                  <a:pt x="3399396" y="2718924"/>
                  <a:pt x="3409025" y="2707690"/>
                </a:cubicBezTo>
                <a:cubicBezTo>
                  <a:pt x="3417196" y="2698158"/>
                  <a:pt x="3427487" y="2690589"/>
                  <a:pt x="3435658" y="2681057"/>
                </a:cubicBezTo>
                <a:cubicBezTo>
                  <a:pt x="3445287" y="2669823"/>
                  <a:pt x="3452548" y="2656681"/>
                  <a:pt x="3462291" y="2645546"/>
                </a:cubicBezTo>
                <a:cubicBezTo>
                  <a:pt x="3473314" y="2632948"/>
                  <a:pt x="3486989" y="2622814"/>
                  <a:pt x="3497802" y="2610035"/>
                </a:cubicBezTo>
                <a:cubicBezTo>
                  <a:pt x="3519596" y="2584278"/>
                  <a:pt x="3542586" y="2559068"/>
                  <a:pt x="3559945" y="2530136"/>
                </a:cubicBezTo>
                <a:cubicBezTo>
                  <a:pt x="3568823" y="2515340"/>
                  <a:pt x="3575799" y="2499222"/>
                  <a:pt x="3586578" y="2485748"/>
                </a:cubicBezTo>
                <a:cubicBezTo>
                  <a:pt x="3599650" y="2469408"/>
                  <a:pt x="3616171" y="2456156"/>
                  <a:pt x="3630967" y="2441360"/>
                </a:cubicBezTo>
                <a:cubicBezTo>
                  <a:pt x="3642804" y="2429523"/>
                  <a:pt x="3656433" y="2419241"/>
                  <a:pt x="3666477" y="2405849"/>
                </a:cubicBezTo>
                <a:cubicBezTo>
                  <a:pt x="3675355" y="2394012"/>
                  <a:pt x="3683112" y="2381245"/>
                  <a:pt x="3693110" y="2370338"/>
                </a:cubicBezTo>
                <a:cubicBezTo>
                  <a:pt x="3715733" y="2345658"/>
                  <a:pt x="3734187" y="2314290"/>
                  <a:pt x="3764132" y="2299317"/>
                </a:cubicBezTo>
                <a:cubicBezTo>
                  <a:pt x="3775969" y="2293399"/>
                  <a:pt x="3789308" y="2289829"/>
                  <a:pt x="3799642" y="2281562"/>
                </a:cubicBezTo>
                <a:cubicBezTo>
                  <a:pt x="3819249" y="2265876"/>
                  <a:pt x="3833087" y="2243712"/>
                  <a:pt x="3852908" y="2228296"/>
                </a:cubicBezTo>
                <a:lnTo>
                  <a:pt x="3932808" y="2166152"/>
                </a:lnTo>
                <a:cubicBezTo>
                  <a:pt x="3944536" y="2157131"/>
                  <a:pt x="3955631" y="2147131"/>
                  <a:pt x="3968318" y="2139519"/>
                </a:cubicBezTo>
                <a:lnTo>
                  <a:pt x="4012707" y="2112886"/>
                </a:lnTo>
                <a:cubicBezTo>
                  <a:pt x="4049491" y="2057710"/>
                  <a:pt x="4006018" y="2114685"/>
                  <a:pt x="4074850" y="2059620"/>
                </a:cubicBezTo>
                <a:cubicBezTo>
                  <a:pt x="4167578" y="1985438"/>
                  <a:pt x="4060081" y="2032979"/>
                  <a:pt x="4208015" y="1988599"/>
                </a:cubicBezTo>
                <a:cubicBezTo>
                  <a:pt x="4287914" y="1991558"/>
                  <a:pt x="4368376" y="1987559"/>
                  <a:pt x="4447712" y="1997476"/>
                </a:cubicBezTo>
                <a:cubicBezTo>
                  <a:pt x="4464834" y="1999616"/>
                  <a:pt x="4477965" y="2014214"/>
                  <a:pt x="4492101" y="2024109"/>
                </a:cubicBezTo>
                <a:cubicBezTo>
                  <a:pt x="4564395" y="2074715"/>
                  <a:pt x="4514956" y="2039107"/>
                  <a:pt x="4554244" y="2086253"/>
                </a:cubicBezTo>
                <a:cubicBezTo>
                  <a:pt x="4581780" y="2119296"/>
                  <a:pt x="4582099" y="2110129"/>
                  <a:pt x="4616388" y="2139519"/>
                </a:cubicBezTo>
                <a:cubicBezTo>
                  <a:pt x="4676198" y="2190785"/>
                  <a:pt x="4610791" y="2144666"/>
                  <a:pt x="4669654" y="2183907"/>
                </a:cubicBezTo>
                <a:cubicBezTo>
                  <a:pt x="4675572" y="2192785"/>
                  <a:pt x="4680744" y="2202208"/>
                  <a:pt x="4687409" y="2210540"/>
                </a:cubicBezTo>
                <a:cubicBezTo>
                  <a:pt x="4692638" y="2217076"/>
                  <a:pt x="4700729" y="2221198"/>
                  <a:pt x="4705165" y="2228296"/>
                </a:cubicBezTo>
                <a:cubicBezTo>
                  <a:pt x="4715686" y="2245130"/>
                  <a:pt x="4722920" y="2263807"/>
                  <a:pt x="4731798" y="2281562"/>
                </a:cubicBezTo>
                <a:cubicBezTo>
                  <a:pt x="4734757" y="2293399"/>
                  <a:pt x="4735219" y="2306159"/>
                  <a:pt x="4740675" y="2317072"/>
                </a:cubicBezTo>
                <a:cubicBezTo>
                  <a:pt x="4744418" y="2324559"/>
                  <a:pt x="4754125" y="2327651"/>
                  <a:pt x="4758431" y="2334828"/>
                </a:cubicBezTo>
                <a:cubicBezTo>
                  <a:pt x="4763246" y="2342852"/>
                  <a:pt x="4764349" y="2352583"/>
                  <a:pt x="4767308" y="2361461"/>
                </a:cubicBezTo>
                <a:cubicBezTo>
                  <a:pt x="4780232" y="2490694"/>
                  <a:pt x="4785085" y="2483836"/>
                  <a:pt x="4758431" y="2654424"/>
                </a:cubicBezTo>
                <a:cubicBezTo>
                  <a:pt x="4749524" y="2711431"/>
                  <a:pt x="4727380" y="2738717"/>
                  <a:pt x="4705165" y="2787589"/>
                </a:cubicBezTo>
                <a:cubicBezTo>
                  <a:pt x="4698571" y="2802096"/>
                  <a:pt x="4695608" y="2818312"/>
                  <a:pt x="4687409" y="2831977"/>
                </a:cubicBezTo>
                <a:cubicBezTo>
                  <a:pt x="4677660" y="2848225"/>
                  <a:pt x="4662410" y="2860600"/>
                  <a:pt x="4651899" y="2876366"/>
                </a:cubicBezTo>
                <a:cubicBezTo>
                  <a:pt x="4644558" y="2887377"/>
                  <a:pt x="4640709" y="2900386"/>
                  <a:pt x="4634143" y="2911876"/>
                </a:cubicBezTo>
                <a:cubicBezTo>
                  <a:pt x="4610199" y="2953777"/>
                  <a:pt x="4625145" y="2924450"/>
                  <a:pt x="4598633" y="2956265"/>
                </a:cubicBezTo>
                <a:cubicBezTo>
                  <a:pt x="4589161" y="2967632"/>
                  <a:pt x="4581953" y="2980827"/>
                  <a:pt x="4572000" y="2991775"/>
                </a:cubicBezTo>
                <a:cubicBezTo>
                  <a:pt x="4552294" y="3013451"/>
                  <a:pt x="4527433" y="3030483"/>
                  <a:pt x="4509856" y="3053919"/>
                </a:cubicBezTo>
                <a:cubicBezTo>
                  <a:pt x="4488805" y="3081987"/>
                  <a:pt x="4482557" y="3093806"/>
                  <a:pt x="4456590" y="3116063"/>
                </a:cubicBezTo>
                <a:cubicBezTo>
                  <a:pt x="4445356" y="3125692"/>
                  <a:pt x="4431542" y="3132234"/>
                  <a:pt x="4421079" y="3142696"/>
                </a:cubicBezTo>
                <a:cubicBezTo>
                  <a:pt x="4410617" y="3153158"/>
                  <a:pt x="4404344" y="3167208"/>
                  <a:pt x="4394446" y="3178206"/>
                </a:cubicBezTo>
                <a:cubicBezTo>
                  <a:pt x="4377648" y="3196870"/>
                  <a:pt x="4341180" y="3231472"/>
                  <a:pt x="4341180" y="3231472"/>
                </a:cubicBezTo>
                <a:cubicBezTo>
                  <a:pt x="4325686" y="3277957"/>
                  <a:pt x="4338920" y="3251488"/>
                  <a:pt x="4287914" y="3302494"/>
                </a:cubicBezTo>
                <a:cubicBezTo>
                  <a:pt x="4276077" y="3314331"/>
                  <a:pt x="4265796" y="3327960"/>
                  <a:pt x="4252404" y="3338004"/>
                </a:cubicBezTo>
                <a:cubicBezTo>
                  <a:pt x="4235132" y="3350958"/>
                  <a:pt x="4213250" y="3364753"/>
                  <a:pt x="4199138" y="3382393"/>
                </a:cubicBezTo>
                <a:cubicBezTo>
                  <a:pt x="4174116" y="3413671"/>
                  <a:pt x="4185758" y="3416046"/>
                  <a:pt x="4145872" y="3444536"/>
                </a:cubicBezTo>
                <a:cubicBezTo>
                  <a:pt x="4138257" y="3449975"/>
                  <a:pt x="4128117" y="3450455"/>
                  <a:pt x="4119239" y="3453414"/>
                </a:cubicBezTo>
                <a:cubicBezTo>
                  <a:pt x="4110361" y="3468210"/>
                  <a:pt x="4102959" y="3483998"/>
                  <a:pt x="4092606" y="3497802"/>
                </a:cubicBezTo>
                <a:cubicBezTo>
                  <a:pt x="4085073" y="3507846"/>
                  <a:pt x="4074011" y="3514790"/>
                  <a:pt x="4065973" y="3524435"/>
                </a:cubicBezTo>
                <a:cubicBezTo>
                  <a:pt x="4059142" y="3532632"/>
                  <a:pt x="4055048" y="3542871"/>
                  <a:pt x="4048217" y="3551068"/>
                </a:cubicBezTo>
                <a:cubicBezTo>
                  <a:pt x="4040179" y="3560713"/>
                  <a:pt x="4029851" y="3568252"/>
                  <a:pt x="4021584" y="3577701"/>
                </a:cubicBezTo>
                <a:cubicBezTo>
                  <a:pt x="3988436" y="3615585"/>
                  <a:pt x="3975556" y="3643295"/>
                  <a:pt x="3932808" y="3675356"/>
                </a:cubicBezTo>
                <a:cubicBezTo>
                  <a:pt x="3920971" y="3684234"/>
                  <a:pt x="3907760" y="3691527"/>
                  <a:pt x="3897297" y="3701989"/>
                </a:cubicBezTo>
                <a:cubicBezTo>
                  <a:pt x="3889752" y="3709534"/>
                  <a:pt x="3886485" y="3720521"/>
                  <a:pt x="3879541" y="3728622"/>
                </a:cubicBezTo>
                <a:cubicBezTo>
                  <a:pt x="3868647" y="3741332"/>
                  <a:pt x="3855152" y="3751621"/>
                  <a:pt x="3844031" y="3764133"/>
                </a:cubicBezTo>
                <a:cubicBezTo>
                  <a:pt x="3831443" y="3778295"/>
                  <a:pt x="3821324" y="3794553"/>
                  <a:pt x="3808520" y="3808521"/>
                </a:cubicBezTo>
                <a:cubicBezTo>
                  <a:pt x="3788725" y="3830116"/>
                  <a:pt x="3763953" y="3847229"/>
                  <a:pt x="3746376" y="3870665"/>
                </a:cubicBezTo>
                <a:cubicBezTo>
                  <a:pt x="3680025" y="3959131"/>
                  <a:pt x="3761601" y="3847828"/>
                  <a:pt x="3693110" y="3950564"/>
                </a:cubicBezTo>
                <a:cubicBezTo>
                  <a:pt x="3684903" y="3962875"/>
                  <a:pt x="3674089" y="3973387"/>
                  <a:pt x="3666477" y="3986074"/>
                </a:cubicBezTo>
                <a:cubicBezTo>
                  <a:pt x="3656264" y="4003096"/>
                  <a:pt x="3649484" y="4021987"/>
                  <a:pt x="3639844" y="4039340"/>
                </a:cubicBezTo>
                <a:cubicBezTo>
                  <a:pt x="3625845" y="4064538"/>
                  <a:pt x="3623044" y="4065018"/>
                  <a:pt x="3604334" y="4083729"/>
                </a:cubicBezTo>
                <a:cubicBezTo>
                  <a:pt x="3598415" y="4110362"/>
                  <a:pt x="3591929" y="4136875"/>
                  <a:pt x="3586578" y="4163628"/>
                </a:cubicBezTo>
                <a:cubicBezTo>
                  <a:pt x="3564810" y="4272467"/>
                  <a:pt x="3589445" y="4169920"/>
                  <a:pt x="3568823" y="4252404"/>
                </a:cubicBezTo>
                <a:cubicBezTo>
                  <a:pt x="3565864" y="4276078"/>
                  <a:pt x="3563319" y="4299808"/>
                  <a:pt x="3559945" y="4323426"/>
                </a:cubicBezTo>
                <a:cubicBezTo>
                  <a:pt x="3557399" y="4341245"/>
                  <a:pt x="3551068" y="4358692"/>
                  <a:pt x="3551068" y="4376692"/>
                </a:cubicBezTo>
                <a:cubicBezTo>
                  <a:pt x="3551068" y="4468476"/>
                  <a:pt x="3552721" y="4560401"/>
                  <a:pt x="3559945" y="4651900"/>
                </a:cubicBezTo>
                <a:cubicBezTo>
                  <a:pt x="3565665" y="4724355"/>
                  <a:pt x="3573164" y="4696091"/>
                  <a:pt x="3595456" y="4740676"/>
                </a:cubicBezTo>
                <a:cubicBezTo>
                  <a:pt x="3599641" y="4749046"/>
                  <a:pt x="3601375" y="4758431"/>
                  <a:pt x="3604334" y="4767309"/>
                </a:cubicBezTo>
                <a:cubicBezTo>
                  <a:pt x="3621464" y="4887228"/>
                  <a:pt x="3603495" y="4787907"/>
                  <a:pt x="3622089" y="4856086"/>
                </a:cubicBezTo>
                <a:cubicBezTo>
                  <a:pt x="3628510" y="4879628"/>
                  <a:pt x="3633423" y="4903565"/>
                  <a:pt x="3639844" y="4927107"/>
                </a:cubicBezTo>
                <a:cubicBezTo>
                  <a:pt x="3642306" y="4936135"/>
                  <a:pt x="3644537" y="4945370"/>
                  <a:pt x="3648722" y="4953740"/>
                </a:cubicBezTo>
                <a:cubicBezTo>
                  <a:pt x="3653494" y="4963283"/>
                  <a:pt x="3660559" y="4971495"/>
                  <a:pt x="3666477" y="4980373"/>
                </a:cubicBezTo>
                <a:cubicBezTo>
                  <a:pt x="3669436" y="4992210"/>
                  <a:pt x="3671185" y="5004417"/>
                  <a:pt x="3675355" y="5015884"/>
                </a:cubicBezTo>
                <a:cubicBezTo>
                  <a:pt x="3687205" y="5048472"/>
                  <a:pt x="3706915" y="5093475"/>
                  <a:pt x="3728621" y="5122416"/>
                </a:cubicBezTo>
                <a:cubicBezTo>
                  <a:pt x="3736154" y="5132460"/>
                  <a:pt x="3747217" y="5139404"/>
                  <a:pt x="3755254" y="5149049"/>
                </a:cubicBezTo>
                <a:cubicBezTo>
                  <a:pt x="3762084" y="5157246"/>
                  <a:pt x="3764268" y="5169563"/>
                  <a:pt x="3773009" y="5175682"/>
                </a:cubicBezTo>
                <a:cubicBezTo>
                  <a:pt x="3794693" y="5190861"/>
                  <a:pt x="3818353" y="5204774"/>
                  <a:pt x="3844031" y="5211193"/>
                </a:cubicBezTo>
                <a:cubicBezTo>
                  <a:pt x="3862054" y="5215699"/>
                  <a:pt x="3888342" y="5221305"/>
                  <a:pt x="3906175" y="5228948"/>
                </a:cubicBezTo>
                <a:cubicBezTo>
                  <a:pt x="3918339" y="5234161"/>
                  <a:pt x="3929848" y="5240785"/>
                  <a:pt x="3941685" y="5246703"/>
                </a:cubicBezTo>
                <a:cubicBezTo>
                  <a:pt x="4000870" y="5243744"/>
                  <a:pt x="4060669" y="5246837"/>
                  <a:pt x="4119239" y="5237826"/>
                </a:cubicBezTo>
                <a:cubicBezTo>
                  <a:pt x="4172497" y="5229633"/>
                  <a:pt x="4171101" y="5203367"/>
                  <a:pt x="4208015" y="5175682"/>
                </a:cubicBezTo>
                <a:cubicBezTo>
                  <a:pt x="4218602" y="5167742"/>
                  <a:pt x="4231689" y="5163845"/>
                  <a:pt x="4243526" y="5157927"/>
                </a:cubicBezTo>
                <a:cubicBezTo>
                  <a:pt x="4255363" y="5143131"/>
                  <a:pt x="4267668" y="5128697"/>
                  <a:pt x="4279037" y="5113538"/>
                </a:cubicBezTo>
                <a:cubicBezTo>
                  <a:pt x="4285439" y="5105002"/>
                  <a:pt x="4289962" y="5095102"/>
                  <a:pt x="4296792" y="5086905"/>
                </a:cubicBezTo>
                <a:cubicBezTo>
                  <a:pt x="4304829" y="5077260"/>
                  <a:pt x="4316461" y="5070718"/>
                  <a:pt x="4323425" y="5060272"/>
                </a:cubicBezTo>
                <a:cubicBezTo>
                  <a:pt x="4334436" y="5043755"/>
                  <a:pt x="4341180" y="5024761"/>
                  <a:pt x="4350058" y="5007006"/>
                </a:cubicBezTo>
                <a:cubicBezTo>
                  <a:pt x="4353017" y="4986292"/>
                  <a:pt x="4354832" y="4965381"/>
                  <a:pt x="4358936" y="4944863"/>
                </a:cubicBezTo>
                <a:cubicBezTo>
                  <a:pt x="4377962" y="4849734"/>
                  <a:pt x="4357702" y="5026369"/>
                  <a:pt x="4376691" y="4864964"/>
                </a:cubicBezTo>
                <a:cubicBezTo>
                  <a:pt x="4380510" y="4832502"/>
                  <a:pt x="4381960" y="4799795"/>
                  <a:pt x="4385569" y="4767309"/>
                </a:cubicBezTo>
                <a:cubicBezTo>
                  <a:pt x="4387880" y="4746512"/>
                  <a:pt x="4392364" y="4725987"/>
                  <a:pt x="4394446" y="4705166"/>
                </a:cubicBezTo>
                <a:cubicBezTo>
                  <a:pt x="4412396" y="4525661"/>
                  <a:pt x="4393392" y="4649344"/>
                  <a:pt x="4412202" y="4536490"/>
                </a:cubicBezTo>
                <a:cubicBezTo>
                  <a:pt x="4415161" y="4500979"/>
                  <a:pt x="4418709" y="4465513"/>
                  <a:pt x="4421079" y="4429958"/>
                </a:cubicBezTo>
                <a:cubicBezTo>
                  <a:pt x="4424628" y="4376728"/>
                  <a:pt x="4422668" y="4323008"/>
                  <a:pt x="4429957" y="4270160"/>
                </a:cubicBezTo>
                <a:cubicBezTo>
                  <a:pt x="4434567" y="4236736"/>
                  <a:pt x="4447712" y="4205057"/>
                  <a:pt x="4456590" y="4172505"/>
                </a:cubicBezTo>
                <a:cubicBezTo>
                  <a:pt x="4459549" y="4139954"/>
                  <a:pt x="4455719" y="4106049"/>
                  <a:pt x="4465468" y="4074851"/>
                </a:cubicBezTo>
                <a:cubicBezTo>
                  <a:pt x="4471120" y="4056765"/>
                  <a:pt x="4489609" y="4045621"/>
                  <a:pt x="4500978" y="4030463"/>
                </a:cubicBezTo>
                <a:cubicBezTo>
                  <a:pt x="4516252" y="4010098"/>
                  <a:pt x="4530571" y="3989034"/>
                  <a:pt x="4545367" y="3968319"/>
                </a:cubicBezTo>
                <a:cubicBezTo>
                  <a:pt x="4567738" y="3901201"/>
                  <a:pt x="4535547" y="3988422"/>
                  <a:pt x="4607510" y="3870665"/>
                </a:cubicBezTo>
                <a:cubicBezTo>
                  <a:pt x="4624762" y="3842434"/>
                  <a:pt x="4634559" y="3810065"/>
                  <a:pt x="4651899" y="3781888"/>
                </a:cubicBezTo>
                <a:cubicBezTo>
                  <a:pt x="4675573" y="3743418"/>
                  <a:pt x="4701290" y="3706133"/>
                  <a:pt x="4722920" y="3666478"/>
                </a:cubicBezTo>
                <a:cubicBezTo>
                  <a:pt x="4736876" y="3640892"/>
                  <a:pt x="4747969" y="3613781"/>
                  <a:pt x="4758431" y="3586579"/>
                </a:cubicBezTo>
                <a:cubicBezTo>
                  <a:pt x="4762811" y="3575191"/>
                  <a:pt x="4761195" y="3561627"/>
                  <a:pt x="4767308" y="3551068"/>
                </a:cubicBezTo>
                <a:cubicBezTo>
                  <a:pt x="4794037" y="3504899"/>
                  <a:pt x="4832226" y="3465619"/>
                  <a:pt x="4856085" y="3417903"/>
                </a:cubicBezTo>
                <a:cubicBezTo>
                  <a:pt x="4875304" y="3379468"/>
                  <a:pt x="4871664" y="3381454"/>
                  <a:pt x="4900474" y="3346882"/>
                </a:cubicBezTo>
                <a:cubicBezTo>
                  <a:pt x="4920612" y="3322716"/>
                  <a:pt x="4943553" y="3300883"/>
                  <a:pt x="4962617" y="3275861"/>
                </a:cubicBezTo>
                <a:cubicBezTo>
                  <a:pt x="4990973" y="3238643"/>
                  <a:pt x="5014666" y="3198049"/>
                  <a:pt x="5042516" y="3160451"/>
                </a:cubicBezTo>
                <a:cubicBezTo>
                  <a:pt x="5115917" y="3061360"/>
                  <a:pt x="5131561" y="3046004"/>
                  <a:pt x="5202314" y="2965142"/>
                </a:cubicBezTo>
                <a:cubicBezTo>
                  <a:pt x="5205273" y="2953305"/>
                  <a:pt x="5205267" y="2940298"/>
                  <a:pt x="5211192" y="2929632"/>
                </a:cubicBezTo>
                <a:cubicBezTo>
                  <a:pt x="5240988" y="2875999"/>
                  <a:pt x="5290682" y="2856384"/>
                  <a:pt x="5335479" y="2814222"/>
                </a:cubicBezTo>
                <a:cubicBezTo>
                  <a:pt x="5358386" y="2792662"/>
                  <a:pt x="5375379" y="2765444"/>
                  <a:pt x="5397623" y="2743200"/>
                </a:cubicBezTo>
                <a:cubicBezTo>
                  <a:pt x="5468025" y="2672798"/>
                  <a:pt x="5445404" y="2698925"/>
                  <a:pt x="5495277" y="2663301"/>
                </a:cubicBezTo>
                <a:cubicBezTo>
                  <a:pt x="5507317" y="2654701"/>
                  <a:pt x="5517368" y="2642899"/>
                  <a:pt x="5530788" y="2636668"/>
                </a:cubicBezTo>
                <a:cubicBezTo>
                  <a:pt x="5600573" y="2604268"/>
                  <a:pt x="5670861" y="2572223"/>
                  <a:pt x="5743852" y="2547892"/>
                </a:cubicBezTo>
                <a:cubicBezTo>
                  <a:pt x="5752730" y="2544933"/>
                  <a:pt x="5761824" y="2542557"/>
                  <a:pt x="5770485" y="2539014"/>
                </a:cubicBezTo>
                <a:cubicBezTo>
                  <a:pt x="5826949" y="2515915"/>
                  <a:pt x="5881286" y="2487285"/>
                  <a:pt x="5939161" y="2467993"/>
                </a:cubicBezTo>
                <a:cubicBezTo>
                  <a:pt x="5978349" y="2454930"/>
                  <a:pt x="5957424" y="2463300"/>
                  <a:pt x="6001305" y="2441360"/>
                </a:cubicBezTo>
                <a:cubicBezTo>
                  <a:pt x="6098959" y="2444319"/>
                  <a:pt x="6196711" y="2444964"/>
                  <a:pt x="6294268" y="2450237"/>
                </a:cubicBezTo>
                <a:cubicBezTo>
                  <a:pt x="6306451" y="2450896"/>
                  <a:pt x="6318865" y="2453658"/>
                  <a:pt x="6329778" y="2459115"/>
                </a:cubicBezTo>
                <a:cubicBezTo>
                  <a:pt x="6343012" y="2465732"/>
                  <a:pt x="6352324" y="2478617"/>
                  <a:pt x="6365289" y="2485748"/>
                </a:cubicBezTo>
                <a:cubicBezTo>
                  <a:pt x="6411673" y="2511259"/>
                  <a:pt x="6507332" y="2556769"/>
                  <a:pt x="6507332" y="2556769"/>
                </a:cubicBezTo>
                <a:cubicBezTo>
                  <a:pt x="6513250" y="2562688"/>
                  <a:pt x="6517770" y="2570460"/>
                  <a:pt x="6525087" y="2574525"/>
                </a:cubicBezTo>
                <a:cubicBezTo>
                  <a:pt x="6544788" y="2585470"/>
                  <a:pt x="6569788" y="2586887"/>
                  <a:pt x="6587231" y="2601158"/>
                </a:cubicBezTo>
                <a:cubicBezTo>
                  <a:pt x="6619504" y="2627563"/>
                  <a:pt x="6619758" y="2658825"/>
                  <a:pt x="6640497" y="2689934"/>
                </a:cubicBezTo>
                <a:cubicBezTo>
                  <a:pt x="6645140" y="2696898"/>
                  <a:pt x="6652334" y="2701771"/>
                  <a:pt x="6658252" y="2707690"/>
                </a:cubicBezTo>
                <a:cubicBezTo>
                  <a:pt x="6662758" y="2725712"/>
                  <a:pt x="6668366" y="2752001"/>
                  <a:pt x="6676008" y="2769833"/>
                </a:cubicBezTo>
                <a:cubicBezTo>
                  <a:pt x="6681221" y="2781997"/>
                  <a:pt x="6687845" y="2793507"/>
                  <a:pt x="6693763" y="2805344"/>
                </a:cubicBezTo>
                <a:cubicBezTo>
                  <a:pt x="6690804" y="2885243"/>
                  <a:pt x="6689872" y="2965243"/>
                  <a:pt x="6684885" y="3045041"/>
                </a:cubicBezTo>
                <a:cubicBezTo>
                  <a:pt x="6683944" y="3060101"/>
                  <a:pt x="6679281" y="3074700"/>
                  <a:pt x="6676008" y="3089430"/>
                </a:cubicBezTo>
                <a:cubicBezTo>
                  <a:pt x="6665144" y="3138321"/>
                  <a:pt x="6667072" y="3120691"/>
                  <a:pt x="6649375" y="3178206"/>
                </a:cubicBezTo>
                <a:cubicBezTo>
                  <a:pt x="6643039" y="3198797"/>
                  <a:pt x="6638981" y="3220103"/>
                  <a:pt x="6631619" y="3240350"/>
                </a:cubicBezTo>
                <a:cubicBezTo>
                  <a:pt x="6627096" y="3252787"/>
                  <a:pt x="6618511" y="3263470"/>
                  <a:pt x="6613864" y="3275861"/>
                </a:cubicBezTo>
                <a:cubicBezTo>
                  <a:pt x="6609580" y="3287285"/>
                  <a:pt x="6610771" y="3300628"/>
                  <a:pt x="6604986" y="3311371"/>
                </a:cubicBezTo>
                <a:cubicBezTo>
                  <a:pt x="6587162" y="3344471"/>
                  <a:pt x="6544512" y="3403312"/>
                  <a:pt x="6516209" y="3435659"/>
                </a:cubicBezTo>
                <a:cubicBezTo>
                  <a:pt x="6507942" y="3445108"/>
                  <a:pt x="6497109" y="3452248"/>
                  <a:pt x="6489576" y="3462292"/>
                </a:cubicBezTo>
                <a:cubicBezTo>
                  <a:pt x="6433158" y="3537516"/>
                  <a:pt x="6500557" y="3481603"/>
                  <a:pt x="6409677" y="3542191"/>
                </a:cubicBezTo>
                <a:cubicBezTo>
                  <a:pt x="6386528" y="3588489"/>
                  <a:pt x="6375883" y="3612241"/>
                  <a:pt x="6347534" y="3657600"/>
                </a:cubicBezTo>
                <a:cubicBezTo>
                  <a:pt x="6330569" y="3684744"/>
                  <a:pt x="6310396" y="3709851"/>
                  <a:pt x="6294268" y="3737500"/>
                </a:cubicBezTo>
                <a:cubicBezTo>
                  <a:pt x="6289553" y="3745583"/>
                  <a:pt x="6289076" y="3755532"/>
                  <a:pt x="6285390" y="3764133"/>
                </a:cubicBezTo>
                <a:cubicBezTo>
                  <a:pt x="6280177" y="3776297"/>
                  <a:pt x="6273010" y="3787550"/>
                  <a:pt x="6267635" y="3799643"/>
                </a:cubicBezTo>
                <a:cubicBezTo>
                  <a:pt x="6254599" y="3828973"/>
                  <a:pt x="6241211" y="3867007"/>
                  <a:pt x="6232124" y="3897298"/>
                </a:cubicBezTo>
                <a:cubicBezTo>
                  <a:pt x="6228618" y="3908984"/>
                  <a:pt x="6226205" y="3920971"/>
                  <a:pt x="6223246" y="3932808"/>
                </a:cubicBezTo>
                <a:cubicBezTo>
                  <a:pt x="6225559" y="4029930"/>
                  <a:pt x="6202643" y="4213319"/>
                  <a:pt x="6241002" y="4341181"/>
                </a:cubicBezTo>
                <a:cubicBezTo>
                  <a:pt x="6246380" y="4359107"/>
                  <a:pt x="6252839" y="4376692"/>
                  <a:pt x="6258757" y="4394447"/>
                </a:cubicBezTo>
                <a:cubicBezTo>
                  <a:pt x="6265775" y="4450591"/>
                  <a:pt x="6266540" y="4505439"/>
                  <a:pt x="6303145" y="4554245"/>
                </a:cubicBezTo>
                <a:cubicBezTo>
                  <a:pt x="6333215" y="4594338"/>
                  <a:pt x="6365957" y="4635258"/>
                  <a:pt x="6391922" y="4678533"/>
                </a:cubicBezTo>
                <a:cubicBezTo>
                  <a:pt x="6467292" y="4804149"/>
                  <a:pt x="6268423" y="4590562"/>
                  <a:pt x="6569475" y="4891597"/>
                </a:cubicBezTo>
                <a:cubicBezTo>
                  <a:pt x="6575394" y="4897515"/>
                  <a:pt x="6580267" y="4904709"/>
                  <a:pt x="6587231" y="4909352"/>
                </a:cubicBezTo>
                <a:cubicBezTo>
                  <a:pt x="6598242" y="4916693"/>
                  <a:pt x="6610648" y="4921732"/>
                  <a:pt x="6622741" y="4927107"/>
                </a:cubicBezTo>
                <a:cubicBezTo>
                  <a:pt x="6805714" y="5008428"/>
                  <a:pt x="6683492" y="4959286"/>
                  <a:pt x="6862439" y="5007006"/>
                </a:cubicBezTo>
                <a:cubicBezTo>
                  <a:pt x="6994448" y="5042209"/>
                  <a:pt x="6998518" y="5045998"/>
                  <a:pt x="7111013" y="5086905"/>
                </a:cubicBezTo>
                <a:cubicBezTo>
                  <a:pt x="7206830" y="5083220"/>
                  <a:pt x="7372295" y="5089053"/>
                  <a:pt x="7474998" y="5051395"/>
                </a:cubicBezTo>
                <a:cubicBezTo>
                  <a:pt x="7591335" y="5008738"/>
                  <a:pt x="7606746" y="4976997"/>
                  <a:pt x="7696940" y="4909352"/>
                </a:cubicBezTo>
                <a:cubicBezTo>
                  <a:pt x="7714011" y="4896548"/>
                  <a:pt x="7732451" y="4885678"/>
                  <a:pt x="7750206" y="4873841"/>
                </a:cubicBezTo>
                <a:cubicBezTo>
                  <a:pt x="7772931" y="4839753"/>
                  <a:pt x="7791387" y="4808296"/>
                  <a:pt x="7830105" y="4785065"/>
                </a:cubicBezTo>
                <a:lnTo>
                  <a:pt x="7874493" y="4758432"/>
                </a:lnTo>
              </a:path>
            </a:pathLst>
          </a:custGeom>
          <a:noFill/>
          <a:ln w="19050">
            <a:solidFill>
              <a:srgbClr val="FF0000"/>
            </a:solidFill>
            <a:headEnd type="non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6" name="Tasakylkinen kolmio 5">
            <a:extLst>
              <a:ext uri="{FF2B5EF4-FFF2-40B4-BE49-F238E27FC236}">
                <a16:creationId xmlns:a16="http://schemas.microsoft.com/office/drawing/2014/main" id="{2AFBE964-E4E1-4692-A541-7AE538BE3CC2}"/>
              </a:ext>
            </a:extLst>
          </p:cNvPr>
          <p:cNvSpPr/>
          <p:nvPr/>
        </p:nvSpPr>
        <p:spPr>
          <a:xfrm rot="2091483">
            <a:off x="9848304" y="5865664"/>
            <a:ext cx="178042" cy="297921"/>
          </a:xfrm>
          <a:prstGeom prst="triangl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7" name="Ellipsi 6">
            <a:extLst>
              <a:ext uri="{FF2B5EF4-FFF2-40B4-BE49-F238E27FC236}">
                <a16:creationId xmlns:a16="http://schemas.microsoft.com/office/drawing/2014/main" id="{330C8B9E-3A64-4AA9-9359-4E6017782FDD}"/>
              </a:ext>
            </a:extLst>
          </p:cNvPr>
          <p:cNvSpPr/>
          <p:nvPr/>
        </p:nvSpPr>
        <p:spPr>
          <a:xfrm>
            <a:off x="4160504" y="2130642"/>
            <a:ext cx="225066" cy="22258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pic>
        <p:nvPicPr>
          <p:cNvPr id="1026" name="Picture 2" descr="Hakuun Todistusmalli, tutkintotodistus, jossa tunnus, punainen nauha,  liittyvä vektorikuva (rojaltivapaa) 1087057802">
            <a:extLst>
              <a:ext uri="{FF2B5EF4-FFF2-40B4-BE49-F238E27FC236}">
                <a16:creationId xmlns:a16="http://schemas.microsoft.com/office/drawing/2014/main" id="{4C144B8C-A3C7-4CD2-909B-92BCE0A3D82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94584" y="4086562"/>
            <a:ext cx="2019363" cy="16289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5141355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uva 1" descr="Kuva, joka sisältää kohteen teksti&#10;&#10;Kuvaus luotu automaattisesti">
            <a:extLst>
              <a:ext uri="{FF2B5EF4-FFF2-40B4-BE49-F238E27FC236}">
                <a16:creationId xmlns:a16="http://schemas.microsoft.com/office/drawing/2014/main" id="{31763CA6-23AA-4A0E-AB5A-79210493BCC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31833" y="331324"/>
            <a:ext cx="1628454" cy="782911"/>
          </a:xfrm>
          <a:prstGeom prst="rect">
            <a:avLst/>
          </a:prstGeom>
        </p:spPr>
      </p:pic>
      <p:pic>
        <p:nvPicPr>
          <p:cNvPr id="3" name="6b076f89-16f2-41dd-9546-9925f9bf6a3b" descr="Image">
            <a:extLst>
              <a:ext uri="{FF2B5EF4-FFF2-40B4-BE49-F238E27FC236}">
                <a16:creationId xmlns:a16="http://schemas.microsoft.com/office/drawing/2014/main" id="{06B6A938-86F3-4C38-ADEB-1D219856C51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22878" y="1490935"/>
            <a:ext cx="4871626" cy="36537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Kuva 3" descr="Kuva, joka sisältää kohteen teksti&#10;&#10;Kuvaus luotu automaattisesti">
            <a:extLst>
              <a:ext uri="{FF2B5EF4-FFF2-40B4-BE49-F238E27FC236}">
                <a16:creationId xmlns:a16="http://schemas.microsoft.com/office/drawing/2014/main" id="{5C7246DF-57A2-421A-A725-98F59B5964E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3589" y="1490935"/>
            <a:ext cx="5229289" cy="2476763"/>
          </a:xfrm>
          <a:prstGeom prst="rect">
            <a:avLst/>
          </a:prstGeom>
        </p:spPr>
      </p:pic>
      <p:pic>
        <p:nvPicPr>
          <p:cNvPr id="5" name="Kuva 4" descr="Kuva, joka sisältää kohteen teksti, lattia, kirjasto, sisä&#10;&#10;Kuvaus luotu automaattisesti">
            <a:extLst>
              <a:ext uri="{FF2B5EF4-FFF2-40B4-BE49-F238E27FC236}">
                <a16:creationId xmlns:a16="http://schemas.microsoft.com/office/drawing/2014/main" id="{F029F527-5B46-4631-9392-72FFDC6DF6D3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9369" y="3659634"/>
            <a:ext cx="3621640" cy="2716230"/>
          </a:xfrm>
          <a:prstGeom prst="rect">
            <a:avLst/>
          </a:prstGeom>
        </p:spPr>
      </p:pic>
      <p:pic>
        <p:nvPicPr>
          <p:cNvPr id="6" name="Sisällön paikkamerkki 7" descr="Kaksi nuorta istuu vastakkain Mäntyharjun kirjaston etätyöpisteessä, Kuutiossa. Toinen nuori osoittaa näyttöä, jossa on työskentelyn pohja pienryhmätyöskentelyyn.">
            <a:extLst>
              <a:ext uri="{FF2B5EF4-FFF2-40B4-BE49-F238E27FC236}">
                <a16:creationId xmlns:a16="http://schemas.microsoft.com/office/drawing/2014/main" id="{1F4E78F3-2922-4185-AC22-8ABB52663261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11009" y="3659634"/>
            <a:ext cx="3639128" cy="27162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134507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Sisällön paikkamerkki 5" descr="Kuvassa kuusi nuorta istuu ja katsoo isoa näyttöä, jossa on etäyhteys valmentajiin. &#10;Nuoret osallistuvat aktiivinen kansalaisuus -valmennukseen kirjaston mediapajassa.">
            <a:extLst>
              <a:ext uri="{FF2B5EF4-FFF2-40B4-BE49-F238E27FC236}">
                <a16:creationId xmlns:a16="http://schemas.microsoft.com/office/drawing/2014/main" id="{A4F3D4B4-FE12-41E5-95DE-08EB9C3C41B5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7151" y="1221157"/>
            <a:ext cx="4303572" cy="3212168"/>
          </a:xfrm>
          <a:prstGeom prst="rect">
            <a:avLst/>
          </a:prstGeom>
        </p:spPr>
      </p:pic>
      <p:pic>
        <p:nvPicPr>
          <p:cNvPr id="4" name="03c3ce1d-66dd-43af-ae9b-24c8096254f9" descr="Image">
            <a:extLst>
              <a:ext uri="{FF2B5EF4-FFF2-40B4-BE49-F238E27FC236}">
                <a16:creationId xmlns:a16="http://schemas.microsoft.com/office/drawing/2014/main" id="{7725D66B-A19A-4DB1-9AC0-6F3DB94ADFA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74081" y="1221157"/>
            <a:ext cx="3411821" cy="40054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Kuva 1" descr="Kuva, joka sisältää kohteen teksti, sisä, kirjasto, näkymä&#10;&#10;Kuvaus luotu automaattisesti">
            <a:extLst>
              <a:ext uri="{FF2B5EF4-FFF2-40B4-BE49-F238E27FC236}">
                <a16:creationId xmlns:a16="http://schemas.microsoft.com/office/drawing/2014/main" id="{EA623340-A8D2-4334-BE3D-0FAD79E8C6D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32829" y="1221157"/>
            <a:ext cx="4241252" cy="3212168"/>
          </a:xfrm>
          <a:prstGeom prst="rect">
            <a:avLst/>
          </a:prstGeom>
        </p:spPr>
      </p:pic>
      <p:pic>
        <p:nvPicPr>
          <p:cNvPr id="5" name="Kuva 4" descr="Kuva, joka sisältää kohteen teksti, näyttö, sisä, elektroniikka&#10;&#10;Kuvaus luotu automaattisesti">
            <a:extLst>
              <a:ext uri="{FF2B5EF4-FFF2-40B4-BE49-F238E27FC236}">
                <a16:creationId xmlns:a16="http://schemas.microsoft.com/office/drawing/2014/main" id="{7D323803-9F9E-4F28-8DF2-830A5A92D979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7151" y="4015409"/>
            <a:ext cx="3597223" cy="2697917"/>
          </a:xfrm>
          <a:prstGeom prst="rect">
            <a:avLst/>
          </a:prstGeom>
        </p:spPr>
      </p:pic>
      <p:pic>
        <p:nvPicPr>
          <p:cNvPr id="6" name="Kuva 5" descr="Kuva, joka sisältää kohteen teksti, henkilö, sisä, näyttö&#10;&#10;Kuvaus luotu automaattisesti">
            <a:extLst>
              <a:ext uri="{FF2B5EF4-FFF2-40B4-BE49-F238E27FC236}">
                <a16:creationId xmlns:a16="http://schemas.microsoft.com/office/drawing/2014/main" id="{1AEBDB17-6AAB-411E-8ACC-8D71DC393AAB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77946" y="4011483"/>
            <a:ext cx="3597224" cy="2697918"/>
          </a:xfrm>
          <a:prstGeom prst="rect">
            <a:avLst/>
          </a:prstGeom>
        </p:spPr>
      </p:pic>
      <p:pic>
        <p:nvPicPr>
          <p:cNvPr id="7" name="Kuva 6">
            <a:extLst>
              <a:ext uri="{FF2B5EF4-FFF2-40B4-BE49-F238E27FC236}">
                <a16:creationId xmlns:a16="http://schemas.microsoft.com/office/drawing/2014/main" id="{8BB9C27C-D1E8-405F-837B-483F64BBB4F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74374" y="4011483"/>
            <a:ext cx="4449004" cy="27018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659749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Kuvassa voi olla 1 henkilö, istuva, näyttö ja sisätila">
            <a:extLst>
              <a:ext uri="{FF2B5EF4-FFF2-40B4-BE49-F238E27FC236}">
                <a16:creationId xmlns:a16="http://schemas.microsoft.com/office/drawing/2014/main" id="{F74EE04A-59C5-4088-A06A-4C26EC81F27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74153" y="1351721"/>
            <a:ext cx="4591465" cy="34435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Kuvassa voi olla 2 henkilöä, seisovat ihmiset, televisio, näyttö ja sisätila">
            <a:extLst>
              <a:ext uri="{FF2B5EF4-FFF2-40B4-BE49-F238E27FC236}">
                <a16:creationId xmlns:a16="http://schemas.microsoft.com/office/drawing/2014/main" id="{A3B8F434-34D9-4134-BA5A-708072215BD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48533" y="1351721"/>
            <a:ext cx="4572000" cy="3429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Kuvassa voi olla 2 henkilöä, televisio, näyttö ja sisätila">
            <a:extLst>
              <a:ext uri="{FF2B5EF4-FFF2-40B4-BE49-F238E27FC236}">
                <a16:creationId xmlns:a16="http://schemas.microsoft.com/office/drawing/2014/main" id="{57336A53-8C70-444E-AA22-66F225AD697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00535" y="1351721"/>
            <a:ext cx="4591466" cy="34435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Kuva 2" descr="Kuva, joka sisältää kohteen teksti, sisä, sotkuinen&#10;&#10;Kuvaus luotu automaattisesti">
            <a:extLst>
              <a:ext uri="{FF2B5EF4-FFF2-40B4-BE49-F238E27FC236}">
                <a16:creationId xmlns:a16="http://schemas.microsoft.com/office/drawing/2014/main" id="{E11571A5-8749-4F1C-AC6C-8856A4550362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50111" y="1921980"/>
            <a:ext cx="4562064" cy="3421548"/>
          </a:xfrm>
          <a:prstGeom prst="rect">
            <a:avLst/>
          </a:prstGeom>
        </p:spPr>
      </p:pic>
      <p:pic>
        <p:nvPicPr>
          <p:cNvPr id="5" name="Kuva 4" descr="Kuva, joka sisältää kohteen teksti&#10;&#10;Kuvaus luotu automaattisesti">
            <a:extLst>
              <a:ext uri="{FF2B5EF4-FFF2-40B4-BE49-F238E27FC236}">
                <a16:creationId xmlns:a16="http://schemas.microsoft.com/office/drawing/2014/main" id="{CCDBDC36-3ABD-4671-AEFF-1B43E2EC7F87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6197" y="3429000"/>
            <a:ext cx="4572000" cy="3429000"/>
          </a:xfrm>
          <a:prstGeom prst="rect">
            <a:avLst/>
          </a:prstGeom>
        </p:spPr>
      </p:pic>
      <p:pic>
        <p:nvPicPr>
          <p:cNvPr id="7" name="Kuva 6">
            <a:extLst>
              <a:ext uri="{FF2B5EF4-FFF2-40B4-BE49-F238E27FC236}">
                <a16:creationId xmlns:a16="http://schemas.microsoft.com/office/drawing/2014/main" id="{BD310C4C-B624-4E73-A8FD-D27B9A003EB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648533" y="3632754"/>
            <a:ext cx="5221102" cy="2921220"/>
          </a:xfrm>
          <a:prstGeom prst="rect">
            <a:avLst/>
          </a:prstGeom>
        </p:spPr>
      </p:pic>
      <p:sp>
        <p:nvSpPr>
          <p:cNvPr id="8" name="Tekstiruutu 7">
            <a:extLst>
              <a:ext uri="{FF2B5EF4-FFF2-40B4-BE49-F238E27FC236}">
                <a16:creationId xmlns:a16="http://schemas.microsoft.com/office/drawing/2014/main" id="{EFAA5B91-DD6B-4DD5-9C35-07ACEB572D4B}"/>
              </a:ext>
            </a:extLst>
          </p:cNvPr>
          <p:cNvSpPr txBox="1"/>
          <p:nvPr/>
        </p:nvSpPr>
        <p:spPr>
          <a:xfrm>
            <a:off x="861134" y="1917577"/>
            <a:ext cx="241322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i-FI" dirty="0">
                <a:solidFill>
                  <a:schemeClr val="bg1"/>
                </a:solidFill>
              </a:rPr>
              <a:t>Nuorisovaalit 20.5.2021</a:t>
            </a:r>
          </a:p>
        </p:txBody>
      </p:sp>
      <p:sp>
        <p:nvSpPr>
          <p:cNvPr id="9" name="Tekstiruutu 8">
            <a:extLst>
              <a:ext uri="{FF2B5EF4-FFF2-40B4-BE49-F238E27FC236}">
                <a16:creationId xmlns:a16="http://schemas.microsoft.com/office/drawing/2014/main" id="{3A4770EA-1B36-42D2-A715-EBFF17518058}"/>
              </a:ext>
            </a:extLst>
          </p:cNvPr>
          <p:cNvSpPr txBox="1"/>
          <p:nvPr/>
        </p:nvSpPr>
        <p:spPr>
          <a:xfrm>
            <a:off x="5226361" y="1732911"/>
            <a:ext cx="57031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i-FI" dirty="0">
                <a:solidFill>
                  <a:schemeClr val="bg1"/>
                </a:solidFill>
              </a:rPr>
              <a:t>Nuorten ja poliitikkojen kohtaamisen superpäivä 24.5.2021</a:t>
            </a:r>
          </a:p>
        </p:txBody>
      </p:sp>
      <p:sp>
        <p:nvSpPr>
          <p:cNvPr id="10" name="Tekstiruutu 9">
            <a:extLst>
              <a:ext uri="{FF2B5EF4-FFF2-40B4-BE49-F238E27FC236}">
                <a16:creationId xmlns:a16="http://schemas.microsoft.com/office/drawing/2014/main" id="{A1AB2F99-4065-45B8-ADEC-2A0CE3DB2BA7}"/>
              </a:ext>
            </a:extLst>
          </p:cNvPr>
          <p:cNvSpPr txBox="1"/>
          <p:nvPr/>
        </p:nvSpPr>
        <p:spPr>
          <a:xfrm>
            <a:off x="5766084" y="3703657"/>
            <a:ext cx="31860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i-FI" dirty="0">
                <a:solidFill>
                  <a:schemeClr val="bg1"/>
                </a:solidFill>
              </a:rPr>
              <a:t>Nuorten vaalipaneeli 31..5.2021</a:t>
            </a:r>
          </a:p>
        </p:txBody>
      </p:sp>
    </p:spTree>
    <p:extLst>
      <p:ext uri="{BB962C8B-B14F-4D97-AF65-F5344CB8AC3E}">
        <p14:creationId xmlns:p14="http://schemas.microsoft.com/office/powerpoint/2010/main" val="64382830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Esitys1" id="{4FB9B5EE-1BE0-4C28-8B94-ECAB00187C33}" vid="{759400D8-94A4-410B-B5C9-D742BDF411A5}"/>
    </a:ext>
  </a:extLst>
</a:theme>
</file>

<file path=ppt/theme/theme2.xml><?xml version="1.0" encoding="utf-8"?>
<a:theme xmlns:a="http://schemas.openxmlformats.org/drawingml/2006/main" name="Office-te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Asiakirja" ma:contentTypeID="0x0101004EFABE52F94C084BAE72F37DA6CFB9C1" ma:contentTypeVersion="12" ma:contentTypeDescription="Luo uusi asiakirja." ma:contentTypeScope="" ma:versionID="c60066a1ed8b4d9e484ce7d9ead8c355">
  <xsd:schema xmlns:xsd="http://www.w3.org/2001/XMLSchema" xmlns:xs="http://www.w3.org/2001/XMLSchema" xmlns:p="http://schemas.microsoft.com/office/2006/metadata/properties" xmlns:ns3="cb51b0cb-9d34-4180-b72a-49dbe5cb8e6a" xmlns:ns4="f69bba8d-8be0-4cf5-8a06-27465fb72784" targetNamespace="http://schemas.microsoft.com/office/2006/metadata/properties" ma:root="true" ma:fieldsID="ac6e7058ae3ff4318490ed0df3a18408" ns3:_="" ns4:_="">
    <xsd:import namespace="cb51b0cb-9d34-4180-b72a-49dbe5cb8e6a"/>
    <xsd:import namespace="f69bba8d-8be0-4cf5-8a06-27465fb72784"/>
    <xsd:element name="properties">
      <xsd:complexType>
        <xsd:sequence>
          <xsd:element name="documentManagement">
            <xsd:complexType>
              <xsd:all>
                <xsd:element ref="ns3:SharedWithUsers" minOccurs="0"/>
                <xsd:element ref="ns3:SharedWithDetails" minOccurs="0"/>
                <xsd:element ref="ns3:SharingHintHash" minOccurs="0"/>
                <xsd:element ref="ns4:MediaServiceMetadata" minOccurs="0"/>
                <xsd:element ref="ns4:MediaServiceFastMetadata" minOccurs="0"/>
                <xsd:element ref="ns4:MediaServiceDateTaken" minOccurs="0"/>
                <xsd:element ref="ns4:MediaServiceAutoTags" minOccurs="0"/>
                <xsd:element ref="ns4:MediaServiceOCR" minOccurs="0"/>
                <xsd:element ref="ns4:MediaServiceGenerationTime" minOccurs="0"/>
                <xsd:element ref="ns4:MediaServiceEventHashCode" minOccurs="0"/>
                <xsd:element ref="ns4:MediaServiceLocation" minOccurs="0"/>
                <xsd:element ref="ns4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b51b0cb-9d34-4180-b72a-49dbe5cb8e6a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Jaettu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Jakamisen tiedot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0" nillable="true" ma:displayName="Jakamisvihjeen hajautus" ma:hidden="true" ma:internalName="SharingHintHash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69bba8d-8be0-4cf5-8a06-27465fb72784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1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2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3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4" nillable="true" ma:displayName="Tags" ma:internalName="MediaServiceAutoTags" ma:readOnly="true">
      <xsd:simpleType>
        <xsd:restriction base="dms:Text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Location" ma:index="18" nillable="true" ma:displayName="Location" ma:internalName="MediaServiceLocation" ma:readOnly="true">
      <xsd:simpleType>
        <xsd:restriction base="dms:Text"/>
      </xsd:simpleType>
    </xsd:element>
    <xsd:element name="MediaLengthInSeconds" ma:index="19" nillable="true" ma:displayName="Length (seconds)" ma:internalName="MediaLengthInSeconds" ma:readOnly="true">
      <xsd:simpleType>
        <xsd:restriction base="dms:Unknow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Sisältölaji"/>
        <xsd:element ref="dc:title" minOccurs="0" maxOccurs="1" ma:index="4" ma:displayName="Otsikk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931E6E43-C086-425F-831A-ACF603D3D76B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cb51b0cb-9d34-4180-b72a-49dbe5cb8e6a"/>
    <ds:schemaRef ds:uri="f69bba8d-8be0-4cf5-8a06-27465fb72784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C8D4DDBA-49C3-4156-8F1A-60474421E720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47BC41B5-21D5-4365-AFD7-C0D475041E90}">
  <ds:schemaRefs>
    <ds:schemaRef ds:uri="http://schemas.microsoft.com/office/2006/documentManagement/types"/>
    <ds:schemaRef ds:uri="http://purl.org/dc/terms/"/>
    <ds:schemaRef ds:uri="http://schemas.openxmlformats.org/package/2006/metadata/core-properties"/>
    <ds:schemaRef ds:uri="http://purl.org/dc/dcmitype/"/>
    <ds:schemaRef ds:uri="cb51b0cb-9d34-4180-b72a-49dbe5cb8e6a"/>
    <ds:schemaRef ds:uri="http://purl.org/dc/elements/1.1/"/>
    <ds:schemaRef ds:uri="http://schemas.microsoft.com/office/2006/metadata/properties"/>
    <ds:schemaRef ds:uri="f69bba8d-8be0-4cf5-8a06-27465fb72784"/>
    <ds:schemaRef ds:uri="http://schemas.microsoft.com/office/infopath/2007/PartnerControls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Mantyharju_PowerPointpohja_uusi2020</Template>
  <TotalTime>6054</TotalTime>
  <Words>206</Words>
  <Application>Microsoft Office PowerPoint</Application>
  <PresentationFormat>Laajakuva</PresentationFormat>
  <Paragraphs>107</Paragraphs>
  <Slides>6</Slides>
  <Notes>0</Notes>
  <HiddenSlides>0</HiddenSlides>
  <MMClips>0</MMClips>
  <ScaleCrop>false</ScaleCrop>
  <HeadingPairs>
    <vt:vector size="6" baseType="variant">
      <vt:variant>
        <vt:lpstr>Käytetyt fontit</vt:lpstr>
      </vt:variant>
      <vt:variant>
        <vt:i4>5</vt:i4>
      </vt:variant>
      <vt:variant>
        <vt:lpstr>Teema</vt:lpstr>
      </vt:variant>
      <vt:variant>
        <vt:i4>1</vt:i4>
      </vt:variant>
      <vt:variant>
        <vt:lpstr>Dian otsikot</vt:lpstr>
      </vt:variant>
      <vt:variant>
        <vt:i4>6</vt:i4>
      </vt:variant>
    </vt:vector>
  </HeadingPairs>
  <TitlesOfParts>
    <vt:vector size="12" baseType="lpstr">
      <vt:lpstr>Arial</vt:lpstr>
      <vt:lpstr>Calibri</vt:lpstr>
      <vt:lpstr>Calibri Light</vt:lpstr>
      <vt:lpstr>Telegraf Bold Bold</vt:lpstr>
      <vt:lpstr>Telegraf Medium</vt:lpstr>
      <vt:lpstr>Office-teema</vt:lpstr>
      <vt:lpstr>PowerPoint-esitys</vt:lpstr>
      <vt:lpstr>PowerPoint-esitys</vt:lpstr>
      <vt:lpstr>PowerPoint-esitys</vt:lpstr>
      <vt:lpstr>PowerPoint-esitys</vt:lpstr>
      <vt:lpstr>PowerPoint-esitys</vt:lpstr>
      <vt:lpstr>PowerPoint-esitys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PowerPoint-esitys</dc:title>
  <dc:creator>Jari Hautamaki</dc:creator>
  <cp:lastModifiedBy>Vuorinne Johanna</cp:lastModifiedBy>
  <cp:revision>106</cp:revision>
  <cp:lastPrinted>2021-04-19T11:57:28Z</cp:lastPrinted>
  <dcterms:created xsi:type="dcterms:W3CDTF">2020-10-08T07:54:25Z</dcterms:created>
  <dcterms:modified xsi:type="dcterms:W3CDTF">2021-06-03T11:50:17Z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0x0101004EFABE52F94C084BAE72F37DA6CFB9C1</vt:lpwstr>
  </property>
</Properties>
</file>