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61" r:id="rId7"/>
    <p:sldId id="258" r:id="rId8"/>
    <p:sldId id="259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10C2DE-50D2-4D7B-9560-C20A91938AE1}" v="44" dt="2022-10-06T12:26:15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inainen Raija" userId="c5916846-7840-43db-8857-578968132355" providerId="ADAL" clId="{677D46BF-7946-47EE-BE65-EE7E6E1EA85B}"/>
    <pc:docChg chg="undo custSel addSld modSld">
      <pc:chgData name="Savinainen Raija" userId="c5916846-7840-43db-8857-578968132355" providerId="ADAL" clId="{677D46BF-7946-47EE-BE65-EE7E6E1EA85B}" dt="2022-09-01T11:46:46.386" v="2417" actId="20577"/>
      <pc:docMkLst>
        <pc:docMk/>
      </pc:docMkLst>
      <pc:sldChg chg="setBg">
        <pc:chgData name="Savinainen Raija" userId="c5916846-7840-43db-8857-578968132355" providerId="ADAL" clId="{677D46BF-7946-47EE-BE65-EE7E6E1EA85B}" dt="2022-09-01T10:30:13.754" v="1103"/>
        <pc:sldMkLst>
          <pc:docMk/>
          <pc:sldMk cId="782385677" sldId="256"/>
        </pc:sldMkLst>
      </pc:sldChg>
      <pc:sldChg chg="addSp modSp new mod setBg">
        <pc:chgData name="Savinainen Raija" userId="c5916846-7840-43db-8857-578968132355" providerId="ADAL" clId="{677D46BF-7946-47EE-BE65-EE7E6E1EA85B}" dt="2022-09-01T10:31:34.460" v="1362" actId="20577"/>
        <pc:sldMkLst>
          <pc:docMk/>
          <pc:sldMk cId="2561280376" sldId="257"/>
        </pc:sldMkLst>
        <pc:spChg chg="mod">
          <ac:chgData name="Savinainen Raija" userId="c5916846-7840-43db-8857-578968132355" providerId="ADAL" clId="{677D46BF-7946-47EE-BE65-EE7E6E1EA85B}" dt="2022-09-01T09:24:51.025" v="234" actId="26606"/>
          <ac:spMkLst>
            <pc:docMk/>
            <pc:sldMk cId="2561280376" sldId="257"/>
            <ac:spMk id="2" creationId="{B28F06EE-934E-4AD7-B42A-F066FF1E8B6B}"/>
          </ac:spMkLst>
        </pc:spChg>
        <pc:spChg chg="mod">
          <ac:chgData name="Savinainen Raija" userId="c5916846-7840-43db-8857-578968132355" providerId="ADAL" clId="{677D46BF-7946-47EE-BE65-EE7E6E1EA85B}" dt="2022-09-01T10:31:34.460" v="1362" actId="20577"/>
          <ac:spMkLst>
            <pc:docMk/>
            <pc:sldMk cId="2561280376" sldId="257"/>
            <ac:spMk id="3" creationId="{F4150861-606F-4A82-B85F-F4D9E85DE690}"/>
          </ac:spMkLst>
        </pc:spChg>
        <pc:spChg chg="add">
          <ac:chgData name="Savinainen Raija" userId="c5916846-7840-43db-8857-578968132355" providerId="ADAL" clId="{677D46BF-7946-47EE-BE65-EE7E6E1EA85B}" dt="2022-09-01T09:24:51.025" v="234" actId="26606"/>
          <ac:spMkLst>
            <pc:docMk/>
            <pc:sldMk cId="2561280376" sldId="257"/>
            <ac:spMk id="10" creationId="{F94AA2BD-2E3F-4B1D-8127-5744B8115311}"/>
          </ac:spMkLst>
        </pc:spChg>
        <pc:spChg chg="add">
          <ac:chgData name="Savinainen Raija" userId="c5916846-7840-43db-8857-578968132355" providerId="ADAL" clId="{677D46BF-7946-47EE-BE65-EE7E6E1EA85B}" dt="2022-09-01T09:24:51.025" v="234" actId="26606"/>
          <ac:spMkLst>
            <pc:docMk/>
            <pc:sldMk cId="2561280376" sldId="257"/>
            <ac:spMk id="12" creationId="{4BD02261-2DC8-4AA8-9E16-7751AE892445}"/>
          </ac:spMkLst>
        </pc:spChg>
        <pc:spChg chg="add">
          <ac:chgData name="Savinainen Raija" userId="c5916846-7840-43db-8857-578968132355" providerId="ADAL" clId="{677D46BF-7946-47EE-BE65-EE7E6E1EA85B}" dt="2022-09-01T09:24:51.025" v="234" actId="26606"/>
          <ac:spMkLst>
            <pc:docMk/>
            <pc:sldMk cId="2561280376" sldId="257"/>
            <ac:spMk id="14" creationId="{3D752CF2-2291-40B5-B462-C17B174C10BC}"/>
          </ac:spMkLst>
        </pc:spChg>
        <pc:picChg chg="add mod">
          <ac:chgData name="Savinainen Raija" userId="c5916846-7840-43db-8857-578968132355" providerId="ADAL" clId="{677D46BF-7946-47EE-BE65-EE7E6E1EA85B}" dt="2022-09-01T09:24:51.025" v="234" actId="26606"/>
          <ac:picMkLst>
            <pc:docMk/>
            <pc:sldMk cId="2561280376" sldId="257"/>
            <ac:picMk id="5" creationId="{B94D1438-EEC2-48EA-92E3-D952CA330907}"/>
          </ac:picMkLst>
        </pc:picChg>
      </pc:sldChg>
      <pc:sldChg chg="addSp delSp modSp new mod setBg">
        <pc:chgData name="Savinainen Raija" userId="c5916846-7840-43db-8857-578968132355" providerId="ADAL" clId="{677D46BF-7946-47EE-BE65-EE7E6E1EA85B}" dt="2022-09-01T10:32:17.673" v="1527"/>
        <pc:sldMkLst>
          <pc:docMk/>
          <pc:sldMk cId="1035786821" sldId="258"/>
        </pc:sldMkLst>
        <pc:spChg chg="mod">
          <ac:chgData name="Savinainen Raija" userId="c5916846-7840-43db-8857-578968132355" providerId="ADAL" clId="{677D46BF-7946-47EE-BE65-EE7E6E1EA85B}" dt="2022-09-01T09:25:24.144" v="278" actId="20577"/>
          <ac:spMkLst>
            <pc:docMk/>
            <pc:sldMk cId="1035786821" sldId="258"/>
            <ac:spMk id="2" creationId="{C0B5C7E3-13DC-42D2-B366-A29289883673}"/>
          </ac:spMkLst>
        </pc:spChg>
        <pc:spChg chg="mod">
          <ac:chgData name="Savinainen Raija" userId="c5916846-7840-43db-8857-578968132355" providerId="ADAL" clId="{677D46BF-7946-47EE-BE65-EE7E6E1EA85B}" dt="2022-09-01T10:21:06.220" v="734" actId="20577"/>
          <ac:spMkLst>
            <pc:docMk/>
            <pc:sldMk cId="1035786821" sldId="258"/>
            <ac:spMk id="3" creationId="{C5BCFACD-F301-46F4-96B5-272FEE5FAF8D}"/>
          </ac:spMkLst>
        </pc:spChg>
        <pc:spChg chg="add del">
          <ac:chgData name="Savinainen Raija" userId="c5916846-7840-43db-8857-578968132355" providerId="ADAL" clId="{677D46BF-7946-47EE-BE65-EE7E6E1EA85B}" dt="2022-09-01T09:29:46.494" v="440"/>
          <ac:spMkLst>
            <pc:docMk/>
            <pc:sldMk cId="1035786821" sldId="258"/>
            <ac:spMk id="4" creationId="{03A2B9FE-2D84-4263-A3CE-B69B03B30D12}"/>
          </ac:spMkLst>
        </pc:spChg>
        <pc:spChg chg="add mod">
          <ac:chgData name="Savinainen Raija" userId="c5916846-7840-43db-8857-578968132355" providerId="ADAL" clId="{677D46BF-7946-47EE-BE65-EE7E6E1EA85B}" dt="2022-09-01T10:26:12.124" v="765" actId="5793"/>
          <ac:spMkLst>
            <pc:docMk/>
            <pc:sldMk cId="1035786821" sldId="258"/>
            <ac:spMk id="5" creationId="{7B22B7A9-81B5-4186-80C6-A7D5804D103C}"/>
          </ac:spMkLst>
        </pc:spChg>
        <pc:picChg chg="add del mod ord">
          <ac:chgData name="Savinainen Raija" userId="c5916846-7840-43db-8857-578968132355" providerId="ADAL" clId="{677D46BF-7946-47EE-BE65-EE7E6E1EA85B}" dt="2022-09-01T10:21:33.032" v="740" actId="21"/>
          <ac:picMkLst>
            <pc:docMk/>
            <pc:sldMk cId="1035786821" sldId="258"/>
            <ac:picMk id="7" creationId="{12512A67-062D-4CCE-96CA-F31B12BA73DD}"/>
          </ac:picMkLst>
        </pc:picChg>
        <pc:picChg chg="add mod">
          <ac:chgData name="Savinainen Raija" userId="c5916846-7840-43db-8857-578968132355" providerId="ADAL" clId="{677D46BF-7946-47EE-BE65-EE7E6E1EA85B}" dt="2022-09-01T10:26:26.131" v="766" actId="1076"/>
          <ac:picMkLst>
            <pc:docMk/>
            <pc:sldMk cId="1035786821" sldId="258"/>
            <ac:picMk id="9" creationId="{D3B9CBAA-F12C-4732-9648-C8F214E789CF}"/>
          </ac:picMkLst>
        </pc:picChg>
      </pc:sldChg>
      <pc:sldChg chg="modSp new mod setBg">
        <pc:chgData name="Savinainen Raija" userId="c5916846-7840-43db-8857-578968132355" providerId="ADAL" clId="{677D46BF-7946-47EE-BE65-EE7E6E1EA85B}" dt="2022-09-01T11:46:46.386" v="2417" actId="20577"/>
        <pc:sldMkLst>
          <pc:docMk/>
          <pc:sldMk cId="2556541471" sldId="259"/>
        </pc:sldMkLst>
        <pc:spChg chg="mod">
          <ac:chgData name="Savinainen Raija" userId="c5916846-7840-43db-8857-578968132355" providerId="ADAL" clId="{677D46BF-7946-47EE-BE65-EE7E6E1EA85B}" dt="2022-09-01T10:34:27.435" v="1573" actId="20577"/>
          <ac:spMkLst>
            <pc:docMk/>
            <pc:sldMk cId="2556541471" sldId="259"/>
            <ac:spMk id="2" creationId="{4ED469AF-5B5A-48AE-8C01-FBCAEE536C2C}"/>
          </ac:spMkLst>
        </pc:spChg>
        <pc:spChg chg="mod">
          <ac:chgData name="Savinainen Raija" userId="c5916846-7840-43db-8857-578968132355" providerId="ADAL" clId="{677D46BF-7946-47EE-BE65-EE7E6E1EA85B}" dt="2022-09-01T11:46:46.386" v="2417" actId="20577"/>
          <ac:spMkLst>
            <pc:docMk/>
            <pc:sldMk cId="2556541471" sldId="259"/>
            <ac:spMk id="3" creationId="{40067634-7B92-4C2F-927C-8B3DAC05493B}"/>
          </ac:spMkLst>
        </pc:spChg>
      </pc:sldChg>
      <pc:sldChg chg="modSp new mod setBg">
        <pc:chgData name="Savinainen Raija" userId="c5916846-7840-43db-8857-578968132355" providerId="ADAL" clId="{677D46BF-7946-47EE-BE65-EE7E6E1EA85B}" dt="2022-09-01T11:37:47.985" v="2412"/>
        <pc:sldMkLst>
          <pc:docMk/>
          <pc:sldMk cId="3953801930" sldId="260"/>
        </pc:sldMkLst>
        <pc:spChg chg="mod">
          <ac:chgData name="Savinainen Raija" userId="c5916846-7840-43db-8857-578968132355" providerId="ADAL" clId="{677D46BF-7946-47EE-BE65-EE7E6E1EA85B}" dt="2022-09-01T10:47:55.100" v="1988" actId="20577"/>
          <ac:spMkLst>
            <pc:docMk/>
            <pc:sldMk cId="3953801930" sldId="260"/>
            <ac:spMk id="2" creationId="{1E879357-1F2F-4251-9677-5962F03EEA44}"/>
          </ac:spMkLst>
        </pc:spChg>
        <pc:spChg chg="mod">
          <ac:chgData name="Savinainen Raija" userId="c5916846-7840-43db-8857-578968132355" providerId="ADAL" clId="{677D46BF-7946-47EE-BE65-EE7E6E1EA85B}" dt="2022-09-01T11:37:18.463" v="2410" actId="20577"/>
          <ac:spMkLst>
            <pc:docMk/>
            <pc:sldMk cId="3953801930" sldId="260"/>
            <ac:spMk id="3" creationId="{086FAC08-A275-4F42-9222-B95F96E6D88C}"/>
          </ac:spMkLst>
        </pc:spChg>
      </pc:sldChg>
    </pc:docChg>
  </pc:docChgLst>
  <pc:docChgLst>
    <pc:chgData name="Savinainen Raija" userId="S::raija.savinainen@kuopio.fi::c5916846-7840-43db-8857-578968132355" providerId="AD" clId="Web-{9F1F1941-C21C-242D-4C0A-A03F59FA9BCC}"/>
    <pc:docChg chg="modSld">
      <pc:chgData name="Savinainen Raija" userId="S::raija.savinainen@kuopio.fi::c5916846-7840-43db-8857-578968132355" providerId="AD" clId="Web-{9F1F1941-C21C-242D-4C0A-A03F59FA9BCC}" dt="2022-09-22T05:28:59.066" v="14" actId="20577"/>
      <pc:docMkLst>
        <pc:docMk/>
      </pc:docMkLst>
      <pc:sldChg chg="modSp">
        <pc:chgData name="Savinainen Raija" userId="S::raija.savinainen@kuopio.fi::c5916846-7840-43db-8857-578968132355" providerId="AD" clId="Web-{9F1F1941-C21C-242D-4C0A-A03F59FA9BCC}" dt="2022-09-22T05:28:59.066" v="14" actId="20577"/>
        <pc:sldMkLst>
          <pc:docMk/>
          <pc:sldMk cId="3347732824" sldId="261"/>
        </pc:sldMkLst>
        <pc:spChg chg="mod">
          <ac:chgData name="Savinainen Raija" userId="S::raija.savinainen@kuopio.fi::c5916846-7840-43db-8857-578968132355" providerId="AD" clId="Web-{9F1F1941-C21C-242D-4C0A-A03F59FA9BCC}" dt="2022-09-22T05:28:59.066" v="14" actId="20577"/>
          <ac:spMkLst>
            <pc:docMk/>
            <pc:sldMk cId="3347732824" sldId="261"/>
            <ac:spMk id="3" creationId="{44033D9F-1FAB-477A-A59B-15E05C3F0A3F}"/>
          </ac:spMkLst>
        </pc:spChg>
      </pc:sldChg>
    </pc:docChg>
  </pc:docChgLst>
  <pc:docChgLst>
    <pc:chgData name="Raija Savinainen" userId="c5916846-7840-43db-8857-578968132355" providerId="ADAL" clId="{0410C2DE-50D2-4D7B-9560-C20A91938AE1}"/>
    <pc:docChg chg="undo custSel modSld">
      <pc:chgData name="Raija Savinainen" userId="c5916846-7840-43db-8857-578968132355" providerId="ADAL" clId="{0410C2DE-50D2-4D7B-9560-C20A91938AE1}" dt="2022-09-22T05:42:36.899" v="40" actId="20577"/>
      <pc:docMkLst>
        <pc:docMk/>
      </pc:docMkLst>
      <pc:sldChg chg="addSp delSp modSp mod">
        <pc:chgData name="Raija Savinainen" userId="c5916846-7840-43db-8857-578968132355" providerId="ADAL" clId="{0410C2DE-50D2-4D7B-9560-C20A91938AE1}" dt="2022-09-22T05:39:42.372" v="14"/>
        <pc:sldMkLst>
          <pc:docMk/>
          <pc:sldMk cId="2561280376" sldId="257"/>
        </pc:sldMkLst>
        <pc:spChg chg="mod">
          <ac:chgData name="Raija Savinainen" userId="c5916846-7840-43db-8857-578968132355" providerId="ADAL" clId="{0410C2DE-50D2-4D7B-9560-C20A91938AE1}" dt="2022-09-22T05:37:08.439" v="9" actId="14100"/>
          <ac:spMkLst>
            <pc:docMk/>
            <pc:sldMk cId="2561280376" sldId="257"/>
            <ac:spMk id="3" creationId="{F4150861-606F-4A82-B85F-F4D9E85DE690}"/>
          </ac:spMkLst>
        </pc:spChg>
        <pc:spChg chg="add del mod">
          <ac:chgData name="Raija Savinainen" userId="c5916846-7840-43db-8857-578968132355" providerId="ADAL" clId="{0410C2DE-50D2-4D7B-9560-C20A91938AE1}" dt="2022-09-22T05:37:02.986" v="7" actId="767"/>
          <ac:spMkLst>
            <pc:docMk/>
            <pc:sldMk cId="2561280376" sldId="257"/>
            <ac:spMk id="6" creationId="{53101F6E-F45B-4E0C-9F72-C955574DAA1B}"/>
          </ac:spMkLst>
        </pc:spChg>
        <pc:picChg chg="mod">
          <ac:chgData name="Raija Savinainen" userId="c5916846-7840-43db-8857-578968132355" providerId="ADAL" clId="{0410C2DE-50D2-4D7B-9560-C20A91938AE1}" dt="2022-09-22T05:35:20.619" v="1" actId="1076"/>
          <ac:picMkLst>
            <pc:docMk/>
            <pc:sldMk cId="2561280376" sldId="257"/>
            <ac:picMk id="7" creationId="{12746BF3-AE41-4C0C-A0B2-DF7849222D9B}"/>
          </ac:picMkLst>
        </pc:picChg>
        <pc:picChg chg="add mod">
          <ac:chgData name="Raija Savinainen" userId="c5916846-7840-43db-8857-578968132355" providerId="ADAL" clId="{0410C2DE-50D2-4D7B-9560-C20A91938AE1}" dt="2022-09-22T05:39:42.372" v="14"/>
          <ac:picMkLst>
            <pc:docMk/>
            <pc:sldMk cId="2561280376" sldId="257"/>
            <ac:picMk id="9" creationId="{1935F353-3694-4272-807D-7BDEC6A777DE}"/>
          </ac:picMkLst>
        </pc:picChg>
      </pc:sldChg>
      <pc:sldChg chg="modSp mod setBg">
        <pc:chgData name="Raija Savinainen" userId="c5916846-7840-43db-8857-578968132355" providerId="ADAL" clId="{0410C2DE-50D2-4D7B-9560-C20A91938AE1}" dt="2022-09-22T05:42:36.899" v="40" actId="20577"/>
        <pc:sldMkLst>
          <pc:docMk/>
          <pc:sldMk cId="1035786821" sldId="258"/>
        </pc:sldMkLst>
        <pc:spChg chg="mod">
          <ac:chgData name="Raija Savinainen" userId="c5916846-7840-43db-8857-578968132355" providerId="ADAL" clId="{0410C2DE-50D2-4D7B-9560-C20A91938AE1}" dt="2022-09-22T05:42:30.281" v="39" actId="20577"/>
          <ac:spMkLst>
            <pc:docMk/>
            <pc:sldMk cId="1035786821" sldId="258"/>
            <ac:spMk id="3" creationId="{C5BCFACD-F301-46F4-96B5-272FEE5FAF8D}"/>
          </ac:spMkLst>
        </pc:spChg>
        <pc:spChg chg="mod">
          <ac:chgData name="Raija Savinainen" userId="c5916846-7840-43db-8857-578968132355" providerId="ADAL" clId="{0410C2DE-50D2-4D7B-9560-C20A91938AE1}" dt="2022-09-22T05:42:36.899" v="40" actId="20577"/>
          <ac:spMkLst>
            <pc:docMk/>
            <pc:sldMk cId="1035786821" sldId="258"/>
            <ac:spMk id="5" creationId="{7B22B7A9-81B5-4186-80C6-A7D5804D103C}"/>
          </ac:spMkLst>
        </pc:spChg>
      </pc:sldChg>
    </pc:docChg>
  </pc:docChgLst>
  <pc:docChgLst>
    <pc:chgData name="Savinainen Raija" userId="c5916846-7840-43db-8857-578968132355" providerId="ADAL" clId="{0410C2DE-50D2-4D7B-9560-C20A91938AE1}"/>
    <pc:docChg chg="undo custSel addSld delSld modSld">
      <pc:chgData name="Savinainen Raija" userId="c5916846-7840-43db-8857-578968132355" providerId="ADAL" clId="{0410C2DE-50D2-4D7B-9560-C20A91938AE1}" dt="2022-10-03T11:04:46.593" v="848" actId="20577"/>
      <pc:docMkLst>
        <pc:docMk/>
      </pc:docMkLst>
      <pc:sldChg chg="addSp delSp modSp mod">
        <pc:chgData name="Savinainen Raija" userId="c5916846-7840-43db-8857-578968132355" providerId="ADAL" clId="{0410C2DE-50D2-4D7B-9560-C20A91938AE1}" dt="2022-09-21T10:47:19.366" v="13" actId="1076"/>
        <pc:sldMkLst>
          <pc:docMk/>
          <pc:sldMk cId="782385677" sldId="256"/>
        </pc:sldMkLst>
        <pc:picChg chg="add del mod">
          <ac:chgData name="Savinainen Raija" userId="c5916846-7840-43db-8857-578968132355" providerId="ADAL" clId="{0410C2DE-50D2-4D7B-9560-C20A91938AE1}" dt="2022-09-21T10:46:59.317" v="7" actId="21"/>
          <ac:picMkLst>
            <pc:docMk/>
            <pc:sldMk cId="782385677" sldId="256"/>
            <ac:picMk id="5" creationId="{9D02D1A6-FDE3-44C1-BBF1-1D8B036F07B6}"/>
          </ac:picMkLst>
        </pc:picChg>
        <pc:picChg chg="mod">
          <ac:chgData name="Savinainen Raija" userId="c5916846-7840-43db-8857-578968132355" providerId="ADAL" clId="{0410C2DE-50D2-4D7B-9560-C20A91938AE1}" dt="2022-09-21T10:44:39.100" v="6" actId="1076"/>
          <ac:picMkLst>
            <pc:docMk/>
            <pc:sldMk cId="782385677" sldId="256"/>
            <ac:picMk id="7" creationId="{639966DE-1A31-4AA0-B601-D4666CD43A58}"/>
          </ac:picMkLst>
        </pc:picChg>
        <pc:picChg chg="add mod">
          <ac:chgData name="Savinainen Raija" userId="c5916846-7840-43db-8857-578968132355" providerId="ADAL" clId="{0410C2DE-50D2-4D7B-9560-C20A91938AE1}" dt="2022-09-21T10:47:19.366" v="13" actId="1076"/>
          <ac:picMkLst>
            <pc:docMk/>
            <pc:sldMk cId="782385677" sldId="256"/>
            <ac:picMk id="9" creationId="{CEE645A9-AAC4-4B3F-9D7A-BCF18BD92BEB}"/>
          </ac:picMkLst>
        </pc:picChg>
      </pc:sldChg>
      <pc:sldChg chg="addSp modSp mod setBg">
        <pc:chgData name="Savinainen Raija" userId="c5916846-7840-43db-8857-578968132355" providerId="ADAL" clId="{0410C2DE-50D2-4D7B-9560-C20A91938AE1}" dt="2022-09-21T11:09:47.242" v="386" actId="1076"/>
        <pc:sldMkLst>
          <pc:docMk/>
          <pc:sldMk cId="2561280376" sldId="257"/>
        </pc:sldMkLst>
        <pc:spChg chg="mod">
          <ac:chgData name="Savinainen Raija" userId="c5916846-7840-43db-8857-578968132355" providerId="ADAL" clId="{0410C2DE-50D2-4D7B-9560-C20A91938AE1}" dt="2022-09-21T11:05:35.827" v="382" actId="20577"/>
          <ac:spMkLst>
            <pc:docMk/>
            <pc:sldMk cId="2561280376" sldId="257"/>
            <ac:spMk id="3" creationId="{F4150861-606F-4A82-B85F-F4D9E85DE690}"/>
          </ac:spMkLst>
        </pc:spChg>
        <pc:picChg chg="add mod">
          <ac:chgData name="Savinainen Raija" userId="c5916846-7840-43db-8857-578968132355" providerId="ADAL" clId="{0410C2DE-50D2-4D7B-9560-C20A91938AE1}" dt="2022-09-21T11:09:47.242" v="386" actId="1076"/>
          <ac:picMkLst>
            <pc:docMk/>
            <pc:sldMk cId="2561280376" sldId="257"/>
            <ac:picMk id="7" creationId="{12746BF3-AE41-4C0C-A0B2-DF7849222D9B}"/>
          </ac:picMkLst>
        </pc:picChg>
      </pc:sldChg>
      <pc:sldChg chg="addSp delSp modSp mod delAnim modAnim">
        <pc:chgData name="Savinainen Raija" userId="c5916846-7840-43db-8857-578968132355" providerId="ADAL" clId="{0410C2DE-50D2-4D7B-9560-C20A91938AE1}" dt="2022-10-03T10:28:40.192" v="769" actId="478"/>
        <pc:sldMkLst>
          <pc:docMk/>
          <pc:sldMk cId="1035786821" sldId="258"/>
        </pc:sldMkLst>
        <pc:spChg chg="mod">
          <ac:chgData name="Savinainen Raija" userId="c5916846-7840-43db-8857-578968132355" providerId="ADAL" clId="{0410C2DE-50D2-4D7B-9560-C20A91938AE1}" dt="2022-10-03T10:21:20.090" v="753" actId="5793"/>
          <ac:spMkLst>
            <pc:docMk/>
            <pc:sldMk cId="1035786821" sldId="258"/>
            <ac:spMk id="3" creationId="{C5BCFACD-F301-46F4-96B5-272FEE5FAF8D}"/>
          </ac:spMkLst>
        </pc:spChg>
        <pc:spChg chg="mod">
          <ac:chgData name="Savinainen Raija" userId="c5916846-7840-43db-8857-578968132355" providerId="ADAL" clId="{0410C2DE-50D2-4D7B-9560-C20A91938AE1}" dt="2022-10-03T10:23:24.562" v="762" actId="20577"/>
          <ac:spMkLst>
            <pc:docMk/>
            <pc:sldMk cId="1035786821" sldId="258"/>
            <ac:spMk id="5" creationId="{7B22B7A9-81B5-4186-80C6-A7D5804D103C}"/>
          </ac:spMkLst>
        </pc:spChg>
        <pc:spChg chg="add del mod">
          <ac:chgData name="Savinainen Raija" userId="c5916846-7840-43db-8857-578968132355" providerId="ADAL" clId="{0410C2DE-50D2-4D7B-9560-C20A91938AE1}" dt="2022-10-03T10:21:03.344" v="751" actId="478"/>
          <ac:spMkLst>
            <pc:docMk/>
            <pc:sldMk cId="1035786821" sldId="258"/>
            <ac:spMk id="6" creationId="{1D05C75B-00F5-4749-8A66-F615F864CF02}"/>
          </ac:spMkLst>
        </pc:spChg>
        <pc:picChg chg="add del mod">
          <ac:chgData name="Savinainen Raija" userId="c5916846-7840-43db-8857-578968132355" providerId="ADAL" clId="{0410C2DE-50D2-4D7B-9560-C20A91938AE1}" dt="2022-10-03T10:28:17.824" v="765" actId="21"/>
          <ac:picMkLst>
            <pc:docMk/>
            <pc:sldMk cId="1035786821" sldId="258"/>
            <ac:picMk id="7" creationId="{576F961F-C20B-4C17-93CA-21D1E419D7A6}"/>
          </ac:picMkLst>
        </pc:picChg>
        <pc:picChg chg="add del mod">
          <ac:chgData name="Savinainen Raija" userId="c5916846-7840-43db-8857-578968132355" providerId="ADAL" clId="{0410C2DE-50D2-4D7B-9560-C20A91938AE1}" dt="2022-10-03T10:28:28.543" v="767" actId="478"/>
          <ac:picMkLst>
            <pc:docMk/>
            <pc:sldMk cId="1035786821" sldId="258"/>
            <ac:picMk id="10" creationId="{C2AEB55C-50F2-463E-9EBF-7FB8CD023E3A}"/>
          </ac:picMkLst>
        </pc:picChg>
        <pc:picChg chg="add del mod">
          <ac:chgData name="Savinainen Raija" userId="c5916846-7840-43db-8857-578968132355" providerId="ADAL" clId="{0410C2DE-50D2-4D7B-9560-C20A91938AE1}" dt="2022-10-03T10:28:40.192" v="769" actId="478"/>
          <ac:picMkLst>
            <pc:docMk/>
            <pc:sldMk cId="1035786821" sldId="258"/>
            <ac:picMk id="11" creationId="{35D07738-6F4F-4DEE-8BBA-E6E896243E72}"/>
          </ac:picMkLst>
        </pc:picChg>
      </pc:sldChg>
      <pc:sldChg chg="addSp delSp modSp mod setBg">
        <pc:chgData name="Savinainen Raija" userId="c5916846-7840-43db-8857-578968132355" providerId="ADAL" clId="{0410C2DE-50D2-4D7B-9560-C20A91938AE1}" dt="2022-10-03T11:04:46.593" v="848" actId="20577"/>
        <pc:sldMkLst>
          <pc:docMk/>
          <pc:sldMk cId="2556541471" sldId="259"/>
        </pc:sldMkLst>
        <pc:spChg chg="mod">
          <ac:chgData name="Savinainen Raija" userId="c5916846-7840-43db-8857-578968132355" providerId="ADAL" clId="{0410C2DE-50D2-4D7B-9560-C20A91938AE1}" dt="2022-10-03T10:52:12.441" v="818" actId="26606"/>
          <ac:spMkLst>
            <pc:docMk/>
            <pc:sldMk cId="2556541471" sldId="259"/>
            <ac:spMk id="2" creationId="{4ED469AF-5B5A-48AE-8C01-FBCAEE536C2C}"/>
          </ac:spMkLst>
        </pc:spChg>
        <pc:spChg chg="mod">
          <ac:chgData name="Savinainen Raija" userId="c5916846-7840-43db-8857-578968132355" providerId="ADAL" clId="{0410C2DE-50D2-4D7B-9560-C20A91938AE1}" dt="2022-10-03T11:04:46.593" v="848" actId="20577"/>
          <ac:spMkLst>
            <pc:docMk/>
            <pc:sldMk cId="2556541471" sldId="259"/>
            <ac:spMk id="3" creationId="{40067634-7B92-4C2F-927C-8B3DAC05493B}"/>
          </ac:spMkLst>
        </pc:spChg>
        <pc:spChg chg="mod">
          <ac:chgData name="Savinainen Raija" userId="c5916846-7840-43db-8857-578968132355" providerId="ADAL" clId="{0410C2DE-50D2-4D7B-9560-C20A91938AE1}" dt="2022-10-03T10:52:12.441" v="818" actId="26606"/>
          <ac:spMkLst>
            <pc:docMk/>
            <pc:sldMk cId="2556541471" sldId="259"/>
            <ac:spMk id="4" creationId="{367BEDD7-712C-484F-BF08-420E124B8091}"/>
          </ac:spMkLst>
        </pc:spChg>
        <pc:spChg chg="add">
          <ac:chgData name="Savinainen Raija" userId="c5916846-7840-43db-8857-578968132355" providerId="ADAL" clId="{0410C2DE-50D2-4D7B-9560-C20A91938AE1}" dt="2022-10-03T10:52:12.441" v="818" actId="26606"/>
          <ac:spMkLst>
            <pc:docMk/>
            <pc:sldMk cId="2556541471" sldId="259"/>
            <ac:spMk id="13" creationId="{F94AA2BD-2E3F-4B1D-8127-5744B8115311}"/>
          </ac:spMkLst>
        </pc:spChg>
        <pc:spChg chg="add">
          <ac:chgData name="Savinainen Raija" userId="c5916846-7840-43db-8857-578968132355" providerId="ADAL" clId="{0410C2DE-50D2-4D7B-9560-C20A91938AE1}" dt="2022-10-03T10:52:12.441" v="818" actId="26606"/>
          <ac:spMkLst>
            <pc:docMk/>
            <pc:sldMk cId="2556541471" sldId="259"/>
            <ac:spMk id="15" creationId="{4BD02261-2DC8-4AA8-9E16-7751AE892445}"/>
          </ac:spMkLst>
        </pc:spChg>
        <pc:spChg chg="add">
          <ac:chgData name="Savinainen Raija" userId="c5916846-7840-43db-8857-578968132355" providerId="ADAL" clId="{0410C2DE-50D2-4D7B-9560-C20A91938AE1}" dt="2022-10-03T10:52:12.441" v="818" actId="26606"/>
          <ac:spMkLst>
            <pc:docMk/>
            <pc:sldMk cId="2556541471" sldId="259"/>
            <ac:spMk id="17" creationId="{3D752CF2-2291-40B5-B462-C17B174C10BC}"/>
          </ac:spMkLst>
        </pc:spChg>
        <pc:picChg chg="add del mod">
          <ac:chgData name="Savinainen Raija" userId="c5916846-7840-43db-8857-578968132355" providerId="ADAL" clId="{0410C2DE-50D2-4D7B-9560-C20A91938AE1}" dt="2022-10-03T10:49:00.910" v="816" actId="931"/>
          <ac:picMkLst>
            <pc:docMk/>
            <pc:sldMk cId="2556541471" sldId="259"/>
            <ac:picMk id="6" creationId="{24C3D286-7A4E-4B5F-8BD4-579FF0696CDC}"/>
          </ac:picMkLst>
        </pc:picChg>
        <pc:picChg chg="add mod">
          <ac:chgData name="Savinainen Raija" userId="c5916846-7840-43db-8857-578968132355" providerId="ADAL" clId="{0410C2DE-50D2-4D7B-9560-C20A91938AE1}" dt="2022-10-03T10:52:17.585" v="819" actId="14100"/>
          <ac:picMkLst>
            <pc:docMk/>
            <pc:sldMk cId="2556541471" sldId="259"/>
            <ac:picMk id="8" creationId="{0901B49F-F2CB-45AF-BFAF-71574CDC04A7}"/>
          </ac:picMkLst>
        </pc:picChg>
      </pc:sldChg>
      <pc:sldChg chg="del setBg">
        <pc:chgData name="Savinainen Raija" userId="c5916846-7840-43db-8857-578968132355" providerId="ADAL" clId="{0410C2DE-50D2-4D7B-9560-C20A91938AE1}" dt="2022-10-03T10:31:25.766" v="798" actId="2696"/>
        <pc:sldMkLst>
          <pc:docMk/>
          <pc:sldMk cId="3953801930" sldId="260"/>
        </pc:sldMkLst>
      </pc:sldChg>
      <pc:sldChg chg="addSp delSp modSp new mod setBg">
        <pc:chgData name="Savinainen Raija" userId="c5916846-7840-43db-8857-578968132355" providerId="ADAL" clId="{0410C2DE-50D2-4D7B-9560-C20A91938AE1}" dt="2022-09-21T11:13:57.726" v="454" actId="20577"/>
        <pc:sldMkLst>
          <pc:docMk/>
          <pc:sldMk cId="3347732824" sldId="261"/>
        </pc:sldMkLst>
        <pc:spChg chg="mod">
          <ac:chgData name="Savinainen Raija" userId="c5916846-7840-43db-8857-578968132355" providerId="ADAL" clId="{0410C2DE-50D2-4D7B-9560-C20A91938AE1}" dt="2022-09-21T11:12:08.135" v="433" actId="26606"/>
          <ac:spMkLst>
            <pc:docMk/>
            <pc:sldMk cId="3347732824" sldId="261"/>
            <ac:spMk id="2" creationId="{B92AAA09-5A39-4289-AF95-DF285D208515}"/>
          </ac:spMkLst>
        </pc:spChg>
        <pc:spChg chg="mod">
          <ac:chgData name="Savinainen Raija" userId="c5916846-7840-43db-8857-578968132355" providerId="ADAL" clId="{0410C2DE-50D2-4D7B-9560-C20A91938AE1}" dt="2022-09-21T11:13:57.726" v="454" actId="20577"/>
          <ac:spMkLst>
            <pc:docMk/>
            <pc:sldMk cId="3347732824" sldId="261"/>
            <ac:spMk id="3" creationId="{44033D9F-1FAB-477A-A59B-15E05C3F0A3F}"/>
          </ac:spMkLst>
        </pc:spChg>
        <pc:spChg chg="mod ord">
          <ac:chgData name="Savinainen Raija" userId="c5916846-7840-43db-8857-578968132355" providerId="ADAL" clId="{0410C2DE-50D2-4D7B-9560-C20A91938AE1}" dt="2022-09-21T11:12:08.135" v="433" actId="26606"/>
          <ac:spMkLst>
            <pc:docMk/>
            <pc:sldMk cId="3347732824" sldId="261"/>
            <ac:spMk id="4" creationId="{4372752D-8BC5-4244-B704-F8DBBE0B9869}"/>
          </ac:spMkLst>
        </pc:spChg>
        <pc:spChg chg="add del">
          <ac:chgData name="Savinainen Raija" userId="c5916846-7840-43db-8857-578968132355" providerId="ADAL" clId="{0410C2DE-50D2-4D7B-9560-C20A91938AE1}" dt="2022-09-21T11:12:08.135" v="433" actId="26606"/>
          <ac:spMkLst>
            <pc:docMk/>
            <pc:sldMk cId="3347732824" sldId="261"/>
            <ac:spMk id="11" creationId="{9427AF5F-9A0E-42B7-A252-FD64C9885F9C}"/>
          </ac:spMkLst>
        </pc:spChg>
        <pc:spChg chg="add">
          <ac:chgData name="Savinainen Raija" userId="c5916846-7840-43db-8857-578968132355" providerId="ADAL" clId="{0410C2DE-50D2-4D7B-9560-C20A91938AE1}" dt="2022-09-21T11:12:08.135" v="433" actId="26606"/>
          <ac:spMkLst>
            <pc:docMk/>
            <pc:sldMk cId="3347732824" sldId="261"/>
            <ac:spMk id="16" creationId="{D1D34770-47A8-402C-AF23-2B653F2D88C1}"/>
          </ac:spMkLst>
        </pc:spChg>
        <pc:picChg chg="add mod ord">
          <ac:chgData name="Savinainen Raija" userId="c5916846-7840-43db-8857-578968132355" providerId="ADAL" clId="{0410C2DE-50D2-4D7B-9560-C20A91938AE1}" dt="2022-09-21T11:12:08.135" v="433" actId="26606"/>
          <ac:picMkLst>
            <pc:docMk/>
            <pc:sldMk cId="3347732824" sldId="261"/>
            <ac:picMk id="6" creationId="{FBCF1AC2-706F-4C87-8B23-0E78871E57A8}"/>
          </ac:picMkLst>
        </pc:picChg>
      </pc:sldChg>
    </pc:docChg>
  </pc:docChgLst>
  <pc:docChgLst>
    <pc:chgData name="Savinainen Raija" userId="S::raija.savinainen@kuopio.fi::c5916846-7840-43db-8857-578968132355" providerId="AD" clId="Web-{7379BF5B-058B-91AA-3DF3-B860A6752578}"/>
    <pc:docChg chg="modSld">
      <pc:chgData name="Savinainen Raija" userId="S::raija.savinainen@kuopio.fi::c5916846-7840-43db-8857-578968132355" providerId="AD" clId="Web-{7379BF5B-058B-91AA-3DF3-B860A6752578}" dt="2022-09-21T10:43:02.300" v="31" actId="20577"/>
      <pc:docMkLst>
        <pc:docMk/>
      </pc:docMkLst>
      <pc:sldChg chg="modSp">
        <pc:chgData name="Savinainen Raija" userId="S::raija.savinainen@kuopio.fi::c5916846-7840-43db-8857-578968132355" providerId="AD" clId="Web-{7379BF5B-058B-91AA-3DF3-B860A6752578}" dt="2022-09-21T10:43:02.300" v="31" actId="20577"/>
        <pc:sldMkLst>
          <pc:docMk/>
          <pc:sldMk cId="782385677" sldId="256"/>
        </pc:sldMkLst>
        <pc:spChg chg="mod">
          <ac:chgData name="Savinainen Raija" userId="S::raija.savinainen@kuopio.fi::c5916846-7840-43db-8857-578968132355" providerId="AD" clId="Web-{7379BF5B-058B-91AA-3DF3-B860A6752578}" dt="2022-09-21T10:42:31.440" v="21" actId="20577"/>
          <ac:spMkLst>
            <pc:docMk/>
            <pc:sldMk cId="782385677" sldId="256"/>
            <ac:spMk id="2" creationId="{00000000-0000-0000-0000-000000000000}"/>
          </ac:spMkLst>
        </pc:spChg>
        <pc:spChg chg="mod">
          <ac:chgData name="Savinainen Raija" userId="S::raija.savinainen@kuopio.fi::c5916846-7840-43db-8857-578968132355" providerId="AD" clId="Web-{7379BF5B-058B-91AA-3DF3-B860A6752578}" dt="2022-09-21T10:43:02.300" v="31" actId="20577"/>
          <ac:spMkLst>
            <pc:docMk/>
            <pc:sldMk cId="782385677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64355-BD96-49B2-8E88-95C56B2FC747}" type="datetimeFigureOut">
              <a:rPr lang="fi-FI" smtClean="0"/>
              <a:t>6.10.2022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E55CA-63C7-4DB2-A30C-1ABEBF5EBF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466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398DD-BB82-46D1-8BC8-89C7B6A222F0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C477B-FDDD-44D7-859E-A97E86B4BC1B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25ED-110B-4E85-A08E-4FC4506D1CD8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6C27-D7AE-4A0E-9798-94C0EBD0457F}" type="datetime1">
              <a:rPr lang="fi-FI" smtClean="0"/>
              <a:t>6.10.2022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FA78-E3B7-46E2-B05B-F31AA184340C}" type="datetime1">
              <a:rPr lang="fi-FI" smtClean="0"/>
              <a:t>6.10.2022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87B4-09E9-4752-9862-2B64E07EB235}" type="datetime1">
              <a:rPr lang="fi-FI" smtClean="0"/>
              <a:t>6.10.2022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4CAD9-49D1-476C-83E9-8AD204258B29}" type="datetime1">
              <a:rPr lang="fi-FI" smtClean="0"/>
              <a:t>6.10.2022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3426-18D6-4518-9C6A-2887BCF4DE78}" type="datetime1">
              <a:rPr lang="fi-FI" smtClean="0"/>
              <a:t>6.10.2022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6DB4-01D1-4016-80EC-FEF70A7BE9E0}" type="datetime1">
              <a:rPr lang="fi-FI" smtClean="0"/>
              <a:t>6.10.2022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B454E-7EE0-4CB7-8193-A998AF0841B7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BA6D-33B5-4045-8D5E-F1851C40C188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CE846-8B8B-47C5-9184-9D6BE807AB16}" type="datetime1">
              <a:rPr lang="fi-FI" smtClean="0"/>
              <a:t>6.10.2022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kuopio.fi/documents/7369547/8999962/Tilastotiedote+5_2022+Kuopion+ulkomaalaiset+2021.pdf/f51a2d13-f668-4cd4-a019-4d8a49e4a2a7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BMwLU8nhGlY&amp;list=PLhBhg08rkeuaMWNWVCB-5_x6Bd_Eieln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uopio.finna.fi/List/1221970" TargetMode="External"/><Relationship Id="rId2" Type="http://schemas.openxmlformats.org/officeDocument/2006/relationships/hyperlink" Target="https://kuopio.finna.fi/List/122260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kuopio.finna.fi/List/12295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Opiskelijaryhmä työskentelemässä kirjastossa">
            <a:extLst>
              <a:ext uri="{FF2B5EF4-FFF2-40B4-BE49-F238E27FC236}">
                <a16:creationId xmlns:a16="http://schemas.microsoft.com/office/drawing/2014/main" id="{639966DE-1A31-4AA0-B601-D4666CD43A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22358" y="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52228" y="743447"/>
            <a:ext cx="4621721" cy="369202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fi-FI" sz="4400">
                <a:cs typeface="Calibri Light"/>
              </a:rPr>
              <a:t>Lukemaan innostamista monilla kielillä - kirjastojen vieraskieliset aineistot</a:t>
            </a:r>
            <a:endParaRPr lang="fi-FI" sz="440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i-FI"/>
              <a:t>Raija Savinainen</a:t>
            </a:r>
          </a:p>
          <a:p>
            <a:pPr algn="l"/>
            <a:r>
              <a:rPr lang="fi-FI">
                <a:cs typeface="Calibri"/>
              </a:rPr>
              <a:t>Informaatikko </a:t>
            </a:r>
          </a:p>
          <a:p>
            <a:pPr algn="l"/>
            <a:r>
              <a:rPr lang="fi-FI">
                <a:cs typeface="Calibri"/>
              </a:rPr>
              <a:t>Kuopion kaupunginkirjasto</a:t>
            </a:r>
          </a:p>
          <a:p>
            <a:pPr algn="l"/>
            <a:endParaRPr lang="fi-FI">
              <a:cs typeface="Calibri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EC9964D-E913-4F93-94CF-A6C252CE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D672-EA39-4477-BF12-DC579CDE1BBF}" type="datetime1">
              <a:rPr lang="fi-FI" smtClean="0"/>
              <a:t>6.10.2022</a:t>
            </a:fld>
            <a:endParaRPr lang="fi-FI"/>
          </a:p>
        </p:txBody>
      </p:sp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EE645A9-AAC4-4B3F-9D7A-BCF18BD92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9" y="81806"/>
            <a:ext cx="2173220" cy="93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8F06EE-934E-4AD7-B42A-F066FF1E8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fi-FI" sz="3400"/>
              <a:t>Vieraskieliset aineistot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150861-606F-4A82-B85F-F4D9E85DE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29885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i-FI" sz="1800" b="1"/>
              <a:t>Ketkä lukevat?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1800"/>
              <a:t>kotikieli muu kuin suomi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1800"/>
              <a:t>kielen ja kulttuurin harrastus ja   kieltenopiskelu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1800"/>
              <a:t>uutuuskirjallisuus, tietyn genren harrastajat,  oman alan kirjallisuus, harrastuskirjallisuus</a:t>
            </a:r>
          </a:p>
          <a:p>
            <a:pPr marL="0" indent="0">
              <a:buNone/>
            </a:pPr>
            <a:endParaRPr lang="fi-FI" sz="1800"/>
          </a:p>
        </p:txBody>
      </p:sp>
      <p:pic>
        <p:nvPicPr>
          <p:cNvPr id="5" name="Kuva 4" descr="Nainen luettava kirja">
            <a:extLst>
              <a:ext uri="{FF2B5EF4-FFF2-40B4-BE49-F238E27FC236}">
                <a16:creationId xmlns:a16="http://schemas.microsoft.com/office/drawing/2014/main" id="{B94D1438-EEC2-48EA-92E3-D952CA3309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3" r="24623" b="-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8DDAB0-6657-480D-85D4-785402D1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B54-41EB-470F-B224-D11376B1F1C8}" type="datetime1">
              <a:rPr lang="fi-FI" smtClean="0"/>
              <a:t>6.10.2022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2746BF3-AE41-4C0C-A0B2-DF7849222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" y="2364405"/>
            <a:ext cx="4772025" cy="3581400"/>
          </a:xfrm>
          <a:prstGeom prst="rect">
            <a:avLst/>
          </a:prstGeom>
        </p:spPr>
      </p:pic>
      <p:pic>
        <p:nvPicPr>
          <p:cNvPr id="9" name="Kuva 8" descr="Käyttäjät ääriviiva">
            <a:hlinkClick r:id="rId4"/>
            <a:extLst>
              <a:ext uri="{FF2B5EF4-FFF2-40B4-BE49-F238E27FC236}">
                <a16:creationId xmlns:a16="http://schemas.microsoft.com/office/drawing/2014/main" id="{1935F353-3694-4272-807D-7BDEC6A77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99204" y="5773423"/>
            <a:ext cx="613669" cy="61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8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92AAA09-5A39-4289-AF95-DF285D20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i-FI" sz="4000"/>
              <a:t>Vieraskieliset aineistot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033D9F-1FAB-477A-A59B-15E05C3F0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b="1"/>
              <a:t>Ketkä lukevat / kuuntelevat?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/>
              <a:t>kotikieli muu kuin suomi; oman kulttuuriperinnön vaaliminen</a:t>
            </a:r>
            <a:endParaRPr lang="fi-FI" sz="2400"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400"/>
              <a:t>kielen ja kulttuurin harrastus ja kieltenopiskelu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/>
              <a:t>uutuuskirjallisuus, tietyn genren harrastajat,  oman alan kirjallisuus, harrastuskirjallisuus</a:t>
            </a:r>
          </a:p>
          <a:p>
            <a:pPr marL="0" indent="0">
              <a:buNone/>
            </a:pPr>
            <a:endParaRPr lang="fi-FI" sz="20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72752D-8BC5-4244-B704-F8DBBE0B98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16474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17C477B-FDDD-44D7-859E-A97E86B4BC1B}" type="datetime1">
              <a:rPr lang="fi-FI" smtClean="0"/>
              <a:pPr>
                <a:spcAft>
                  <a:spcPts val="600"/>
                </a:spcAft>
              </a:pPr>
              <a:t>6.10.2022</a:t>
            </a:fld>
            <a:endParaRPr lang="fi-FI"/>
          </a:p>
        </p:txBody>
      </p:sp>
      <p:pic>
        <p:nvPicPr>
          <p:cNvPr id="6" name="Kuva 5" descr="Lapsen kädet maapallon päällä">
            <a:extLst>
              <a:ext uri="{FF2B5EF4-FFF2-40B4-BE49-F238E27FC236}">
                <a16:creationId xmlns:a16="http://schemas.microsoft.com/office/drawing/2014/main" id="{FBCF1AC2-706F-4C87-8B23-0E78871E5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2" r="14754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4773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B5C7E3-13DC-42D2-B366-A29289883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Monikulttuuriset / eri kieliset vinkkaukset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BCFACD-F301-46F4-96B5-272FEE5FA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83680"/>
            <a:ext cx="11074167" cy="4351338"/>
          </a:xfrm>
        </p:spPr>
        <p:txBody>
          <a:bodyPr/>
          <a:lstStyle/>
          <a:p>
            <a:r>
              <a:rPr lang="fi-FI" sz="2000"/>
              <a:t>Perusopetuksen </a:t>
            </a:r>
            <a:r>
              <a:rPr lang="fi-FI" sz="2000" err="1"/>
              <a:t>OPSin</a:t>
            </a:r>
            <a:r>
              <a:rPr lang="fi-FI" sz="2000"/>
              <a:t> perusteissa maininta </a:t>
            </a:r>
            <a:r>
              <a:rPr lang="fi-FI" sz="2000" b="1"/>
              <a:t>kielestä ja kulttuurista </a:t>
            </a:r>
            <a:r>
              <a:rPr lang="fi-FI" sz="1100"/>
              <a:t>(OPH Perusopetuksen opetussuunnitelman perusteet 2014)</a:t>
            </a:r>
            <a:endParaRPr lang="fi-FI" sz="1100" b="1"/>
          </a:p>
          <a:p>
            <a:pPr marL="0" indent="0">
              <a:buNone/>
            </a:pPr>
            <a:endParaRPr lang="fi-FI" sz="2000" b="1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B22B7A9-81B5-4186-80C6-A7D5804D1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411" y="2042418"/>
            <a:ext cx="10083177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i-FI" altLang="fi-FI" sz="120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1600" b="0" i="0" u="none" strike="noStrike" cap="none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”Jokaisen oppilaan kieli- ja kulttuuri-identiteettiä tuetaan monipuolisesti. Oppilaita ohjataan tuntemaan, ymmärtämään ja kunnioittamaan jokaisen kansalaisen perustuslain mukaista oikeutta omaan kieleen ja kulttuuriin. Tavoitteena on ohjata oppilaita arvostamaan eri kieliä ja kulttuureja sekä edistämään kaksi- ja monikielisyyttä ja siten vahvistaa oppilaiden kielellistä tietoisuutta…”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altLang="fi-FI">
                <a:solidFill>
                  <a:schemeClr val="accent1">
                    <a:lumMod val="50000"/>
                  </a:schemeClr>
                </a:solidFill>
                <a:latin typeface="+mn-lt"/>
              </a:rPr>
              <a:t>”</a:t>
            </a:r>
            <a:r>
              <a:rPr lang="fi-FI" b="1" i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Kuopion peruskoulujen toimintakulttuurissa huomioidaan kielitietoisuus</a:t>
            </a:r>
            <a:r>
              <a:rPr lang="fi-FI" b="0" i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. Kielellä on merkitys kaikessa kanssakäymisessä, oppimisessa ja opettamisessa. Kieli- ja kulttuuritietoinen opetus vahvistaa oppilaiden kielellistä tietoisuutta. Sen avulla luodaan myös pohja erilaisuutta arvostavalla moninaisuudelle. 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1100" b="0" i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(Kuopion perusopetuksen opetussuunnitelma 2016)</a:t>
            </a:r>
            <a:endParaRPr lang="fi-FI" b="0" i="0"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i-FI" sz="120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fi-FI" sz="1200" b="0" i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i-FI" altLang="fi-FI" sz="12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Booktalks</a:t>
            </a:r>
            <a:r>
              <a:rPr kumimoji="0" lang="fi-FI" altLang="fi-FI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 in English</a:t>
            </a:r>
            <a:endParaRPr kumimoji="0" lang="fi-FI" altLang="fi-FI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Kuva 8" descr="Lapsi ja silmä lasit">
            <a:extLst>
              <a:ext uri="{FF2B5EF4-FFF2-40B4-BE49-F238E27FC236}">
                <a16:creationId xmlns:a16="http://schemas.microsoft.com/office/drawing/2014/main" id="{D3B9CBAA-F12C-4732-9648-C8F214E78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003" y="4797805"/>
            <a:ext cx="3090293" cy="206019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588739-2194-443F-9E2D-0E6599CA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49DD-8CD2-4FA7-AB82-914EE614E239}" type="datetime1">
              <a:rPr lang="fi-FI" smtClean="0"/>
              <a:t>6.10.2022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5786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D469AF-5B5A-48AE-8C01-FBCAEE536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fi-FI" sz="3400"/>
              <a:t>Vieraskieliset kirjavinkit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067634-7B92-4C2F-927C-8B3DAC05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5386206" cy="373425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>
                <a:hlinkClick r:id="rId2"/>
              </a:rPr>
              <a:t>Kirjavinkkejä lapsille englanniksi</a:t>
            </a:r>
            <a:endParaRPr lang="fi-FI" sz="1800" dirty="0"/>
          </a:p>
          <a:p>
            <a:pPr marL="0" indent="0">
              <a:buNone/>
            </a:pPr>
            <a:r>
              <a:rPr lang="fi-FI" sz="1800" dirty="0">
                <a:hlinkClick r:id="rId3"/>
              </a:rPr>
              <a:t>Kirjavinkkejä nuorille englanniksi</a:t>
            </a:r>
            <a:endParaRPr lang="fi-FI" sz="1800" dirty="0"/>
          </a:p>
          <a:p>
            <a:pPr marL="0" indent="0">
              <a:buNone/>
            </a:pPr>
            <a:r>
              <a:rPr lang="fi-FI" sz="1800" dirty="0">
                <a:hlinkClick r:id="rId4"/>
              </a:rPr>
              <a:t>Saksankieliset kirjavinkit</a:t>
            </a: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/>
              <a:t>https://bit.ly/3fBEDWq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7BEDD7-712C-484F-BF08-420E124B8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1479" y="6356350"/>
            <a:ext cx="13716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C3F8752-570F-447B-A2AE-6D73BCED6C1D}" type="datetime1">
              <a:rPr lang="fi-FI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6.10.2022</a:t>
            </a:fld>
            <a:endParaRPr lang="fi-FI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Kuva 7" descr="Lähikuva erivärisiä, pystysuuntaisia kirjoja pystysuunnassa kuvattuna ylhäältä">
            <a:extLst>
              <a:ext uri="{FF2B5EF4-FFF2-40B4-BE49-F238E27FC236}">
                <a16:creationId xmlns:a16="http://schemas.microsoft.com/office/drawing/2014/main" id="{0901B49F-F2CB-45AF-BFAF-71574CDC04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3" r="7354" b="-1"/>
          <a:stretch/>
        </p:blipFill>
        <p:spPr>
          <a:xfrm>
            <a:off x="6011694" y="10"/>
            <a:ext cx="6180306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541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93BC21CD6CD5B4BA48A0FA3CBE8257A" ma:contentTypeVersion="4" ma:contentTypeDescription="Luo uusi asiakirja." ma:contentTypeScope="" ma:versionID="5c7cdd03bbf229b039ac1a0ebfb5aed0">
  <xsd:schema xmlns:xsd="http://www.w3.org/2001/XMLSchema" xmlns:xs="http://www.w3.org/2001/XMLSchema" xmlns:p="http://schemas.microsoft.com/office/2006/metadata/properties" xmlns:ns3="9158cc1b-014a-48ec-befb-9b2b625ba7cd" targetNamespace="http://schemas.microsoft.com/office/2006/metadata/properties" ma:root="true" ma:fieldsID="c5756c77df0c116a6779ba8c4910a08e" ns3:_="">
    <xsd:import namespace="9158cc1b-014a-48ec-befb-9b2b625ba7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58cc1b-014a-48ec-befb-9b2b625ba7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5E81C0-DAC4-4789-83FF-0B2A51578A3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158cc1b-014a-48ec-befb-9b2b625ba7c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796C347-77DE-4193-88FB-DCB7CE3FEF9E}">
  <ds:schemaRefs>
    <ds:schemaRef ds:uri="9158cc1b-014a-48ec-befb-9b2b625ba7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3E745A4-B2BA-4901-8FD6-AAAB406865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Laajakuva</PresentationFormat>
  <Paragraphs>36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Wingdings</vt:lpstr>
      <vt:lpstr>Office-teema</vt:lpstr>
      <vt:lpstr>Lukemaan innostamista monilla kielillä - kirjastojen vieraskieliset aineistot</vt:lpstr>
      <vt:lpstr>Vieraskieliset aineistot</vt:lpstr>
      <vt:lpstr>Vieraskieliset aineistot</vt:lpstr>
      <vt:lpstr>Monikulttuuriset / eri kieliset vinkkaukset</vt:lpstr>
      <vt:lpstr>Vieraskieliset kirjavinkit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Savinainen Raija</cp:lastModifiedBy>
  <cp:revision>1</cp:revision>
  <dcterms:created xsi:type="dcterms:W3CDTF">2022-09-01T08:51:53Z</dcterms:created>
  <dcterms:modified xsi:type="dcterms:W3CDTF">2022-10-06T12:26:26Z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0x010100593BC21CD6CD5B4BA48A0FA3CBE8257A</vt:lpwstr>
  </property>
</Properties>
</file>