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910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6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6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3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8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08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0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0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8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1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80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1/25/2023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07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yberturvallisuuskeskus.fi/fi" TargetMode="External"/><Relationship Id="rId2" Type="http://schemas.openxmlformats.org/officeDocument/2006/relationships/hyperlink" Target="https://dvv.fi/henkiloasiakkaa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efmin.fi/files/5515/Nain_varaudut_pitkiin_sahkokatkoihin.pdf" TargetMode="External"/><Relationship Id="rId4" Type="http://schemas.openxmlformats.org/officeDocument/2006/relationships/hyperlink" Target="https://72tuntia.f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8">
            <a:extLst>
              <a:ext uri="{FF2B5EF4-FFF2-40B4-BE49-F238E27FC236}">
                <a16:creationId xmlns:a16="http://schemas.microsoft.com/office/drawing/2014/main" id="{FDE3B669-D0C6-43C4-9D0E-ED152B12D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7943B41-FD31-49FE-8537-1D1EFA69F8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347" y="5422789"/>
            <a:ext cx="8888461" cy="706641"/>
          </a:xfrm>
        </p:spPr>
        <p:txBody>
          <a:bodyPr anchor="b">
            <a:normAutofit fontScale="90000"/>
          </a:bodyPr>
          <a:lstStyle/>
          <a:p>
            <a:r>
              <a:rPr lang="fi-FI" sz="4000" dirty="0"/>
              <a:t>DIGIVARAUTUMINEN</a:t>
            </a:r>
            <a:r>
              <a:rPr lang="fi-FI" sz="2800" dirty="0"/>
              <a:t>	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E2D1046-A51C-487B-BBE8-48C587039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348" y="6165748"/>
            <a:ext cx="8888460" cy="365125"/>
          </a:xfrm>
        </p:spPr>
        <p:txBody>
          <a:bodyPr anchor="t">
            <a:normAutofit/>
          </a:bodyPr>
          <a:lstStyle/>
          <a:p>
            <a:r>
              <a:rPr lang="fi-FI" sz="1600"/>
              <a:t>Digivartti 25.1.2023</a:t>
            </a:r>
            <a:endParaRPr lang="fi-FI" sz="1600" dirty="0"/>
          </a:p>
        </p:txBody>
      </p:sp>
      <p:pic>
        <p:nvPicPr>
          <p:cNvPr id="34" name="Picture 3">
            <a:extLst>
              <a:ext uri="{FF2B5EF4-FFF2-40B4-BE49-F238E27FC236}">
                <a16:creationId xmlns:a16="http://schemas.microsoft.com/office/drawing/2014/main" id="{03154DBC-723A-D212-59A4-9CB4A56D78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00" b="13169"/>
          <a:stretch/>
        </p:blipFill>
        <p:spPr>
          <a:xfrm>
            <a:off x="-2" y="10"/>
            <a:ext cx="12192002" cy="514801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5D9F35-775B-4B73-BBB6-176A2E086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1741688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91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BC0833-F8D6-4E32-8335-C1F8577AA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452583"/>
            <a:ext cx="9950103" cy="609600"/>
          </a:xfrm>
        </p:spPr>
        <p:txBody>
          <a:bodyPr/>
          <a:lstStyle/>
          <a:p>
            <a:r>
              <a:rPr lang="fi-FI" dirty="0"/>
              <a:t>DIGIVARA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DE74FC-07E8-4809-91AA-55622643B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1062183"/>
            <a:ext cx="9950103" cy="4878647"/>
          </a:xfrm>
        </p:spPr>
        <p:txBody>
          <a:bodyPr/>
          <a:lstStyle/>
          <a:p>
            <a:r>
              <a:rPr lang="fi-FI" dirty="0"/>
              <a:t>Tarkoittaa asioita, jolla parannetaan kykyä toimia digimaailman häiriötilanteissa kotoja ja vapaa-ajalla, jos esimerkiksi sähkönjakelu keskeytyy tai internet ei toimi normaalisti.</a:t>
            </a:r>
          </a:p>
          <a:p>
            <a:r>
              <a:rPr lang="fi-FI" dirty="0"/>
              <a:t>Varautumiseen voi tehdä valmistelevia toimia</a:t>
            </a:r>
          </a:p>
          <a:p>
            <a:pPr lvl="1"/>
            <a:r>
              <a:rPr lang="fi-FI" dirty="0"/>
              <a:t>	- päivitä laitteet ja ohjelmistot</a:t>
            </a:r>
          </a:p>
          <a:p>
            <a:pPr lvl="1"/>
            <a:r>
              <a:rPr lang="fi-FI" dirty="0"/>
              <a:t>	- kiinnitä huomio salasanoihin</a:t>
            </a:r>
          </a:p>
          <a:p>
            <a:pPr lvl="1"/>
            <a:r>
              <a:rPr lang="fi-FI" dirty="0"/>
              <a:t>	- kirjaa tärkeimmät yhteystiedot paperille</a:t>
            </a:r>
          </a:p>
          <a:p>
            <a:pPr lvl="1"/>
            <a:r>
              <a:rPr lang="fi-FI" dirty="0"/>
              <a:t>	- varmista virransaanti</a:t>
            </a:r>
          </a:p>
          <a:p>
            <a:pPr lvl="1"/>
            <a:r>
              <a:rPr lang="fi-FI" dirty="0"/>
              <a:t>	- varmista vahva tunnistautuminen</a:t>
            </a:r>
          </a:p>
          <a:p>
            <a:pPr lvl="1"/>
            <a:r>
              <a:rPr lang="fi-FI" dirty="0"/>
              <a:t>	- muista hätäpuheluihin liittyvät erityisohjeet</a:t>
            </a:r>
          </a:p>
          <a:p>
            <a:pPr lvl="1"/>
            <a:r>
              <a:rPr lang="fi-FI" dirty="0"/>
              <a:t>	- seuraa poikkeustilanteissa viranomaisten tiedottamista (muista </a:t>
            </a:r>
            <a:r>
              <a:rPr lang="fi-FI" dirty="0" err="1"/>
              <a:t>fm</a:t>
            </a:r>
            <a:r>
              <a:rPr lang="fi-FI" dirty="0"/>
              <a:t>-radio </a:t>
            </a:r>
            <a:r>
              <a:rPr lang="fi-FI"/>
              <a:t>&amp; Teksti-TV)</a:t>
            </a:r>
          </a:p>
          <a:p>
            <a:pPr lvl="1"/>
            <a:r>
              <a:rPr lang="fi-FI" dirty="0"/>
              <a:t>	- luota viranomaisiin!</a:t>
            </a:r>
          </a:p>
        </p:txBody>
      </p:sp>
    </p:spTree>
    <p:extLst>
      <p:ext uri="{BB962C8B-B14F-4D97-AF65-F5344CB8AC3E}">
        <p14:creationId xmlns:p14="http://schemas.microsoft.com/office/powerpoint/2010/main" val="3117583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2F8B7B-B686-45FD-A49E-A7AB75452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Linkkejä	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387E30-343B-4879-AB2E-9AC5A4C22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- </a:t>
            </a:r>
            <a:r>
              <a:rPr lang="fi-FI" dirty="0">
                <a:hlinkClick r:id="rId2"/>
              </a:rPr>
              <a:t>Digi- ja väestötietoviraston palvelut henkilöasiakkaille | Digi- ja väestötietovirasto (dvv.fi)</a:t>
            </a:r>
            <a:endParaRPr lang="fi-FI" dirty="0"/>
          </a:p>
          <a:p>
            <a:r>
              <a:rPr lang="fi-FI" dirty="0">
                <a:hlinkClick r:id="rId3"/>
              </a:rPr>
              <a:t>Etusivu | </a:t>
            </a:r>
            <a:r>
              <a:rPr lang="fi-FI" dirty="0" err="1">
                <a:hlinkClick r:id="rId3"/>
              </a:rPr>
              <a:t>Traficom</a:t>
            </a:r>
            <a:r>
              <a:rPr lang="fi-FI" dirty="0">
                <a:hlinkClick r:id="rId3"/>
              </a:rPr>
              <a:t> (kyberturvallisuuskeskus.fi)</a:t>
            </a:r>
            <a:endParaRPr lang="fi-FI" dirty="0"/>
          </a:p>
          <a:p>
            <a:r>
              <a:rPr lang="fi-FI" dirty="0">
                <a:hlinkClick r:id="rId4"/>
              </a:rPr>
              <a:t>72 tuntia - 72 tuntia</a:t>
            </a:r>
            <a:endParaRPr lang="fi-FI" dirty="0"/>
          </a:p>
          <a:p>
            <a:r>
              <a:rPr lang="fi-FI" dirty="0">
                <a:hlinkClick r:id="rId5"/>
              </a:rPr>
              <a:t>Nain_varaudut_pitkiin_sahkokatkoihin.pdf (defmin.fi)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1195974"/>
      </p:ext>
    </p:extLst>
  </p:cSld>
  <p:clrMapOvr>
    <a:masterClrMapping/>
  </p:clrMapOvr>
</p:sld>
</file>

<file path=ppt/theme/theme1.xml><?xml version="1.0" encoding="utf-8"?>
<a:theme xmlns:a="http://schemas.openxmlformats.org/drawingml/2006/main" name="BlocksVTI">
  <a:themeElements>
    <a:clrScheme name="AnalogousFromDarkSeedLeftStep">
      <a:dk1>
        <a:srgbClr val="000000"/>
      </a:dk1>
      <a:lt1>
        <a:srgbClr val="FFFFFF"/>
      </a:lt1>
      <a:dk2>
        <a:srgbClr val="1A1E2F"/>
      </a:dk2>
      <a:lt2>
        <a:srgbClr val="F0F3F2"/>
      </a:lt2>
      <a:accent1>
        <a:srgbClr val="C34D88"/>
      </a:accent1>
      <a:accent2>
        <a:srgbClr val="B13BA7"/>
      </a:accent2>
      <a:accent3>
        <a:srgbClr val="9C4DC3"/>
      </a:accent3>
      <a:accent4>
        <a:srgbClr val="593BB1"/>
      </a:accent4>
      <a:accent5>
        <a:srgbClr val="4D60C3"/>
      </a:accent5>
      <a:accent6>
        <a:srgbClr val="3B80B1"/>
      </a:accent6>
      <a:hlink>
        <a:srgbClr val="5E5EC9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126</Words>
  <Application>Microsoft Office PowerPoint</Application>
  <PresentationFormat>Laajakuva</PresentationFormat>
  <Paragraphs>18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Avenir Next LT Pro</vt:lpstr>
      <vt:lpstr>Avenir Next LT Pro Light</vt:lpstr>
      <vt:lpstr>BlocksVTI</vt:lpstr>
      <vt:lpstr>DIGIVARAUTUMINEN </vt:lpstr>
      <vt:lpstr>DIGIVARA</vt:lpstr>
      <vt:lpstr>Linkkejä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DIGIVARAUTUMINEN </dc:title>
  <dc:creator>Silvennoinen Aki</dc:creator>
  <cp:lastModifiedBy>Silvennoinen Aki</cp:lastModifiedBy>
  <cp:revision>7</cp:revision>
  <dcterms:created xsi:type="dcterms:W3CDTF">2023-01-24T10:34:47Z</dcterms:created>
  <dcterms:modified xsi:type="dcterms:W3CDTF">2023-01-25T07:12:40Z</dcterms:modified>
</cp:coreProperties>
</file>