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76" r:id="rId9"/>
    <p:sldId id="277" r:id="rId10"/>
    <p:sldId id="278" r:id="rId11"/>
    <p:sldId id="268" r:id="rId12"/>
    <p:sldId id="263" r:id="rId13"/>
    <p:sldId id="265" r:id="rId14"/>
    <p:sldId id="271" r:id="rId15"/>
    <p:sldId id="272" r:id="rId16"/>
    <p:sldId id="264" r:id="rId17"/>
    <p:sldId id="266" r:id="rId18"/>
    <p:sldId id="270" r:id="rId19"/>
    <p:sldId id="269" r:id="rId20"/>
    <p:sldId id="267" r:id="rId21"/>
    <p:sldId id="274" r:id="rId22"/>
    <p:sldId id="273" r:id="rId23"/>
    <p:sldId id="275" r:id="rId2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E3690D-638F-451A-A97F-EA93AD59410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A9208B6-5862-4BDB-B08A-ACBBDA5C27C0}">
      <dgm:prSet/>
      <dgm:spPr/>
      <dgm:t>
        <a:bodyPr/>
        <a:lstStyle/>
        <a:p>
          <a:r>
            <a:rPr lang="fi-FI"/>
            <a:t>Digiopastuksen rajat</a:t>
          </a:r>
          <a:endParaRPr lang="en-US"/>
        </a:p>
      </dgm:t>
    </dgm:pt>
    <dgm:pt modelId="{7E67983B-10F8-4C21-A003-096F9D1913E7}" type="parTrans" cxnId="{111910F3-406B-437E-AF69-3A4B5BE894C9}">
      <dgm:prSet/>
      <dgm:spPr/>
      <dgm:t>
        <a:bodyPr/>
        <a:lstStyle/>
        <a:p>
          <a:endParaRPr lang="en-US"/>
        </a:p>
      </dgm:t>
    </dgm:pt>
    <dgm:pt modelId="{D81989A7-5BAD-42AD-8B5F-0B2EE91A2DF4}" type="sibTrans" cxnId="{111910F3-406B-437E-AF69-3A4B5BE894C9}">
      <dgm:prSet/>
      <dgm:spPr/>
      <dgm:t>
        <a:bodyPr/>
        <a:lstStyle/>
        <a:p>
          <a:endParaRPr lang="en-US"/>
        </a:p>
      </dgm:t>
    </dgm:pt>
    <dgm:pt modelId="{CBD072EA-C9FB-4E36-9E97-92A910781114}">
      <dgm:prSet/>
      <dgm:spPr/>
      <dgm:t>
        <a:bodyPr/>
        <a:lstStyle/>
        <a:p>
          <a:r>
            <a:rPr lang="fi-FI"/>
            <a:t>Mobiilia neuvomassa</a:t>
          </a:r>
          <a:endParaRPr lang="en-US"/>
        </a:p>
      </dgm:t>
    </dgm:pt>
    <dgm:pt modelId="{41B0B915-2140-42D8-A3B7-8DC4E2C798D3}" type="parTrans" cxnId="{FB5301EF-9B32-44FE-BA47-4454DD75552F}">
      <dgm:prSet/>
      <dgm:spPr/>
      <dgm:t>
        <a:bodyPr/>
        <a:lstStyle/>
        <a:p>
          <a:endParaRPr lang="en-US"/>
        </a:p>
      </dgm:t>
    </dgm:pt>
    <dgm:pt modelId="{153533F6-EC05-4505-AE04-EA1E5F97A1E6}" type="sibTrans" cxnId="{FB5301EF-9B32-44FE-BA47-4454DD75552F}">
      <dgm:prSet/>
      <dgm:spPr/>
      <dgm:t>
        <a:bodyPr/>
        <a:lstStyle/>
        <a:p>
          <a:endParaRPr lang="en-US"/>
        </a:p>
      </dgm:t>
    </dgm:pt>
    <dgm:pt modelId="{DC088D34-20FF-41A6-94DD-83EBB01F4A01}">
      <dgm:prSet/>
      <dgm:spPr/>
      <dgm:t>
        <a:bodyPr/>
        <a:lstStyle/>
        <a:p>
          <a:r>
            <a:rPr lang="fi-FI"/>
            <a:t>Sosiaalisen median opastaminen</a:t>
          </a:r>
          <a:endParaRPr lang="en-US"/>
        </a:p>
      </dgm:t>
    </dgm:pt>
    <dgm:pt modelId="{60551042-3B3F-423B-9250-BF51E068370C}" type="parTrans" cxnId="{95BCCFA4-FCD9-4D60-9DAD-738FDF0E7CAA}">
      <dgm:prSet/>
      <dgm:spPr/>
      <dgm:t>
        <a:bodyPr/>
        <a:lstStyle/>
        <a:p>
          <a:endParaRPr lang="en-US"/>
        </a:p>
      </dgm:t>
    </dgm:pt>
    <dgm:pt modelId="{D3D49AB7-8CED-4A76-A5E1-5FAB83B3881B}" type="sibTrans" cxnId="{95BCCFA4-FCD9-4D60-9DAD-738FDF0E7CAA}">
      <dgm:prSet/>
      <dgm:spPr/>
      <dgm:t>
        <a:bodyPr/>
        <a:lstStyle/>
        <a:p>
          <a:endParaRPr lang="en-US"/>
        </a:p>
      </dgm:t>
    </dgm:pt>
    <dgm:pt modelId="{5809B5B5-317D-4181-8D46-197165E2C9DD}">
      <dgm:prSet/>
      <dgm:spPr/>
      <dgm:t>
        <a:bodyPr/>
        <a:lstStyle/>
        <a:p>
          <a:r>
            <a:rPr lang="fi-FI"/>
            <a:t>Vahva tunnistautuminen -palvelut</a:t>
          </a:r>
          <a:endParaRPr lang="en-US"/>
        </a:p>
      </dgm:t>
    </dgm:pt>
    <dgm:pt modelId="{FD9B82DE-C6DD-4C2E-AF90-B579667285C7}" type="parTrans" cxnId="{D4C18EF0-7BD3-4CC6-A258-50C83A006DF5}">
      <dgm:prSet/>
      <dgm:spPr/>
      <dgm:t>
        <a:bodyPr/>
        <a:lstStyle/>
        <a:p>
          <a:endParaRPr lang="en-US"/>
        </a:p>
      </dgm:t>
    </dgm:pt>
    <dgm:pt modelId="{F51E9486-F3B4-4C4D-A4DC-E0DDA86C8256}" type="sibTrans" cxnId="{D4C18EF0-7BD3-4CC6-A258-50C83A006DF5}">
      <dgm:prSet/>
      <dgm:spPr/>
      <dgm:t>
        <a:bodyPr/>
        <a:lstStyle/>
        <a:p>
          <a:endParaRPr lang="en-US"/>
        </a:p>
      </dgm:t>
    </dgm:pt>
    <dgm:pt modelId="{678ED03B-86C9-4E12-8EE1-7C2E68FBE224}">
      <dgm:prSet/>
      <dgm:spPr/>
      <dgm:t>
        <a:bodyPr/>
        <a:lstStyle/>
        <a:p>
          <a:r>
            <a:rPr lang="fi-FI"/>
            <a:t>Tietosuojan merkitys opastamisen näkökulmasta</a:t>
          </a:r>
          <a:endParaRPr lang="en-US"/>
        </a:p>
      </dgm:t>
    </dgm:pt>
    <dgm:pt modelId="{38BFE804-8D02-4FFA-B7A7-E836E20E0045}" type="parTrans" cxnId="{8006FCA8-FE24-4EB3-8C6C-CBAE0B27ADA4}">
      <dgm:prSet/>
      <dgm:spPr/>
      <dgm:t>
        <a:bodyPr/>
        <a:lstStyle/>
        <a:p>
          <a:endParaRPr lang="en-US"/>
        </a:p>
      </dgm:t>
    </dgm:pt>
    <dgm:pt modelId="{3E297905-389C-4CBE-8C6F-AE80F4785A20}" type="sibTrans" cxnId="{8006FCA8-FE24-4EB3-8C6C-CBAE0B27ADA4}">
      <dgm:prSet/>
      <dgm:spPr/>
      <dgm:t>
        <a:bodyPr/>
        <a:lstStyle/>
        <a:p>
          <a:endParaRPr lang="en-US"/>
        </a:p>
      </dgm:t>
    </dgm:pt>
    <dgm:pt modelId="{5468B8F9-B4DA-4CE8-9EB1-F16F2B55EBB9}">
      <dgm:prSet/>
      <dgm:spPr/>
      <dgm:t>
        <a:bodyPr/>
        <a:lstStyle/>
        <a:p>
          <a:r>
            <a:rPr lang="fi-FI"/>
            <a:t>Officen opastaminen</a:t>
          </a:r>
          <a:endParaRPr lang="en-US"/>
        </a:p>
      </dgm:t>
    </dgm:pt>
    <dgm:pt modelId="{6E9B837F-8331-464E-96F9-C54ADFC32D0F}" type="parTrans" cxnId="{9D2ED864-AD2A-4F43-805B-E454A1B001AE}">
      <dgm:prSet/>
      <dgm:spPr/>
      <dgm:t>
        <a:bodyPr/>
        <a:lstStyle/>
        <a:p>
          <a:endParaRPr lang="en-US"/>
        </a:p>
      </dgm:t>
    </dgm:pt>
    <dgm:pt modelId="{75828146-4934-4179-8EBB-0AE775BCB05C}" type="sibTrans" cxnId="{9D2ED864-AD2A-4F43-805B-E454A1B001AE}">
      <dgm:prSet/>
      <dgm:spPr/>
      <dgm:t>
        <a:bodyPr/>
        <a:lstStyle/>
        <a:p>
          <a:endParaRPr lang="en-US"/>
        </a:p>
      </dgm:t>
    </dgm:pt>
    <dgm:pt modelId="{87C76B9D-3732-4B08-9DCF-34600EED0EF7}" type="pres">
      <dgm:prSet presAssocID="{EEE3690D-638F-451A-A97F-EA93AD59410F}" presName="linear" presStyleCnt="0">
        <dgm:presLayoutVars>
          <dgm:animLvl val="lvl"/>
          <dgm:resizeHandles val="exact"/>
        </dgm:presLayoutVars>
      </dgm:prSet>
      <dgm:spPr/>
    </dgm:pt>
    <dgm:pt modelId="{5C428EB3-CCB5-435C-87A8-1566F045A3FF}" type="pres">
      <dgm:prSet presAssocID="{7A9208B6-5862-4BDB-B08A-ACBBDA5C27C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CB83F7F-9D4A-439F-8A42-D08C8075BED5}" type="pres">
      <dgm:prSet presAssocID="{D81989A7-5BAD-42AD-8B5F-0B2EE91A2DF4}" presName="spacer" presStyleCnt="0"/>
      <dgm:spPr/>
    </dgm:pt>
    <dgm:pt modelId="{F0BE7014-7498-4791-A305-230EC2CC8D87}" type="pres">
      <dgm:prSet presAssocID="{CBD072EA-C9FB-4E36-9E97-92A910781114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CFF59F0-5F25-4AF5-8347-C27A3357D796}" type="pres">
      <dgm:prSet presAssocID="{153533F6-EC05-4505-AE04-EA1E5F97A1E6}" presName="spacer" presStyleCnt="0"/>
      <dgm:spPr/>
    </dgm:pt>
    <dgm:pt modelId="{95F36A70-EE58-4B8C-9B58-6165A8BDF85D}" type="pres">
      <dgm:prSet presAssocID="{DC088D34-20FF-41A6-94DD-83EBB01F4A0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5748B11-1B66-49E5-8DDC-8BCFFCBA9C1A}" type="pres">
      <dgm:prSet presAssocID="{D3D49AB7-8CED-4A76-A5E1-5FAB83B3881B}" presName="spacer" presStyleCnt="0"/>
      <dgm:spPr/>
    </dgm:pt>
    <dgm:pt modelId="{486094B6-096F-45F2-8D09-B75FB677F385}" type="pres">
      <dgm:prSet presAssocID="{5809B5B5-317D-4181-8D46-197165E2C9D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C6BBCF5-15ED-4E41-A1EF-F2AE269D6DC4}" type="pres">
      <dgm:prSet presAssocID="{F51E9486-F3B4-4C4D-A4DC-E0DDA86C8256}" presName="spacer" presStyleCnt="0"/>
      <dgm:spPr/>
    </dgm:pt>
    <dgm:pt modelId="{01E153CB-3DA6-4441-9F8B-D96409DF1CFA}" type="pres">
      <dgm:prSet presAssocID="{678ED03B-86C9-4E12-8EE1-7C2E68FBE22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0668823-C6BC-4794-BE2D-D6863E09FB59}" type="pres">
      <dgm:prSet presAssocID="{3E297905-389C-4CBE-8C6F-AE80F4785A20}" presName="spacer" presStyleCnt="0"/>
      <dgm:spPr/>
    </dgm:pt>
    <dgm:pt modelId="{D1DC8FC0-BBBF-4752-8ACE-C64A2BDD1A73}" type="pres">
      <dgm:prSet presAssocID="{5468B8F9-B4DA-4CE8-9EB1-F16F2B55EBB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D34A736-9423-4A4F-B8B5-46BB1696037E}" type="presOf" srcId="{678ED03B-86C9-4E12-8EE1-7C2E68FBE224}" destId="{01E153CB-3DA6-4441-9F8B-D96409DF1CFA}" srcOrd="0" destOrd="0" presId="urn:microsoft.com/office/officeart/2005/8/layout/vList2"/>
    <dgm:cxn modelId="{83655F5B-8E78-48A2-9E68-50879E0D9F37}" type="presOf" srcId="{5809B5B5-317D-4181-8D46-197165E2C9DD}" destId="{486094B6-096F-45F2-8D09-B75FB677F385}" srcOrd="0" destOrd="0" presId="urn:microsoft.com/office/officeart/2005/8/layout/vList2"/>
    <dgm:cxn modelId="{9D2ED864-AD2A-4F43-805B-E454A1B001AE}" srcId="{EEE3690D-638F-451A-A97F-EA93AD59410F}" destId="{5468B8F9-B4DA-4CE8-9EB1-F16F2B55EBB9}" srcOrd="5" destOrd="0" parTransId="{6E9B837F-8331-464E-96F9-C54ADFC32D0F}" sibTransId="{75828146-4934-4179-8EBB-0AE775BCB05C}"/>
    <dgm:cxn modelId="{5E9DFA4A-0F1D-4E29-B28E-6EB82BB413AE}" type="presOf" srcId="{5468B8F9-B4DA-4CE8-9EB1-F16F2B55EBB9}" destId="{D1DC8FC0-BBBF-4752-8ACE-C64A2BDD1A73}" srcOrd="0" destOrd="0" presId="urn:microsoft.com/office/officeart/2005/8/layout/vList2"/>
    <dgm:cxn modelId="{ECA66B6B-AD32-40B6-811F-8C8D585A2871}" type="presOf" srcId="{EEE3690D-638F-451A-A97F-EA93AD59410F}" destId="{87C76B9D-3732-4B08-9DCF-34600EED0EF7}" srcOrd="0" destOrd="0" presId="urn:microsoft.com/office/officeart/2005/8/layout/vList2"/>
    <dgm:cxn modelId="{D9BF1C94-14E7-421A-A08C-2B277EE24043}" type="presOf" srcId="{CBD072EA-C9FB-4E36-9E97-92A910781114}" destId="{F0BE7014-7498-4791-A305-230EC2CC8D87}" srcOrd="0" destOrd="0" presId="urn:microsoft.com/office/officeart/2005/8/layout/vList2"/>
    <dgm:cxn modelId="{95BCCFA4-FCD9-4D60-9DAD-738FDF0E7CAA}" srcId="{EEE3690D-638F-451A-A97F-EA93AD59410F}" destId="{DC088D34-20FF-41A6-94DD-83EBB01F4A01}" srcOrd="2" destOrd="0" parTransId="{60551042-3B3F-423B-9250-BF51E068370C}" sibTransId="{D3D49AB7-8CED-4A76-A5E1-5FAB83B3881B}"/>
    <dgm:cxn modelId="{8006FCA8-FE24-4EB3-8C6C-CBAE0B27ADA4}" srcId="{EEE3690D-638F-451A-A97F-EA93AD59410F}" destId="{678ED03B-86C9-4E12-8EE1-7C2E68FBE224}" srcOrd="4" destOrd="0" parTransId="{38BFE804-8D02-4FFA-B7A7-E836E20E0045}" sibTransId="{3E297905-389C-4CBE-8C6F-AE80F4785A20}"/>
    <dgm:cxn modelId="{CE2178B2-E68A-49A2-A291-9960F44901A6}" type="presOf" srcId="{DC088D34-20FF-41A6-94DD-83EBB01F4A01}" destId="{95F36A70-EE58-4B8C-9B58-6165A8BDF85D}" srcOrd="0" destOrd="0" presId="urn:microsoft.com/office/officeart/2005/8/layout/vList2"/>
    <dgm:cxn modelId="{2A4F50DA-7918-4D55-AFA0-6343E7EF8185}" type="presOf" srcId="{7A9208B6-5862-4BDB-B08A-ACBBDA5C27C0}" destId="{5C428EB3-CCB5-435C-87A8-1566F045A3FF}" srcOrd="0" destOrd="0" presId="urn:microsoft.com/office/officeart/2005/8/layout/vList2"/>
    <dgm:cxn modelId="{FB5301EF-9B32-44FE-BA47-4454DD75552F}" srcId="{EEE3690D-638F-451A-A97F-EA93AD59410F}" destId="{CBD072EA-C9FB-4E36-9E97-92A910781114}" srcOrd="1" destOrd="0" parTransId="{41B0B915-2140-42D8-A3B7-8DC4E2C798D3}" sibTransId="{153533F6-EC05-4505-AE04-EA1E5F97A1E6}"/>
    <dgm:cxn modelId="{D4C18EF0-7BD3-4CC6-A258-50C83A006DF5}" srcId="{EEE3690D-638F-451A-A97F-EA93AD59410F}" destId="{5809B5B5-317D-4181-8D46-197165E2C9DD}" srcOrd="3" destOrd="0" parTransId="{FD9B82DE-C6DD-4C2E-AF90-B579667285C7}" sibTransId="{F51E9486-F3B4-4C4D-A4DC-E0DDA86C8256}"/>
    <dgm:cxn modelId="{111910F3-406B-437E-AF69-3A4B5BE894C9}" srcId="{EEE3690D-638F-451A-A97F-EA93AD59410F}" destId="{7A9208B6-5862-4BDB-B08A-ACBBDA5C27C0}" srcOrd="0" destOrd="0" parTransId="{7E67983B-10F8-4C21-A003-096F9D1913E7}" sibTransId="{D81989A7-5BAD-42AD-8B5F-0B2EE91A2DF4}"/>
    <dgm:cxn modelId="{5C6F4F3F-D184-42E8-961F-7879BF1717ED}" type="presParOf" srcId="{87C76B9D-3732-4B08-9DCF-34600EED0EF7}" destId="{5C428EB3-CCB5-435C-87A8-1566F045A3FF}" srcOrd="0" destOrd="0" presId="urn:microsoft.com/office/officeart/2005/8/layout/vList2"/>
    <dgm:cxn modelId="{8521786D-60E1-4847-8BE5-1BDF13898913}" type="presParOf" srcId="{87C76B9D-3732-4B08-9DCF-34600EED0EF7}" destId="{4CB83F7F-9D4A-439F-8A42-D08C8075BED5}" srcOrd="1" destOrd="0" presId="urn:microsoft.com/office/officeart/2005/8/layout/vList2"/>
    <dgm:cxn modelId="{0030BD91-0F18-49F9-B88B-F8CB7168281C}" type="presParOf" srcId="{87C76B9D-3732-4B08-9DCF-34600EED0EF7}" destId="{F0BE7014-7498-4791-A305-230EC2CC8D87}" srcOrd="2" destOrd="0" presId="urn:microsoft.com/office/officeart/2005/8/layout/vList2"/>
    <dgm:cxn modelId="{51505BA4-F65B-459D-9A68-D5C4353863BF}" type="presParOf" srcId="{87C76B9D-3732-4B08-9DCF-34600EED0EF7}" destId="{6CFF59F0-5F25-4AF5-8347-C27A3357D796}" srcOrd="3" destOrd="0" presId="urn:microsoft.com/office/officeart/2005/8/layout/vList2"/>
    <dgm:cxn modelId="{E81B8F71-9FB8-420F-9476-F031ABB5DDD4}" type="presParOf" srcId="{87C76B9D-3732-4B08-9DCF-34600EED0EF7}" destId="{95F36A70-EE58-4B8C-9B58-6165A8BDF85D}" srcOrd="4" destOrd="0" presId="urn:microsoft.com/office/officeart/2005/8/layout/vList2"/>
    <dgm:cxn modelId="{957EB411-9CA6-47EC-8D11-56AD9ED3C622}" type="presParOf" srcId="{87C76B9D-3732-4B08-9DCF-34600EED0EF7}" destId="{E5748B11-1B66-49E5-8DDC-8BCFFCBA9C1A}" srcOrd="5" destOrd="0" presId="urn:microsoft.com/office/officeart/2005/8/layout/vList2"/>
    <dgm:cxn modelId="{2668FD40-2638-4458-995C-0FCB1B3A73C2}" type="presParOf" srcId="{87C76B9D-3732-4B08-9DCF-34600EED0EF7}" destId="{486094B6-096F-45F2-8D09-B75FB677F385}" srcOrd="6" destOrd="0" presId="urn:microsoft.com/office/officeart/2005/8/layout/vList2"/>
    <dgm:cxn modelId="{8D5C3B8D-7DED-4CEA-85A2-5EC41BC3FA4C}" type="presParOf" srcId="{87C76B9D-3732-4B08-9DCF-34600EED0EF7}" destId="{3C6BBCF5-15ED-4E41-A1EF-F2AE269D6DC4}" srcOrd="7" destOrd="0" presId="urn:microsoft.com/office/officeart/2005/8/layout/vList2"/>
    <dgm:cxn modelId="{91A348E7-9C58-4863-8238-0B57A028EDF1}" type="presParOf" srcId="{87C76B9D-3732-4B08-9DCF-34600EED0EF7}" destId="{01E153CB-3DA6-4441-9F8B-D96409DF1CFA}" srcOrd="8" destOrd="0" presId="urn:microsoft.com/office/officeart/2005/8/layout/vList2"/>
    <dgm:cxn modelId="{565C0849-B0DD-4737-98B5-A36C6F8E0E88}" type="presParOf" srcId="{87C76B9D-3732-4B08-9DCF-34600EED0EF7}" destId="{40668823-C6BC-4794-BE2D-D6863E09FB59}" srcOrd="9" destOrd="0" presId="urn:microsoft.com/office/officeart/2005/8/layout/vList2"/>
    <dgm:cxn modelId="{E8721B24-2A6D-4186-B0FC-46A630E7DAE8}" type="presParOf" srcId="{87C76B9D-3732-4B08-9DCF-34600EED0EF7}" destId="{D1DC8FC0-BBBF-4752-8ACE-C64A2BDD1A7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246266-46FF-487E-9B99-3C42B5161F23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E622B6C-E1B2-4925-B5FD-EA9744916409}">
      <dgm:prSet/>
      <dgm:spPr/>
      <dgm:t>
        <a:bodyPr/>
        <a:lstStyle/>
        <a:p>
          <a:r>
            <a:rPr lang="fi-FI"/>
            <a:t>Asiakkaan ennakko-odotukset</a:t>
          </a:r>
          <a:endParaRPr lang="en-US"/>
        </a:p>
      </dgm:t>
    </dgm:pt>
    <dgm:pt modelId="{6F3D6531-9440-4EF6-867B-81FF5CE46963}" type="parTrans" cxnId="{B546D736-8BCC-4A02-B6C2-6FF22C3648C0}">
      <dgm:prSet/>
      <dgm:spPr/>
      <dgm:t>
        <a:bodyPr/>
        <a:lstStyle/>
        <a:p>
          <a:endParaRPr lang="en-US"/>
        </a:p>
      </dgm:t>
    </dgm:pt>
    <dgm:pt modelId="{3C8D6A31-99AE-46B3-8B8B-3A1ADB4E4872}" type="sibTrans" cxnId="{B546D736-8BCC-4A02-B6C2-6FF22C3648C0}">
      <dgm:prSet/>
      <dgm:spPr/>
      <dgm:t>
        <a:bodyPr/>
        <a:lstStyle/>
        <a:p>
          <a:endParaRPr lang="en-US"/>
        </a:p>
      </dgm:t>
    </dgm:pt>
    <dgm:pt modelId="{1D45B43D-5D36-4F09-8E50-33D53841A7E6}">
      <dgm:prSet/>
      <dgm:spPr/>
      <dgm:t>
        <a:bodyPr/>
        <a:lstStyle/>
        <a:p>
          <a:r>
            <a:rPr lang="fi-FI"/>
            <a:t>Omat käsitykset opastuksen laajuudesta</a:t>
          </a:r>
          <a:endParaRPr lang="en-US"/>
        </a:p>
      </dgm:t>
    </dgm:pt>
    <dgm:pt modelId="{89D7953D-94CB-414F-8DD4-AE3F6EE41543}" type="parTrans" cxnId="{8BC29F61-C1A9-4314-8B56-A0D3A69BD9D1}">
      <dgm:prSet/>
      <dgm:spPr/>
      <dgm:t>
        <a:bodyPr/>
        <a:lstStyle/>
        <a:p>
          <a:endParaRPr lang="en-US"/>
        </a:p>
      </dgm:t>
    </dgm:pt>
    <dgm:pt modelId="{FEFBE805-B1F4-4A84-AA9C-A338061D9502}" type="sibTrans" cxnId="{8BC29F61-C1A9-4314-8B56-A0D3A69BD9D1}">
      <dgm:prSet/>
      <dgm:spPr/>
      <dgm:t>
        <a:bodyPr/>
        <a:lstStyle/>
        <a:p>
          <a:endParaRPr lang="en-US"/>
        </a:p>
      </dgm:t>
    </dgm:pt>
    <dgm:pt modelId="{8C42D24D-9E7E-44AF-96A7-3AB3DEC40FE2}">
      <dgm:prSet/>
      <dgm:spPr/>
      <dgm:t>
        <a:bodyPr/>
        <a:lstStyle/>
        <a:p>
          <a:r>
            <a:rPr lang="fi-FI"/>
            <a:t>Aika</a:t>
          </a:r>
          <a:endParaRPr lang="en-US"/>
        </a:p>
      </dgm:t>
    </dgm:pt>
    <dgm:pt modelId="{59DC49C8-2396-4785-8BD8-7FCEC8E404C9}" type="parTrans" cxnId="{C8FBE773-C9E8-4AB6-8E3E-B504EAAAC834}">
      <dgm:prSet/>
      <dgm:spPr/>
      <dgm:t>
        <a:bodyPr/>
        <a:lstStyle/>
        <a:p>
          <a:endParaRPr lang="en-US"/>
        </a:p>
      </dgm:t>
    </dgm:pt>
    <dgm:pt modelId="{97565D1B-BCE6-4A1E-A21F-D74783F656F0}" type="sibTrans" cxnId="{C8FBE773-C9E8-4AB6-8E3E-B504EAAAC834}">
      <dgm:prSet/>
      <dgm:spPr/>
      <dgm:t>
        <a:bodyPr/>
        <a:lstStyle/>
        <a:p>
          <a:endParaRPr lang="en-US"/>
        </a:p>
      </dgm:t>
    </dgm:pt>
    <dgm:pt modelId="{70E625C6-AEB0-43F7-AF51-BB65E4C8DE79}">
      <dgm:prSet/>
      <dgm:spPr/>
      <dgm:t>
        <a:bodyPr/>
        <a:lstStyle/>
        <a:p>
          <a:r>
            <a:rPr lang="fi-FI"/>
            <a:t>Oma osaaminen</a:t>
          </a:r>
          <a:endParaRPr lang="en-US"/>
        </a:p>
      </dgm:t>
    </dgm:pt>
    <dgm:pt modelId="{D0B21E3E-01C7-4554-8B1F-19A06B5A85C4}" type="parTrans" cxnId="{5EF6FD95-8461-4A7A-B6A3-9EFA49F7518F}">
      <dgm:prSet/>
      <dgm:spPr/>
      <dgm:t>
        <a:bodyPr/>
        <a:lstStyle/>
        <a:p>
          <a:endParaRPr lang="en-US"/>
        </a:p>
      </dgm:t>
    </dgm:pt>
    <dgm:pt modelId="{A86B1B76-51F6-4B90-AEF6-0159EF65C64A}" type="sibTrans" cxnId="{5EF6FD95-8461-4A7A-B6A3-9EFA49F7518F}">
      <dgm:prSet/>
      <dgm:spPr/>
      <dgm:t>
        <a:bodyPr/>
        <a:lstStyle/>
        <a:p>
          <a:endParaRPr lang="en-US"/>
        </a:p>
      </dgm:t>
    </dgm:pt>
    <dgm:pt modelId="{50AA6F55-0D1F-463D-8E82-0C05895CE919}">
      <dgm:prSet/>
      <dgm:spPr/>
      <dgm:t>
        <a:bodyPr/>
        <a:lstStyle/>
        <a:p>
          <a:r>
            <a:rPr lang="fi-FI"/>
            <a:t>Tietoturva</a:t>
          </a:r>
          <a:endParaRPr lang="en-US"/>
        </a:p>
      </dgm:t>
    </dgm:pt>
    <dgm:pt modelId="{1276F5ED-AABD-495A-8E93-116DE13192C0}" type="parTrans" cxnId="{14E7C599-6FDF-4B32-B91B-5FCD79047664}">
      <dgm:prSet/>
      <dgm:spPr/>
      <dgm:t>
        <a:bodyPr/>
        <a:lstStyle/>
        <a:p>
          <a:endParaRPr lang="en-US"/>
        </a:p>
      </dgm:t>
    </dgm:pt>
    <dgm:pt modelId="{8FD293FF-4B4D-4DB1-B7EA-9F900D9CB7DC}" type="sibTrans" cxnId="{14E7C599-6FDF-4B32-B91B-5FCD79047664}">
      <dgm:prSet/>
      <dgm:spPr/>
      <dgm:t>
        <a:bodyPr/>
        <a:lstStyle/>
        <a:p>
          <a:endParaRPr lang="en-US"/>
        </a:p>
      </dgm:t>
    </dgm:pt>
    <dgm:pt modelId="{A420743F-8D24-493A-BDD0-F30257B675B3}">
      <dgm:prSet/>
      <dgm:spPr/>
      <dgm:t>
        <a:bodyPr/>
        <a:lstStyle/>
        <a:p>
          <a:r>
            <a:rPr lang="fi-FI"/>
            <a:t>Tietosuoja</a:t>
          </a:r>
          <a:endParaRPr lang="en-US"/>
        </a:p>
      </dgm:t>
    </dgm:pt>
    <dgm:pt modelId="{1349F887-25E4-4F78-93E5-E7FE661E924F}" type="parTrans" cxnId="{7CBF4A39-48A6-4B26-B4F1-9F15ED5D24DE}">
      <dgm:prSet/>
      <dgm:spPr/>
      <dgm:t>
        <a:bodyPr/>
        <a:lstStyle/>
        <a:p>
          <a:endParaRPr lang="en-US"/>
        </a:p>
      </dgm:t>
    </dgm:pt>
    <dgm:pt modelId="{80B7E8D6-55A7-43BA-A5E0-C46CF99E12EA}" type="sibTrans" cxnId="{7CBF4A39-48A6-4B26-B4F1-9F15ED5D24DE}">
      <dgm:prSet/>
      <dgm:spPr/>
      <dgm:t>
        <a:bodyPr/>
        <a:lstStyle/>
        <a:p>
          <a:endParaRPr lang="en-US"/>
        </a:p>
      </dgm:t>
    </dgm:pt>
    <dgm:pt modelId="{D02C360F-28E2-45D4-BD4F-CC435EB0EAE1}" type="pres">
      <dgm:prSet presAssocID="{FC246266-46FF-487E-9B99-3C42B5161F23}" presName="diagram" presStyleCnt="0">
        <dgm:presLayoutVars>
          <dgm:dir/>
          <dgm:resizeHandles val="exact"/>
        </dgm:presLayoutVars>
      </dgm:prSet>
      <dgm:spPr/>
    </dgm:pt>
    <dgm:pt modelId="{911489F9-6949-4391-9E93-292DFE53995B}" type="pres">
      <dgm:prSet presAssocID="{FE622B6C-E1B2-4925-B5FD-EA9744916409}" presName="node" presStyleLbl="node1" presStyleIdx="0" presStyleCnt="6">
        <dgm:presLayoutVars>
          <dgm:bulletEnabled val="1"/>
        </dgm:presLayoutVars>
      </dgm:prSet>
      <dgm:spPr/>
    </dgm:pt>
    <dgm:pt modelId="{E1B82CEE-E1E6-4DE2-B42C-0D408322D3E7}" type="pres">
      <dgm:prSet presAssocID="{3C8D6A31-99AE-46B3-8B8B-3A1ADB4E4872}" presName="sibTrans" presStyleCnt="0"/>
      <dgm:spPr/>
    </dgm:pt>
    <dgm:pt modelId="{644E63C6-B71C-447A-A142-5C8FCA8D7895}" type="pres">
      <dgm:prSet presAssocID="{1D45B43D-5D36-4F09-8E50-33D53841A7E6}" presName="node" presStyleLbl="node1" presStyleIdx="1" presStyleCnt="6">
        <dgm:presLayoutVars>
          <dgm:bulletEnabled val="1"/>
        </dgm:presLayoutVars>
      </dgm:prSet>
      <dgm:spPr/>
    </dgm:pt>
    <dgm:pt modelId="{F5CC5128-1D9D-40EC-8364-30621DEB0FC3}" type="pres">
      <dgm:prSet presAssocID="{FEFBE805-B1F4-4A84-AA9C-A338061D9502}" presName="sibTrans" presStyleCnt="0"/>
      <dgm:spPr/>
    </dgm:pt>
    <dgm:pt modelId="{CB8182A9-6A2D-4EBF-970A-FFA44E092575}" type="pres">
      <dgm:prSet presAssocID="{8C42D24D-9E7E-44AF-96A7-3AB3DEC40FE2}" presName="node" presStyleLbl="node1" presStyleIdx="2" presStyleCnt="6">
        <dgm:presLayoutVars>
          <dgm:bulletEnabled val="1"/>
        </dgm:presLayoutVars>
      </dgm:prSet>
      <dgm:spPr/>
    </dgm:pt>
    <dgm:pt modelId="{2BE705F8-6C09-4434-BA94-C20E38774617}" type="pres">
      <dgm:prSet presAssocID="{97565D1B-BCE6-4A1E-A21F-D74783F656F0}" presName="sibTrans" presStyleCnt="0"/>
      <dgm:spPr/>
    </dgm:pt>
    <dgm:pt modelId="{72594B5A-2856-429F-95F4-DAB9CD0C219D}" type="pres">
      <dgm:prSet presAssocID="{70E625C6-AEB0-43F7-AF51-BB65E4C8DE79}" presName="node" presStyleLbl="node1" presStyleIdx="3" presStyleCnt="6">
        <dgm:presLayoutVars>
          <dgm:bulletEnabled val="1"/>
        </dgm:presLayoutVars>
      </dgm:prSet>
      <dgm:spPr/>
    </dgm:pt>
    <dgm:pt modelId="{7F7DEA35-3ED3-4F1A-8C61-1B25BE920420}" type="pres">
      <dgm:prSet presAssocID="{A86B1B76-51F6-4B90-AEF6-0159EF65C64A}" presName="sibTrans" presStyleCnt="0"/>
      <dgm:spPr/>
    </dgm:pt>
    <dgm:pt modelId="{ECDE05CC-C3D1-4C2F-8DEE-79A6A332CDC4}" type="pres">
      <dgm:prSet presAssocID="{50AA6F55-0D1F-463D-8E82-0C05895CE919}" presName="node" presStyleLbl="node1" presStyleIdx="4" presStyleCnt="6">
        <dgm:presLayoutVars>
          <dgm:bulletEnabled val="1"/>
        </dgm:presLayoutVars>
      </dgm:prSet>
      <dgm:spPr/>
    </dgm:pt>
    <dgm:pt modelId="{DB0D21AB-9291-4476-B7AC-49E03A63EDE7}" type="pres">
      <dgm:prSet presAssocID="{8FD293FF-4B4D-4DB1-B7EA-9F900D9CB7DC}" presName="sibTrans" presStyleCnt="0"/>
      <dgm:spPr/>
    </dgm:pt>
    <dgm:pt modelId="{48A3205B-9D72-457F-A509-04FF44167533}" type="pres">
      <dgm:prSet presAssocID="{A420743F-8D24-493A-BDD0-F30257B675B3}" presName="node" presStyleLbl="node1" presStyleIdx="5" presStyleCnt="6">
        <dgm:presLayoutVars>
          <dgm:bulletEnabled val="1"/>
        </dgm:presLayoutVars>
      </dgm:prSet>
      <dgm:spPr/>
    </dgm:pt>
  </dgm:ptLst>
  <dgm:cxnLst>
    <dgm:cxn modelId="{DB9DC51C-95DB-4447-97E5-4F8A3E096C83}" type="presOf" srcId="{FC246266-46FF-487E-9B99-3C42B5161F23}" destId="{D02C360F-28E2-45D4-BD4F-CC435EB0EAE1}" srcOrd="0" destOrd="0" presId="urn:microsoft.com/office/officeart/2005/8/layout/default"/>
    <dgm:cxn modelId="{B546D736-8BCC-4A02-B6C2-6FF22C3648C0}" srcId="{FC246266-46FF-487E-9B99-3C42B5161F23}" destId="{FE622B6C-E1B2-4925-B5FD-EA9744916409}" srcOrd="0" destOrd="0" parTransId="{6F3D6531-9440-4EF6-867B-81FF5CE46963}" sibTransId="{3C8D6A31-99AE-46B3-8B8B-3A1ADB4E4872}"/>
    <dgm:cxn modelId="{7CBF4A39-48A6-4B26-B4F1-9F15ED5D24DE}" srcId="{FC246266-46FF-487E-9B99-3C42B5161F23}" destId="{A420743F-8D24-493A-BDD0-F30257B675B3}" srcOrd="5" destOrd="0" parTransId="{1349F887-25E4-4F78-93E5-E7FE661E924F}" sibTransId="{80B7E8D6-55A7-43BA-A5E0-C46CF99E12EA}"/>
    <dgm:cxn modelId="{14DFD33B-64CA-4726-AE4B-3DC6289F6B3F}" type="presOf" srcId="{70E625C6-AEB0-43F7-AF51-BB65E4C8DE79}" destId="{72594B5A-2856-429F-95F4-DAB9CD0C219D}" srcOrd="0" destOrd="0" presId="urn:microsoft.com/office/officeart/2005/8/layout/default"/>
    <dgm:cxn modelId="{8BC29F61-C1A9-4314-8B56-A0D3A69BD9D1}" srcId="{FC246266-46FF-487E-9B99-3C42B5161F23}" destId="{1D45B43D-5D36-4F09-8E50-33D53841A7E6}" srcOrd="1" destOrd="0" parTransId="{89D7953D-94CB-414F-8DD4-AE3F6EE41543}" sibTransId="{FEFBE805-B1F4-4A84-AA9C-A338061D9502}"/>
    <dgm:cxn modelId="{0917CF44-F0AE-4456-8167-AE54CF69BC6E}" type="presOf" srcId="{50AA6F55-0D1F-463D-8E82-0C05895CE919}" destId="{ECDE05CC-C3D1-4C2F-8DEE-79A6A332CDC4}" srcOrd="0" destOrd="0" presId="urn:microsoft.com/office/officeart/2005/8/layout/default"/>
    <dgm:cxn modelId="{F63DD446-0A08-4EAF-9C44-C7D4D67F359A}" type="presOf" srcId="{A420743F-8D24-493A-BDD0-F30257B675B3}" destId="{48A3205B-9D72-457F-A509-04FF44167533}" srcOrd="0" destOrd="0" presId="urn:microsoft.com/office/officeart/2005/8/layout/default"/>
    <dgm:cxn modelId="{C8FBE773-C9E8-4AB6-8E3E-B504EAAAC834}" srcId="{FC246266-46FF-487E-9B99-3C42B5161F23}" destId="{8C42D24D-9E7E-44AF-96A7-3AB3DEC40FE2}" srcOrd="2" destOrd="0" parTransId="{59DC49C8-2396-4785-8BD8-7FCEC8E404C9}" sibTransId="{97565D1B-BCE6-4A1E-A21F-D74783F656F0}"/>
    <dgm:cxn modelId="{178D215A-694A-474B-932E-04B150A9D0D7}" type="presOf" srcId="{1D45B43D-5D36-4F09-8E50-33D53841A7E6}" destId="{644E63C6-B71C-447A-A142-5C8FCA8D7895}" srcOrd="0" destOrd="0" presId="urn:microsoft.com/office/officeart/2005/8/layout/default"/>
    <dgm:cxn modelId="{DADECF5A-1318-4F34-9881-AC56C8D523D3}" type="presOf" srcId="{FE622B6C-E1B2-4925-B5FD-EA9744916409}" destId="{911489F9-6949-4391-9E93-292DFE53995B}" srcOrd="0" destOrd="0" presId="urn:microsoft.com/office/officeart/2005/8/layout/default"/>
    <dgm:cxn modelId="{5EF6FD95-8461-4A7A-B6A3-9EFA49F7518F}" srcId="{FC246266-46FF-487E-9B99-3C42B5161F23}" destId="{70E625C6-AEB0-43F7-AF51-BB65E4C8DE79}" srcOrd="3" destOrd="0" parTransId="{D0B21E3E-01C7-4554-8B1F-19A06B5A85C4}" sibTransId="{A86B1B76-51F6-4B90-AEF6-0159EF65C64A}"/>
    <dgm:cxn modelId="{14E7C599-6FDF-4B32-B91B-5FCD79047664}" srcId="{FC246266-46FF-487E-9B99-3C42B5161F23}" destId="{50AA6F55-0D1F-463D-8E82-0C05895CE919}" srcOrd="4" destOrd="0" parTransId="{1276F5ED-AABD-495A-8E93-116DE13192C0}" sibTransId="{8FD293FF-4B4D-4DB1-B7EA-9F900D9CB7DC}"/>
    <dgm:cxn modelId="{5296DAA0-B5B4-4198-9228-A36FF28C720B}" type="presOf" srcId="{8C42D24D-9E7E-44AF-96A7-3AB3DEC40FE2}" destId="{CB8182A9-6A2D-4EBF-970A-FFA44E092575}" srcOrd="0" destOrd="0" presId="urn:microsoft.com/office/officeart/2005/8/layout/default"/>
    <dgm:cxn modelId="{4B325D1C-65FF-49C3-B99D-8B7899204A80}" type="presParOf" srcId="{D02C360F-28E2-45D4-BD4F-CC435EB0EAE1}" destId="{911489F9-6949-4391-9E93-292DFE53995B}" srcOrd="0" destOrd="0" presId="urn:microsoft.com/office/officeart/2005/8/layout/default"/>
    <dgm:cxn modelId="{7AB65728-8D04-4233-93FB-E0F69B2475FF}" type="presParOf" srcId="{D02C360F-28E2-45D4-BD4F-CC435EB0EAE1}" destId="{E1B82CEE-E1E6-4DE2-B42C-0D408322D3E7}" srcOrd="1" destOrd="0" presId="urn:microsoft.com/office/officeart/2005/8/layout/default"/>
    <dgm:cxn modelId="{034C2752-9E61-4420-BAB9-E6497ECE3148}" type="presParOf" srcId="{D02C360F-28E2-45D4-BD4F-CC435EB0EAE1}" destId="{644E63C6-B71C-447A-A142-5C8FCA8D7895}" srcOrd="2" destOrd="0" presId="urn:microsoft.com/office/officeart/2005/8/layout/default"/>
    <dgm:cxn modelId="{FEF0A8E9-83D8-4C47-B601-D1AFE7468E98}" type="presParOf" srcId="{D02C360F-28E2-45D4-BD4F-CC435EB0EAE1}" destId="{F5CC5128-1D9D-40EC-8364-30621DEB0FC3}" srcOrd="3" destOrd="0" presId="urn:microsoft.com/office/officeart/2005/8/layout/default"/>
    <dgm:cxn modelId="{0D15446E-E6FB-41E8-902B-7AC4F58148AD}" type="presParOf" srcId="{D02C360F-28E2-45D4-BD4F-CC435EB0EAE1}" destId="{CB8182A9-6A2D-4EBF-970A-FFA44E092575}" srcOrd="4" destOrd="0" presId="urn:microsoft.com/office/officeart/2005/8/layout/default"/>
    <dgm:cxn modelId="{5704D61E-5046-49D8-9B5F-B03A7F804B76}" type="presParOf" srcId="{D02C360F-28E2-45D4-BD4F-CC435EB0EAE1}" destId="{2BE705F8-6C09-4434-BA94-C20E38774617}" srcOrd="5" destOrd="0" presId="urn:microsoft.com/office/officeart/2005/8/layout/default"/>
    <dgm:cxn modelId="{669C9AEB-F88B-4725-8142-2BDC95D905B0}" type="presParOf" srcId="{D02C360F-28E2-45D4-BD4F-CC435EB0EAE1}" destId="{72594B5A-2856-429F-95F4-DAB9CD0C219D}" srcOrd="6" destOrd="0" presId="urn:microsoft.com/office/officeart/2005/8/layout/default"/>
    <dgm:cxn modelId="{39AD7C29-16E3-4979-8758-A83F6A9F5738}" type="presParOf" srcId="{D02C360F-28E2-45D4-BD4F-CC435EB0EAE1}" destId="{7F7DEA35-3ED3-4F1A-8C61-1B25BE920420}" srcOrd="7" destOrd="0" presId="urn:microsoft.com/office/officeart/2005/8/layout/default"/>
    <dgm:cxn modelId="{6CD47243-8E66-4FFC-ABA9-0D3EA14C4758}" type="presParOf" srcId="{D02C360F-28E2-45D4-BD4F-CC435EB0EAE1}" destId="{ECDE05CC-C3D1-4C2F-8DEE-79A6A332CDC4}" srcOrd="8" destOrd="0" presId="urn:microsoft.com/office/officeart/2005/8/layout/default"/>
    <dgm:cxn modelId="{C7086CB0-1216-404F-B650-7A949959C6AA}" type="presParOf" srcId="{D02C360F-28E2-45D4-BD4F-CC435EB0EAE1}" destId="{DB0D21AB-9291-4476-B7AC-49E03A63EDE7}" srcOrd="9" destOrd="0" presId="urn:microsoft.com/office/officeart/2005/8/layout/default"/>
    <dgm:cxn modelId="{896B695C-A107-40DE-A09A-290BE0DAA4CC}" type="presParOf" srcId="{D02C360F-28E2-45D4-BD4F-CC435EB0EAE1}" destId="{48A3205B-9D72-457F-A509-04FF4416753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C804B0-2978-4D53-B213-68720ABFC7D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ACF2C47-7817-4416-AF5E-0FB3B04F6724}">
      <dgm:prSet/>
      <dgm:spPr/>
      <dgm:t>
        <a:bodyPr/>
        <a:lstStyle/>
        <a:p>
          <a:r>
            <a:rPr lang="fi-FI"/>
            <a:t>Perustuvat aiempiin kokemuksiin</a:t>
          </a:r>
          <a:endParaRPr lang="en-US"/>
        </a:p>
      </dgm:t>
    </dgm:pt>
    <dgm:pt modelId="{67BCDB98-ECF1-4F07-977E-1D82B7FFEF31}" type="parTrans" cxnId="{188F3174-2854-4DFD-AA8E-1AC0F3C926C2}">
      <dgm:prSet/>
      <dgm:spPr/>
      <dgm:t>
        <a:bodyPr/>
        <a:lstStyle/>
        <a:p>
          <a:endParaRPr lang="en-US"/>
        </a:p>
      </dgm:t>
    </dgm:pt>
    <dgm:pt modelId="{D136B20C-CF2D-40D7-9CF1-D7653A6672D5}" type="sibTrans" cxnId="{188F3174-2854-4DFD-AA8E-1AC0F3C926C2}">
      <dgm:prSet/>
      <dgm:spPr/>
      <dgm:t>
        <a:bodyPr/>
        <a:lstStyle/>
        <a:p>
          <a:endParaRPr lang="en-US"/>
        </a:p>
      </dgm:t>
    </dgm:pt>
    <dgm:pt modelId="{91A46AA0-C9F9-4E5B-8607-E682434FE719}">
      <dgm:prSet/>
      <dgm:spPr/>
      <dgm:t>
        <a:bodyPr/>
        <a:lstStyle/>
        <a:p>
          <a:r>
            <a:rPr lang="fi-FI"/>
            <a:t>Myös viidakkopuhelin vaikuttaa – mitä kerrottu palvelusta</a:t>
          </a:r>
          <a:endParaRPr lang="en-US"/>
        </a:p>
      </dgm:t>
    </dgm:pt>
    <dgm:pt modelId="{496229D8-71EA-4306-98EA-A03D871F7798}" type="parTrans" cxnId="{5D2C697A-D536-410A-AA97-5FB0630FFAEC}">
      <dgm:prSet/>
      <dgm:spPr/>
      <dgm:t>
        <a:bodyPr/>
        <a:lstStyle/>
        <a:p>
          <a:endParaRPr lang="en-US"/>
        </a:p>
      </dgm:t>
    </dgm:pt>
    <dgm:pt modelId="{2EA16681-586F-46C1-9A12-BD8E343AFFFB}" type="sibTrans" cxnId="{5D2C697A-D536-410A-AA97-5FB0630FFAEC}">
      <dgm:prSet/>
      <dgm:spPr/>
      <dgm:t>
        <a:bodyPr/>
        <a:lstStyle/>
        <a:p>
          <a:endParaRPr lang="en-US"/>
        </a:p>
      </dgm:t>
    </dgm:pt>
    <dgm:pt modelId="{5FC62EE8-D558-4B12-B63E-51D2C56E630F}" type="pres">
      <dgm:prSet presAssocID="{40C804B0-2978-4D53-B213-68720ABFC7D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F638D86-6F2A-4AF7-B424-BB257BFAD704}" type="pres">
      <dgm:prSet presAssocID="{CACF2C47-7817-4416-AF5E-0FB3B04F6724}" presName="hierRoot1" presStyleCnt="0"/>
      <dgm:spPr/>
    </dgm:pt>
    <dgm:pt modelId="{04F37B83-125F-44EE-8BA1-D241239B3FF4}" type="pres">
      <dgm:prSet presAssocID="{CACF2C47-7817-4416-AF5E-0FB3B04F6724}" presName="composite" presStyleCnt="0"/>
      <dgm:spPr/>
    </dgm:pt>
    <dgm:pt modelId="{754E8DE8-543E-4003-BD37-A89CC39A569C}" type="pres">
      <dgm:prSet presAssocID="{CACF2C47-7817-4416-AF5E-0FB3B04F6724}" presName="background" presStyleLbl="node0" presStyleIdx="0" presStyleCnt="2"/>
      <dgm:spPr/>
    </dgm:pt>
    <dgm:pt modelId="{8FAB1EC1-7B42-4CFD-A9A6-1EFAE88521BA}" type="pres">
      <dgm:prSet presAssocID="{CACF2C47-7817-4416-AF5E-0FB3B04F6724}" presName="text" presStyleLbl="fgAcc0" presStyleIdx="0" presStyleCnt="2">
        <dgm:presLayoutVars>
          <dgm:chPref val="3"/>
        </dgm:presLayoutVars>
      </dgm:prSet>
      <dgm:spPr/>
    </dgm:pt>
    <dgm:pt modelId="{4D600621-EDD8-4B35-8580-8754895F3385}" type="pres">
      <dgm:prSet presAssocID="{CACF2C47-7817-4416-AF5E-0FB3B04F6724}" presName="hierChild2" presStyleCnt="0"/>
      <dgm:spPr/>
    </dgm:pt>
    <dgm:pt modelId="{23D703C3-B32C-483A-927F-B93C6545D796}" type="pres">
      <dgm:prSet presAssocID="{91A46AA0-C9F9-4E5B-8607-E682434FE719}" presName="hierRoot1" presStyleCnt="0"/>
      <dgm:spPr/>
    </dgm:pt>
    <dgm:pt modelId="{331DB333-0613-453D-AA6B-89C7C2EF7446}" type="pres">
      <dgm:prSet presAssocID="{91A46AA0-C9F9-4E5B-8607-E682434FE719}" presName="composite" presStyleCnt="0"/>
      <dgm:spPr/>
    </dgm:pt>
    <dgm:pt modelId="{696D6CC6-429B-4046-89C2-0282E1733415}" type="pres">
      <dgm:prSet presAssocID="{91A46AA0-C9F9-4E5B-8607-E682434FE719}" presName="background" presStyleLbl="node0" presStyleIdx="1" presStyleCnt="2"/>
      <dgm:spPr/>
    </dgm:pt>
    <dgm:pt modelId="{7671F6BE-DE51-4063-A2ED-FADCEBB33013}" type="pres">
      <dgm:prSet presAssocID="{91A46AA0-C9F9-4E5B-8607-E682434FE719}" presName="text" presStyleLbl="fgAcc0" presStyleIdx="1" presStyleCnt="2">
        <dgm:presLayoutVars>
          <dgm:chPref val="3"/>
        </dgm:presLayoutVars>
      </dgm:prSet>
      <dgm:spPr/>
    </dgm:pt>
    <dgm:pt modelId="{B793E522-8E4E-4B4C-BD0F-F012797DF761}" type="pres">
      <dgm:prSet presAssocID="{91A46AA0-C9F9-4E5B-8607-E682434FE719}" presName="hierChild2" presStyleCnt="0"/>
      <dgm:spPr/>
    </dgm:pt>
  </dgm:ptLst>
  <dgm:cxnLst>
    <dgm:cxn modelId="{000ADE3F-2644-48C8-B5E2-C31382D3DAAB}" type="presOf" srcId="{CACF2C47-7817-4416-AF5E-0FB3B04F6724}" destId="{8FAB1EC1-7B42-4CFD-A9A6-1EFAE88521BA}" srcOrd="0" destOrd="0" presId="urn:microsoft.com/office/officeart/2005/8/layout/hierarchy1"/>
    <dgm:cxn modelId="{4FFF1072-553C-4BAC-B297-D97EDE7AAEEE}" type="presOf" srcId="{40C804B0-2978-4D53-B213-68720ABFC7D3}" destId="{5FC62EE8-D558-4B12-B63E-51D2C56E630F}" srcOrd="0" destOrd="0" presId="urn:microsoft.com/office/officeart/2005/8/layout/hierarchy1"/>
    <dgm:cxn modelId="{188F3174-2854-4DFD-AA8E-1AC0F3C926C2}" srcId="{40C804B0-2978-4D53-B213-68720ABFC7D3}" destId="{CACF2C47-7817-4416-AF5E-0FB3B04F6724}" srcOrd="0" destOrd="0" parTransId="{67BCDB98-ECF1-4F07-977E-1D82B7FFEF31}" sibTransId="{D136B20C-CF2D-40D7-9CF1-D7653A6672D5}"/>
    <dgm:cxn modelId="{5D2C697A-D536-410A-AA97-5FB0630FFAEC}" srcId="{40C804B0-2978-4D53-B213-68720ABFC7D3}" destId="{91A46AA0-C9F9-4E5B-8607-E682434FE719}" srcOrd="1" destOrd="0" parTransId="{496229D8-71EA-4306-98EA-A03D871F7798}" sibTransId="{2EA16681-586F-46C1-9A12-BD8E343AFFFB}"/>
    <dgm:cxn modelId="{DE821E83-B29E-4A01-954F-E42A2302A713}" type="presOf" srcId="{91A46AA0-C9F9-4E5B-8607-E682434FE719}" destId="{7671F6BE-DE51-4063-A2ED-FADCEBB33013}" srcOrd="0" destOrd="0" presId="urn:microsoft.com/office/officeart/2005/8/layout/hierarchy1"/>
    <dgm:cxn modelId="{DF312F0D-8618-4EAF-9128-6DFE131C463D}" type="presParOf" srcId="{5FC62EE8-D558-4B12-B63E-51D2C56E630F}" destId="{3F638D86-6F2A-4AF7-B424-BB257BFAD704}" srcOrd="0" destOrd="0" presId="urn:microsoft.com/office/officeart/2005/8/layout/hierarchy1"/>
    <dgm:cxn modelId="{ECC89CD5-51D0-453B-B77C-3E0B16E33D58}" type="presParOf" srcId="{3F638D86-6F2A-4AF7-B424-BB257BFAD704}" destId="{04F37B83-125F-44EE-8BA1-D241239B3FF4}" srcOrd="0" destOrd="0" presId="urn:microsoft.com/office/officeart/2005/8/layout/hierarchy1"/>
    <dgm:cxn modelId="{191DF299-D8F3-4C2B-ADAE-83D40B9F54FA}" type="presParOf" srcId="{04F37B83-125F-44EE-8BA1-D241239B3FF4}" destId="{754E8DE8-543E-4003-BD37-A89CC39A569C}" srcOrd="0" destOrd="0" presId="urn:microsoft.com/office/officeart/2005/8/layout/hierarchy1"/>
    <dgm:cxn modelId="{27D3E6E8-1153-4233-BC48-2C8675A90F6A}" type="presParOf" srcId="{04F37B83-125F-44EE-8BA1-D241239B3FF4}" destId="{8FAB1EC1-7B42-4CFD-A9A6-1EFAE88521BA}" srcOrd="1" destOrd="0" presId="urn:microsoft.com/office/officeart/2005/8/layout/hierarchy1"/>
    <dgm:cxn modelId="{769DE8AD-4883-46EB-B404-E7F01CA00FB4}" type="presParOf" srcId="{3F638D86-6F2A-4AF7-B424-BB257BFAD704}" destId="{4D600621-EDD8-4B35-8580-8754895F3385}" srcOrd="1" destOrd="0" presId="urn:microsoft.com/office/officeart/2005/8/layout/hierarchy1"/>
    <dgm:cxn modelId="{4990AD31-31BB-4102-A7B0-298CA610BDB0}" type="presParOf" srcId="{5FC62EE8-D558-4B12-B63E-51D2C56E630F}" destId="{23D703C3-B32C-483A-927F-B93C6545D796}" srcOrd="1" destOrd="0" presId="urn:microsoft.com/office/officeart/2005/8/layout/hierarchy1"/>
    <dgm:cxn modelId="{CF65A83D-D934-4437-B77C-A61146E81435}" type="presParOf" srcId="{23D703C3-B32C-483A-927F-B93C6545D796}" destId="{331DB333-0613-453D-AA6B-89C7C2EF7446}" srcOrd="0" destOrd="0" presId="urn:microsoft.com/office/officeart/2005/8/layout/hierarchy1"/>
    <dgm:cxn modelId="{5A97C7D1-15B0-4D45-BAFB-603068960887}" type="presParOf" srcId="{331DB333-0613-453D-AA6B-89C7C2EF7446}" destId="{696D6CC6-429B-4046-89C2-0282E1733415}" srcOrd="0" destOrd="0" presId="urn:microsoft.com/office/officeart/2005/8/layout/hierarchy1"/>
    <dgm:cxn modelId="{676FB811-FFE5-4792-8B6E-B71CC6AA9629}" type="presParOf" srcId="{331DB333-0613-453D-AA6B-89C7C2EF7446}" destId="{7671F6BE-DE51-4063-A2ED-FADCEBB33013}" srcOrd="1" destOrd="0" presId="urn:microsoft.com/office/officeart/2005/8/layout/hierarchy1"/>
    <dgm:cxn modelId="{0E0EA05D-15F5-471B-9176-B6F84357E132}" type="presParOf" srcId="{23D703C3-B32C-483A-927F-B93C6545D796}" destId="{B793E522-8E4E-4B4C-BD0F-F012797DF76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C3D508-D5E2-4C35-925E-4ACAF6CF608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82B8359-4246-4A2B-A9D9-E2CD716A5A7B}">
      <dgm:prSet/>
      <dgm:spPr/>
      <dgm:t>
        <a:bodyPr/>
        <a:lstStyle/>
        <a:p>
          <a:r>
            <a:rPr lang="fi-FI"/>
            <a:t>Erilaiset laiteympäristöt  (Apple, mobiilit, tabletit)</a:t>
          </a:r>
          <a:endParaRPr lang="en-US"/>
        </a:p>
      </dgm:t>
    </dgm:pt>
    <dgm:pt modelId="{1ED03255-08C3-451F-A6D8-380CB06CA389}" type="parTrans" cxnId="{606683DA-8847-402A-882C-6F582B62AEC4}">
      <dgm:prSet/>
      <dgm:spPr/>
      <dgm:t>
        <a:bodyPr/>
        <a:lstStyle/>
        <a:p>
          <a:endParaRPr lang="en-US"/>
        </a:p>
      </dgm:t>
    </dgm:pt>
    <dgm:pt modelId="{D2B8B99B-4C8D-4F8A-9282-0E5EBA98A841}" type="sibTrans" cxnId="{606683DA-8847-402A-882C-6F582B62AEC4}">
      <dgm:prSet/>
      <dgm:spPr/>
      <dgm:t>
        <a:bodyPr/>
        <a:lstStyle/>
        <a:p>
          <a:endParaRPr lang="en-US"/>
        </a:p>
      </dgm:t>
    </dgm:pt>
    <dgm:pt modelId="{A998707B-B1FE-4DA8-B694-4D0146F8AA89}">
      <dgm:prSet/>
      <dgm:spPr/>
      <dgm:t>
        <a:bodyPr/>
        <a:lstStyle/>
        <a:p>
          <a:r>
            <a:rPr lang="fi-FI"/>
            <a:t>Kuinka saan asiakkaan ymmärtämään opastamisen rajat?</a:t>
          </a:r>
          <a:endParaRPr lang="en-US"/>
        </a:p>
      </dgm:t>
    </dgm:pt>
    <dgm:pt modelId="{E4448C56-792F-4EF1-B218-42C95CAC48BC}" type="parTrans" cxnId="{0A198C9E-D006-4B18-849F-14361945AEC7}">
      <dgm:prSet/>
      <dgm:spPr/>
      <dgm:t>
        <a:bodyPr/>
        <a:lstStyle/>
        <a:p>
          <a:endParaRPr lang="en-US"/>
        </a:p>
      </dgm:t>
    </dgm:pt>
    <dgm:pt modelId="{8EBAB2D9-1E3D-4A0A-9C82-889C4421080D}" type="sibTrans" cxnId="{0A198C9E-D006-4B18-849F-14361945AEC7}">
      <dgm:prSet/>
      <dgm:spPr/>
      <dgm:t>
        <a:bodyPr/>
        <a:lstStyle/>
        <a:p>
          <a:endParaRPr lang="en-US"/>
        </a:p>
      </dgm:t>
    </dgm:pt>
    <dgm:pt modelId="{BBE53DB6-C604-41FE-8BFF-40B538E70899}" type="pres">
      <dgm:prSet presAssocID="{7DC3D508-D5E2-4C35-925E-4ACAF6CF608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F67AB6A-13CE-4AFF-9D66-1136E57FB75A}" type="pres">
      <dgm:prSet presAssocID="{D82B8359-4246-4A2B-A9D9-E2CD716A5A7B}" presName="hierRoot1" presStyleCnt="0"/>
      <dgm:spPr/>
    </dgm:pt>
    <dgm:pt modelId="{B9BB6BE1-04FF-4715-A5A4-38BD0121E54C}" type="pres">
      <dgm:prSet presAssocID="{D82B8359-4246-4A2B-A9D9-E2CD716A5A7B}" presName="composite" presStyleCnt="0"/>
      <dgm:spPr/>
    </dgm:pt>
    <dgm:pt modelId="{4F11A732-2830-443E-A7B7-5D5BFE23AC2E}" type="pres">
      <dgm:prSet presAssocID="{D82B8359-4246-4A2B-A9D9-E2CD716A5A7B}" presName="background" presStyleLbl="node0" presStyleIdx="0" presStyleCnt="2"/>
      <dgm:spPr/>
    </dgm:pt>
    <dgm:pt modelId="{A0BA386C-8253-4DD4-9E5E-01465DEAB6F4}" type="pres">
      <dgm:prSet presAssocID="{D82B8359-4246-4A2B-A9D9-E2CD716A5A7B}" presName="text" presStyleLbl="fgAcc0" presStyleIdx="0" presStyleCnt="2">
        <dgm:presLayoutVars>
          <dgm:chPref val="3"/>
        </dgm:presLayoutVars>
      </dgm:prSet>
      <dgm:spPr/>
    </dgm:pt>
    <dgm:pt modelId="{4F82E687-1F50-4048-ACE8-6B6AA34E2729}" type="pres">
      <dgm:prSet presAssocID="{D82B8359-4246-4A2B-A9D9-E2CD716A5A7B}" presName="hierChild2" presStyleCnt="0"/>
      <dgm:spPr/>
    </dgm:pt>
    <dgm:pt modelId="{C0470A28-CAD3-4316-9013-91B121AB756D}" type="pres">
      <dgm:prSet presAssocID="{A998707B-B1FE-4DA8-B694-4D0146F8AA89}" presName="hierRoot1" presStyleCnt="0"/>
      <dgm:spPr/>
    </dgm:pt>
    <dgm:pt modelId="{B01B3A7A-70F8-44BE-ADB0-68FC415F2233}" type="pres">
      <dgm:prSet presAssocID="{A998707B-B1FE-4DA8-B694-4D0146F8AA89}" presName="composite" presStyleCnt="0"/>
      <dgm:spPr/>
    </dgm:pt>
    <dgm:pt modelId="{B44D311C-CB65-439C-8045-13E1F4BAAB2C}" type="pres">
      <dgm:prSet presAssocID="{A998707B-B1FE-4DA8-B694-4D0146F8AA89}" presName="background" presStyleLbl="node0" presStyleIdx="1" presStyleCnt="2"/>
      <dgm:spPr/>
    </dgm:pt>
    <dgm:pt modelId="{1D404050-F5A7-4F16-A15F-3530391705EF}" type="pres">
      <dgm:prSet presAssocID="{A998707B-B1FE-4DA8-B694-4D0146F8AA89}" presName="text" presStyleLbl="fgAcc0" presStyleIdx="1" presStyleCnt="2">
        <dgm:presLayoutVars>
          <dgm:chPref val="3"/>
        </dgm:presLayoutVars>
      </dgm:prSet>
      <dgm:spPr/>
    </dgm:pt>
    <dgm:pt modelId="{97F383A7-03D8-426F-A3FC-604042C95238}" type="pres">
      <dgm:prSet presAssocID="{A998707B-B1FE-4DA8-B694-4D0146F8AA89}" presName="hierChild2" presStyleCnt="0"/>
      <dgm:spPr/>
    </dgm:pt>
  </dgm:ptLst>
  <dgm:cxnLst>
    <dgm:cxn modelId="{3F7C4D2C-DC6C-4426-BCDC-250318E706A5}" type="presOf" srcId="{A998707B-B1FE-4DA8-B694-4D0146F8AA89}" destId="{1D404050-F5A7-4F16-A15F-3530391705EF}" srcOrd="0" destOrd="0" presId="urn:microsoft.com/office/officeart/2005/8/layout/hierarchy1"/>
    <dgm:cxn modelId="{583BEF80-D593-4708-8A66-F06341D3B1D0}" type="presOf" srcId="{7DC3D508-D5E2-4C35-925E-4ACAF6CF6085}" destId="{BBE53DB6-C604-41FE-8BFF-40B538E70899}" srcOrd="0" destOrd="0" presId="urn:microsoft.com/office/officeart/2005/8/layout/hierarchy1"/>
    <dgm:cxn modelId="{0A198C9E-D006-4B18-849F-14361945AEC7}" srcId="{7DC3D508-D5E2-4C35-925E-4ACAF6CF6085}" destId="{A998707B-B1FE-4DA8-B694-4D0146F8AA89}" srcOrd="1" destOrd="0" parTransId="{E4448C56-792F-4EF1-B218-42C95CAC48BC}" sibTransId="{8EBAB2D9-1E3D-4A0A-9C82-889C4421080D}"/>
    <dgm:cxn modelId="{606683DA-8847-402A-882C-6F582B62AEC4}" srcId="{7DC3D508-D5E2-4C35-925E-4ACAF6CF6085}" destId="{D82B8359-4246-4A2B-A9D9-E2CD716A5A7B}" srcOrd="0" destOrd="0" parTransId="{1ED03255-08C3-451F-A6D8-380CB06CA389}" sibTransId="{D2B8B99B-4C8D-4F8A-9282-0E5EBA98A841}"/>
    <dgm:cxn modelId="{FAF378FC-FD0D-4AD8-9107-7B60228D3D97}" type="presOf" srcId="{D82B8359-4246-4A2B-A9D9-E2CD716A5A7B}" destId="{A0BA386C-8253-4DD4-9E5E-01465DEAB6F4}" srcOrd="0" destOrd="0" presId="urn:microsoft.com/office/officeart/2005/8/layout/hierarchy1"/>
    <dgm:cxn modelId="{1A10A066-DBF7-4F96-A6DD-45D5F3EEA2F2}" type="presParOf" srcId="{BBE53DB6-C604-41FE-8BFF-40B538E70899}" destId="{8F67AB6A-13CE-4AFF-9D66-1136E57FB75A}" srcOrd="0" destOrd="0" presId="urn:microsoft.com/office/officeart/2005/8/layout/hierarchy1"/>
    <dgm:cxn modelId="{12BB709F-4D4D-4781-BF48-6C29D078C42F}" type="presParOf" srcId="{8F67AB6A-13CE-4AFF-9D66-1136E57FB75A}" destId="{B9BB6BE1-04FF-4715-A5A4-38BD0121E54C}" srcOrd="0" destOrd="0" presId="urn:microsoft.com/office/officeart/2005/8/layout/hierarchy1"/>
    <dgm:cxn modelId="{878B488E-A218-4313-BC6F-A4EED48B0DD6}" type="presParOf" srcId="{B9BB6BE1-04FF-4715-A5A4-38BD0121E54C}" destId="{4F11A732-2830-443E-A7B7-5D5BFE23AC2E}" srcOrd="0" destOrd="0" presId="urn:microsoft.com/office/officeart/2005/8/layout/hierarchy1"/>
    <dgm:cxn modelId="{BBD5227E-60B5-459D-970E-8066BC56A9C8}" type="presParOf" srcId="{B9BB6BE1-04FF-4715-A5A4-38BD0121E54C}" destId="{A0BA386C-8253-4DD4-9E5E-01465DEAB6F4}" srcOrd="1" destOrd="0" presId="urn:microsoft.com/office/officeart/2005/8/layout/hierarchy1"/>
    <dgm:cxn modelId="{517A6C5D-75F1-48A4-B3AF-F707A585A42A}" type="presParOf" srcId="{8F67AB6A-13CE-4AFF-9D66-1136E57FB75A}" destId="{4F82E687-1F50-4048-ACE8-6B6AA34E2729}" srcOrd="1" destOrd="0" presId="urn:microsoft.com/office/officeart/2005/8/layout/hierarchy1"/>
    <dgm:cxn modelId="{69E53448-4546-4DC1-82C5-CFF124C2E776}" type="presParOf" srcId="{BBE53DB6-C604-41FE-8BFF-40B538E70899}" destId="{C0470A28-CAD3-4316-9013-91B121AB756D}" srcOrd="1" destOrd="0" presId="urn:microsoft.com/office/officeart/2005/8/layout/hierarchy1"/>
    <dgm:cxn modelId="{2467E843-152E-40E9-B233-F1B2B0A4862C}" type="presParOf" srcId="{C0470A28-CAD3-4316-9013-91B121AB756D}" destId="{B01B3A7A-70F8-44BE-ADB0-68FC415F2233}" srcOrd="0" destOrd="0" presId="urn:microsoft.com/office/officeart/2005/8/layout/hierarchy1"/>
    <dgm:cxn modelId="{0F241EEC-8518-42EA-A848-DE99946CBB2F}" type="presParOf" srcId="{B01B3A7A-70F8-44BE-ADB0-68FC415F2233}" destId="{B44D311C-CB65-439C-8045-13E1F4BAAB2C}" srcOrd="0" destOrd="0" presId="urn:microsoft.com/office/officeart/2005/8/layout/hierarchy1"/>
    <dgm:cxn modelId="{AC2C5B0E-A499-48D5-8BAB-5CD4B553630D}" type="presParOf" srcId="{B01B3A7A-70F8-44BE-ADB0-68FC415F2233}" destId="{1D404050-F5A7-4F16-A15F-3530391705EF}" srcOrd="1" destOrd="0" presId="urn:microsoft.com/office/officeart/2005/8/layout/hierarchy1"/>
    <dgm:cxn modelId="{0226F66C-3BF9-4617-B4B5-469C5F6B436B}" type="presParOf" srcId="{C0470A28-CAD3-4316-9013-91B121AB756D}" destId="{97F383A7-03D8-426F-A3FC-604042C9523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4E28EF-0BB4-4D8A-A307-61B2A42C68F4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75889A7E-9FCE-47C5-BB3C-44AB003D5BD6}">
      <dgm:prSet/>
      <dgm:spPr/>
      <dgm:t>
        <a:bodyPr/>
        <a:lstStyle/>
        <a:p>
          <a:r>
            <a:rPr lang="fi-FI"/>
            <a:t>Vahvan tunnistautumisen palvelujen käyttö -&gt; asiakas itse!</a:t>
          </a:r>
          <a:endParaRPr lang="en-US"/>
        </a:p>
      </dgm:t>
    </dgm:pt>
    <dgm:pt modelId="{246C55EF-E745-4AB6-9056-071914DF573C}" type="parTrans" cxnId="{D52A80AD-A739-4FD8-A826-FF0DA03F7EC2}">
      <dgm:prSet/>
      <dgm:spPr/>
      <dgm:t>
        <a:bodyPr/>
        <a:lstStyle/>
        <a:p>
          <a:endParaRPr lang="en-US"/>
        </a:p>
      </dgm:t>
    </dgm:pt>
    <dgm:pt modelId="{02F0AFD9-FC81-4BD5-81F6-91C088566192}" type="sibTrans" cxnId="{D52A80AD-A739-4FD8-A826-FF0DA03F7EC2}">
      <dgm:prSet/>
      <dgm:spPr/>
      <dgm:t>
        <a:bodyPr/>
        <a:lstStyle/>
        <a:p>
          <a:endParaRPr lang="en-US"/>
        </a:p>
      </dgm:t>
    </dgm:pt>
    <dgm:pt modelId="{2EC6EE49-826E-4958-9736-38F8B6E0653B}">
      <dgm:prSet/>
      <dgm:spPr/>
      <dgm:t>
        <a:bodyPr/>
        <a:lstStyle/>
        <a:p>
          <a:r>
            <a:rPr lang="fi-FI"/>
            <a:t>Älä tulkitse tai ota kantaa sisältöihin!</a:t>
          </a:r>
          <a:endParaRPr lang="en-US"/>
        </a:p>
      </dgm:t>
    </dgm:pt>
    <dgm:pt modelId="{B37A52C5-B3B7-43F0-9242-2E34057D542F}" type="parTrans" cxnId="{785D6716-130E-4923-BA3D-C918498E4201}">
      <dgm:prSet/>
      <dgm:spPr/>
      <dgm:t>
        <a:bodyPr/>
        <a:lstStyle/>
        <a:p>
          <a:endParaRPr lang="en-US"/>
        </a:p>
      </dgm:t>
    </dgm:pt>
    <dgm:pt modelId="{462EB5BD-9208-45DC-A9AC-5CCC8D0B01BD}" type="sibTrans" cxnId="{785D6716-130E-4923-BA3D-C918498E4201}">
      <dgm:prSet/>
      <dgm:spPr/>
      <dgm:t>
        <a:bodyPr/>
        <a:lstStyle/>
        <a:p>
          <a:endParaRPr lang="en-US"/>
        </a:p>
      </dgm:t>
    </dgm:pt>
    <dgm:pt modelId="{9AA31188-9B0A-4D33-8DA7-FC7EDB372B5C}">
      <dgm:prSet/>
      <dgm:spPr/>
      <dgm:t>
        <a:bodyPr/>
        <a:lstStyle/>
        <a:p>
          <a:r>
            <a:rPr lang="fi-FI"/>
            <a:t>Huomioi, että esim. lapset eivät itse voi tehdä kaikkea</a:t>
          </a:r>
          <a:endParaRPr lang="en-US"/>
        </a:p>
      </dgm:t>
    </dgm:pt>
    <dgm:pt modelId="{C6F85FC5-D326-4AB6-8B3F-00A5519FA2AA}" type="parTrans" cxnId="{6A6E6F79-7E4A-4FB3-8377-227C556CA0B6}">
      <dgm:prSet/>
      <dgm:spPr/>
      <dgm:t>
        <a:bodyPr/>
        <a:lstStyle/>
        <a:p>
          <a:endParaRPr lang="en-US"/>
        </a:p>
      </dgm:t>
    </dgm:pt>
    <dgm:pt modelId="{6C1AC7EB-4823-46CE-B636-7752837B52D5}" type="sibTrans" cxnId="{6A6E6F79-7E4A-4FB3-8377-227C556CA0B6}">
      <dgm:prSet/>
      <dgm:spPr/>
      <dgm:t>
        <a:bodyPr/>
        <a:lstStyle/>
        <a:p>
          <a:endParaRPr lang="en-US"/>
        </a:p>
      </dgm:t>
    </dgm:pt>
    <dgm:pt modelId="{AA60F810-9BAC-4CA0-B11A-5E4D68382933}">
      <dgm:prSet/>
      <dgm:spPr/>
      <dgm:t>
        <a:bodyPr/>
        <a:lstStyle/>
        <a:p>
          <a:r>
            <a:rPr lang="fi-FI"/>
            <a:t>Huomioi esim. terveystietojen luottamuksellisuus</a:t>
          </a:r>
          <a:endParaRPr lang="en-US"/>
        </a:p>
      </dgm:t>
    </dgm:pt>
    <dgm:pt modelId="{8E9E1F3D-4C76-4011-A960-59235092BDA2}" type="parTrans" cxnId="{707AF32F-7655-4C9C-A070-1D144510AC70}">
      <dgm:prSet/>
      <dgm:spPr/>
      <dgm:t>
        <a:bodyPr/>
        <a:lstStyle/>
        <a:p>
          <a:endParaRPr lang="en-US"/>
        </a:p>
      </dgm:t>
    </dgm:pt>
    <dgm:pt modelId="{B6DD1F06-0554-49C3-90FA-FEACCBB999C6}" type="sibTrans" cxnId="{707AF32F-7655-4C9C-A070-1D144510AC70}">
      <dgm:prSet/>
      <dgm:spPr/>
      <dgm:t>
        <a:bodyPr/>
        <a:lstStyle/>
        <a:p>
          <a:endParaRPr lang="en-US"/>
        </a:p>
      </dgm:t>
    </dgm:pt>
    <dgm:pt modelId="{C7BE900A-8B19-47DD-8A09-DA1367BAF4E7}">
      <dgm:prSet/>
      <dgm:spPr/>
      <dgm:t>
        <a:bodyPr/>
        <a:lstStyle/>
        <a:p>
          <a:pPr>
            <a:lnSpc>
              <a:spcPct val="100000"/>
            </a:lnSpc>
          </a:pPr>
          <a:r>
            <a:rPr lang="fi-FI"/>
            <a:t>Alaiköiset</a:t>
          </a:r>
          <a:endParaRPr lang="en-US"/>
        </a:p>
      </dgm:t>
    </dgm:pt>
    <dgm:pt modelId="{2759EC03-5D56-4C7B-85D5-059968FADC4F}" type="parTrans" cxnId="{4A82CBBA-C626-4183-9683-5A524118AFFC}">
      <dgm:prSet/>
      <dgm:spPr/>
      <dgm:t>
        <a:bodyPr/>
        <a:lstStyle/>
        <a:p>
          <a:endParaRPr lang="en-US"/>
        </a:p>
      </dgm:t>
    </dgm:pt>
    <dgm:pt modelId="{4A61D767-6A15-4E68-8827-0EE0F965F5B6}" type="sibTrans" cxnId="{4A82CBBA-C626-4183-9683-5A524118AFFC}">
      <dgm:prSet/>
      <dgm:spPr/>
      <dgm:t>
        <a:bodyPr/>
        <a:lstStyle/>
        <a:p>
          <a:endParaRPr lang="en-US"/>
        </a:p>
      </dgm:t>
    </dgm:pt>
    <dgm:pt modelId="{29FB5672-6FF9-45A2-8308-DAFE97894DD7}" type="pres">
      <dgm:prSet presAssocID="{B74E28EF-0BB4-4D8A-A307-61B2A42C68F4}" presName="linear" presStyleCnt="0">
        <dgm:presLayoutVars>
          <dgm:dir/>
          <dgm:animLvl val="lvl"/>
          <dgm:resizeHandles val="exact"/>
        </dgm:presLayoutVars>
      </dgm:prSet>
      <dgm:spPr/>
    </dgm:pt>
    <dgm:pt modelId="{4B292CF8-E30B-4D38-8444-0EF82CE8EB41}" type="pres">
      <dgm:prSet presAssocID="{75889A7E-9FCE-47C5-BB3C-44AB003D5BD6}" presName="parentLin" presStyleCnt="0"/>
      <dgm:spPr/>
    </dgm:pt>
    <dgm:pt modelId="{C1F14257-D1AC-4946-984D-0FF260BCD1D4}" type="pres">
      <dgm:prSet presAssocID="{75889A7E-9FCE-47C5-BB3C-44AB003D5BD6}" presName="parentLeftMargin" presStyleLbl="node1" presStyleIdx="0" presStyleCnt="4"/>
      <dgm:spPr/>
    </dgm:pt>
    <dgm:pt modelId="{4E095D59-A1DA-498E-A371-251F7616B262}" type="pres">
      <dgm:prSet presAssocID="{75889A7E-9FCE-47C5-BB3C-44AB003D5BD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09F2A29-2D6A-4264-99FD-8DA343861BC2}" type="pres">
      <dgm:prSet presAssocID="{75889A7E-9FCE-47C5-BB3C-44AB003D5BD6}" presName="negativeSpace" presStyleCnt="0"/>
      <dgm:spPr/>
    </dgm:pt>
    <dgm:pt modelId="{D3FFCF1F-59B2-4E58-A3F9-5054D17F0EFE}" type="pres">
      <dgm:prSet presAssocID="{75889A7E-9FCE-47C5-BB3C-44AB003D5BD6}" presName="childText" presStyleLbl="conFgAcc1" presStyleIdx="0" presStyleCnt="4">
        <dgm:presLayoutVars>
          <dgm:bulletEnabled val="1"/>
        </dgm:presLayoutVars>
      </dgm:prSet>
      <dgm:spPr/>
    </dgm:pt>
    <dgm:pt modelId="{C6000E5F-83EC-440D-BB95-1DBC8D8651AD}" type="pres">
      <dgm:prSet presAssocID="{02F0AFD9-FC81-4BD5-81F6-91C088566192}" presName="spaceBetweenRectangles" presStyleCnt="0"/>
      <dgm:spPr/>
    </dgm:pt>
    <dgm:pt modelId="{0F661E78-A91E-4424-9C04-BD3D06196E60}" type="pres">
      <dgm:prSet presAssocID="{2EC6EE49-826E-4958-9736-38F8B6E0653B}" presName="parentLin" presStyleCnt="0"/>
      <dgm:spPr/>
    </dgm:pt>
    <dgm:pt modelId="{2F35F599-4D82-45ED-9271-55B2686AEC13}" type="pres">
      <dgm:prSet presAssocID="{2EC6EE49-826E-4958-9736-38F8B6E0653B}" presName="parentLeftMargin" presStyleLbl="node1" presStyleIdx="0" presStyleCnt="4"/>
      <dgm:spPr/>
    </dgm:pt>
    <dgm:pt modelId="{2589B9E9-54D0-4E25-ABB2-A2C35D227E10}" type="pres">
      <dgm:prSet presAssocID="{2EC6EE49-826E-4958-9736-38F8B6E0653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24733A8-8D3F-4B95-AAD2-BFC6378F769D}" type="pres">
      <dgm:prSet presAssocID="{2EC6EE49-826E-4958-9736-38F8B6E0653B}" presName="negativeSpace" presStyleCnt="0"/>
      <dgm:spPr/>
    </dgm:pt>
    <dgm:pt modelId="{A8AE6F44-939F-4B04-872E-5F8AD29B2063}" type="pres">
      <dgm:prSet presAssocID="{2EC6EE49-826E-4958-9736-38F8B6E0653B}" presName="childText" presStyleLbl="conFgAcc1" presStyleIdx="1" presStyleCnt="4">
        <dgm:presLayoutVars>
          <dgm:bulletEnabled val="1"/>
        </dgm:presLayoutVars>
      </dgm:prSet>
      <dgm:spPr/>
    </dgm:pt>
    <dgm:pt modelId="{C25EAA27-46F9-4033-9ED2-83D018FBEAA6}" type="pres">
      <dgm:prSet presAssocID="{462EB5BD-9208-45DC-A9AC-5CCC8D0B01BD}" presName="spaceBetweenRectangles" presStyleCnt="0"/>
      <dgm:spPr/>
    </dgm:pt>
    <dgm:pt modelId="{C3AACC40-1E61-47A2-AB15-63B31EB6F6D7}" type="pres">
      <dgm:prSet presAssocID="{9AA31188-9B0A-4D33-8DA7-FC7EDB372B5C}" presName="parentLin" presStyleCnt="0"/>
      <dgm:spPr/>
    </dgm:pt>
    <dgm:pt modelId="{7C108FCA-2441-44AD-B2A0-D73CCF89C4E9}" type="pres">
      <dgm:prSet presAssocID="{9AA31188-9B0A-4D33-8DA7-FC7EDB372B5C}" presName="parentLeftMargin" presStyleLbl="node1" presStyleIdx="1" presStyleCnt="4"/>
      <dgm:spPr/>
    </dgm:pt>
    <dgm:pt modelId="{2571CDEB-9B96-4300-83A9-F788329C3D81}" type="pres">
      <dgm:prSet presAssocID="{9AA31188-9B0A-4D33-8DA7-FC7EDB372B5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420F389-7B5E-49ED-878A-51A5B23DD131}" type="pres">
      <dgm:prSet presAssocID="{9AA31188-9B0A-4D33-8DA7-FC7EDB372B5C}" presName="negativeSpace" presStyleCnt="0"/>
      <dgm:spPr/>
    </dgm:pt>
    <dgm:pt modelId="{94BB808F-04F1-47B3-8D1C-51B7B87B6C0D}" type="pres">
      <dgm:prSet presAssocID="{9AA31188-9B0A-4D33-8DA7-FC7EDB372B5C}" presName="childText" presStyleLbl="conFgAcc1" presStyleIdx="2" presStyleCnt="4">
        <dgm:presLayoutVars>
          <dgm:bulletEnabled val="1"/>
        </dgm:presLayoutVars>
      </dgm:prSet>
      <dgm:spPr/>
    </dgm:pt>
    <dgm:pt modelId="{160D4B7A-1258-44F5-8953-1FC1B7B9B661}" type="pres">
      <dgm:prSet presAssocID="{6C1AC7EB-4823-46CE-B636-7752837B52D5}" presName="spaceBetweenRectangles" presStyleCnt="0"/>
      <dgm:spPr/>
    </dgm:pt>
    <dgm:pt modelId="{32A4A24A-EF25-494B-ACD0-23E1CA3CBCF8}" type="pres">
      <dgm:prSet presAssocID="{AA60F810-9BAC-4CA0-B11A-5E4D68382933}" presName="parentLin" presStyleCnt="0"/>
      <dgm:spPr/>
    </dgm:pt>
    <dgm:pt modelId="{C1123995-D88E-41D7-95AB-08DBE670DD82}" type="pres">
      <dgm:prSet presAssocID="{AA60F810-9BAC-4CA0-B11A-5E4D68382933}" presName="parentLeftMargin" presStyleLbl="node1" presStyleIdx="2" presStyleCnt="4"/>
      <dgm:spPr/>
    </dgm:pt>
    <dgm:pt modelId="{0D5A7115-8447-499D-A8FC-FF39EC257361}" type="pres">
      <dgm:prSet presAssocID="{AA60F810-9BAC-4CA0-B11A-5E4D6838293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04333FE4-2DE8-4E4B-8307-BFF3BF33C571}" type="pres">
      <dgm:prSet presAssocID="{AA60F810-9BAC-4CA0-B11A-5E4D68382933}" presName="negativeSpace" presStyleCnt="0"/>
      <dgm:spPr/>
    </dgm:pt>
    <dgm:pt modelId="{A5A864E7-A1AA-4C91-9CE2-BB0D2998213F}" type="pres">
      <dgm:prSet presAssocID="{AA60F810-9BAC-4CA0-B11A-5E4D6838293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85D6716-130E-4923-BA3D-C918498E4201}" srcId="{B74E28EF-0BB4-4D8A-A307-61B2A42C68F4}" destId="{2EC6EE49-826E-4958-9736-38F8B6E0653B}" srcOrd="1" destOrd="0" parTransId="{B37A52C5-B3B7-43F0-9242-2E34057D542F}" sibTransId="{462EB5BD-9208-45DC-A9AC-5CCC8D0B01BD}"/>
    <dgm:cxn modelId="{2FC19F17-F7CE-4899-83C8-DFCD312DDBFF}" type="presOf" srcId="{9AA31188-9B0A-4D33-8DA7-FC7EDB372B5C}" destId="{7C108FCA-2441-44AD-B2A0-D73CCF89C4E9}" srcOrd="0" destOrd="0" presId="urn:microsoft.com/office/officeart/2005/8/layout/list1"/>
    <dgm:cxn modelId="{7907AC19-E324-407B-B2CB-1B3B047C6CA0}" type="presOf" srcId="{C7BE900A-8B19-47DD-8A09-DA1367BAF4E7}" destId="{A5A864E7-A1AA-4C91-9CE2-BB0D2998213F}" srcOrd="0" destOrd="0" presId="urn:microsoft.com/office/officeart/2005/8/layout/list1"/>
    <dgm:cxn modelId="{707AF32F-7655-4C9C-A070-1D144510AC70}" srcId="{B74E28EF-0BB4-4D8A-A307-61B2A42C68F4}" destId="{AA60F810-9BAC-4CA0-B11A-5E4D68382933}" srcOrd="3" destOrd="0" parTransId="{8E9E1F3D-4C76-4011-A960-59235092BDA2}" sibTransId="{B6DD1F06-0554-49C3-90FA-FEACCBB999C6}"/>
    <dgm:cxn modelId="{E6218645-9D63-4878-ADB6-78F9094D00CC}" type="presOf" srcId="{75889A7E-9FCE-47C5-BB3C-44AB003D5BD6}" destId="{4E095D59-A1DA-498E-A371-251F7616B262}" srcOrd="1" destOrd="0" presId="urn:microsoft.com/office/officeart/2005/8/layout/list1"/>
    <dgm:cxn modelId="{A87E6167-AD97-46E6-B244-9F82DD669E92}" type="presOf" srcId="{AA60F810-9BAC-4CA0-B11A-5E4D68382933}" destId="{C1123995-D88E-41D7-95AB-08DBE670DD82}" srcOrd="0" destOrd="0" presId="urn:microsoft.com/office/officeart/2005/8/layout/list1"/>
    <dgm:cxn modelId="{16FEAC6A-7637-4DCB-A385-8986199019BF}" type="presOf" srcId="{B74E28EF-0BB4-4D8A-A307-61B2A42C68F4}" destId="{29FB5672-6FF9-45A2-8308-DAFE97894DD7}" srcOrd="0" destOrd="0" presId="urn:microsoft.com/office/officeart/2005/8/layout/list1"/>
    <dgm:cxn modelId="{6A6E6F79-7E4A-4FB3-8377-227C556CA0B6}" srcId="{B74E28EF-0BB4-4D8A-A307-61B2A42C68F4}" destId="{9AA31188-9B0A-4D33-8DA7-FC7EDB372B5C}" srcOrd="2" destOrd="0" parTransId="{C6F85FC5-D326-4AB6-8B3F-00A5519FA2AA}" sibTransId="{6C1AC7EB-4823-46CE-B636-7752837B52D5}"/>
    <dgm:cxn modelId="{8A46818C-FF63-43EE-90F1-3922F32AE27A}" type="presOf" srcId="{AA60F810-9BAC-4CA0-B11A-5E4D68382933}" destId="{0D5A7115-8447-499D-A8FC-FF39EC257361}" srcOrd="1" destOrd="0" presId="urn:microsoft.com/office/officeart/2005/8/layout/list1"/>
    <dgm:cxn modelId="{FCA0A296-E65F-4D7B-8996-85DDB9CDBD94}" type="presOf" srcId="{2EC6EE49-826E-4958-9736-38F8B6E0653B}" destId="{2589B9E9-54D0-4E25-ABB2-A2C35D227E10}" srcOrd="1" destOrd="0" presId="urn:microsoft.com/office/officeart/2005/8/layout/list1"/>
    <dgm:cxn modelId="{8A88EB9F-47F7-4ED8-85E7-B33FBF1B2C10}" type="presOf" srcId="{9AA31188-9B0A-4D33-8DA7-FC7EDB372B5C}" destId="{2571CDEB-9B96-4300-83A9-F788329C3D81}" srcOrd="1" destOrd="0" presId="urn:microsoft.com/office/officeart/2005/8/layout/list1"/>
    <dgm:cxn modelId="{D52A80AD-A739-4FD8-A826-FF0DA03F7EC2}" srcId="{B74E28EF-0BB4-4D8A-A307-61B2A42C68F4}" destId="{75889A7E-9FCE-47C5-BB3C-44AB003D5BD6}" srcOrd="0" destOrd="0" parTransId="{246C55EF-E745-4AB6-9056-071914DF573C}" sibTransId="{02F0AFD9-FC81-4BD5-81F6-91C088566192}"/>
    <dgm:cxn modelId="{4A82CBBA-C626-4183-9683-5A524118AFFC}" srcId="{AA60F810-9BAC-4CA0-B11A-5E4D68382933}" destId="{C7BE900A-8B19-47DD-8A09-DA1367BAF4E7}" srcOrd="0" destOrd="0" parTransId="{2759EC03-5D56-4C7B-85D5-059968FADC4F}" sibTransId="{4A61D767-6A15-4E68-8827-0EE0F965F5B6}"/>
    <dgm:cxn modelId="{68D02DDB-5E12-4AA1-8307-0B371EC4411C}" type="presOf" srcId="{75889A7E-9FCE-47C5-BB3C-44AB003D5BD6}" destId="{C1F14257-D1AC-4946-984D-0FF260BCD1D4}" srcOrd="0" destOrd="0" presId="urn:microsoft.com/office/officeart/2005/8/layout/list1"/>
    <dgm:cxn modelId="{D34CCBE1-8440-4B52-ABB0-5D9A5B091231}" type="presOf" srcId="{2EC6EE49-826E-4958-9736-38F8B6E0653B}" destId="{2F35F599-4D82-45ED-9271-55B2686AEC13}" srcOrd="0" destOrd="0" presId="urn:microsoft.com/office/officeart/2005/8/layout/list1"/>
    <dgm:cxn modelId="{E53E9922-5D1A-474A-92B7-0FADE1973E22}" type="presParOf" srcId="{29FB5672-6FF9-45A2-8308-DAFE97894DD7}" destId="{4B292CF8-E30B-4D38-8444-0EF82CE8EB41}" srcOrd="0" destOrd="0" presId="urn:microsoft.com/office/officeart/2005/8/layout/list1"/>
    <dgm:cxn modelId="{D091C073-C2C9-48B3-8FD7-D3CD14AA875A}" type="presParOf" srcId="{4B292CF8-E30B-4D38-8444-0EF82CE8EB41}" destId="{C1F14257-D1AC-4946-984D-0FF260BCD1D4}" srcOrd="0" destOrd="0" presId="urn:microsoft.com/office/officeart/2005/8/layout/list1"/>
    <dgm:cxn modelId="{1EA0397F-BC13-4E34-8C22-3A7768D8E49D}" type="presParOf" srcId="{4B292CF8-E30B-4D38-8444-0EF82CE8EB41}" destId="{4E095D59-A1DA-498E-A371-251F7616B262}" srcOrd="1" destOrd="0" presId="urn:microsoft.com/office/officeart/2005/8/layout/list1"/>
    <dgm:cxn modelId="{B5F748F3-03B1-47C3-93E4-71DEABEF6C3C}" type="presParOf" srcId="{29FB5672-6FF9-45A2-8308-DAFE97894DD7}" destId="{E09F2A29-2D6A-4264-99FD-8DA343861BC2}" srcOrd="1" destOrd="0" presId="urn:microsoft.com/office/officeart/2005/8/layout/list1"/>
    <dgm:cxn modelId="{DAAA17A3-1A5F-4427-B56E-BAC8E7819079}" type="presParOf" srcId="{29FB5672-6FF9-45A2-8308-DAFE97894DD7}" destId="{D3FFCF1F-59B2-4E58-A3F9-5054D17F0EFE}" srcOrd="2" destOrd="0" presId="urn:microsoft.com/office/officeart/2005/8/layout/list1"/>
    <dgm:cxn modelId="{FADBC825-1C9C-4EEB-94D5-7232B3323AA2}" type="presParOf" srcId="{29FB5672-6FF9-45A2-8308-DAFE97894DD7}" destId="{C6000E5F-83EC-440D-BB95-1DBC8D8651AD}" srcOrd="3" destOrd="0" presId="urn:microsoft.com/office/officeart/2005/8/layout/list1"/>
    <dgm:cxn modelId="{394DE210-94DE-4033-BBB0-78580B6D11F9}" type="presParOf" srcId="{29FB5672-6FF9-45A2-8308-DAFE97894DD7}" destId="{0F661E78-A91E-4424-9C04-BD3D06196E60}" srcOrd="4" destOrd="0" presId="urn:microsoft.com/office/officeart/2005/8/layout/list1"/>
    <dgm:cxn modelId="{95A7383C-A6FF-47F2-BA94-32562DD7A9EA}" type="presParOf" srcId="{0F661E78-A91E-4424-9C04-BD3D06196E60}" destId="{2F35F599-4D82-45ED-9271-55B2686AEC13}" srcOrd="0" destOrd="0" presId="urn:microsoft.com/office/officeart/2005/8/layout/list1"/>
    <dgm:cxn modelId="{8728D038-E5AF-4F88-951B-6CE3FB9BF5C2}" type="presParOf" srcId="{0F661E78-A91E-4424-9C04-BD3D06196E60}" destId="{2589B9E9-54D0-4E25-ABB2-A2C35D227E10}" srcOrd="1" destOrd="0" presId="urn:microsoft.com/office/officeart/2005/8/layout/list1"/>
    <dgm:cxn modelId="{3A8E7469-208F-476F-93F9-16BE9478FE86}" type="presParOf" srcId="{29FB5672-6FF9-45A2-8308-DAFE97894DD7}" destId="{624733A8-8D3F-4B95-AAD2-BFC6378F769D}" srcOrd="5" destOrd="0" presId="urn:microsoft.com/office/officeart/2005/8/layout/list1"/>
    <dgm:cxn modelId="{CE8E7157-DF26-4C9E-ACA4-A5141DBE4E72}" type="presParOf" srcId="{29FB5672-6FF9-45A2-8308-DAFE97894DD7}" destId="{A8AE6F44-939F-4B04-872E-5F8AD29B2063}" srcOrd="6" destOrd="0" presId="urn:microsoft.com/office/officeart/2005/8/layout/list1"/>
    <dgm:cxn modelId="{0BE43617-B625-472E-96C5-7CAB807BEF2D}" type="presParOf" srcId="{29FB5672-6FF9-45A2-8308-DAFE97894DD7}" destId="{C25EAA27-46F9-4033-9ED2-83D018FBEAA6}" srcOrd="7" destOrd="0" presId="urn:microsoft.com/office/officeart/2005/8/layout/list1"/>
    <dgm:cxn modelId="{E4BD6426-5BC0-4F6E-A686-AE7AE3AB0A39}" type="presParOf" srcId="{29FB5672-6FF9-45A2-8308-DAFE97894DD7}" destId="{C3AACC40-1E61-47A2-AB15-63B31EB6F6D7}" srcOrd="8" destOrd="0" presId="urn:microsoft.com/office/officeart/2005/8/layout/list1"/>
    <dgm:cxn modelId="{58A62AE3-46F8-49DA-ACBD-20970E012888}" type="presParOf" srcId="{C3AACC40-1E61-47A2-AB15-63B31EB6F6D7}" destId="{7C108FCA-2441-44AD-B2A0-D73CCF89C4E9}" srcOrd="0" destOrd="0" presId="urn:microsoft.com/office/officeart/2005/8/layout/list1"/>
    <dgm:cxn modelId="{A8B338A4-8D81-4FEB-A273-EBE71F2DE77A}" type="presParOf" srcId="{C3AACC40-1E61-47A2-AB15-63B31EB6F6D7}" destId="{2571CDEB-9B96-4300-83A9-F788329C3D81}" srcOrd="1" destOrd="0" presId="urn:microsoft.com/office/officeart/2005/8/layout/list1"/>
    <dgm:cxn modelId="{4D346E8D-AA97-4347-AAFA-310F05AF5DFF}" type="presParOf" srcId="{29FB5672-6FF9-45A2-8308-DAFE97894DD7}" destId="{C420F389-7B5E-49ED-878A-51A5B23DD131}" srcOrd="9" destOrd="0" presId="urn:microsoft.com/office/officeart/2005/8/layout/list1"/>
    <dgm:cxn modelId="{FEA912D2-FDED-4392-BD77-6F10715C01FF}" type="presParOf" srcId="{29FB5672-6FF9-45A2-8308-DAFE97894DD7}" destId="{94BB808F-04F1-47B3-8D1C-51B7B87B6C0D}" srcOrd="10" destOrd="0" presId="urn:microsoft.com/office/officeart/2005/8/layout/list1"/>
    <dgm:cxn modelId="{DC2913DA-2306-4268-BF8B-95296F60A08F}" type="presParOf" srcId="{29FB5672-6FF9-45A2-8308-DAFE97894DD7}" destId="{160D4B7A-1258-44F5-8953-1FC1B7B9B661}" srcOrd="11" destOrd="0" presId="urn:microsoft.com/office/officeart/2005/8/layout/list1"/>
    <dgm:cxn modelId="{72ABDBA9-8A86-4A00-8454-EE286FFC5410}" type="presParOf" srcId="{29FB5672-6FF9-45A2-8308-DAFE97894DD7}" destId="{32A4A24A-EF25-494B-ACD0-23E1CA3CBCF8}" srcOrd="12" destOrd="0" presId="urn:microsoft.com/office/officeart/2005/8/layout/list1"/>
    <dgm:cxn modelId="{CE70C0C0-40E2-4CED-9C64-13392E113B6C}" type="presParOf" srcId="{32A4A24A-EF25-494B-ACD0-23E1CA3CBCF8}" destId="{C1123995-D88E-41D7-95AB-08DBE670DD82}" srcOrd="0" destOrd="0" presId="urn:microsoft.com/office/officeart/2005/8/layout/list1"/>
    <dgm:cxn modelId="{A221135E-96BF-4189-91D1-9B71CFD04024}" type="presParOf" srcId="{32A4A24A-EF25-494B-ACD0-23E1CA3CBCF8}" destId="{0D5A7115-8447-499D-A8FC-FF39EC257361}" srcOrd="1" destOrd="0" presId="urn:microsoft.com/office/officeart/2005/8/layout/list1"/>
    <dgm:cxn modelId="{BDFA97EF-3970-4552-B6C7-8F509B28C1ED}" type="presParOf" srcId="{29FB5672-6FF9-45A2-8308-DAFE97894DD7}" destId="{04333FE4-2DE8-4E4B-8307-BFF3BF33C571}" srcOrd="13" destOrd="0" presId="urn:microsoft.com/office/officeart/2005/8/layout/list1"/>
    <dgm:cxn modelId="{F71A9BD1-5ACE-4819-82F5-D9A53FEC9286}" type="presParOf" srcId="{29FB5672-6FF9-45A2-8308-DAFE97894DD7}" destId="{A5A864E7-A1AA-4C91-9CE2-BB0D2998213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ABB5C0-B25F-4F31-A01C-478355D24F9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B285248-6956-46B3-9712-44C3AC59B424}">
      <dgm:prSet/>
      <dgm:spPr/>
      <dgm:t>
        <a:bodyPr/>
        <a:lstStyle/>
        <a:p>
          <a:r>
            <a:rPr lang="fi-FI"/>
            <a:t>Paras tapa opettaa somea on pienryhmä</a:t>
          </a:r>
          <a:endParaRPr lang="en-US"/>
        </a:p>
      </dgm:t>
    </dgm:pt>
    <dgm:pt modelId="{54CCE6AF-8992-4999-8097-88EDC291B215}" type="parTrans" cxnId="{8C7D5B37-E08C-4E66-B435-B180A476D36B}">
      <dgm:prSet/>
      <dgm:spPr/>
      <dgm:t>
        <a:bodyPr/>
        <a:lstStyle/>
        <a:p>
          <a:endParaRPr lang="en-US"/>
        </a:p>
      </dgm:t>
    </dgm:pt>
    <dgm:pt modelId="{440929D2-25A0-4B6C-B798-136E83A97B2B}" type="sibTrans" cxnId="{8C7D5B37-E08C-4E66-B435-B180A476D36B}">
      <dgm:prSet/>
      <dgm:spPr/>
      <dgm:t>
        <a:bodyPr/>
        <a:lstStyle/>
        <a:p>
          <a:endParaRPr lang="en-US"/>
        </a:p>
      </dgm:t>
    </dgm:pt>
    <dgm:pt modelId="{59A18D51-2C6B-4C65-A1E5-EF0F4838182F}">
      <dgm:prSet/>
      <dgm:spPr/>
      <dgm:t>
        <a:bodyPr/>
        <a:lstStyle/>
        <a:p>
          <a:r>
            <a:rPr lang="fi-FI"/>
            <a:t>Tili perustamisen neuvominen on OK</a:t>
          </a:r>
          <a:endParaRPr lang="en-US"/>
        </a:p>
      </dgm:t>
    </dgm:pt>
    <dgm:pt modelId="{33840649-3E56-4531-9180-99F266083BA8}" type="parTrans" cxnId="{31E7819C-54E7-4844-A378-2EC2E67D7BF9}">
      <dgm:prSet/>
      <dgm:spPr/>
      <dgm:t>
        <a:bodyPr/>
        <a:lstStyle/>
        <a:p>
          <a:endParaRPr lang="en-US"/>
        </a:p>
      </dgm:t>
    </dgm:pt>
    <dgm:pt modelId="{50884988-2A68-4B24-818E-96756C66B997}" type="sibTrans" cxnId="{31E7819C-54E7-4844-A378-2EC2E67D7BF9}">
      <dgm:prSet/>
      <dgm:spPr/>
      <dgm:t>
        <a:bodyPr/>
        <a:lstStyle/>
        <a:p>
          <a:endParaRPr lang="en-US"/>
        </a:p>
      </dgm:t>
    </dgm:pt>
    <dgm:pt modelId="{CE289AD5-45D3-44A6-8E46-AE3F9EF7B526}">
      <dgm:prSet/>
      <dgm:spPr/>
      <dgm:t>
        <a:bodyPr/>
        <a:lstStyle/>
        <a:p>
          <a:r>
            <a:rPr lang="fi-FI"/>
            <a:t>Muista kuitenkin salasanojen yms. luottamuksellisuus</a:t>
          </a:r>
          <a:endParaRPr lang="en-US"/>
        </a:p>
      </dgm:t>
    </dgm:pt>
    <dgm:pt modelId="{444CBBFD-6DD2-436B-96C6-48E2CE0670CE}" type="parTrans" cxnId="{8CDA1C2A-600F-4D9D-974B-FB1F80895C8D}">
      <dgm:prSet/>
      <dgm:spPr/>
      <dgm:t>
        <a:bodyPr/>
        <a:lstStyle/>
        <a:p>
          <a:endParaRPr lang="en-US"/>
        </a:p>
      </dgm:t>
    </dgm:pt>
    <dgm:pt modelId="{ECED8708-0597-4B32-850E-511408A74208}" type="sibTrans" cxnId="{8CDA1C2A-600F-4D9D-974B-FB1F80895C8D}">
      <dgm:prSet/>
      <dgm:spPr/>
      <dgm:t>
        <a:bodyPr/>
        <a:lstStyle/>
        <a:p>
          <a:endParaRPr lang="en-US"/>
        </a:p>
      </dgm:t>
    </dgm:pt>
    <dgm:pt modelId="{A55BA648-4C69-48AA-985F-09A436C16FFB}" type="pres">
      <dgm:prSet presAssocID="{0DABB5C0-B25F-4F31-A01C-478355D24F9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D7DACF5-FE72-468C-963C-BCD850398229}" type="pres">
      <dgm:prSet presAssocID="{6B285248-6956-46B3-9712-44C3AC59B424}" presName="hierRoot1" presStyleCnt="0"/>
      <dgm:spPr/>
    </dgm:pt>
    <dgm:pt modelId="{22DA0924-5AAA-4C92-AB47-53EFF173E047}" type="pres">
      <dgm:prSet presAssocID="{6B285248-6956-46B3-9712-44C3AC59B424}" presName="composite" presStyleCnt="0"/>
      <dgm:spPr/>
    </dgm:pt>
    <dgm:pt modelId="{432253CD-8249-4672-9B18-632EA83748E8}" type="pres">
      <dgm:prSet presAssocID="{6B285248-6956-46B3-9712-44C3AC59B424}" presName="background" presStyleLbl="node0" presStyleIdx="0" presStyleCnt="3"/>
      <dgm:spPr/>
    </dgm:pt>
    <dgm:pt modelId="{C70B1D69-CC2E-417E-B9AB-36A6F380E084}" type="pres">
      <dgm:prSet presAssocID="{6B285248-6956-46B3-9712-44C3AC59B424}" presName="text" presStyleLbl="fgAcc0" presStyleIdx="0" presStyleCnt="3">
        <dgm:presLayoutVars>
          <dgm:chPref val="3"/>
        </dgm:presLayoutVars>
      </dgm:prSet>
      <dgm:spPr/>
    </dgm:pt>
    <dgm:pt modelId="{86404294-9F20-40DC-B4C1-7C6F351CA20A}" type="pres">
      <dgm:prSet presAssocID="{6B285248-6956-46B3-9712-44C3AC59B424}" presName="hierChild2" presStyleCnt="0"/>
      <dgm:spPr/>
    </dgm:pt>
    <dgm:pt modelId="{4CE8002C-0F15-4516-8EEE-A3607548C84A}" type="pres">
      <dgm:prSet presAssocID="{59A18D51-2C6B-4C65-A1E5-EF0F4838182F}" presName="hierRoot1" presStyleCnt="0"/>
      <dgm:spPr/>
    </dgm:pt>
    <dgm:pt modelId="{472548BD-40A9-4482-816B-964246FB203A}" type="pres">
      <dgm:prSet presAssocID="{59A18D51-2C6B-4C65-A1E5-EF0F4838182F}" presName="composite" presStyleCnt="0"/>
      <dgm:spPr/>
    </dgm:pt>
    <dgm:pt modelId="{D2361F4D-8FF3-43AC-B6C2-C4E639F30D47}" type="pres">
      <dgm:prSet presAssocID="{59A18D51-2C6B-4C65-A1E5-EF0F4838182F}" presName="background" presStyleLbl="node0" presStyleIdx="1" presStyleCnt="3"/>
      <dgm:spPr/>
    </dgm:pt>
    <dgm:pt modelId="{80551BE8-64AF-4AFE-B5B5-BA8E6AC3B71A}" type="pres">
      <dgm:prSet presAssocID="{59A18D51-2C6B-4C65-A1E5-EF0F4838182F}" presName="text" presStyleLbl="fgAcc0" presStyleIdx="1" presStyleCnt="3">
        <dgm:presLayoutVars>
          <dgm:chPref val="3"/>
        </dgm:presLayoutVars>
      </dgm:prSet>
      <dgm:spPr/>
    </dgm:pt>
    <dgm:pt modelId="{E0674E60-42EA-451B-8D90-D7FA3803C08F}" type="pres">
      <dgm:prSet presAssocID="{59A18D51-2C6B-4C65-A1E5-EF0F4838182F}" presName="hierChild2" presStyleCnt="0"/>
      <dgm:spPr/>
    </dgm:pt>
    <dgm:pt modelId="{4881D142-09C7-4C7C-88AD-50B61B628EC2}" type="pres">
      <dgm:prSet presAssocID="{CE289AD5-45D3-44A6-8E46-AE3F9EF7B526}" presName="hierRoot1" presStyleCnt="0"/>
      <dgm:spPr/>
    </dgm:pt>
    <dgm:pt modelId="{4F48C14A-65E7-4519-B2CC-A9EF30F80E90}" type="pres">
      <dgm:prSet presAssocID="{CE289AD5-45D3-44A6-8E46-AE3F9EF7B526}" presName="composite" presStyleCnt="0"/>
      <dgm:spPr/>
    </dgm:pt>
    <dgm:pt modelId="{05BDE8B7-268C-4803-B8B8-4B48A845ADC2}" type="pres">
      <dgm:prSet presAssocID="{CE289AD5-45D3-44A6-8E46-AE3F9EF7B526}" presName="background" presStyleLbl="node0" presStyleIdx="2" presStyleCnt="3"/>
      <dgm:spPr/>
    </dgm:pt>
    <dgm:pt modelId="{69E291E1-0294-4339-8070-946EF2F13327}" type="pres">
      <dgm:prSet presAssocID="{CE289AD5-45D3-44A6-8E46-AE3F9EF7B526}" presName="text" presStyleLbl="fgAcc0" presStyleIdx="2" presStyleCnt="3">
        <dgm:presLayoutVars>
          <dgm:chPref val="3"/>
        </dgm:presLayoutVars>
      </dgm:prSet>
      <dgm:spPr/>
    </dgm:pt>
    <dgm:pt modelId="{35024F8F-9153-4F19-A4F6-8DEDB400EB9C}" type="pres">
      <dgm:prSet presAssocID="{CE289AD5-45D3-44A6-8E46-AE3F9EF7B526}" presName="hierChild2" presStyleCnt="0"/>
      <dgm:spPr/>
    </dgm:pt>
  </dgm:ptLst>
  <dgm:cxnLst>
    <dgm:cxn modelId="{99C05A24-B4D8-4A92-9E74-6A418479630D}" type="presOf" srcId="{CE289AD5-45D3-44A6-8E46-AE3F9EF7B526}" destId="{69E291E1-0294-4339-8070-946EF2F13327}" srcOrd="0" destOrd="0" presId="urn:microsoft.com/office/officeart/2005/8/layout/hierarchy1"/>
    <dgm:cxn modelId="{BF69F927-BA6D-40BE-8895-A82F1EF08A02}" type="presOf" srcId="{59A18D51-2C6B-4C65-A1E5-EF0F4838182F}" destId="{80551BE8-64AF-4AFE-B5B5-BA8E6AC3B71A}" srcOrd="0" destOrd="0" presId="urn:microsoft.com/office/officeart/2005/8/layout/hierarchy1"/>
    <dgm:cxn modelId="{8CDA1C2A-600F-4D9D-974B-FB1F80895C8D}" srcId="{0DABB5C0-B25F-4F31-A01C-478355D24F99}" destId="{CE289AD5-45D3-44A6-8E46-AE3F9EF7B526}" srcOrd="2" destOrd="0" parTransId="{444CBBFD-6DD2-436B-96C6-48E2CE0670CE}" sibTransId="{ECED8708-0597-4B32-850E-511408A74208}"/>
    <dgm:cxn modelId="{8C7D5B37-E08C-4E66-B435-B180A476D36B}" srcId="{0DABB5C0-B25F-4F31-A01C-478355D24F99}" destId="{6B285248-6956-46B3-9712-44C3AC59B424}" srcOrd="0" destOrd="0" parTransId="{54CCE6AF-8992-4999-8097-88EDC291B215}" sibTransId="{440929D2-25A0-4B6C-B798-136E83A97B2B}"/>
    <dgm:cxn modelId="{61FBAE74-8D38-4439-9214-90065B1EC5FD}" type="presOf" srcId="{6B285248-6956-46B3-9712-44C3AC59B424}" destId="{C70B1D69-CC2E-417E-B9AB-36A6F380E084}" srcOrd="0" destOrd="0" presId="urn:microsoft.com/office/officeart/2005/8/layout/hierarchy1"/>
    <dgm:cxn modelId="{99A76A83-63AD-4298-998A-B4F5FC3CA32D}" type="presOf" srcId="{0DABB5C0-B25F-4F31-A01C-478355D24F99}" destId="{A55BA648-4C69-48AA-985F-09A436C16FFB}" srcOrd="0" destOrd="0" presId="urn:microsoft.com/office/officeart/2005/8/layout/hierarchy1"/>
    <dgm:cxn modelId="{31E7819C-54E7-4844-A378-2EC2E67D7BF9}" srcId="{0DABB5C0-B25F-4F31-A01C-478355D24F99}" destId="{59A18D51-2C6B-4C65-A1E5-EF0F4838182F}" srcOrd="1" destOrd="0" parTransId="{33840649-3E56-4531-9180-99F266083BA8}" sibTransId="{50884988-2A68-4B24-818E-96756C66B997}"/>
    <dgm:cxn modelId="{4C264201-A8F0-4D94-9828-069487FED377}" type="presParOf" srcId="{A55BA648-4C69-48AA-985F-09A436C16FFB}" destId="{FD7DACF5-FE72-468C-963C-BCD850398229}" srcOrd="0" destOrd="0" presId="urn:microsoft.com/office/officeart/2005/8/layout/hierarchy1"/>
    <dgm:cxn modelId="{80922FAF-B82E-4333-83C0-F82995B10D65}" type="presParOf" srcId="{FD7DACF5-FE72-468C-963C-BCD850398229}" destId="{22DA0924-5AAA-4C92-AB47-53EFF173E047}" srcOrd="0" destOrd="0" presId="urn:microsoft.com/office/officeart/2005/8/layout/hierarchy1"/>
    <dgm:cxn modelId="{78DC49A0-F49B-40E9-9639-911726906A06}" type="presParOf" srcId="{22DA0924-5AAA-4C92-AB47-53EFF173E047}" destId="{432253CD-8249-4672-9B18-632EA83748E8}" srcOrd="0" destOrd="0" presId="urn:microsoft.com/office/officeart/2005/8/layout/hierarchy1"/>
    <dgm:cxn modelId="{31722A4D-5529-4A6F-B573-067CBAC2E2D4}" type="presParOf" srcId="{22DA0924-5AAA-4C92-AB47-53EFF173E047}" destId="{C70B1D69-CC2E-417E-B9AB-36A6F380E084}" srcOrd="1" destOrd="0" presId="urn:microsoft.com/office/officeart/2005/8/layout/hierarchy1"/>
    <dgm:cxn modelId="{D72FE6DF-D3CD-49F8-B3D7-129DD495492D}" type="presParOf" srcId="{FD7DACF5-FE72-468C-963C-BCD850398229}" destId="{86404294-9F20-40DC-B4C1-7C6F351CA20A}" srcOrd="1" destOrd="0" presId="urn:microsoft.com/office/officeart/2005/8/layout/hierarchy1"/>
    <dgm:cxn modelId="{3EC8EF03-D23F-4D39-A1E1-68C6966DB36C}" type="presParOf" srcId="{A55BA648-4C69-48AA-985F-09A436C16FFB}" destId="{4CE8002C-0F15-4516-8EEE-A3607548C84A}" srcOrd="1" destOrd="0" presId="urn:microsoft.com/office/officeart/2005/8/layout/hierarchy1"/>
    <dgm:cxn modelId="{EE2A24A7-F699-43E3-BD6C-B568208F27B6}" type="presParOf" srcId="{4CE8002C-0F15-4516-8EEE-A3607548C84A}" destId="{472548BD-40A9-4482-816B-964246FB203A}" srcOrd="0" destOrd="0" presId="urn:microsoft.com/office/officeart/2005/8/layout/hierarchy1"/>
    <dgm:cxn modelId="{95F7619C-7891-4CDC-9E39-32C6742A06A9}" type="presParOf" srcId="{472548BD-40A9-4482-816B-964246FB203A}" destId="{D2361F4D-8FF3-43AC-B6C2-C4E639F30D47}" srcOrd="0" destOrd="0" presId="urn:microsoft.com/office/officeart/2005/8/layout/hierarchy1"/>
    <dgm:cxn modelId="{70FA6DB7-EF5D-4BA7-A6FE-F52C323DB54A}" type="presParOf" srcId="{472548BD-40A9-4482-816B-964246FB203A}" destId="{80551BE8-64AF-4AFE-B5B5-BA8E6AC3B71A}" srcOrd="1" destOrd="0" presId="urn:microsoft.com/office/officeart/2005/8/layout/hierarchy1"/>
    <dgm:cxn modelId="{A5619B32-E0D7-41BB-8E6B-B77B80688AFC}" type="presParOf" srcId="{4CE8002C-0F15-4516-8EEE-A3607548C84A}" destId="{E0674E60-42EA-451B-8D90-D7FA3803C08F}" srcOrd="1" destOrd="0" presId="urn:microsoft.com/office/officeart/2005/8/layout/hierarchy1"/>
    <dgm:cxn modelId="{009CE821-79F9-4F3D-8508-002BE52DD4B2}" type="presParOf" srcId="{A55BA648-4C69-48AA-985F-09A436C16FFB}" destId="{4881D142-09C7-4C7C-88AD-50B61B628EC2}" srcOrd="2" destOrd="0" presId="urn:microsoft.com/office/officeart/2005/8/layout/hierarchy1"/>
    <dgm:cxn modelId="{BDB288BD-0915-4D10-B13C-D91609AAE2E1}" type="presParOf" srcId="{4881D142-09C7-4C7C-88AD-50B61B628EC2}" destId="{4F48C14A-65E7-4519-B2CC-A9EF30F80E90}" srcOrd="0" destOrd="0" presId="urn:microsoft.com/office/officeart/2005/8/layout/hierarchy1"/>
    <dgm:cxn modelId="{A2F70B5C-E9F3-4133-A641-4B93ED44356D}" type="presParOf" srcId="{4F48C14A-65E7-4519-B2CC-A9EF30F80E90}" destId="{05BDE8B7-268C-4803-B8B8-4B48A845ADC2}" srcOrd="0" destOrd="0" presId="urn:microsoft.com/office/officeart/2005/8/layout/hierarchy1"/>
    <dgm:cxn modelId="{2DB04501-D5E0-4193-A3E0-A0EC391B3832}" type="presParOf" srcId="{4F48C14A-65E7-4519-B2CC-A9EF30F80E90}" destId="{69E291E1-0294-4339-8070-946EF2F13327}" srcOrd="1" destOrd="0" presId="urn:microsoft.com/office/officeart/2005/8/layout/hierarchy1"/>
    <dgm:cxn modelId="{A72A28A1-0528-4217-9017-4D66450F59C2}" type="presParOf" srcId="{4881D142-09C7-4C7C-88AD-50B61B628EC2}" destId="{35024F8F-9153-4F19-A4F6-8DEDB400EB9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0BC8F2C-5D6A-4E05-B598-D1EC1ADC4471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6B12BB9-8098-4AC1-9533-BDDACC9BA9AE}">
      <dgm:prSet/>
      <dgm:spPr/>
      <dgm:t>
        <a:bodyPr/>
        <a:lstStyle/>
        <a:p>
          <a:r>
            <a:rPr lang="fi-FI"/>
            <a:t>Hyvin laaja paketti, jonka hallitseminen vaatii itseltäkin paljon</a:t>
          </a:r>
          <a:endParaRPr lang="en-US"/>
        </a:p>
      </dgm:t>
    </dgm:pt>
    <dgm:pt modelId="{3B3486DB-9972-4DA3-AAC1-B4540D904350}" type="parTrans" cxnId="{16C65FBF-5987-4A6B-8431-21AB7F75F8BB}">
      <dgm:prSet/>
      <dgm:spPr/>
      <dgm:t>
        <a:bodyPr/>
        <a:lstStyle/>
        <a:p>
          <a:endParaRPr lang="en-US"/>
        </a:p>
      </dgm:t>
    </dgm:pt>
    <dgm:pt modelId="{58EEA4CA-1FF1-45BA-970D-D8DEDA2BD579}" type="sibTrans" cxnId="{16C65FBF-5987-4A6B-8431-21AB7F75F8BB}">
      <dgm:prSet/>
      <dgm:spPr/>
      <dgm:t>
        <a:bodyPr/>
        <a:lstStyle/>
        <a:p>
          <a:endParaRPr lang="en-US"/>
        </a:p>
      </dgm:t>
    </dgm:pt>
    <dgm:pt modelId="{93210E55-0FCE-413D-AF9B-5F1BBAAEB0D3}">
      <dgm:prSet/>
      <dgm:spPr/>
      <dgm:t>
        <a:bodyPr/>
        <a:lstStyle/>
        <a:p>
          <a:r>
            <a:rPr lang="fi-FI"/>
            <a:t>Peruskäytön opetus (lähinnä Word) voidaan antaa, Excel, PP ym. Officen ohjelmistot vaativat jo pidemmän perehdyttämisen</a:t>
          </a:r>
          <a:endParaRPr lang="en-US"/>
        </a:p>
      </dgm:t>
    </dgm:pt>
    <dgm:pt modelId="{2B0484D9-6679-4F6A-8863-A11EFF303AF3}" type="parTrans" cxnId="{7A9EBC35-67C8-4698-B819-0B539237FFC7}">
      <dgm:prSet/>
      <dgm:spPr/>
      <dgm:t>
        <a:bodyPr/>
        <a:lstStyle/>
        <a:p>
          <a:endParaRPr lang="en-US"/>
        </a:p>
      </dgm:t>
    </dgm:pt>
    <dgm:pt modelId="{14811FBB-2224-4D1B-A8A8-C6BA78300A18}" type="sibTrans" cxnId="{7A9EBC35-67C8-4698-B819-0B539237FFC7}">
      <dgm:prSet/>
      <dgm:spPr/>
      <dgm:t>
        <a:bodyPr/>
        <a:lstStyle/>
        <a:p>
          <a:endParaRPr lang="en-US"/>
        </a:p>
      </dgm:t>
    </dgm:pt>
    <dgm:pt modelId="{1927552B-37A8-43D6-9AB2-089523A36FD9}" type="pres">
      <dgm:prSet presAssocID="{10BC8F2C-5D6A-4E05-B598-D1EC1ADC4471}" presName="root" presStyleCnt="0">
        <dgm:presLayoutVars>
          <dgm:dir/>
          <dgm:resizeHandles val="exact"/>
        </dgm:presLayoutVars>
      </dgm:prSet>
      <dgm:spPr/>
    </dgm:pt>
    <dgm:pt modelId="{CA1F1095-E38B-43DC-8281-9DA2EC3A851B}" type="pres">
      <dgm:prSet presAssocID="{C6B12BB9-8098-4AC1-9533-BDDACC9BA9AE}" presName="compNode" presStyleCnt="0"/>
      <dgm:spPr/>
    </dgm:pt>
    <dgm:pt modelId="{31A96430-D7E0-42CE-BFF3-37331B461F85}" type="pres">
      <dgm:prSet presAssocID="{C6B12BB9-8098-4AC1-9533-BDDACC9BA9A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Ärsyttävä aine"/>
        </a:ext>
      </dgm:extLst>
    </dgm:pt>
    <dgm:pt modelId="{74A77F52-13CB-4B5B-8FFF-B3F3653F0BF9}" type="pres">
      <dgm:prSet presAssocID="{C6B12BB9-8098-4AC1-9533-BDDACC9BA9AE}" presName="spaceRect" presStyleCnt="0"/>
      <dgm:spPr/>
    </dgm:pt>
    <dgm:pt modelId="{5C2598B4-A19F-41DE-9A45-D5B6D91EDB38}" type="pres">
      <dgm:prSet presAssocID="{C6B12BB9-8098-4AC1-9533-BDDACC9BA9AE}" presName="textRect" presStyleLbl="revTx" presStyleIdx="0" presStyleCnt="2">
        <dgm:presLayoutVars>
          <dgm:chMax val="1"/>
          <dgm:chPref val="1"/>
        </dgm:presLayoutVars>
      </dgm:prSet>
      <dgm:spPr/>
    </dgm:pt>
    <dgm:pt modelId="{F2457468-6C51-4153-BB81-9BFD15110E40}" type="pres">
      <dgm:prSet presAssocID="{58EEA4CA-1FF1-45BA-970D-D8DEDA2BD579}" presName="sibTrans" presStyleCnt="0"/>
      <dgm:spPr/>
    </dgm:pt>
    <dgm:pt modelId="{BB90FC1C-DE89-47BF-97C6-D76488016BF4}" type="pres">
      <dgm:prSet presAssocID="{93210E55-0FCE-413D-AF9B-5F1BBAAEB0D3}" presName="compNode" presStyleCnt="0"/>
      <dgm:spPr/>
    </dgm:pt>
    <dgm:pt modelId="{D5702B1F-68CC-4CC0-9A70-6004E95ABA36}" type="pres">
      <dgm:prSet presAssocID="{93210E55-0FCE-413D-AF9B-5F1BBAAEB0D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uokkahuone"/>
        </a:ext>
      </dgm:extLst>
    </dgm:pt>
    <dgm:pt modelId="{CE0E4F46-4CBF-4834-A1EC-256403AE37AE}" type="pres">
      <dgm:prSet presAssocID="{93210E55-0FCE-413D-AF9B-5F1BBAAEB0D3}" presName="spaceRect" presStyleCnt="0"/>
      <dgm:spPr/>
    </dgm:pt>
    <dgm:pt modelId="{4BE360A6-E1B2-408E-8B78-114A1C9B53E1}" type="pres">
      <dgm:prSet presAssocID="{93210E55-0FCE-413D-AF9B-5F1BBAAEB0D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A9EBC35-67C8-4698-B819-0B539237FFC7}" srcId="{10BC8F2C-5D6A-4E05-B598-D1EC1ADC4471}" destId="{93210E55-0FCE-413D-AF9B-5F1BBAAEB0D3}" srcOrd="1" destOrd="0" parTransId="{2B0484D9-6679-4F6A-8863-A11EFF303AF3}" sibTransId="{14811FBB-2224-4D1B-A8A8-C6BA78300A18}"/>
    <dgm:cxn modelId="{95CC6784-CF5D-472F-9FEF-11153D4E9CBE}" type="presOf" srcId="{93210E55-0FCE-413D-AF9B-5F1BBAAEB0D3}" destId="{4BE360A6-E1B2-408E-8B78-114A1C9B53E1}" srcOrd="0" destOrd="0" presId="urn:microsoft.com/office/officeart/2018/2/layout/IconLabelList"/>
    <dgm:cxn modelId="{4BBEBC85-F4F1-4765-8830-9F856A63AD28}" type="presOf" srcId="{10BC8F2C-5D6A-4E05-B598-D1EC1ADC4471}" destId="{1927552B-37A8-43D6-9AB2-089523A36FD9}" srcOrd="0" destOrd="0" presId="urn:microsoft.com/office/officeart/2018/2/layout/IconLabelList"/>
    <dgm:cxn modelId="{16C65FBF-5987-4A6B-8431-21AB7F75F8BB}" srcId="{10BC8F2C-5D6A-4E05-B598-D1EC1ADC4471}" destId="{C6B12BB9-8098-4AC1-9533-BDDACC9BA9AE}" srcOrd="0" destOrd="0" parTransId="{3B3486DB-9972-4DA3-AAC1-B4540D904350}" sibTransId="{58EEA4CA-1FF1-45BA-970D-D8DEDA2BD579}"/>
    <dgm:cxn modelId="{6C7D32F3-E998-4E6E-ADF8-75284A54D8BC}" type="presOf" srcId="{C6B12BB9-8098-4AC1-9533-BDDACC9BA9AE}" destId="{5C2598B4-A19F-41DE-9A45-D5B6D91EDB38}" srcOrd="0" destOrd="0" presId="urn:microsoft.com/office/officeart/2018/2/layout/IconLabelList"/>
    <dgm:cxn modelId="{DDC9A292-E925-4204-AEE7-04C9406C5D0F}" type="presParOf" srcId="{1927552B-37A8-43D6-9AB2-089523A36FD9}" destId="{CA1F1095-E38B-43DC-8281-9DA2EC3A851B}" srcOrd="0" destOrd="0" presId="urn:microsoft.com/office/officeart/2018/2/layout/IconLabelList"/>
    <dgm:cxn modelId="{09CA4507-FC1F-47E1-AAC1-B42F772DE1A0}" type="presParOf" srcId="{CA1F1095-E38B-43DC-8281-9DA2EC3A851B}" destId="{31A96430-D7E0-42CE-BFF3-37331B461F85}" srcOrd="0" destOrd="0" presId="urn:microsoft.com/office/officeart/2018/2/layout/IconLabelList"/>
    <dgm:cxn modelId="{08E36AD9-1679-4431-9CAF-630A30A1F00F}" type="presParOf" srcId="{CA1F1095-E38B-43DC-8281-9DA2EC3A851B}" destId="{74A77F52-13CB-4B5B-8FFF-B3F3653F0BF9}" srcOrd="1" destOrd="0" presId="urn:microsoft.com/office/officeart/2018/2/layout/IconLabelList"/>
    <dgm:cxn modelId="{9CDBA7C1-963C-41C5-98C1-7B1437E148D0}" type="presParOf" srcId="{CA1F1095-E38B-43DC-8281-9DA2EC3A851B}" destId="{5C2598B4-A19F-41DE-9A45-D5B6D91EDB38}" srcOrd="2" destOrd="0" presId="urn:microsoft.com/office/officeart/2018/2/layout/IconLabelList"/>
    <dgm:cxn modelId="{30F5E8AC-6E2B-4C56-8ED2-3CEF91A172F0}" type="presParOf" srcId="{1927552B-37A8-43D6-9AB2-089523A36FD9}" destId="{F2457468-6C51-4153-BB81-9BFD15110E40}" srcOrd="1" destOrd="0" presId="urn:microsoft.com/office/officeart/2018/2/layout/IconLabelList"/>
    <dgm:cxn modelId="{14ED39B0-F339-4AE7-B9C0-BA845A81836F}" type="presParOf" srcId="{1927552B-37A8-43D6-9AB2-089523A36FD9}" destId="{BB90FC1C-DE89-47BF-97C6-D76488016BF4}" srcOrd="2" destOrd="0" presId="urn:microsoft.com/office/officeart/2018/2/layout/IconLabelList"/>
    <dgm:cxn modelId="{1CBE8DF7-9DA3-4AC7-BAD5-7F9A4C8D20E2}" type="presParOf" srcId="{BB90FC1C-DE89-47BF-97C6-D76488016BF4}" destId="{D5702B1F-68CC-4CC0-9A70-6004E95ABA36}" srcOrd="0" destOrd="0" presId="urn:microsoft.com/office/officeart/2018/2/layout/IconLabelList"/>
    <dgm:cxn modelId="{D2D3C41E-2738-421E-A9F4-2E07CBE3F881}" type="presParOf" srcId="{BB90FC1C-DE89-47BF-97C6-D76488016BF4}" destId="{CE0E4F46-4CBF-4834-A1EC-256403AE37AE}" srcOrd="1" destOrd="0" presId="urn:microsoft.com/office/officeart/2018/2/layout/IconLabelList"/>
    <dgm:cxn modelId="{22340D04-FD48-404D-975C-E3B7E6F9A167}" type="presParOf" srcId="{BB90FC1C-DE89-47BF-97C6-D76488016BF4}" destId="{4BE360A6-E1B2-408E-8B78-114A1C9B53E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68E94EE-DB1B-407E-BE6E-21A4804D4806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3933DB6F-C0E6-4FBF-AD2C-A97576EE5CAD}">
      <dgm:prSet/>
      <dgm:spPr/>
      <dgm:t>
        <a:bodyPr/>
        <a:lstStyle/>
        <a:p>
          <a:r>
            <a:rPr lang="fi-FI"/>
            <a:t>Miksi et voi tehdä jotain</a:t>
          </a:r>
          <a:endParaRPr lang="en-US"/>
        </a:p>
      </dgm:t>
    </dgm:pt>
    <dgm:pt modelId="{D55BCB8E-C9EE-4A1A-90DA-A8288C0117B6}" type="parTrans" cxnId="{862D08BC-9F4A-4032-970B-493010E6C5FF}">
      <dgm:prSet/>
      <dgm:spPr/>
      <dgm:t>
        <a:bodyPr/>
        <a:lstStyle/>
        <a:p>
          <a:endParaRPr lang="en-US"/>
        </a:p>
      </dgm:t>
    </dgm:pt>
    <dgm:pt modelId="{7A3443F3-542B-4963-AB40-C03316D72A3A}" type="sibTrans" cxnId="{862D08BC-9F4A-4032-970B-493010E6C5FF}">
      <dgm:prSet/>
      <dgm:spPr/>
      <dgm:t>
        <a:bodyPr/>
        <a:lstStyle/>
        <a:p>
          <a:endParaRPr lang="en-US"/>
        </a:p>
      </dgm:t>
    </dgm:pt>
    <dgm:pt modelId="{FC70B665-5D96-4EB3-AE37-7A67822B294F}">
      <dgm:prSet/>
      <dgm:spPr/>
      <dgm:t>
        <a:bodyPr/>
        <a:lstStyle/>
        <a:p>
          <a:r>
            <a:rPr lang="fi-FI"/>
            <a:t>Asiakkaan lupa ei oikeuta sinua tekemään esim. vahvaa tunnistautumista edellyttäviä palveluita</a:t>
          </a:r>
          <a:endParaRPr lang="en-US"/>
        </a:p>
      </dgm:t>
    </dgm:pt>
    <dgm:pt modelId="{D59C295C-68A4-4E18-9AE7-53CE0BCC2C2E}" type="parTrans" cxnId="{EBCFC7C5-E963-444B-A1BD-9F856F8A5800}">
      <dgm:prSet/>
      <dgm:spPr/>
      <dgm:t>
        <a:bodyPr/>
        <a:lstStyle/>
        <a:p>
          <a:endParaRPr lang="en-US"/>
        </a:p>
      </dgm:t>
    </dgm:pt>
    <dgm:pt modelId="{9322A989-6483-4A9F-A63E-5A6A80C40B09}" type="sibTrans" cxnId="{EBCFC7C5-E963-444B-A1BD-9F856F8A5800}">
      <dgm:prSet/>
      <dgm:spPr/>
      <dgm:t>
        <a:bodyPr/>
        <a:lstStyle/>
        <a:p>
          <a:endParaRPr lang="en-US"/>
        </a:p>
      </dgm:t>
    </dgm:pt>
    <dgm:pt modelId="{703B49C3-9AAB-41C2-83D3-C6A818FD0729}">
      <dgm:prSet/>
      <dgm:spPr/>
      <dgm:t>
        <a:bodyPr/>
        <a:lstStyle/>
        <a:p>
          <a:r>
            <a:rPr lang="fi-FI"/>
            <a:t>Ohjaa tarvittaessa viranomaisen luo</a:t>
          </a:r>
          <a:endParaRPr lang="en-US"/>
        </a:p>
      </dgm:t>
    </dgm:pt>
    <dgm:pt modelId="{BA80A5BF-8A99-4568-AA4D-B63B826694B7}" type="parTrans" cxnId="{1F542A8B-D47C-4EC3-8F96-CCF85648DAC9}">
      <dgm:prSet/>
      <dgm:spPr/>
      <dgm:t>
        <a:bodyPr/>
        <a:lstStyle/>
        <a:p>
          <a:endParaRPr lang="en-US"/>
        </a:p>
      </dgm:t>
    </dgm:pt>
    <dgm:pt modelId="{D69DE404-D385-4446-B890-E14D3EEF2C0D}" type="sibTrans" cxnId="{1F542A8B-D47C-4EC3-8F96-CCF85648DAC9}">
      <dgm:prSet/>
      <dgm:spPr/>
      <dgm:t>
        <a:bodyPr/>
        <a:lstStyle/>
        <a:p>
          <a:endParaRPr lang="en-US"/>
        </a:p>
      </dgm:t>
    </dgm:pt>
    <dgm:pt modelId="{84EEE0F4-76E0-4DE7-8B69-284DE3854871}" type="pres">
      <dgm:prSet presAssocID="{668E94EE-DB1B-407E-BE6E-21A4804D4806}" presName="root" presStyleCnt="0">
        <dgm:presLayoutVars>
          <dgm:dir/>
          <dgm:resizeHandles val="exact"/>
        </dgm:presLayoutVars>
      </dgm:prSet>
      <dgm:spPr/>
    </dgm:pt>
    <dgm:pt modelId="{CF2260BD-37DD-4C11-BA41-1EDEEF0299A3}" type="pres">
      <dgm:prSet presAssocID="{3933DB6F-C0E6-4FBF-AD2C-A97576EE5CAD}" presName="compNode" presStyleCnt="0"/>
      <dgm:spPr/>
    </dgm:pt>
    <dgm:pt modelId="{88661A63-332B-4D0E-82A5-49BE18D6DACD}" type="pres">
      <dgm:prSet presAssocID="{3933DB6F-C0E6-4FBF-AD2C-A97576EE5CA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1795750-974B-46BD-B893-7DD958A8BB88}" type="pres">
      <dgm:prSet presAssocID="{3933DB6F-C0E6-4FBF-AD2C-A97576EE5CAD}" presName="spaceRect" presStyleCnt="0"/>
      <dgm:spPr/>
    </dgm:pt>
    <dgm:pt modelId="{43463E64-96C0-4EDD-90E4-2B572CDFC24C}" type="pres">
      <dgm:prSet presAssocID="{3933DB6F-C0E6-4FBF-AD2C-A97576EE5CAD}" presName="textRect" presStyleLbl="revTx" presStyleIdx="0" presStyleCnt="3">
        <dgm:presLayoutVars>
          <dgm:chMax val="1"/>
          <dgm:chPref val="1"/>
        </dgm:presLayoutVars>
      </dgm:prSet>
      <dgm:spPr/>
    </dgm:pt>
    <dgm:pt modelId="{A551B96A-80FD-4AC9-A24E-05532A743015}" type="pres">
      <dgm:prSet presAssocID="{7A3443F3-542B-4963-AB40-C03316D72A3A}" presName="sibTrans" presStyleCnt="0"/>
      <dgm:spPr/>
    </dgm:pt>
    <dgm:pt modelId="{01D27ADF-D607-4767-97E8-1C596A4C50D8}" type="pres">
      <dgm:prSet presAssocID="{FC70B665-5D96-4EB3-AE37-7A67822B294F}" presName="compNode" presStyleCnt="0"/>
      <dgm:spPr/>
    </dgm:pt>
    <dgm:pt modelId="{EFBC66F9-12D3-4950-982E-670CE3A0922C}" type="pres">
      <dgm:prSet presAssocID="{FC70B665-5D96-4EB3-AE37-7A67822B294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äyttäjä"/>
        </a:ext>
      </dgm:extLst>
    </dgm:pt>
    <dgm:pt modelId="{4DDBD759-F85A-4560-8F7C-A0B57A175E80}" type="pres">
      <dgm:prSet presAssocID="{FC70B665-5D96-4EB3-AE37-7A67822B294F}" presName="spaceRect" presStyleCnt="0"/>
      <dgm:spPr/>
    </dgm:pt>
    <dgm:pt modelId="{7ECA6718-DB0D-4060-8879-6241E37F2BD1}" type="pres">
      <dgm:prSet presAssocID="{FC70B665-5D96-4EB3-AE37-7A67822B294F}" presName="textRect" presStyleLbl="revTx" presStyleIdx="1" presStyleCnt="3">
        <dgm:presLayoutVars>
          <dgm:chMax val="1"/>
          <dgm:chPref val="1"/>
        </dgm:presLayoutVars>
      </dgm:prSet>
      <dgm:spPr/>
    </dgm:pt>
    <dgm:pt modelId="{D9E6B550-EA0A-4684-92A3-156ACC329E70}" type="pres">
      <dgm:prSet presAssocID="{9322A989-6483-4A9F-A63E-5A6A80C40B09}" presName="sibTrans" presStyleCnt="0"/>
      <dgm:spPr/>
    </dgm:pt>
    <dgm:pt modelId="{1F6D5BB2-4B26-4D28-AAE2-A3C6C61546FE}" type="pres">
      <dgm:prSet presAssocID="{703B49C3-9AAB-41C2-83D3-C6A818FD0729}" presName="compNode" presStyleCnt="0"/>
      <dgm:spPr/>
    </dgm:pt>
    <dgm:pt modelId="{0C9728C8-32C8-47DB-BBEC-B269087E972C}" type="pres">
      <dgm:prSet presAssocID="{703B49C3-9AAB-41C2-83D3-C6A818FD072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alintamerkki"/>
        </a:ext>
      </dgm:extLst>
    </dgm:pt>
    <dgm:pt modelId="{E747DE3E-9942-43D9-BE86-B73C215B6830}" type="pres">
      <dgm:prSet presAssocID="{703B49C3-9AAB-41C2-83D3-C6A818FD0729}" presName="spaceRect" presStyleCnt="0"/>
      <dgm:spPr/>
    </dgm:pt>
    <dgm:pt modelId="{A3DF0E00-4A45-446A-9DE3-FF77C7FE1C0F}" type="pres">
      <dgm:prSet presAssocID="{703B49C3-9AAB-41C2-83D3-C6A818FD072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D0786718-19E8-44DC-B24E-6B56BCA4050A}" type="presOf" srcId="{FC70B665-5D96-4EB3-AE37-7A67822B294F}" destId="{7ECA6718-DB0D-4060-8879-6241E37F2BD1}" srcOrd="0" destOrd="0" presId="urn:microsoft.com/office/officeart/2018/2/layout/IconLabelList"/>
    <dgm:cxn modelId="{AE82685B-9AB3-4ECF-A02F-4E98EC83DF9C}" type="presOf" srcId="{668E94EE-DB1B-407E-BE6E-21A4804D4806}" destId="{84EEE0F4-76E0-4DE7-8B69-284DE3854871}" srcOrd="0" destOrd="0" presId="urn:microsoft.com/office/officeart/2018/2/layout/IconLabelList"/>
    <dgm:cxn modelId="{1F542A8B-D47C-4EC3-8F96-CCF85648DAC9}" srcId="{668E94EE-DB1B-407E-BE6E-21A4804D4806}" destId="{703B49C3-9AAB-41C2-83D3-C6A818FD0729}" srcOrd="2" destOrd="0" parTransId="{BA80A5BF-8A99-4568-AA4D-B63B826694B7}" sibTransId="{D69DE404-D385-4446-B890-E14D3EEF2C0D}"/>
    <dgm:cxn modelId="{862D08BC-9F4A-4032-970B-493010E6C5FF}" srcId="{668E94EE-DB1B-407E-BE6E-21A4804D4806}" destId="{3933DB6F-C0E6-4FBF-AD2C-A97576EE5CAD}" srcOrd="0" destOrd="0" parTransId="{D55BCB8E-C9EE-4A1A-90DA-A8288C0117B6}" sibTransId="{7A3443F3-542B-4963-AB40-C03316D72A3A}"/>
    <dgm:cxn modelId="{EBCFC7C5-E963-444B-A1BD-9F856F8A5800}" srcId="{668E94EE-DB1B-407E-BE6E-21A4804D4806}" destId="{FC70B665-5D96-4EB3-AE37-7A67822B294F}" srcOrd="1" destOrd="0" parTransId="{D59C295C-68A4-4E18-9AE7-53CE0BCC2C2E}" sibTransId="{9322A989-6483-4A9F-A63E-5A6A80C40B09}"/>
    <dgm:cxn modelId="{830906DC-3F8C-450C-936B-638A9DB3A4C2}" type="presOf" srcId="{3933DB6F-C0E6-4FBF-AD2C-A97576EE5CAD}" destId="{43463E64-96C0-4EDD-90E4-2B572CDFC24C}" srcOrd="0" destOrd="0" presId="urn:microsoft.com/office/officeart/2018/2/layout/IconLabelList"/>
    <dgm:cxn modelId="{F3F2ABF7-26BE-4815-B277-7240642A32B8}" type="presOf" srcId="{703B49C3-9AAB-41C2-83D3-C6A818FD0729}" destId="{A3DF0E00-4A45-446A-9DE3-FF77C7FE1C0F}" srcOrd="0" destOrd="0" presId="urn:microsoft.com/office/officeart/2018/2/layout/IconLabelList"/>
    <dgm:cxn modelId="{8400E843-95D8-41B8-B9A9-6A1734713DBB}" type="presParOf" srcId="{84EEE0F4-76E0-4DE7-8B69-284DE3854871}" destId="{CF2260BD-37DD-4C11-BA41-1EDEEF0299A3}" srcOrd="0" destOrd="0" presId="urn:microsoft.com/office/officeart/2018/2/layout/IconLabelList"/>
    <dgm:cxn modelId="{629631D0-E373-4625-9D9E-5208D49814CC}" type="presParOf" srcId="{CF2260BD-37DD-4C11-BA41-1EDEEF0299A3}" destId="{88661A63-332B-4D0E-82A5-49BE18D6DACD}" srcOrd="0" destOrd="0" presId="urn:microsoft.com/office/officeart/2018/2/layout/IconLabelList"/>
    <dgm:cxn modelId="{02C9F300-4D03-40BD-A51C-C17E9BD6B7F7}" type="presParOf" srcId="{CF2260BD-37DD-4C11-BA41-1EDEEF0299A3}" destId="{81795750-974B-46BD-B893-7DD958A8BB88}" srcOrd="1" destOrd="0" presId="urn:microsoft.com/office/officeart/2018/2/layout/IconLabelList"/>
    <dgm:cxn modelId="{E74447DF-4150-4EC8-906F-0F842F10BA58}" type="presParOf" srcId="{CF2260BD-37DD-4C11-BA41-1EDEEF0299A3}" destId="{43463E64-96C0-4EDD-90E4-2B572CDFC24C}" srcOrd="2" destOrd="0" presId="urn:microsoft.com/office/officeart/2018/2/layout/IconLabelList"/>
    <dgm:cxn modelId="{34EB8FA3-1DCE-44CC-B971-4B568A773354}" type="presParOf" srcId="{84EEE0F4-76E0-4DE7-8B69-284DE3854871}" destId="{A551B96A-80FD-4AC9-A24E-05532A743015}" srcOrd="1" destOrd="0" presId="urn:microsoft.com/office/officeart/2018/2/layout/IconLabelList"/>
    <dgm:cxn modelId="{6918C723-9B2E-4455-9FC7-404399D3F245}" type="presParOf" srcId="{84EEE0F4-76E0-4DE7-8B69-284DE3854871}" destId="{01D27ADF-D607-4767-97E8-1C596A4C50D8}" srcOrd="2" destOrd="0" presId="urn:microsoft.com/office/officeart/2018/2/layout/IconLabelList"/>
    <dgm:cxn modelId="{42B91AED-8411-4A88-93C5-901764F2BAC2}" type="presParOf" srcId="{01D27ADF-D607-4767-97E8-1C596A4C50D8}" destId="{EFBC66F9-12D3-4950-982E-670CE3A0922C}" srcOrd="0" destOrd="0" presId="urn:microsoft.com/office/officeart/2018/2/layout/IconLabelList"/>
    <dgm:cxn modelId="{465B69D2-6A66-4283-B607-F66315022107}" type="presParOf" srcId="{01D27ADF-D607-4767-97E8-1C596A4C50D8}" destId="{4DDBD759-F85A-4560-8F7C-A0B57A175E80}" srcOrd="1" destOrd="0" presId="urn:microsoft.com/office/officeart/2018/2/layout/IconLabelList"/>
    <dgm:cxn modelId="{6E1F723D-BD10-43B2-82FA-5B8F9B125244}" type="presParOf" srcId="{01D27ADF-D607-4767-97E8-1C596A4C50D8}" destId="{7ECA6718-DB0D-4060-8879-6241E37F2BD1}" srcOrd="2" destOrd="0" presId="urn:microsoft.com/office/officeart/2018/2/layout/IconLabelList"/>
    <dgm:cxn modelId="{0840D66B-E724-4140-B18E-DB08F74FE7EE}" type="presParOf" srcId="{84EEE0F4-76E0-4DE7-8B69-284DE3854871}" destId="{D9E6B550-EA0A-4684-92A3-156ACC329E70}" srcOrd="3" destOrd="0" presId="urn:microsoft.com/office/officeart/2018/2/layout/IconLabelList"/>
    <dgm:cxn modelId="{229DF182-FB8C-4AAE-B623-92B6CFEA8DFD}" type="presParOf" srcId="{84EEE0F4-76E0-4DE7-8B69-284DE3854871}" destId="{1F6D5BB2-4B26-4D28-AAE2-A3C6C61546FE}" srcOrd="4" destOrd="0" presId="urn:microsoft.com/office/officeart/2018/2/layout/IconLabelList"/>
    <dgm:cxn modelId="{FC24CE44-5964-41D3-9400-C12395DCB3E3}" type="presParOf" srcId="{1F6D5BB2-4B26-4D28-AAE2-A3C6C61546FE}" destId="{0C9728C8-32C8-47DB-BBEC-B269087E972C}" srcOrd="0" destOrd="0" presId="urn:microsoft.com/office/officeart/2018/2/layout/IconLabelList"/>
    <dgm:cxn modelId="{B6565461-ABA3-4969-8D64-64A932102FE4}" type="presParOf" srcId="{1F6D5BB2-4B26-4D28-AAE2-A3C6C61546FE}" destId="{E747DE3E-9942-43D9-BE86-B73C215B6830}" srcOrd="1" destOrd="0" presId="urn:microsoft.com/office/officeart/2018/2/layout/IconLabelList"/>
    <dgm:cxn modelId="{047D85FC-B3C1-4332-A0E9-3BAF9A83CFBE}" type="presParOf" srcId="{1F6D5BB2-4B26-4D28-AAE2-A3C6C61546FE}" destId="{A3DF0E00-4A45-446A-9DE3-FF77C7FE1C0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18A95E1-9F6D-4592-B661-3B4CE0AF35BC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EBBDC50-7740-4944-866C-0232ED3B32FE}">
      <dgm:prSet/>
      <dgm:spPr/>
      <dgm:t>
        <a:bodyPr/>
        <a:lstStyle/>
        <a:p>
          <a:r>
            <a:rPr lang="fi-FI"/>
            <a:t>Kysy kollegalta</a:t>
          </a:r>
          <a:endParaRPr lang="en-US"/>
        </a:p>
      </dgm:t>
    </dgm:pt>
    <dgm:pt modelId="{91D61C22-90C0-475F-B465-8089838E3DDE}" type="parTrans" cxnId="{C7684380-97AA-4381-A4F3-1F7FE2123464}">
      <dgm:prSet/>
      <dgm:spPr/>
      <dgm:t>
        <a:bodyPr/>
        <a:lstStyle/>
        <a:p>
          <a:endParaRPr lang="en-US"/>
        </a:p>
      </dgm:t>
    </dgm:pt>
    <dgm:pt modelId="{842CBF43-205E-40AE-B599-2812DD7A011D}" type="sibTrans" cxnId="{C7684380-97AA-4381-A4F3-1F7FE2123464}">
      <dgm:prSet/>
      <dgm:spPr/>
      <dgm:t>
        <a:bodyPr/>
        <a:lstStyle/>
        <a:p>
          <a:endParaRPr lang="en-US"/>
        </a:p>
      </dgm:t>
    </dgm:pt>
    <dgm:pt modelId="{17C07134-74C5-4C8A-8C1E-5CF64C3A623E}">
      <dgm:prSet/>
      <dgm:spPr/>
      <dgm:t>
        <a:bodyPr/>
        <a:lstStyle/>
        <a:p>
          <a:r>
            <a:rPr lang="fi-FI"/>
            <a:t>Ohjaa kysymyksestä riippuen eteenpäin</a:t>
          </a:r>
          <a:endParaRPr lang="en-US"/>
        </a:p>
      </dgm:t>
    </dgm:pt>
    <dgm:pt modelId="{3E1699B4-B023-40FC-8175-6349156FF71A}" type="parTrans" cxnId="{B90F338F-6E0D-4C24-8ADA-E605BA95EF9D}">
      <dgm:prSet/>
      <dgm:spPr/>
      <dgm:t>
        <a:bodyPr/>
        <a:lstStyle/>
        <a:p>
          <a:endParaRPr lang="en-US"/>
        </a:p>
      </dgm:t>
    </dgm:pt>
    <dgm:pt modelId="{33AACDD4-2B39-4CFA-9D9A-A71238BD7526}" type="sibTrans" cxnId="{B90F338F-6E0D-4C24-8ADA-E605BA95EF9D}">
      <dgm:prSet/>
      <dgm:spPr/>
      <dgm:t>
        <a:bodyPr/>
        <a:lstStyle/>
        <a:p>
          <a:endParaRPr lang="en-US"/>
        </a:p>
      </dgm:t>
    </dgm:pt>
    <dgm:pt modelId="{9D16FA73-2927-4207-BF8E-471496971586}" type="pres">
      <dgm:prSet presAssocID="{718A95E1-9F6D-4592-B661-3B4CE0AF35BC}" presName="root" presStyleCnt="0">
        <dgm:presLayoutVars>
          <dgm:dir/>
          <dgm:resizeHandles val="exact"/>
        </dgm:presLayoutVars>
      </dgm:prSet>
      <dgm:spPr/>
    </dgm:pt>
    <dgm:pt modelId="{8FAA25F0-3B74-4A82-BDD5-E9CA57F6B849}" type="pres">
      <dgm:prSet presAssocID="{EEBBDC50-7740-4944-866C-0232ED3B32FE}" presName="compNode" presStyleCnt="0"/>
      <dgm:spPr/>
    </dgm:pt>
    <dgm:pt modelId="{B7B22EB0-68A5-459C-85EE-505DBEF4F33A}" type="pres">
      <dgm:prSet presAssocID="{EEBBDC50-7740-4944-866C-0232ED3B32F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1FEFAD36-B419-45E1-BD31-740E40E71102}" type="pres">
      <dgm:prSet presAssocID="{EEBBDC50-7740-4944-866C-0232ED3B32FE}" presName="spaceRect" presStyleCnt="0"/>
      <dgm:spPr/>
    </dgm:pt>
    <dgm:pt modelId="{91E5F2EF-E409-4E98-BA30-D39695511970}" type="pres">
      <dgm:prSet presAssocID="{EEBBDC50-7740-4944-866C-0232ED3B32FE}" presName="textRect" presStyleLbl="revTx" presStyleIdx="0" presStyleCnt="2">
        <dgm:presLayoutVars>
          <dgm:chMax val="1"/>
          <dgm:chPref val="1"/>
        </dgm:presLayoutVars>
      </dgm:prSet>
      <dgm:spPr/>
    </dgm:pt>
    <dgm:pt modelId="{EF470893-EFE2-42D8-B7DE-DDAEBD088BFF}" type="pres">
      <dgm:prSet presAssocID="{842CBF43-205E-40AE-B599-2812DD7A011D}" presName="sibTrans" presStyleCnt="0"/>
      <dgm:spPr/>
    </dgm:pt>
    <dgm:pt modelId="{5EC8700F-BF42-4072-8BE4-FD519DE15CBA}" type="pres">
      <dgm:prSet presAssocID="{17C07134-74C5-4C8A-8C1E-5CF64C3A623E}" presName="compNode" presStyleCnt="0"/>
      <dgm:spPr/>
    </dgm:pt>
    <dgm:pt modelId="{3AC7546D-B5DB-4505-845B-AA25B5E97014}" type="pres">
      <dgm:prSet presAssocID="{17C07134-74C5-4C8A-8C1E-5CF64C3A623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alintamerkki"/>
        </a:ext>
      </dgm:extLst>
    </dgm:pt>
    <dgm:pt modelId="{CB3812DA-C03E-40C2-9895-9522FF39672E}" type="pres">
      <dgm:prSet presAssocID="{17C07134-74C5-4C8A-8C1E-5CF64C3A623E}" presName="spaceRect" presStyleCnt="0"/>
      <dgm:spPr/>
    </dgm:pt>
    <dgm:pt modelId="{0C6B700A-4943-4594-93F5-A3C0F98787D1}" type="pres">
      <dgm:prSet presAssocID="{17C07134-74C5-4C8A-8C1E-5CF64C3A623E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56EEF40-E47A-4670-B7E5-D11F2E4D0520}" type="presOf" srcId="{EEBBDC50-7740-4944-866C-0232ED3B32FE}" destId="{91E5F2EF-E409-4E98-BA30-D39695511970}" srcOrd="0" destOrd="0" presId="urn:microsoft.com/office/officeart/2018/2/layout/IconLabelList"/>
    <dgm:cxn modelId="{C7684380-97AA-4381-A4F3-1F7FE2123464}" srcId="{718A95E1-9F6D-4592-B661-3B4CE0AF35BC}" destId="{EEBBDC50-7740-4944-866C-0232ED3B32FE}" srcOrd="0" destOrd="0" parTransId="{91D61C22-90C0-475F-B465-8089838E3DDE}" sibTransId="{842CBF43-205E-40AE-B599-2812DD7A011D}"/>
    <dgm:cxn modelId="{B90F338F-6E0D-4C24-8ADA-E605BA95EF9D}" srcId="{718A95E1-9F6D-4592-B661-3B4CE0AF35BC}" destId="{17C07134-74C5-4C8A-8C1E-5CF64C3A623E}" srcOrd="1" destOrd="0" parTransId="{3E1699B4-B023-40FC-8175-6349156FF71A}" sibTransId="{33AACDD4-2B39-4CFA-9D9A-A71238BD7526}"/>
    <dgm:cxn modelId="{F762CA93-014D-4789-8C0B-C58BE08DAD48}" type="presOf" srcId="{17C07134-74C5-4C8A-8C1E-5CF64C3A623E}" destId="{0C6B700A-4943-4594-93F5-A3C0F98787D1}" srcOrd="0" destOrd="0" presId="urn:microsoft.com/office/officeart/2018/2/layout/IconLabelList"/>
    <dgm:cxn modelId="{86CF4EDB-2E24-4A10-A93B-96114538F48F}" type="presOf" srcId="{718A95E1-9F6D-4592-B661-3B4CE0AF35BC}" destId="{9D16FA73-2927-4207-BF8E-471496971586}" srcOrd="0" destOrd="0" presId="urn:microsoft.com/office/officeart/2018/2/layout/IconLabelList"/>
    <dgm:cxn modelId="{2B3EFFF5-1EB6-4CC6-A222-80C00162D4B0}" type="presParOf" srcId="{9D16FA73-2927-4207-BF8E-471496971586}" destId="{8FAA25F0-3B74-4A82-BDD5-E9CA57F6B849}" srcOrd="0" destOrd="0" presId="urn:microsoft.com/office/officeart/2018/2/layout/IconLabelList"/>
    <dgm:cxn modelId="{89B8FFE0-2782-4A55-A8B7-9F6EB155B9D9}" type="presParOf" srcId="{8FAA25F0-3B74-4A82-BDD5-E9CA57F6B849}" destId="{B7B22EB0-68A5-459C-85EE-505DBEF4F33A}" srcOrd="0" destOrd="0" presId="urn:microsoft.com/office/officeart/2018/2/layout/IconLabelList"/>
    <dgm:cxn modelId="{95E7224A-C575-4822-B41C-D40578457BB6}" type="presParOf" srcId="{8FAA25F0-3B74-4A82-BDD5-E9CA57F6B849}" destId="{1FEFAD36-B419-45E1-BD31-740E40E71102}" srcOrd="1" destOrd="0" presId="urn:microsoft.com/office/officeart/2018/2/layout/IconLabelList"/>
    <dgm:cxn modelId="{A785BE66-79FD-4548-A72E-BB975804E0F9}" type="presParOf" srcId="{8FAA25F0-3B74-4A82-BDD5-E9CA57F6B849}" destId="{91E5F2EF-E409-4E98-BA30-D39695511970}" srcOrd="2" destOrd="0" presId="urn:microsoft.com/office/officeart/2018/2/layout/IconLabelList"/>
    <dgm:cxn modelId="{04BC3A52-D361-4B06-8BAE-BBB7F6FDD57C}" type="presParOf" srcId="{9D16FA73-2927-4207-BF8E-471496971586}" destId="{EF470893-EFE2-42D8-B7DE-DDAEBD088BFF}" srcOrd="1" destOrd="0" presId="urn:microsoft.com/office/officeart/2018/2/layout/IconLabelList"/>
    <dgm:cxn modelId="{9F739130-A05F-45E8-A161-44143758654F}" type="presParOf" srcId="{9D16FA73-2927-4207-BF8E-471496971586}" destId="{5EC8700F-BF42-4072-8BE4-FD519DE15CBA}" srcOrd="2" destOrd="0" presId="urn:microsoft.com/office/officeart/2018/2/layout/IconLabelList"/>
    <dgm:cxn modelId="{DA968CF5-7812-4651-8B8C-8F155B1D9C83}" type="presParOf" srcId="{5EC8700F-BF42-4072-8BE4-FD519DE15CBA}" destId="{3AC7546D-B5DB-4505-845B-AA25B5E97014}" srcOrd="0" destOrd="0" presId="urn:microsoft.com/office/officeart/2018/2/layout/IconLabelList"/>
    <dgm:cxn modelId="{50E475E0-4816-405D-B59F-CD9F4F320E69}" type="presParOf" srcId="{5EC8700F-BF42-4072-8BE4-FD519DE15CBA}" destId="{CB3812DA-C03E-40C2-9895-9522FF39672E}" srcOrd="1" destOrd="0" presId="urn:microsoft.com/office/officeart/2018/2/layout/IconLabelList"/>
    <dgm:cxn modelId="{1A4F5592-04A3-4128-9015-30B75EB5EEF2}" type="presParOf" srcId="{5EC8700F-BF42-4072-8BE4-FD519DE15CBA}" destId="{0C6B700A-4943-4594-93F5-A3C0F98787D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B952C55-586F-459E-920F-C3104AD9047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B4C2633-1ECB-47CA-BEC2-E3AA4109B7A6}">
      <dgm:prSet/>
      <dgm:spPr/>
      <dgm:t>
        <a:bodyPr/>
        <a:lstStyle/>
        <a:p>
          <a:r>
            <a:rPr lang="fi-FI"/>
            <a:t>Tietosuoja!</a:t>
          </a:r>
          <a:endParaRPr lang="en-US"/>
        </a:p>
      </dgm:t>
    </dgm:pt>
    <dgm:pt modelId="{BAAA9540-903F-4ABA-A988-B14094C89A8C}" type="parTrans" cxnId="{A0ADB258-993C-4143-8F6C-06F133400287}">
      <dgm:prSet/>
      <dgm:spPr/>
      <dgm:t>
        <a:bodyPr/>
        <a:lstStyle/>
        <a:p>
          <a:endParaRPr lang="en-US"/>
        </a:p>
      </dgm:t>
    </dgm:pt>
    <dgm:pt modelId="{BDBE117D-ADC7-43A3-8837-F92ED949E2DE}" type="sibTrans" cxnId="{A0ADB258-993C-4143-8F6C-06F133400287}">
      <dgm:prSet/>
      <dgm:spPr/>
      <dgm:t>
        <a:bodyPr/>
        <a:lstStyle/>
        <a:p>
          <a:endParaRPr lang="en-US"/>
        </a:p>
      </dgm:t>
    </dgm:pt>
    <dgm:pt modelId="{14CCE750-069D-4236-8F91-A7735E8B8842}">
      <dgm:prSet/>
      <dgm:spPr/>
      <dgm:t>
        <a:bodyPr/>
        <a:lstStyle/>
        <a:p>
          <a:r>
            <a:rPr lang="fi-FI"/>
            <a:t>Neuvo asiakasta ja pyri siihen, että vastaisuudessa hän osaa itse</a:t>
          </a:r>
          <a:endParaRPr lang="en-US"/>
        </a:p>
      </dgm:t>
    </dgm:pt>
    <dgm:pt modelId="{6B552E7B-8330-4CD4-A447-68D6CCFC3C32}" type="parTrans" cxnId="{78888BC2-04BD-4D51-930A-793B37E140E4}">
      <dgm:prSet/>
      <dgm:spPr/>
      <dgm:t>
        <a:bodyPr/>
        <a:lstStyle/>
        <a:p>
          <a:endParaRPr lang="en-US"/>
        </a:p>
      </dgm:t>
    </dgm:pt>
    <dgm:pt modelId="{6E5A4F75-EBAB-409D-9ED3-234D50334037}" type="sibTrans" cxnId="{78888BC2-04BD-4D51-930A-793B37E140E4}">
      <dgm:prSet/>
      <dgm:spPr/>
      <dgm:t>
        <a:bodyPr/>
        <a:lstStyle/>
        <a:p>
          <a:endParaRPr lang="en-US"/>
        </a:p>
      </dgm:t>
    </dgm:pt>
    <dgm:pt modelId="{368FC6A4-09A4-4BE8-8D30-F0AC8E2F82A3}" type="pres">
      <dgm:prSet presAssocID="{1B952C55-586F-459E-920F-C3104AD9047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2D37502-28A0-432E-B444-213EB6FB8B5E}" type="pres">
      <dgm:prSet presAssocID="{BB4C2633-1ECB-47CA-BEC2-E3AA4109B7A6}" presName="hierRoot1" presStyleCnt="0"/>
      <dgm:spPr/>
    </dgm:pt>
    <dgm:pt modelId="{82F07CAF-BC7D-4F9E-B7DF-EC9C198FE1A2}" type="pres">
      <dgm:prSet presAssocID="{BB4C2633-1ECB-47CA-BEC2-E3AA4109B7A6}" presName="composite" presStyleCnt="0"/>
      <dgm:spPr/>
    </dgm:pt>
    <dgm:pt modelId="{9088DFAC-585A-48C6-A067-E583FF58470B}" type="pres">
      <dgm:prSet presAssocID="{BB4C2633-1ECB-47CA-BEC2-E3AA4109B7A6}" presName="background" presStyleLbl="node0" presStyleIdx="0" presStyleCnt="2"/>
      <dgm:spPr/>
    </dgm:pt>
    <dgm:pt modelId="{583A0127-4817-4111-AE2F-ED81FC459442}" type="pres">
      <dgm:prSet presAssocID="{BB4C2633-1ECB-47CA-BEC2-E3AA4109B7A6}" presName="text" presStyleLbl="fgAcc0" presStyleIdx="0" presStyleCnt="2">
        <dgm:presLayoutVars>
          <dgm:chPref val="3"/>
        </dgm:presLayoutVars>
      </dgm:prSet>
      <dgm:spPr/>
    </dgm:pt>
    <dgm:pt modelId="{5D187591-2E07-4D1B-9ADE-E8AB752E1DB1}" type="pres">
      <dgm:prSet presAssocID="{BB4C2633-1ECB-47CA-BEC2-E3AA4109B7A6}" presName="hierChild2" presStyleCnt="0"/>
      <dgm:spPr/>
    </dgm:pt>
    <dgm:pt modelId="{EB98AC64-0CC0-4733-AFC8-28216515FCD6}" type="pres">
      <dgm:prSet presAssocID="{14CCE750-069D-4236-8F91-A7735E8B8842}" presName="hierRoot1" presStyleCnt="0"/>
      <dgm:spPr/>
    </dgm:pt>
    <dgm:pt modelId="{3DF1CE93-6151-46A4-AD38-4B22B74532E4}" type="pres">
      <dgm:prSet presAssocID="{14CCE750-069D-4236-8F91-A7735E8B8842}" presName="composite" presStyleCnt="0"/>
      <dgm:spPr/>
    </dgm:pt>
    <dgm:pt modelId="{4F243ED2-3988-4C33-A2E3-3828C3869CC0}" type="pres">
      <dgm:prSet presAssocID="{14CCE750-069D-4236-8F91-A7735E8B8842}" presName="background" presStyleLbl="node0" presStyleIdx="1" presStyleCnt="2"/>
      <dgm:spPr/>
    </dgm:pt>
    <dgm:pt modelId="{5030BAE7-92F8-47C6-B053-6FE96EDA32A0}" type="pres">
      <dgm:prSet presAssocID="{14CCE750-069D-4236-8F91-A7735E8B8842}" presName="text" presStyleLbl="fgAcc0" presStyleIdx="1" presStyleCnt="2">
        <dgm:presLayoutVars>
          <dgm:chPref val="3"/>
        </dgm:presLayoutVars>
      </dgm:prSet>
      <dgm:spPr/>
    </dgm:pt>
    <dgm:pt modelId="{F33420FC-E3EA-4984-9EEC-E9B69EFEF1BE}" type="pres">
      <dgm:prSet presAssocID="{14CCE750-069D-4236-8F91-A7735E8B8842}" presName="hierChild2" presStyleCnt="0"/>
      <dgm:spPr/>
    </dgm:pt>
  </dgm:ptLst>
  <dgm:cxnLst>
    <dgm:cxn modelId="{BB5FF50B-9B3A-4ABC-AD6F-F5825838FF7E}" type="presOf" srcId="{14CCE750-069D-4236-8F91-A7735E8B8842}" destId="{5030BAE7-92F8-47C6-B053-6FE96EDA32A0}" srcOrd="0" destOrd="0" presId="urn:microsoft.com/office/officeart/2005/8/layout/hierarchy1"/>
    <dgm:cxn modelId="{9C1BB216-FF61-4DB0-8064-7EBABAFFE3C0}" type="presOf" srcId="{BB4C2633-1ECB-47CA-BEC2-E3AA4109B7A6}" destId="{583A0127-4817-4111-AE2F-ED81FC459442}" srcOrd="0" destOrd="0" presId="urn:microsoft.com/office/officeart/2005/8/layout/hierarchy1"/>
    <dgm:cxn modelId="{A0ADB258-993C-4143-8F6C-06F133400287}" srcId="{1B952C55-586F-459E-920F-C3104AD90473}" destId="{BB4C2633-1ECB-47CA-BEC2-E3AA4109B7A6}" srcOrd="0" destOrd="0" parTransId="{BAAA9540-903F-4ABA-A988-B14094C89A8C}" sibTransId="{BDBE117D-ADC7-43A3-8837-F92ED949E2DE}"/>
    <dgm:cxn modelId="{37F74EBF-B394-4B8C-A4BC-82FAF12E79B2}" type="presOf" srcId="{1B952C55-586F-459E-920F-C3104AD90473}" destId="{368FC6A4-09A4-4BE8-8D30-F0AC8E2F82A3}" srcOrd="0" destOrd="0" presId="urn:microsoft.com/office/officeart/2005/8/layout/hierarchy1"/>
    <dgm:cxn modelId="{78888BC2-04BD-4D51-930A-793B37E140E4}" srcId="{1B952C55-586F-459E-920F-C3104AD90473}" destId="{14CCE750-069D-4236-8F91-A7735E8B8842}" srcOrd="1" destOrd="0" parTransId="{6B552E7B-8330-4CD4-A447-68D6CCFC3C32}" sibTransId="{6E5A4F75-EBAB-409D-9ED3-234D50334037}"/>
    <dgm:cxn modelId="{DECEEF8D-A184-454F-8665-8A362A309114}" type="presParOf" srcId="{368FC6A4-09A4-4BE8-8D30-F0AC8E2F82A3}" destId="{52D37502-28A0-432E-B444-213EB6FB8B5E}" srcOrd="0" destOrd="0" presId="urn:microsoft.com/office/officeart/2005/8/layout/hierarchy1"/>
    <dgm:cxn modelId="{BE083329-86B0-4B1E-AEA1-410CD86E4390}" type="presParOf" srcId="{52D37502-28A0-432E-B444-213EB6FB8B5E}" destId="{82F07CAF-BC7D-4F9E-B7DF-EC9C198FE1A2}" srcOrd="0" destOrd="0" presId="urn:microsoft.com/office/officeart/2005/8/layout/hierarchy1"/>
    <dgm:cxn modelId="{DF234E83-0EE8-462F-B144-CF437EE74F15}" type="presParOf" srcId="{82F07CAF-BC7D-4F9E-B7DF-EC9C198FE1A2}" destId="{9088DFAC-585A-48C6-A067-E583FF58470B}" srcOrd="0" destOrd="0" presId="urn:microsoft.com/office/officeart/2005/8/layout/hierarchy1"/>
    <dgm:cxn modelId="{0BC8A8A5-D2F6-4441-BB4A-5A0F719FDF60}" type="presParOf" srcId="{82F07CAF-BC7D-4F9E-B7DF-EC9C198FE1A2}" destId="{583A0127-4817-4111-AE2F-ED81FC459442}" srcOrd="1" destOrd="0" presId="urn:microsoft.com/office/officeart/2005/8/layout/hierarchy1"/>
    <dgm:cxn modelId="{BD308F43-DAEC-4F06-B68D-DA374CCBBD76}" type="presParOf" srcId="{52D37502-28A0-432E-B444-213EB6FB8B5E}" destId="{5D187591-2E07-4D1B-9ADE-E8AB752E1DB1}" srcOrd="1" destOrd="0" presId="urn:microsoft.com/office/officeart/2005/8/layout/hierarchy1"/>
    <dgm:cxn modelId="{2150A61B-B404-4B87-8D54-6DEA6E647FCD}" type="presParOf" srcId="{368FC6A4-09A4-4BE8-8D30-F0AC8E2F82A3}" destId="{EB98AC64-0CC0-4733-AFC8-28216515FCD6}" srcOrd="1" destOrd="0" presId="urn:microsoft.com/office/officeart/2005/8/layout/hierarchy1"/>
    <dgm:cxn modelId="{0BB3FC43-0062-4678-A85C-7A4740098B19}" type="presParOf" srcId="{EB98AC64-0CC0-4733-AFC8-28216515FCD6}" destId="{3DF1CE93-6151-46A4-AD38-4B22B74532E4}" srcOrd="0" destOrd="0" presId="urn:microsoft.com/office/officeart/2005/8/layout/hierarchy1"/>
    <dgm:cxn modelId="{03821780-8010-40A7-8E8A-1D8D95E82004}" type="presParOf" srcId="{3DF1CE93-6151-46A4-AD38-4B22B74532E4}" destId="{4F243ED2-3988-4C33-A2E3-3828C3869CC0}" srcOrd="0" destOrd="0" presId="urn:microsoft.com/office/officeart/2005/8/layout/hierarchy1"/>
    <dgm:cxn modelId="{04BE55C3-4705-4CDE-8EFF-422E14F49875}" type="presParOf" srcId="{3DF1CE93-6151-46A4-AD38-4B22B74532E4}" destId="{5030BAE7-92F8-47C6-B053-6FE96EDA32A0}" srcOrd="1" destOrd="0" presId="urn:microsoft.com/office/officeart/2005/8/layout/hierarchy1"/>
    <dgm:cxn modelId="{B4BDF0D2-4268-41DF-8ABC-2B168FE10AD7}" type="presParOf" srcId="{EB98AC64-0CC0-4733-AFC8-28216515FCD6}" destId="{F33420FC-E3EA-4984-9EEC-E9B69EFEF1B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28EB3-CCB5-435C-87A8-1566F045A3FF}">
      <dsp:nvSpPr>
        <dsp:cNvPr id="0" name=""/>
        <dsp:cNvSpPr/>
      </dsp:nvSpPr>
      <dsp:spPr>
        <a:xfrm>
          <a:off x="0" y="968354"/>
          <a:ext cx="6967728" cy="5516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Digiopastuksen rajat</a:t>
          </a:r>
          <a:endParaRPr lang="en-US" sz="2300" kern="1200"/>
        </a:p>
      </dsp:txBody>
      <dsp:txXfrm>
        <a:off x="26930" y="995284"/>
        <a:ext cx="6913868" cy="497795"/>
      </dsp:txXfrm>
    </dsp:sp>
    <dsp:sp modelId="{F0BE7014-7498-4791-A305-230EC2CC8D87}">
      <dsp:nvSpPr>
        <dsp:cNvPr id="0" name=""/>
        <dsp:cNvSpPr/>
      </dsp:nvSpPr>
      <dsp:spPr>
        <a:xfrm>
          <a:off x="0" y="1586249"/>
          <a:ext cx="6967728" cy="551655"/>
        </a:xfrm>
        <a:prstGeom prst="roundRect">
          <a:avLst/>
        </a:prstGeom>
        <a:solidFill>
          <a:schemeClr val="accent5">
            <a:hueOff val="3481973"/>
            <a:satOff val="1538"/>
            <a:lumOff val="-1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Mobiilia neuvomassa</a:t>
          </a:r>
          <a:endParaRPr lang="en-US" sz="2300" kern="1200"/>
        </a:p>
      </dsp:txBody>
      <dsp:txXfrm>
        <a:off x="26930" y="1613179"/>
        <a:ext cx="6913868" cy="497795"/>
      </dsp:txXfrm>
    </dsp:sp>
    <dsp:sp modelId="{95F36A70-EE58-4B8C-9B58-6165A8BDF85D}">
      <dsp:nvSpPr>
        <dsp:cNvPr id="0" name=""/>
        <dsp:cNvSpPr/>
      </dsp:nvSpPr>
      <dsp:spPr>
        <a:xfrm>
          <a:off x="0" y="2204144"/>
          <a:ext cx="6967728" cy="551655"/>
        </a:xfrm>
        <a:prstGeom prst="roundRect">
          <a:avLst/>
        </a:prstGeom>
        <a:solidFill>
          <a:schemeClr val="accent5">
            <a:hueOff val="6963945"/>
            <a:satOff val="3077"/>
            <a:lumOff val="-3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Sosiaalisen median opastaminen</a:t>
          </a:r>
          <a:endParaRPr lang="en-US" sz="2300" kern="1200"/>
        </a:p>
      </dsp:txBody>
      <dsp:txXfrm>
        <a:off x="26930" y="2231074"/>
        <a:ext cx="6913868" cy="497795"/>
      </dsp:txXfrm>
    </dsp:sp>
    <dsp:sp modelId="{486094B6-096F-45F2-8D09-B75FB677F385}">
      <dsp:nvSpPr>
        <dsp:cNvPr id="0" name=""/>
        <dsp:cNvSpPr/>
      </dsp:nvSpPr>
      <dsp:spPr>
        <a:xfrm>
          <a:off x="0" y="2822039"/>
          <a:ext cx="6967728" cy="551655"/>
        </a:xfrm>
        <a:prstGeom prst="roundRect">
          <a:avLst/>
        </a:prstGeom>
        <a:solidFill>
          <a:schemeClr val="accent5">
            <a:hueOff val="10445919"/>
            <a:satOff val="4615"/>
            <a:lumOff val="-5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Vahva tunnistautuminen -palvelut</a:t>
          </a:r>
          <a:endParaRPr lang="en-US" sz="2300" kern="1200"/>
        </a:p>
      </dsp:txBody>
      <dsp:txXfrm>
        <a:off x="26930" y="2848969"/>
        <a:ext cx="6913868" cy="497795"/>
      </dsp:txXfrm>
    </dsp:sp>
    <dsp:sp modelId="{01E153CB-3DA6-4441-9F8B-D96409DF1CFA}">
      <dsp:nvSpPr>
        <dsp:cNvPr id="0" name=""/>
        <dsp:cNvSpPr/>
      </dsp:nvSpPr>
      <dsp:spPr>
        <a:xfrm>
          <a:off x="0" y="3439935"/>
          <a:ext cx="6967728" cy="551655"/>
        </a:xfrm>
        <a:prstGeom prst="roundRect">
          <a:avLst/>
        </a:prstGeom>
        <a:solidFill>
          <a:schemeClr val="accent5">
            <a:hueOff val="13927891"/>
            <a:satOff val="6154"/>
            <a:lumOff val="-67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Tietosuojan merkitys opastamisen näkökulmasta</a:t>
          </a:r>
          <a:endParaRPr lang="en-US" sz="2300" kern="1200"/>
        </a:p>
      </dsp:txBody>
      <dsp:txXfrm>
        <a:off x="26930" y="3466865"/>
        <a:ext cx="6913868" cy="497795"/>
      </dsp:txXfrm>
    </dsp:sp>
    <dsp:sp modelId="{D1DC8FC0-BBBF-4752-8ACE-C64A2BDD1A73}">
      <dsp:nvSpPr>
        <dsp:cNvPr id="0" name=""/>
        <dsp:cNvSpPr/>
      </dsp:nvSpPr>
      <dsp:spPr>
        <a:xfrm>
          <a:off x="0" y="4057830"/>
          <a:ext cx="6967728" cy="551655"/>
        </a:xfrm>
        <a:prstGeom prst="roundRect">
          <a:avLst/>
        </a:prstGeom>
        <a:solidFill>
          <a:schemeClr val="accent5">
            <a:hueOff val="17409864"/>
            <a:satOff val="7692"/>
            <a:lumOff val="-8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Officen opastaminen</a:t>
          </a:r>
          <a:endParaRPr lang="en-US" sz="2300" kern="1200"/>
        </a:p>
      </dsp:txBody>
      <dsp:txXfrm>
        <a:off x="26930" y="4084760"/>
        <a:ext cx="6913868" cy="497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489F9-6949-4391-9E93-292DFE53995B}">
      <dsp:nvSpPr>
        <dsp:cNvPr id="0" name=""/>
        <dsp:cNvSpPr/>
      </dsp:nvSpPr>
      <dsp:spPr>
        <a:xfrm>
          <a:off x="0" y="133588"/>
          <a:ext cx="3283267" cy="19699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100" kern="1200"/>
            <a:t>Asiakkaan ennakko-odotukset</a:t>
          </a:r>
          <a:endParaRPr lang="en-US" sz="3100" kern="1200"/>
        </a:p>
      </dsp:txBody>
      <dsp:txXfrm>
        <a:off x="0" y="133588"/>
        <a:ext cx="3283267" cy="1969960"/>
      </dsp:txXfrm>
    </dsp:sp>
    <dsp:sp modelId="{644E63C6-B71C-447A-A142-5C8FCA8D7895}">
      <dsp:nvSpPr>
        <dsp:cNvPr id="0" name=""/>
        <dsp:cNvSpPr/>
      </dsp:nvSpPr>
      <dsp:spPr>
        <a:xfrm>
          <a:off x="3611594" y="133588"/>
          <a:ext cx="3283267" cy="1969960"/>
        </a:xfrm>
        <a:prstGeom prst="rect">
          <a:avLst/>
        </a:prstGeom>
        <a:solidFill>
          <a:schemeClr val="accent2">
            <a:hueOff val="-489910"/>
            <a:satOff val="-2263"/>
            <a:lumOff val="-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100" kern="1200"/>
            <a:t>Omat käsitykset opastuksen laajuudesta</a:t>
          </a:r>
          <a:endParaRPr lang="en-US" sz="3100" kern="1200"/>
        </a:p>
      </dsp:txBody>
      <dsp:txXfrm>
        <a:off x="3611594" y="133588"/>
        <a:ext cx="3283267" cy="1969960"/>
      </dsp:txXfrm>
    </dsp:sp>
    <dsp:sp modelId="{CB8182A9-6A2D-4EBF-970A-FFA44E092575}">
      <dsp:nvSpPr>
        <dsp:cNvPr id="0" name=""/>
        <dsp:cNvSpPr/>
      </dsp:nvSpPr>
      <dsp:spPr>
        <a:xfrm>
          <a:off x="7223188" y="133588"/>
          <a:ext cx="3283267" cy="1969960"/>
        </a:xfrm>
        <a:prstGeom prst="rect">
          <a:avLst/>
        </a:prstGeom>
        <a:solidFill>
          <a:schemeClr val="accent2">
            <a:hueOff val="-979820"/>
            <a:satOff val="-4526"/>
            <a:lumOff val="-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100" kern="1200"/>
            <a:t>Aika</a:t>
          </a:r>
          <a:endParaRPr lang="en-US" sz="3100" kern="1200"/>
        </a:p>
      </dsp:txBody>
      <dsp:txXfrm>
        <a:off x="7223188" y="133588"/>
        <a:ext cx="3283267" cy="1969960"/>
      </dsp:txXfrm>
    </dsp:sp>
    <dsp:sp modelId="{72594B5A-2856-429F-95F4-DAB9CD0C219D}">
      <dsp:nvSpPr>
        <dsp:cNvPr id="0" name=""/>
        <dsp:cNvSpPr/>
      </dsp:nvSpPr>
      <dsp:spPr>
        <a:xfrm>
          <a:off x="0" y="2431875"/>
          <a:ext cx="3283267" cy="1969960"/>
        </a:xfrm>
        <a:prstGeom prst="rect">
          <a:avLst/>
        </a:prstGeom>
        <a:solidFill>
          <a:schemeClr val="accent2">
            <a:hueOff val="-1469730"/>
            <a:satOff val="-6788"/>
            <a:lumOff val="-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100" kern="1200"/>
            <a:t>Oma osaaminen</a:t>
          </a:r>
          <a:endParaRPr lang="en-US" sz="3100" kern="1200"/>
        </a:p>
      </dsp:txBody>
      <dsp:txXfrm>
        <a:off x="0" y="2431875"/>
        <a:ext cx="3283267" cy="1969960"/>
      </dsp:txXfrm>
    </dsp:sp>
    <dsp:sp modelId="{ECDE05CC-C3D1-4C2F-8DEE-79A6A332CDC4}">
      <dsp:nvSpPr>
        <dsp:cNvPr id="0" name=""/>
        <dsp:cNvSpPr/>
      </dsp:nvSpPr>
      <dsp:spPr>
        <a:xfrm>
          <a:off x="3611594" y="2431875"/>
          <a:ext cx="3283267" cy="1969960"/>
        </a:xfrm>
        <a:prstGeom prst="rect">
          <a:avLst/>
        </a:prstGeom>
        <a:solidFill>
          <a:schemeClr val="accent2">
            <a:hueOff val="-1959640"/>
            <a:satOff val="-9051"/>
            <a:lumOff val="-1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100" kern="1200"/>
            <a:t>Tietoturva</a:t>
          </a:r>
          <a:endParaRPr lang="en-US" sz="3100" kern="1200"/>
        </a:p>
      </dsp:txBody>
      <dsp:txXfrm>
        <a:off x="3611594" y="2431875"/>
        <a:ext cx="3283267" cy="1969960"/>
      </dsp:txXfrm>
    </dsp:sp>
    <dsp:sp modelId="{48A3205B-9D72-457F-A509-04FF44167533}">
      <dsp:nvSpPr>
        <dsp:cNvPr id="0" name=""/>
        <dsp:cNvSpPr/>
      </dsp:nvSpPr>
      <dsp:spPr>
        <a:xfrm>
          <a:off x="7223188" y="2431875"/>
          <a:ext cx="3283267" cy="1969960"/>
        </a:xfrm>
        <a:prstGeom prst="rect">
          <a:avLst/>
        </a:prstGeom>
        <a:solidFill>
          <a:schemeClr val="accent2">
            <a:hueOff val="-2449550"/>
            <a:satOff val="-11314"/>
            <a:lumOff val="-23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100" kern="1200"/>
            <a:t>Tietosuoja</a:t>
          </a:r>
          <a:endParaRPr lang="en-US" sz="3100" kern="1200"/>
        </a:p>
      </dsp:txBody>
      <dsp:txXfrm>
        <a:off x="7223188" y="2431875"/>
        <a:ext cx="3283267" cy="1969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E8DE8-543E-4003-BD37-A89CC39A569C}">
      <dsp:nvSpPr>
        <dsp:cNvPr id="0" name=""/>
        <dsp:cNvSpPr/>
      </dsp:nvSpPr>
      <dsp:spPr>
        <a:xfrm>
          <a:off x="1283" y="510443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B1EC1-7B42-4CFD-A9A6-1EFAE88521BA}">
      <dsp:nvSpPr>
        <dsp:cNvPr id="0" name=""/>
        <dsp:cNvSpPr/>
      </dsp:nvSpPr>
      <dsp:spPr>
        <a:xfrm>
          <a:off x="501904" y="986033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600" kern="1200"/>
            <a:t>Perustuvat aiempiin kokemuksiin</a:t>
          </a:r>
          <a:endParaRPr lang="en-US" sz="3600" kern="1200"/>
        </a:p>
      </dsp:txBody>
      <dsp:txXfrm>
        <a:off x="585701" y="1069830"/>
        <a:ext cx="4337991" cy="2693452"/>
      </dsp:txXfrm>
    </dsp:sp>
    <dsp:sp modelId="{696D6CC6-429B-4046-89C2-0282E1733415}">
      <dsp:nvSpPr>
        <dsp:cNvPr id="0" name=""/>
        <dsp:cNvSpPr/>
      </dsp:nvSpPr>
      <dsp:spPr>
        <a:xfrm>
          <a:off x="5508110" y="510443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71F6BE-DE51-4063-A2ED-FADCEBB33013}">
      <dsp:nvSpPr>
        <dsp:cNvPr id="0" name=""/>
        <dsp:cNvSpPr/>
      </dsp:nvSpPr>
      <dsp:spPr>
        <a:xfrm>
          <a:off x="6008730" y="986033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600" kern="1200"/>
            <a:t>Myös viidakkopuhelin vaikuttaa – mitä kerrottu palvelusta</a:t>
          </a:r>
          <a:endParaRPr lang="en-US" sz="3600" kern="1200"/>
        </a:p>
      </dsp:txBody>
      <dsp:txXfrm>
        <a:off x="6092527" y="1069830"/>
        <a:ext cx="4337991" cy="26934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11A732-2830-443E-A7B7-5D5BFE23AC2E}">
      <dsp:nvSpPr>
        <dsp:cNvPr id="0" name=""/>
        <dsp:cNvSpPr/>
      </dsp:nvSpPr>
      <dsp:spPr>
        <a:xfrm>
          <a:off x="1283" y="510443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BA386C-8253-4DD4-9E5E-01465DEAB6F4}">
      <dsp:nvSpPr>
        <dsp:cNvPr id="0" name=""/>
        <dsp:cNvSpPr/>
      </dsp:nvSpPr>
      <dsp:spPr>
        <a:xfrm>
          <a:off x="501904" y="986033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600" kern="1200"/>
            <a:t>Erilaiset laiteympäristöt  (Apple, mobiilit, tabletit)</a:t>
          </a:r>
          <a:endParaRPr lang="en-US" sz="3600" kern="1200"/>
        </a:p>
      </dsp:txBody>
      <dsp:txXfrm>
        <a:off x="585701" y="1069830"/>
        <a:ext cx="4337991" cy="2693452"/>
      </dsp:txXfrm>
    </dsp:sp>
    <dsp:sp modelId="{B44D311C-CB65-439C-8045-13E1F4BAAB2C}">
      <dsp:nvSpPr>
        <dsp:cNvPr id="0" name=""/>
        <dsp:cNvSpPr/>
      </dsp:nvSpPr>
      <dsp:spPr>
        <a:xfrm>
          <a:off x="5508110" y="510443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404050-F5A7-4F16-A15F-3530391705EF}">
      <dsp:nvSpPr>
        <dsp:cNvPr id="0" name=""/>
        <dsp:cNvSpPr/>
      </dsp:nvSpPr>
      <dsp:spPr>
        <a:xfrm>
          <a:off x="6008730" y="986033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600" kern="1200"/>
            <a:t>Kuinka saan asiakkaan ymmärtämään opastamisen rajat?</a:t>
          </a:r>
          <a:endParaRPr lang="en-US" sz="3600" kern="1200"/>
        </a:p>
      </dsp:txBody>
      <dsp:txXfrm>
        <a:off x="6092527" y="1069830"/>
        <a:ext cx="4337991" cy="26934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FFCF1F-59B2-4E58-A3F9-5054D17F0EFE}">
      <dsp:nvSpPr>
        <dsp:cNvPr id="0" name=""/>
        <dsp:cNvSpPr/>
      </dsp:nvSpPr>
      <dsp:spPr>
        <a:xfrm>
          <a:off x="0" y="607271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095D59-A1DA-498E-A371-251F7616B262}">
      <dsp:nvSpPr>
        <dsp:cNvPr id="0" name=""/>
        <dsp:cNvSpPr/>
      </dsp:nvSpPr>
      <dsp:spPr>
        <a:xfrm>
          <a:off x="525780" y="326831"/>
          <a:ext cx="7360920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Vahvan tunnistautumisen palvelujen käyttö -&gt; asiakas itse!</a:t>
          </a:r>
          <a:endParaRPr lang="en-US" sz="1900" kern="1200"/>
        </a:p>
      </dsp:txBody>
      <dsp:txXfrm>
        <a:off x="553160" y="354211"/>
        <a:ext cx="7306160" cy="506120"/>
      </dsp:txXfrm>
    </dsp:sp>
    <dsp:sp modelId="{A8AE6F44-939F-4B04-872E-5F8AD29B2063}">
      <dsp:nvSpPr>
        <dsp:cNvPr id="0" name=""/>
        <dsp:cNvSpPr/>
      </dsp:nvSpPr>
      <dsp:spPr>
        <a:xfrm>
          <a:off x="0" y="1469112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89B9E9-54D0-4E25-ABB2-A2C35D227E10}">
      <dsp:nvSpPr>
        <dsp:cNvPr id="0" name=""/>
        <dsp:cNvSpPr/>
      </dsp:nvSpPr>
      <dsp:spPr>
        <a:xfrm>
          <a:off x="525780" y="1188671"/>
          <a:ext cx="7360920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Älä tulkitse tai ota kantaa sisältöihin!</a:t>
          </a:r>
          <a:endParaRPr lang="en-US" sz="1900" kern="1200"/>
        </a:p>
      </dsp:txBody>
      <dsp:txXfrm>
        <a:off x="553160" y="1216051"/>
        <a:ext cx="7306160" cy="506120"/>
      </dsp:txXfrm>
    </dsp:sp>
    <dsp:sp modelId="{94BB808F-04F1-47B3-8D1C-51B7B87B6C0D}">
      <dsp:nvSpPr>
        <dsp:cNvPr id="0" name=""/>
        <dsp:cNvSpPr/>
      </dsp:nvSpPr>
      <dsp:spPr>
        <a:xfrm>
          <a:off x="0" y="2330952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71CDEB-9B96-4300-83A9-F788329C3D81}">
      <dsp:nvSpPr>
        <dsp:cNvPr id="0" name=""/>
        <dsp:cNvSpPr/>
      </dsp:nvSpPr>
      <dsp:spPr>
        <a:xfrm>
          <a:off x="525780" y="2050512"/>
          <a:ext cx="7360920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Huomioi, että esim. lapset eivät itse voi tehdä kaikkea</a:t>
          </a:r>
          <a:endParaRPr lang="en-US" sz="1900" kern="1200"/>
        </a:p>
      </dsp:txBody>
      <dsp:txXfrm>
        <a:off x="553160" y="2077892"/>
        <a:ext cx="7306160" cy="506120"/>
      </dsp:txXfrm>
    </dsp:sp>
    <dsp:sp modelId="{A5A864E7-A1AA-4C91-9CE2-BB0D2998213F}">
      <dsp:nvSpPr>
        <dsp:cNvPr id="0" name=""/>
        <dsp:cNvSpPr/>
      </dsp:nvSpPr>
      <dsp:spPr>
        <a:xfrm>
          <a:off x="0" y="3192792"/>
          <a:ext cx="10515600" cy="837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95732" rIns="816127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/>
            <a:t>Alaiköiset</a:t>
          </a:r>
          <a:endParaRPr lang="en-US" sz="1900" kern="1200"/>
        </a:p>
      </dsp:txBody>
      <dsp:txXfrm>
        <a:off x="0" y="3192792"/>
        <a:ext cx="10515600" cy="837900"/>
      </dsp:txXfrm>
    </dsp:sp>
    <dsp:sp modelId="{0D5A7115-8447-499D-A8FC-FF39EC257361}">
      <dsp:nvSpPr>
        <dsp:cNvPr id="0" name=""/>
        <dsp:cNvSpPr/>
      </dsp:nvSpPr>
      <dsp:spPr>
        <a:xfrm>
          <a:off x="525780" y="2912352"/>
          <a:ext cx="7360920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Huomioi esim. terveystietojen luottamuksellisuus</a:t>
          </a:r>
          <a:endParaRPr lang="en-US" sz="1900" kern="1200"/>
        </a:p>
      </dsp:txBody>
      <dsp:txXfrm>
        <a:off x="553160" y="2939732"/>
        <a:ext cx="7306160" cy="5061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253CD-8249-4672-9B18-632EA83748E8}">
      <dsp:nvSpPr>
        <dsp:cNvPr id="0" name=""/>
        <dsp:cNvSpPr/>
      </dsp:nvSpPr>
      <dsp:spPr>
        <a:xfrm>
          <a:off x="0" y="1083660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B1D69-CC2E-417E-B9AB-36A6F380E084}">
      <dsp:nvSpPr>
        <dsp:cNvPr id="0" name=""/>
        <dsp:cNvSpPr/>
      </dsp:nvSpPr>
      <dsp:spPr>
        <a:xfrm>
          <a:off x="328612" y="1395842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Paras tapa opettaa somea on pienryhmä</a:t>
          </a:r>
          <a:endParaRPr lang="en-US" sz="2400" kern="1200"/>
        </a:p>
      </dsp:txBody>
      <dsp:txXfrm>
        <a:off x="383617" y="1450847"/>
        <a:ext cx="2847502" cy="1768010"/>
      </dsp:txXfrm>
    </dsp:sp>
    <dsp:sp modelId="{D2361F4D-8FF3-43AC-B6C2-C4E639F30D47}">
      <dsp:nvSpPr>
        <dsp:cNvPr id="0" name=""/>
        <dsp:cNvSpPr/>
      </dsp:nvSpPr>
      <dsp:spPr>
        <a:xfrm>
          <a:off x="3614737" y="1083660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51BE8-64AF-4AFE-B5B5-BA8E6AC3B71A}">
      <dsp:nvSpPr>
        <dsp:cNvPr id="0" name=""/>
        <dsp:cNvSpPr/>
      </dsp:nvSpPr>
      <dsp:spPr>
        <a:xfrm>
          <a:off x="3943350" y="1395842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Tili perustamisen neuvominen on OK</a:t>
          </a:r>
          <a:endParaRPr lang="en-US" sz="2400" kern="1200"/>
        </a:p>
      </dsp:txBody>
      <dsp:txXfrm>
        <a:off x="3998355" y="1450847"/>
        <a:ext cx="2847502" cy="1768010"/>
      </dsp:txXfrm>
    </dsp:sp>
    <dsp:sp modelId="{05BDE8B7-268C-4803-B8B8-4B48A845ADC2}">
      <dsp:nvSpPr>
        <dsp:cNvPr id="0" name=""/>
        <dsp:cNvSpPr/>
      </dsp:nvSpPr>
      <dsp:spPr>
        <a:xfrm>
          <a:off x="7229475" y="1083660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E291E1-0294-4339-8070-946EF2F13327}">
      <dsp:nvSpPr>
        <dsp:cNvPr id="0" name=""/>
        <dsp:cNvSpPr/>
      </dsp:nvSpPr>
      <dsp:spPr>
        <a:xfrm>
          <a:off x="7558087" y="1395842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Muista kuitenkin salasanojen yms. luottamuksellisuus</a:t>
          </a:r>
          <a:endParaRPr lang="en-US" sz="2400" kern="1200"/>
        </a:p>
      </dsp:txBody>
      <dsp:txXfrm>
        <a:off x="7613092" y="1450847"/>
        <a:ext cx="2847502" cy="17680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96430-D7E0-42CE-BFF3-37331B461F85}">
      <dsp:nvSpPr>
        <dsp:cNvPr id="0" name=""/>
        <dsp:cNvSpPr/>
      </dsp:nvSpPr>
      <dsp:spPr>
        <a:xfrm>
          <a:off x="1747800" y="611608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2598B4-A19F-41DE-9A45-D5B6D91EDB38}">
      <dsp:nvSpPr>
        <dsp:cNvPr id="0" name=""/>
        <dsp:cNvSpPr/>
      </dsp:nvSpPr>
      <dsp:spPr>
        <a:xfrm>
          <a:off x="559800" y="3025915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Hyvin laaja paketti, jonka hallitseminen vaatii itseltäkin paljon</a:t>
          </a:r>
          <a:endParaRPr lang="en-US" sz="1600" kern="1200"/>
        </a:p>
      </dsp:txBody>
      <dsp:txXfrm>
        <a:off x="559800" y="3025915"/>
        <a:ext cx="4320000" cy="720000"/>
      </dsp:txXfrm>
    </dsp:sp>
    <dsp:sp modelId="{D5702B1F-68CC-4CC0-9A70-6004E95ABA36}">
      <dsp:nvSpPr>
        <dsp:cNvPr id="0" name=""/>
        <dsp:cNvSpPr/>
      </dsp:nvSpPr>
      <dsp:spPr>
        <a:xfrm>
          <a:off x="6823800" y="611608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E360A6-E1B2-408E-8B78-114A1C9B53E1}">
      <dsp:nvSpPr>
        <dsp:cNvPr id="0" name=""/>
        <dsp:cNvSpPr/>
      </dsp:nvSpPr>
      <dsp:spPr>
        <a:xfrm>
          <a:off x="5635800" y="3025915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Peruskäytön opetus (lähinnä Word) voidaan antaa, Excel, PP ym. Officen ohjelmistot vaativat jo pidemmän perehdyttämisen</a:t>
          </a:r>
          <a:endParaRPr lang="en-US" sz="1600" kern="1200"/>
        </a:p>
      </dsp:txBody>
      <dsp:txXfrm>
        <a:off x="5635800" y="3025915"/>
        <a:ext cx="4320000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61A63-332B-4D0E-82A5-49BE18D6DACD}">
      <dsp:nvSpPr>
        <dsp:cNvPr id="0" name=""/>
        <dsp:cNvSpPr/>
      </dsp:nvSpPr>
      <dsp:spPr>
        <a:xfrm>
          <a:off x="1256057" y="343032"/>
          <a:ext cx="1066737" cy="10667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63E64-96C0-4EDD-90E4-2B572CDFC24C}">
      <dsp:nvSpPr>
        <dsp:cNvPr id="0" name=""/>
        <dsp:cNvSpPr/>
      </dsp:nvSpPr>
      <dsp:spPr>
        <a:xfrm>
          <a:off x="604162" y="1740599"/>
          <a:ext cx="237052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/>
            <a:t>Miksi et voi tehdä jotain</a:t>
          </a:r>
          <a:endParaRPr lang="en-US" sz="1200" kern="1200"/>
        </a:p>
      </dsp:txBody>
      <dsp:txXfrm>
        <a:off x="604162" y="1740599"/>
        <a:ext cx="2370528" cy="720000"/>
      </dsp:txXfrm>
    </dsp:sp>
    <dsp:sp modelId="{EFBC66F9-12D3-4950-982E-670CE3A0922C}">
      <dsp:nvSpPr>
        <dsp:cNvPr id="0" name=""/>
        <dsp:cNvSpPr/>
      </dsp:nvSpPr>
      <dsp:spPr>
        <a:xfrm>
          <a:off x="4041428" y="343032"/>
          <a:ext cx="1066737" cy="10667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A6718-DB0D-4060-8879-6241E37F2BD1}">
      <dsp:nvSpPr>
        <dsp:cNvPr id="0" name=""/>
        <dsp:cNvSpPr/>
      </dsp:nvSpPr>
      <dsp:spPr>
        <a:xfrm>
          <a:off x="3389533" y="1740599"/>
          <a:ext cx="237052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/>
            <a:t>Asiakkaan lupa ei oikeuta sinua tekemään esim. vahvaa tunnistautumista edellyttäviä palveluita</a:t>
          </a:r>
          <a:endParaRPr lang="en-US" sz="1200" kern="1200"/>
        </a:p>
      </dsp:txBody>
      <dsp:txXfrm>
        <a:off x="3389533" y="1740599"/>
        <a:ext cx="2370528" cy="720000"/>
      </dsp:txXfrm>
    </dsp:sp>
    <dsp:sp modelId="{0C9728C8-32C8-47DB-BBEC-B269087E972C}">
      <dsp:nvSpPr>
        <dsp:cNvPr id="0" name=""/>
        <dsp:cNvSpPr/>
      </dsp:nvSpPr>
      <dsp:spPr>
        <a:xfrm>
          <a:off x="2648743" y="3053232"/>
          <a:ext cx="1066737" cy="10667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DF0E00-4A45-446A-9DE3-FF77C7FE1C0F}">
      <dsp:nvSpPr>
        <dsp:cNvPr id="0" name=""/>
        <dsp:cNvSpPr/>
      </dsp:nvSpPr>
      <dsp:spPr>
        <a:xfrm>
          <a:off x="1996848" y="4450799"/>
          <a:ext cx="237052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/>
            <a:t>Ohjaa tarvittaessa viranomaisen luo</a:t>
          </a:r>
          <a:endParaRPr lang="en-US" sz="1200" kern="1200"/>
        </a:p>
      </dsp:txBody>
      <dsp:txXfrm>
        <a:off x="1996848" y="4450799"/>
        <a:ext cx="2370528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22EB0-68A5-459C-85EE-505DBEF4F33A}">
      <dsp:nvSpPr>
        <dsp:cNvPr id="0" name=""/>
        <dsp:cNvSpPr/>
      </dsp:nvSpPr>
      <dsp:spPr>
        <a:xfrm>
          <a:off x="1747800" y="611608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5F2EF-E409-4E98-BA30-D39695511970}">
      <dsp:nvSpPr>
        <dsp:cNvPr id="0" name=""/>
        <dsp:cNvSpPr/>
      </dsp:nvSpPr>
      <dsp:spPr>
        <a:xfrm>
          <a:off x="559800" y="3025915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Kysy kollegalta</a:t>
          </a:r>
          <a:endParaRPr lang="en-US" sz="2500" kern="1200"/>
        </a:p>
      </dsp:txBody>
      <dsp:txXfrm>
        <a:off x="559800" y="3025915"/>
        <a:ext cx="4320000" cy="720000"/>
      </dsp:txXfrm>
    </dsp:sp>
    <dsp:sp modelId="{3AC7546D-B5DB-4505-845B-AA25B5E97014}">
      <dsp:nvSpPr>
        <dsp:cNvPr id="0" name=""/>
        <dsp:cNvSpPr/>
      </dsp:nvSpPr>
      <dsp:spPr>
        <a:xfrm>
          <a:off x="6823800" y="611608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B700A-4943-4594-93F5-A3C0F98787D1}">
      <dsp:nvSpPr>
        <dsp:cNvPr id="0" name=""/>
        <dsp:cNvSpPr/>
      </dsp:nvSpPr>
      <dsp:spPr>
        <a:xfrm>
          <a:off x="5635800" y="3025915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Ohjaa kysymyksestä riippuen eteenpäin</a:t>
          </a:r>
          <a:endParaRPr lang="en-US" sz="2500" kern="1200"/>
        </a:p>
      </dsp:txBody>
      <dsp:txXfrm>
        <a:off x="5635800" y="3025915"/>
        <a:ext cx="4320000" cy="720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88DFAC-585A-48C6-A067-E583FF58470B}">
      <dsp:nvSpPr>
        <dsp:cNvPr id="0" name=""/>
        <dsp:cNvSpPr/>
      </dsp:nvSpPr>
      <dsp:spPr>
        <a:xfrm>
          <a:off x="1282" y="625605"/>
          <a:ext cx="4501667" cy="2858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A0127-4817-4111-AE2F-ED81FC459442}">
      <dsp:nvSpPr>
        <dsp:cNvPr id="0" name=""/>
        <dsp:cNvSpPr/>
      </dsp:nvSpPr>
      <dsp:spPr>
        <a:xfrm>
          <a:off x="501467" y="1100781"/>
          <a:ext cx="4501667" cy="2858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900" kern="1200"/>
            <a:t>Tietosuoja!</a:t>
          </a:r>
          <a:endParaRPr lang="en-US" sz="3900" kern="1200"/>
        </a:p>
      </dsp:txBody>
      <dsp:txXfrm>
        <a:off x="585191" y="1184505"/>
        <a:ext cx="4334219" cy="2691110"/>
      </dsp:txXfrm>
    </dsp:sp>
    <dsp:sp modelId="{4F243ED2-3988-4C33-A2E3-3828C3869CC0}">
      <dsp:nvSpPr>
        <dsp:cNvPr id="0" name=""/>
        <dsp:cNvSpPr/>
      </dsp:nvSpPr>
      <dsp:spPr>
        <a:xfrm>
          <a:off x="5503320" y="625605"/>
          <a:ext cx="4501667" cy="2858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0BAE7-92F8-47C6-B053-6FE96EDA32A0}">
      <dsp:nvSpPr>
        <dsp:cNvPr id="0" name=""/>
        <dsp:cNvSpPr/>
      </dsp:nvSpPr>
      <dsp:spPr>
        <a:xfrm>
          <a:off x="6003505" y="1100781"/>
          <a:ext cx="4501667" cy="2858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900" kern="1200"/>
            <a:t>Neuvo asiakasta ja pyri siihen, että vastaisuudessa hän osaa itse</a:t>
          </a:r>
          <a:endParaRPr lang="en-US" sz="3900" kern="1200"/>
        </a:p>
      </dsp:txBody>
      <dsp:txXfrm>
        <a:off x="6087229" y="1184505"/>
        <a:ext cx="4334219" cy="26911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605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3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16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0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7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97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800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0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6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0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1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2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  <p:sldLayoutId id="2147483738" r:id="rId7"/>
    <p:sldLayoutId id="2147483739" r:id="rId8"/>
    <p:sldLayoutId id="2147483740" r:id="rId9"/>
    <p:sldLayoutId id="2147483741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ilvet taivaalla alhaalta kuvattuna">
            <a:extLst>
              <a:ext uri="{FF2B5EF4-FFF2-40B4-BE49-F238E27FC236}">
                <a16:creationId xmlns:a16="http://schemas.microsoft.com/office/drawing/2014/main" id="{82A88173-B535-6374-D311-65BB11A607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63" r="7964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24A26E9-C73F-984D-66BA-E1CFA18FFD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i-FI" sz="4800"/>
              <a:t>JOTAIN RAJAA!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9C4662A-D976-52DD-DFAD-A21FD3248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fi-FI" sz="2000"/>
              <a:t>FT Ari Haasio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48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416EBC-B41E-4F8A-BE9F-07301B682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FF79527-C7F1-4E06-8126-A8E8C5FEB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7E2817-811E-D716-4624-37D93AA3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19072"/>
            <a:ext cx="3103427" cy="3520440"/>
          </a:xfrm>
        </p:spPr>
        <p:txBody>
          <a:bodyPr anchor="t">
            <a:normAutofit/>
          </a:bodyPr>
          <a:lstStyle/>
          <a:p>
            <a:r>
              <a:rPr lang="fi-FI" sz="3600"/>
              <a:t>Päivän teemat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986208-8A53-4E92-9197-6B57BCCB2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084052B0-3B22-5BA4-B154-D355B525BD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653090"/>
              </p:ext>
            </p:extLst>
          </p:nvPr>
        </p:nvGraphicFramePr>
        <p:xfrm>
          <a:off x="4727448" y="640080"/>
          <a:ext cx="6967728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0171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 descr="Lähikuva kanaverkosta">
            <a:extLst>
              <a:ext uri="{FF2B5EF4-FFF2-40B4-BE49-F238E27FC236}">
                <a16:creationId xmlns:a16="http://schemas.microsoft.com/office/drawing/2014/main" id="{8D628310-E499-5F9D-B209-6B9D151D14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35" b="149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14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40000"/>
                </a:schemeClr>
              </a:gs>
              <a:gs pos="100000">
                <a:schemeClr val="tx1">
                  <a:alpha val="8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450EE55-4E9D-558A-7F3F-1E299E652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4653280"/>
            <a:ext cx="7985759" cy="9427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</a:rPr>
              <a:t>Digiopastuksen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rajat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492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yllyt, kirjasto, kirjahylly, yleinen kirjasto, hylly, huonekalut, kirja">
            <a:extLst>
              <a:ext uri="{FF2B5EF4-FFF2-40B4-BE49-F238E27FC236}">
                <a16:creationId xmlns:a16="http://schemas.microsoft.com/office/drawing/2014/main" id="{239E5B1D-3B45-7F6A-9D90-0D1BA3ECE8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8" b="368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FA98EAA-A866-4C95-A2A8-44E46FBA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40000"/>
                </a:schemeClr>
              </a:gs>
              <a:gs pos="100000">
                <a:schemeClr val="tx1">
                  <a:alpha val="8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1781932-46F6-9CC6-9405-CF744A4E4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4727173"/>
            <a:ext cx="7985759" cy="8688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>
                <a:solidFill>
                  <a:schemeClr val="bg1"/>
                </a:solidFill>
              </a:rPr>
              <a:t>Ylipalvelemmeko me asiakasta?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F224314-3F28-C675-44BB-46A3428AAE08}"/>
              </a:ext>
            </a:extLst>
          </p:cNvPr>
          <p:cNvSpPr txBox="1"/>
          <p:nvPr/>
        </p:nvSpPr>
        <p:spPr>
          <a:xfrm>
            <a:off x="84083" y="5976708"/>
            <a:ext cx="2019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Kuva: </a:t>
            </a:r>
            <a:r>
              <a:rPr lang="fi-FI" dirty="0" err="1"/>
              <a:t>PxHere</a:t>
            </a:r>
            <a:r>
              <a:rPr lang="fi-FI" dirty="0"/>
              <a:t> CC0</a:t>
            </a:r>
          </a:p>
        </p:txBody>
      </p:sp>
    </p:spTree>
    <p:extLst>
      <p:ext uri="{BB962C8B-B14F-4D97-AF65-F5344CB8AC3E}">
        <p14:creationId xmlns:p14="http://schemas.microsoft.com/office/powerpoint/2010/main" val="412167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BA1A877-DA13-9FC8-CB99-4B81CE591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r>
              <a:rPr lang="fi-FI"/>
              <a:t>Digiopastukseen vaikuttavat tekijät</a:t>
            </a:r>
            <a:endParaRPr lang="fi-FI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544B9D64-40DC-DA1E-EFF9-DC9F5BF731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2138853"/>
              </p:ext>
            </p:extLst>
          </p:nvPr>
        </p:nvGraphicFramePr>
        <p:xfrm>
          <a:off x="838200" y="1737360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2844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FA3DCFE-0927-BD32-48CD-A808DF713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fi-FI" dirty="0"/>
              <a:t>Asiakkaan ennakko-odotukset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6" name="Sisällön paikkamerkki 2">
            <a:extLst>
              <a:ext uri="{FF2B5EF4-FFF2-40B4-BE49-F238E27FC236}">
                <a16:creationId xmlns:a16="http://schemas.microsoft.com/office/drawing/2014/main" id="{C4DE2655-426E-85FF-DC73-3B69E0680E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540638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6843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8E3505-36F5-47A9-A188-7C60ACBB9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jesteettisen kaupunkirakennuksen etuosan askelmat ja pylväät">
            <a:extLst>
              <a:ext uri="{FF2B5EF4-FFF2-40B4-BE49-F238E27FC236}">
                <a16:creationId xmlns:a16="http://schemas.microsoft.com/office/drawing/2014/main" id="{3183150A-F70E-627B-6A5C-C8F992D2E2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04" r="27052" b="-1"/>
          <a:stretch/>
        </p:blipFill>
        <p:spPr>
          <a:xfrm>
            <a:off x="3143213" y="10"/>
            <a:ext cx="4956582" cy="6857990"/>
          </a:xfrm>
          <a:custGeom>
            <a:avLst/>
            <a:gdLst/>
            <a:ahLst/>
            <a:cxnLst/>
            <a:rect l="l" t="t" r="r" b="b"/>
            <a:pathLst>
              <a:path w="4956582" h="6858000">
                <a:moveTo>
                  <a:pt x="0" y="0"/>
                </a:moveTo>
                <a:lnTo>
                  <a:pt x="4161807" y="0"/>
                </a:lnTo>
                <a:lnTo>
                  <a:pt x="4176560" y="27485"/>
                </a:lnTo>
                <a:cubicBezTo>
                  <a:pt x="4666464" y="986552"/>
                  <a:pt x="4956582" y="2177077"/>
                  <a:pt x="4956582" y="3466807"/>
                </a:cubicBezTo>
                <a:cubicBezTo>
                  <a:pt x="4956582" y="4657326"/>
                  <a:pt x="4709381" y="5763316"/>
                  <a:pt x="4286027" y="6680757"/>
                </a:cubicBezTo>
                <a:lnTo>
                  <a:pt x="4199937" y="6858000"/>
                </a:lnTo>
                <a:lnTo>
                  <a:pt x="53039" y="6858000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283B6091-C9A6-4C92-8315-2DE12015E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C6ACBBE-7216-419A-81B7-BD305A9FE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3F58C27-D1A8-4E73-35D2-85E868592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2903843" cy="4526280"/>
          </a:xfrm>
        </p:spPr>
        <p:txBody>
          <a:bodyPr>
            <a:normAutofit/>
          </a:bodyPr>
          <a:lstStyle/>
          <a:p>
            <a:r>
              <a:rPr lang="fi-FI" sz="3200"/>
              <a:t>Omat käsitykset opastuksen laajuudesta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9747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4B4FAF-AB2B-C087-A6CC-027F28C33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0101" y="932688"/>
            <a:ext cx="3150108" cy="4992624"/>
          </a:xfrm>
        </p:spPr>
        <p:txBody>
          <a:bodyPr anchor="ctr">
            <a:normAutofit/>
          </a:bodyPr>
          <a:lstStyle/>
          <a:p>
            <a:r>
              <a:rPr lang="fi-FI" sz="1800" dirty="0"/>
              <a:t>Missä menee raja?</a:t>
            </a:r>
          </a:p>
          <a:p>
            <a:pPr lvl="1"/>
            <a:r>
              <a:rPr lang="fi-FI" sz="1800" dirty="0"/>
              <a:t>Lainsäädäntö</a:t>
            </a:r>
          </a:p>
          <a:p>
            <a:pPr lvl="1"/>
            <a:r>
              <a:rPr lang="fi-FI" sz="1800" dirty="0"/>
              <a:t>Tietoturva</a:t>
            </a:r>
          </a:p>
          <a:p>
            <a:pPr lvl="1"/>
            <a:r>
              <a:rPr lang="fi-FI" sz="1800" dirty="0"/>
              <a:t>Tietosuoja</a:t>
            </a:r>
          </a:p>
          <a:p>
            <a:pPr lvl="1"/>
            <a:r>
              <a:rPr lang="fi-FI" sz="1800" dirty="0"/>
              <a:t>Omat tietous ja osaaminen</a:t>
            </a:r>
          </a:p>
          <a:p>
            <a:pPr lvl="1"/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1630333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unainen merkki ja kalenteri">
            <a:extLst>
              <a:ext uri="{FF2B5EF4-FFF2-40B4-BE49-F238E27FC236}">
                <a16:creationId xmlns:a16="http://schemas.microsoft.com/office/drawing/2014/main" id="{900D0857-4AA7-6B8B-A1DF-51689B958D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4" r="14112" b="-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A6DB0E6-E65F-4229-A5A0-2500203B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348DB2D-4AB4-E981-35EB-526D8B24D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fi-FI" sz="2800"/>
              <a:t>Aika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676F588-E856-F526-BD94-BE4580491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Autofit/>
          </a:bodyPr>
          <a:lstStyle/>
          <a:p>
            <a:r>
              <a:rPr lang="fi-FI" dirty="0"/>
              <a:t>Paljonko voimme uhrata resursseja yhden asiakkaan opastamiseen?</a:t>
            </a:r>
          </a:p>
          <a:p>
            <a:r>
              <a:rPr lang="fi-FI" dirty="0"/>
              <a:t>Mitkä asiat oikeasti kuuluvat keille? KELA? Verotus? Juridiikka?</a:t>
            </a:r>
          </a:p>
        </p:txBody>
      </p:sp>
    </p:spTree>
    <p:extLst>
      <p:ext uri="{BB962C8B-B14F-4D97-AF65-F5344CB8AC3E}">
        <p14:creationId xmlns:p14="http://schemas.microsoft.com/office/powerpoint/2010/main" val="588235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C53E38-7D3F-5BC7-09DD-326A6706ED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72" r="16728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AEC92A-2230-45B0-A12F-07F9F9EA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EBF209F-7EC2-DE51-E792-16D3A956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868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fi-FI" sz="2800"/>
              <a:t>Oma osaaminen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8FB8883-8F84-2F19-177B-89AD2E574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5868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fi-FI" sz="2000" dirty="0"/>
              <a:t>On mahdotonta edellyttää, että kirjastolaiset hallitsisivat kaikki verkkopalvelut ja laiteympäristöt</a:t>
            </a:r>
          </a:p>
          <a:p>
            <a:r>
              <a:rPr lang="fi-FI" sz="2000" dirty="0"/>
              <a:t>Keskeiset, kysytyt ja isot palvelut tulisi osata, mutta se riittää!</a:t>
            </a:r>
          </a:p>
        </p:txBody>
      </p:sp>
    </p:spTree>
    <p:extLst>
      <p:ext uri="{BB962C8B-B14F-4D97-AF65-F5344CB8AC3E}">
        <p14:creationId xmlns:p14="http://schemas.microsoft.com/office/powerpoint/2010/main" val="2825195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9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Rectangle 11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Rectangle 15">
            <a:extLst>
              <a:ext uri="{FF2B5EF4-FFF2-40B4-BE49-F238E27FC236}">
                <a16:creationId xmlns:a16="http://schemas.microsoft.com/office/drawing/2014/main" id="{BC68A55F-7B32-44D8-AEE5-1AF405326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A03A36F-1700-E1A7-6A32-8E509CE76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429030"/>
            <a:ext cx="2834640" cy="54575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Tietääkö asiakas eron?</a:t>
            </a:r>
          </a:p>
        </p:txBody>
      </p:sp>
      <p:sp>
        <p:nvSpPr>
          <p:cNvPr id="28" name="Rectangle 17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320" y="6112341"/>
            <a:ext cx="10835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19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45208" y="4686084"/>
            <a:ext cx="54864" cy="2834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710A2A2-D295-BBA6-3345-BFD3CAD0D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73032" y="1789162"/>
            <a:ext cx="3618952" cy="4252556"/>
          </a:xfrm>
        </p:spPr>
        <p:txBody>
          <a:bodyPr>
            <a:normAutofit fontScale="77500" lnSpcReduction="20000"/>
          </a:bodyPr>
          <a:lstStyle/>
          <a:p>
            <a:pPr marL="166878" indent="-166878" defTabSz="667512">
              <a:lnSpc>
                <a:spcPct val="100000"/>
              </a:lnSpc>
              <a:spcBef>
                <a:spcPts val="730"/>
              </a:spcBef>
            </a:pPr>
            <a:r>
              <a:rPr lang="fi-FI" sz="2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Tietoturva</a:t>
            </a:r>
          </a:p>
          <a:p>
            <a:pPr marL="500634" lvl="1" indent="-166878" defTabSz="667512">
              <a:lnSpc>
                <a:spcPct val="100000"/>
              </a:lnSpc>
              <a:spcBef>
                <a:spcPts val="365"/>
              </a:spcBef>
            </a:pPr>
            <a:endParaRPr lang="fi-FI" sz="2300" b="1" kern="1200" dirty="0">
              <a:solidFill>
                <a:srgbClr val="1C1C1C"/>
              </a:solidFill>
              <a:latin typeface="Open Sans" panose="020B0606030504020204" pitchFamily="34" charset="0"/>
              <a:ea typeface="+mn-ea"/>
              <a:cs typeface="+mn-cs"/>
            </a:endParaRPr>
          </a:p>
          <a:p>
            <a:pPr marL="500634" lvl="1" indent="-166878" defTabSz="667512">
              <a:lnSpc>
                <a:spcPct val="100000"/>
              </a:lnSpc>
              <a:spcBef>
                <a:spcPts val="365"/>
              </a:spcBef>
            </a:pPr>
            <a:r>
              <a:rPr lang="fi-FI" sz="2300" b="1" kern="1200" dirty="0">
                <a:solidFill>
                  <a:srgbClr val="1C1C1C"/>
                </a:solidFill>
                <a:latin typeface="Open Sans" panose="020B0606030504020204" pitchFamily="34" charset="0"/>
                <a:ea typeface="+mn-ea"/>
                <a:cs typeface="+mn-cs"/>
              </a:rPr>
              <a:t>luottamuksellisuus</a:t>
            </a:r>
            <a:r>
              <a:rPr lang="fi-FI" sz="2300" kern="1200" dirty="0">
                <a:solidFill>
                  <a:srgbClr val="1C1C1C"/>
                </a:solidFill>
                <a:latin typeface="Open Sans" panose="020B0606030504020204" pitchFamily="34" charset="0"/>
                <a:ea typeface="+mn-ea"/>
                <a:cs typeface="+mn-cs"/>
              </a:rPr>
              <a:t> eli se, että tiedot ovat vain niiden käyttöön oikeutettujen saatavilla,</a:t>
            </a:r>
          </a:p>
          <a:p>
            <a:pPr marL="500634" lvl="1" indent="-166878" defTabSz="667512">
              <a:lnSpc>
                <a:spcPct val="100000"/>
              </a:lnSpc>
              <a:spcBef>
                <a:spcPts val="365"/>
              </a:spcBef>
            </a:pPr>
            <a:r>
              <a:rPr lang="fi-FI" sz="2300" b="1" kern="1200" dirty="0">
                <a:solidFill>
                  <a:srgbClr val="1C1C1C"/>
                </a:solidFill>
                <a:latin typeface="Open Sans" panose="020B0606030504020204" pitchFamily="34" charset="0"/>
                <a:ea typeface="+mn-ea"/>
                <a:cs typeface="+mn-cs"/>
              </a:rPr>
              <a:t>eheys</a:t>
            </a:r>
            <a:r>
              <a:rPr lang="fi-FI" sz="2300" kern="1200" dirty="0">
                <a:solidFill>
                  <a:srgbClr val="1C1C1C"/>
                </a:solidFill>
                <a:latin typeface="Open Sans" panose="020B0606030504020204" pitchFamily="34" charset="0"/>
                <a:ea typeface="+mn-ea"/>
                <a:cs typeface="+mn-cs"/>
              </a:rPr>
              <a:t> eli se, että tietoja eivät voi muuttaa muut kuin siihen oikeutetut sekä</a:t>
            </a:r>
          </a:p>
          <a:p>
            <a:pPr marL="500634" lvl="1" indent="-166878" defTabSz="667512">
              <a:lnSpc>
                <a:spcPct val="100000"/>
              </a:lnSpc>
              <a:spcBef>
                <a:spcPts val="365"/>
              </a:spcBef>
            </a:pPr>
            <a:r>
              <a:rPr lang="fi-FI" sz="2300" b="1" kern="1200" dirty="0">
                <a:solidFill>
                  <a:srgbClr val="1C1C1C"/>
                </a:solidFill>
                <a:latin typeface="Open Sans" panose="020B0606030504020204" pitchFamily="34" charset="0"/>
                <a:ea typeface="+mn-ea"/>
                <a:cs typeface="+mn-cs"/>
              </a:rPr>
              <a:t>käytettävyys</a:t>
            </a:r>
            <a:r>
              <a:rPr lang="fi-FI" sz="2300" kern="1200" dirty="0">
                <a:solidFill>
                  <a:srgbClr val="1C1C1C"/>
                </a:solidFill>
                <a:latin typeface="Open Sans" panose="020B0606030504020204" pitchFamily="34" charset="0"/>
                <a:ea typeface="+mn-ea"/>
                <a:cs typeface="+mn-cs"/>
              </a:rPr>
              <a:t> eli se, että tiedot ja tietojärjestelmät ovat niiden käyttöön oikeutettujen hyödynnettävissä.</a:t>
            </a:r>
          </a:p>
          <a:p>
            <a:pPr marL="500634" lvl="1" indent="-166878" defTabSz="667512">
              <a:lnSpc>
                <a:spcPct val="100000"/>
              </a:lnSpc>
              <a:spcBef>
                <a:spcPts val="365"/>
              </a:spcBef>
            </a:pPr>
            <a:endParaRPr lang="fi-FI" sz="2300" kern="1200" dirty="0">
              <a:solidFill>
                <a:srgbClr val="1C1C1C"/>
              </a:solidFill>
              <a:latin typeface="Open Sans" panose="020B0606030504020204" pitchFamily="34" charset="0"/>
              <a:ea typeface="+mn-ea"/>
              <a:cs typeface="+mn-cs"/>
            </a:endParaRPr>
          </a:p>
          <a:p>
            <a:pPr marL="834390" lvl="2" indent="-166878" defTabSz="667512">
              <a:lnSpc>
                <a:spcPct val="100000"/>
              </a:lnSpc>
              <a:spcBef>
                <a:spcPts val="365"/>
              </a:spcBef>
            </a:pPr>
            <a:r>
              <a:rPr lang="fi-FI" sz="2300" kern="1200" dirty="0">
                <a:solidFill>
                  <a:srgbClr val="1C1C1C"/>
                </a:solidFill>
                <a:latin typeface="Open Sans" panose="020B0606030504020204" pitchFamily="34" charset="0"/>
                <a:ea typeface="+mn-ea"/>
                <a:cs typeface="+mn-cs"/>
              </a:rPr>
              <a:t>Kyberturvallisuuskeskus</a:t>
            </a:r>
          </a:p>
          <a:p>
            <a:pPr lvl="1">
              <a:lnSpc>
                <a:spcPct val="100000"/>
              </a:lnSpc>
            </a:pPr>
            <a:endParaRPr lang="fi-FI" sz="1700" dirty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5148B8C6-80AA-2EEC-224A-82270CBBB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5056" y="1805127"/>
            <a:ext cx="3618952" cy="3898696"/>
          </a:xfrm>
        </p:spPr>
        <p:txBody>
          <a:bodyPr>
            <a:noAutofit/>
          </a:bodyPr>
          <a:lstStyle/>
          <a:p>
            <a:pPr marL="166878" indent="-166878" defTabSz="667512">
              <a:lnSpc>
                <a:spcPct val="100000"/>
              </a:lnSpc>
              <a:spcBef>
                <a:spcPts val="730"/>
              </a:spcBef>
            </a:pPr>
            <a:r>
              <a:rPr lang="fi-FI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Tietosuoja</a:t>
            </a:r>
          </a:p>
          <a:p>
            <a:pPr marL="500634" lvl="1" indent="-166878" defTabSz="667512">
              <a:lnSpc>
                <a:spcPct val="100000"/>
              </a:lnSpc>
              <a:spcBef>
                <a:spcPts val="365"/>
              </a:spcBef>
            </a:pPr>
            <a:endParaRPr lang="fi-FI" sz="1800" dirty="0"/>
          </a:p>
          <a:p>
            <a:pPr marL="500634" lvl="1" indent="-166878" defTabSz="667512">
              <a:lnSpc>
                <a:spcPct val="100000"/>
              </a:lnSpc>
              <a:spcBef>
                <a:spcPts val="365"/>
              </a:spcBef>
            </a:pPr>
            <a:r>
              <a:rPr lang="fi-FI" sz="1800" kern="1200" dirty="0">
                <a:solidFill>
                  <a:srgbClr val="4545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Tietosuoja on </a:t>
            </a:r>
            <a:r>
              <a:rPr lang="fi-FI" sz="1800" b="1" kern="1200" dirty="0">
                <a:solidFill>
                  <a:srgbClr val="4545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perusoikeus</a:t>
            </a:r>
            <a:r>
              <a:rPr lang="fi-FI" sz="1800" kern="1200" dirty="0">
                <a:solidFill>
                  <a:srgbClr val="4545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joka </a:t>
            </a:r>
            <a:r>
              <a:rPr lang="fi-FI" sz="1800" b="1" kern="1200" dirty="0">
                <a:solidFill>
                  <a:srgbClr val="4545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turvaa rekisteröidyn oikeuksien ja vapauksien toteutumisen henkilötietojen käsittelyssä</a:t>
            </a:r>
            <a:r>
              <a:rPr lang="fi-FI" sz="1800" kern="1200" dirty="0">
                <a:solidFill>
                  <a:srgbClr val="4545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Tietosuojan tarkoituksena on osoittaa, milloin ja millä edellytyksillä henkilötietoja voidaan käsitellä.</a:t>
            </a:r>
          </a:p>
          <a:p>
            <a:pPr marL="500634" lvl="1" indent="-166878" defTabSz="667512">
              <a:lnSpc>
                <a:spcPct val="100000"/>
              </a:lnSpc>
              <a:spcBef>
                <a:spcPts val="365"/>
              </a:spcBef>
            </a:pPr>
            <a:endParaRPr lang="fi-FI" sz="1800" kern="1200" dirty="0">
              <a:solidFill>
                <a:srgbClr val="4545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34390" lvl="2" indent="-166878" defTabSz="667512">
              <a:lnSpc>
                <a:spcPct val="100000"/>
              </a:lnSpc>
              <a:spcBef>
                <a:spcPts val="365"/>
              </a:spcBef>
            </a:pPr>
            <a:r>
              <a:rPr lang="fi-FI" kern="1200" dirty="0">
                <a:solidFill>
                  <a:srgbClr val="4545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Tietosuojavaltuutettu</a:t>
            </a:r>
            <a:endParaRPr lang="fi-F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022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CFB3276-190F-135A-E825-B06836884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fi-FI" dirty="0"/>
              <a:t>Ongelmia</a:t>
            </a: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8" name="Sisällön paikkamerkki 2">
            <a:extLst>
              <a:ext uri="{FF2B5EF4-FFF2-40B4-BE49-F238E27FC236}">
                <a16:creationId xmlns:a16="http://schemas.microsoft.com/office/drawing/2014/main" id="{FC2204A5-EE3E-210D-2A90-FBE7FD95A4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0651221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542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yhjä tien merkki">
            <a:extLst>
              <a:ext uri="{FF2B5EF4-FFF2-40B4-BE49-F238E27FC236}">
                <a16:creationId xmlns:a16="http://schemas.microsoft.com/office/drawing/2014/main" id="{3D4C9B44-CAAD-8416-8AB2-62A5596E6F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37C7664-8B18-05D2-C775-34DCA7D65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 err="1">
                <a:solidFill>
                  <a:schemeClr val="bg1"/>
                </a:solidFill>
              </a:rPr>
              <a:t>Digiopastuksen</a:t>
            </a:r>
            <a:r>
              <a:rPr lang="en-US" sz="6600" dirty="0">
                <a:solidFill>
                  <a:schemeClr val="bg1"/>
                </a:solidFill>
              </a:rPr>
              <a:t> </a:t>
            </a:r>
            <a:r>
              <a:rPr lang="en-US" sz="6600" dirty="0" err="1">
                <a:solidFill>
                  <a:schemeClr val="bg1"/>
                </a:solidFill>
              </a:rPr>
              <a:t>rajat</a:t>
            </a:r>
            <a:r>
              <a:rPr lang="en-US" sz="6600" dirty="0">
                <a:solidFill>
                  <a:schemeClr val="bg1"/>
                </a:solidFill>
              </a:rPr>
              <a:t> </a:t>
            </a:r>
            <a:r>
              <a:rPr lang="en-US" sz="6600" dirty="0" err="1">
                <a:solidFill>
                  <a:schemeClr val="bg1"/>
                </a:solidFill>
              </a:rPr>
              <a:t>eli</a:t>
            </a:r>
            <a:r>
              <a:rPr lang="en-US" sz="6600" dirty="0">
                <a:solidFill>
                  <a:schemeClr val="bg1"/>
                </a:solidFill>
              </a:rPr>
              <a:t> </a:t>
            </a:r>
            <a:r>
              <a:rPr lang="en-US" sz="6600" dirty="0" err="1">
                <a:solidFill>
                  <a:schemeClr val="bg1"/>
                </a:solidFill>
              </a:rPr>
              <a:t>nou-nout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870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7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24F3FA3-411F-F037-528A-51D3DC9A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fi-FI" dirty="0"/>
              <a:t>Älä!</a:t>
            </a:r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4B054FC1-6D31-3145-DEE7-3B53552A1A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4730440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1609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2476E33-2D15-254B-01B6-104B6EEB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fi-FI" dirty="0"/>
              <a:t>Someen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34A3EB29-CEB7-3E5F-6469-338ED5AA36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3875380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5506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F16A47-F55D-3D30-10F2-9AC39AC54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fi-FI" dirty="0"/>
              <a:t>Entä Office?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D9C5F3F4-5697-A2AA-F919-DF24AF81BE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4215497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166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opeinen Newtonin kehto">
            <a:extLst>
              <a:ext uri="{FF2B5EF4-FFF2-40B4-BE49-F238E27FC236}">
                <a16:creationId xmlns:a16="http://schemas.microsoft.com/office/drawing/2014/main" id="{01EE5E95-5E73-2FFB-42D1-74ED2C29C5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182" b="33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B3F80F-DD11-34B1-71F5-27206F25E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dirty="0" err="1">
                <a:solidFill>
                  <a:schemeClr val="bg1"/>
                </a:solidFill>
              </a:rPr>
              <a:t>Vinkkejä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hyvän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lopputuloksen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saamiseksi</a:t>
            </a: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920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E6FA597-A87F-6E5A-E94A-E518571D2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fi-FI" dirty="0"/>
              <a:t>Kerro asiakkaalle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9" name="Sisällön paikkamerkki 2">
            <a:extLst>
              <a:ext uri="{FF2B5EF4-FFF2-40B4-BE49-F238E27FC236}">
                <a16:creationId xmlns:a16="http://schemas.microsoft.com/office/drawing/2014/main" id="{D8D3DE6C-1957-3B94-EDAA-92D090C735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3882984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9808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BC1C7C-2AA4-43BD-F8BD-7A8E7C897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fi-FI"/>
              <a:t>Kun omat taidot eivät riitä</a:t>
            </a:r>
            <a:endParaRPr lang="fi-FI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FC49CFA6-7A13-C590-B34D-7A9CA3530C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016287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3014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47B6216-BC4A-0776-E387-44519D41D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fi-FI" dirty="0"/>
              <a:t>Opastamisen perusta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C789F665-D8C8-EEC5-E88F-388311F621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6120472"/>
              </p:ext>
            </p:extLst>
          </p:nvPr>
        </p:nvGraphicFramePr>
        <p:xfrm>
          <a:off x="838200" y="1650222"/>
          <a:ext cx="10506456" cy="458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9697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 descr="Hotdog kupiksi kuuma vesi">
            <a:extLst>
              <a:ext uri="{FF2B5EF4-FFF2-40B4-BE49-F238E27FC236}">
                <a16:creationId xmlns:a16="http://schemas.microsoft.com/office/drawing/2014/main" id="{A1702D9B-81B4-E2A6-AE92-47DE495C00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80" b="7750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101BE0A-A04F-8AE7-9C35-4313C6004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dirty="0" err="1">
                <a:solidFill>
                  <a:schemeClr val="bg1"/>
                </a:solidFill>
              </a:rPr>
              <a:t>Tavoitteena</a:t>
            </a:r>
            <a:r>
              <a:rPr lang="en-US" sz="4200" dirty="0">
                <a:solidFill>
                  <a:schemeClr val="bg1"/>
                </a:solidFill>
              </a:rPr>
              <a:t> </a:t>
            </a:r>
            <a:r>
              <a:rPr lang="en-US" sz="4200" dirty="0" err="1">
                <a:solidFill>
                  <a:schemeClr val="bg1"/>
                </a:solidFill>
              </a:rPr>
              <a:t>itsenäinen</a:t>
            </a:r>
            <a:r>
              <a:rPr lang="en-US" sz="4200" dirty="0">
                <a:solidFill>
                  <a:schemeClr val="bg1"/>
                </a:solidFill>
              </a:rPr>
              <a:t> </a:t>
            </a:r>
            <a:r>
              <a:rPr lang="en-US" sz="4200" dirty="0" err="1">
                <a:solidFill>
                  <a:schemeClr val="bg1"/>
                </a:solidFill>
              </a:rPr>
              <a:t>toiminta</a:t>
            </a:r>
            <a:br>
              <a:rPr lang="en-US" sz="4200" dirty="0">
                <a:solidFill>
                  <a:schemeClr val="bg1"/>
                </a:solidFill>
              </a:rPr>
            </a:br>
            <a:br>
              <a:rPr lang="en-US" sz="4200" dirty="0">
                <a:solidFill>
                  <a:schemeClr val="bg1"/>
                </a:solidFill>
              </a:rPr>
            </a:br>
            <a:r>
              <a:rPr lang="en-US" sz="4200" b="0" dirty="0">
                <a:solidFill>
                  <a:schemeClr val="bg1"/>
                </a:solidFill>
              </a:rPr>
              <a:t>- Neuvo, </a:t>
            </a:r>
            <a:r>
              <a:rPr lang="en-US" sz="4200" b="0" dirty="0" err="1">
                <a:solidFill>
                  <a:schemeClr val="bg1"/>
                </a:solidFill>
              </a:rPr>
              <a:t>mutta</a:t>
            </a:r>
            <a:r>
              <a:rPr lang="en-US" sz="4200" b="0" dirty="0">
                <a:solidFill>
                  <a:schemeClr val="bg1"/>
                </a:solidFill>
              </a:rPr>
              <a:t> </a:t>
            </a:r>
            <a:r>
              <a:rPr lang="en-US" sz="4200" b="0" dirty="0" err="1">
                <a:solidFill>
                  <a:schemeClr val="bg1"/>
                </a:solidFill>
              </a:rPr>
              <a:t>älä</a:t>
            </a:r>
            <a:r>
              <a:rPr lang="en-US" sz="4200" b="0" dirty="0">
                <a:solidFill>
                  <a:schemeClr val="bg1"/>
                </a:solidFill>
              </a:rPr>
              <a:t> tee!</a:t>
            </a:r>
            <a:br>
              <a:rPr lang="en-US" sz="4200" b="0" dirty="0">
                <a:solidFill>
                  <a:schemeClr val="bg1"/>
                </a:solidFill>
              </a:rPr>
            </a:br>
            <a:endParaRPr lang="en-US" sz="4200" b="0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927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enkilö clasping sen kädessä">
            <a:extLst>
              <a:ext uri="{FF2B5EF4-FFF2-40B4-BE49-F238E27FC236}">
                <a16:creationId xmlns:a16="http://schemas.microsoft.com/office/drawing/2014/main" id="{542CB178-2B96-39BB-01F9-CC20FFA5B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14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F7601726-CDDD-10EF-96D0-2B7AD43A8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33" y="435176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YHTEISET PELISÄÄNNÖT!!!</a:t>
            </a:r>
          </a:p>
        </p:txBody>
      </p:sp>
    </p:spTree>
    <p:extLst>
      <p:ext uri="{BB962C8B-B14F-4D97-AF65-F5344CB8AC3E}">
        <p14:creationId xmlns:p14="http://schemas.microsoft.com/office/powerpoint/2010/main" val="363514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E0C28A69-9B26-45AC-AFF7-719A7A50A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4385D58-6FC0-FFCB-E6A4-8911C60D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654" y="991443"/>
            <a:ext cx="4646295" cy="1087819"/>
          </a:xfrm>
        </p:spPr>
        <p:txBody>
          <a:bodyPr anchor="b">
            <a:normAutofit/>
          </a:bodyPr>
          <a:lstStyle/>
          <a:p>
            <a:r>
              <a:rPr lang="fi-FI" sz="3400"/>
              <a:t>Kysymyksiä?</a:t>
            </a:r>
          </a:p>
        </p:txBody>
      </p:sp>
      <p:pic>
        <p:nvPicPr>
          <p:cNvPr id="16" name="Picture 4" descr="Monta kysymysmerkkiä mustalla taustalla">
            <a:extLst>
              <a:ext uri="{FF2B5EF4-FFF2-40B4-BE49-F238E27FC236}">
                <a16:creationId xmlns:a16="http://schemas.microsoft.com/office/drawing/2014/main" id="{51646A46-0E32-6E00-D490-6F8A6EAC18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08" r="2" b="2"/>
          <a:stretch/>
        </p:blipFill>
        <p:spPr>
          <a:xfrm>
            <a:off x="20" y="-1"/>
            <a:ext cx="6688434" cy="6858000"/>
          </a:xfrm>
          <a:prstGeom prst="rect">
            <a:avLst/>
          </a:prstGeom>
        </p:spPr>
      </p:pic>
      <p:sp>
        <p:nvSpPr>
          <p:cNvPr id="17" name="Rectangle 10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383398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55" y="2285541"/>
            <a:ext cx="457200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isällön paikkamerkki 2">
            <a:extLst>
              <a:ext uri="{FF2B5EF4-FFF2-40B4-BE49-F238E27FC236}">
                <a16:creationId xmlns:a16="http://schemas.microsoft.com/office/drawing/2014/main" id="{65F789B0-E147-14B9-73EE-E8E42F547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5654" y="2684095"/>
            <a:ext cx="4646295" cy="34928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i-FI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Tilanteet, joissa asiakkaalla on ongelma, mutta hän ei osaa oikein kertoa, että mikä ongelma on, ovat hankalia. </a:t>
            </a:r>
          </a:p>
          <a:p>
            <a:pPr>
              <a:lnSpc>
                <a:spcPct val="100000"/>
              </a:lnSpc>
            </a:pPr>
            <a:r>
              <a:rPr lang="fi-FI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Ylipäätään tietoturvajuttuihin kaipaisin lisää varmuutta ja keinoja, joilla voisi selittää asioita sellaisille asiakkaille, joille internetin käyttö on uutta. </a:t>
            </a:r>
            <a:endParaRPr lang="fi-FI" sz="1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fi-FI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Miten rohkaista kokeilemaan ja tuoda esiin sitä, että digitaaliset ympäristöt ovat usein hyvin samankaltaisia toistensa kanssa ja vain niitä käyttämällä syntyvät toimintatavat, joiden avulla navigoiminen eri ympäristöissä on helpompaa? </a:t>
            </a:r>
          </a:p>
          <a:p>
            <a:pPr>
              <a:lnSpc>
                <a:spcPct val="100000"/>
              </a:lnSpc>
            </a:pPr>
            <a:r>
              <a:rPr lang="fi-FI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Miten selittää ja sanoittaa asioita, siten että ne ovat asiakkaalle mahdollisimman ymmärrettäviä.</a:t>
            </a:r>
          </a:p>
          <a:p>
            <a:pPr>
              <a:lnSpc>
                <a:spcPct val="100000"/>
              </a:lnSpc>
            </a:pPr>
            <a:r>
              <a:rPr lang="fi-FI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Tietoturvallinen käyttö! </a:t>
            </a:r>
          </a:p>
          <a:p>
            <a:pPr>
              <a:lnSpc>
                <a:spcPct val="100000"/>
              </a:lnSpc>
            </a:pPr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4030737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uva, joka sisältää kohteen Ihmisen kasvot, henkilö, vaate, mies&#10;&#10;Kuvaus luotu automaattisesti">
            <a:extLst>
              <a:ext uri="{FF2B5EF4-FFF2-40B4-BE49-F238E27FC236}">
                <a16:creationId xmlns:a16="http://schemas.microsoft.com/office/drawing/2014/main" id="{66221F25-BF0E-E3B2-0220-9EDC96F46CF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9" r="1" b="10578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A6DB0E6-E65F-4229-A5A0-2500203B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7B5A1D-F945-D8CA-C2EB-3EDD6B706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/>
              <a:t>Kysymyksiä? Kommentteja? </a:t>
            </a:r>
            <a:br>
              <a:rPr lang="en-US" sz="2400"/>
            </a:br>
            <a:r>
              <a:rPr lang="en-US" sz="2400"/>
              <a:t>Kiitos!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758C9D96-FF6C-DB4D-9404-26A4D271F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Ari Haasio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FT, yliopettaja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045-1264449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/>
              <a:t>ari.haasio@seamk.fi</a:t>
            </a:r>
          </a:p>
        </p:txBody>
      </p:sp>
    </p:spTree>
    <p:extLst>
      <p:ext uri="{BB962C8B-B14F-4D97-AF65-F5344CB8AC3E}">
        <p14:creationId xmlns:p14="http://schemas.microsoft.com/office/powerpoint/2010/main" val="3733384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487</Words>
  <Application>Microsoft Office PowerPoint</Application>
  <PresentationFormat>Laajakuva</PresentationFormat>
  <Paragraphs>88</Paragraphs>
  <Slides>23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23</vt:i4>
      </vt:variant>
    </vt:vector>
  </HeadingPairs>
  <TitlesOfParts>
    <vt:vector size="28" baseType="lpstr">
      <vt:lpstr>Arial</vt:lpstr>
      <vt:lpstr>Calibri</vt:lpstr>
      <vt:lpstr>Neue Haas Grotesk Text Pro</vt:lpstr>
      <vt:lpstr>Open Sans</vt:lpstr>
      <vt:lpstr>AccentBoxVTI</vt:lpstr>
      <vt:lpstr>JOTAIN RAJAA!</vt:lpstr>
      <vt:lpstr>Päivän teemat</vt:lpstr>
      <vt:lpstr>Digiopastuksen rajat</vt:lpstr>
      <vt:lpstr>Ylipalvelemmeko me asiakasta?</vt:lpstr>
      <vt:lpstr>Digiopastukseen vaikuttavat tekijät</vt:lpstr>
      <vt:lpstr>Asiakkaan ennakko-odotukset</vt:lpstr>
      <vt:lpstr>Omat käsitykset opastuksen laajuudesta</vt:lpstr>
      <vt:lpstr>Aika</vt:lpstr>
      <vt:lpstr>Oma osaaminen</vt:lpstr>
      <vt:lpstr>Tietääkö asiakas eron?</vt:lpstr>
      <vt:lpstr>Ongelmia</vt:lpstr>
      <vt:lpstr>Digiopastuksen rajat eli nou-nout</vt:lpstr>
      <vt:lpstr>Älä!</vt:lpstr>
      <vt:lpstr>Someen</vt:lpstr>
      <vt:lpstr>Entä Office?</vt:lpstr>
      <vt:lpstr>Vinkkejä hyvän lopputuloksen saamiseksi</vt:lpstr>
      <vt:lpstr>Kerro asiakkaalle</vt:lpstr>
      <vt:lpstr>Kun omat taidot eivät riitä</vt:lpstr>
      <vt:lpstr>Opastamisen perusta</vt:lpstr>
      <vt:lpstr>Tavoitteena itsenäinen toiminta  - Neuvo, mutta älä tee! </vt:lpstr>
      <vt:lpstr>YHTEISET PELISÄÄNNÖT!!!</vt:lpstr>
      <vt:lpstr>Kysymyksiä?</vt:lpstr>
      <vt:lpstr>Kysymyksiä? Kommentteja?  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JOTAIN RAJAA!</dc:title>
  <dc:creator>Haasio, Ari</dc:creator>
  <cp:lastModifiedBy>Haasio, Ari</cp:lastModifiedBy>
  <cp:revision>14</cp:revision>
  <dcterms:created xsi:type="dcterms:W3CDTF">2023-09-05T13:59:09Z</dcterms:created>
  <dcterms:modified xsi:type="dcterms:W3CDTF">2023-09-06T19:22:01Z</dcterms:modified>
</cp:coreProperties>
</file>