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57" r:id="rId3"/>
    <p:sldId id="258" r:id="rId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4" d="100"/>
          <a:sy n="154" d="100"/>
        </p:scale>
        <p:origin x="53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080799-EEB3-4DA5-8591-1A2B1752779B}" type="datetimeFigureOut">
              <a:rPr lang="fi-FI" smtClean="0"/>
              <a:t>11.9.2023</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561DAE-A0C1-434F-86DC-50418461EDD9}" type="slidenum">
              <a:rPr lang="fi-FI" smtClean="0"/>
              <a:t>‹#›</a:t>
            </a:fld>
            <a:endParaRPr lang="fi-FI"/>
          </a:p>
        </p:txBody>
      </p:sp>
    </p:spTree>
    <p:extLst>
      <p:ext uri="{BB962C8B-B14F-4D97-AF65-F5344CB8AC3E}">
        <p14:creationId xmlns:p14="http://schemas.microsoft.com/office/powerpoint/2010/main" val="657216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0D435D-AEA8-476F-93E2-C89E75A77D3D}"/>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DC2A601D-DDEA-41B7-B54C-8C81F72234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7D8A47B0-4ACF-468F-93F7-329A1391C9C5}"/>
              </a:ext>
            </a:extLst>
          </p:cNvPr>
          <p:cNvSpPr>
            <a:spLocks noGrp="1"/>
          </p:cNvSpPr>
          <p:nvPr>
            <p:ph type="dt" sz="half" idx="10"/>
          </p:nvPr>
        </p:nvSpPr>
        <p:spPr/>
        <p:txBody>
          <a:bodyPr/>
          <a:lstStyle/>
          <a:p>
            <a:fld id="{F2DE0F4B-8B7B-4456-9EF1-00656AF304FE}" type="datetime1">
              <a:rPr lang="fi-FI" smtClean="0"/>
              <a:t>11.9.2023</a:t>
            </a:fld>
            <a:endParaRPr lang="fi-FI"/>
          </a:p>
        </p:txBody>
      </p:sp>
      <p:sp>
        <p:nvSpPr>
          <p:cNvPr id="5" name="Alatunnisteen paikkamerkki 4">
            <a:extLst>
              <a:ext uri="{FF2B5EF4-FFF2-40B4-BE49-F238E27FC236}">
                <a16:creationId xmlns:a16="http://schemas.microsoft.com/office/drawing/2014/main" id="{6602402D-1438-45E3-A988-B46D8CDA23E3}"/>
              </a:ext>
            </a:extLst>
          </p:cNvPr>
          <p:cNvSpPr>
            <a:spLocks noGrp="1"/>
          </p:cNvSpPr>
          <p:nvPr>
            <p:ph type="ftr" sz="quarter" idx="11"/>
          </p:nvPr>
        </p:nvSpPr>
        <p:spPr/>
        <p:txBody>
          <a:bodyPr/>
          <a:lstStyle/>
          <a:p>
            <a:r>
              <a:rPr lang="fi-FI"/>
              <a:t>Iisalmen kaupunginkirjasto, Heli Jalkanen 14.9.2023</a:t>
            </a:r>
          </a:p>
        </p:txBody>
      </p:sp>
      <p:sp>
        <p:nvSpPr>
          <p:cNvPr id="6" name="Dian numeron paikkamerkki 5">
            <a:extLst>
              <a:ext uri="{FF2B5EF4-FFF2-40B4-BE49-F238E27FC236}">
                <a16:creationId xmlns:a16="http://schemas.microsoft.com/office/drawing/2014/main" id="{9125467F-BF12-4502-8F40-3B40C765F27D}"/>
              </a:ext>
            </a:extLst>
          </p:cNvPr>
          <p:cNvSpPr>
            <a:spLocks noGrp="1"/>
          </p:cNvSpPr>
          <p:nvPr>
            <p:ph type="sldNum" sz="quarter" idx="12"/>
          </p:nvPr>
        </p:nvSpPr>
        <p:spPr/>
        <p:txBody>
          <a:bodyPr/>
          <a:lstStyle/>
          <a:p>
            <a:fld id="{CC1215CA-572F-4063-BE86-F4A83E4E24E9}" type="slidenum">
              <a:rPr lang="fi-FI" smtClean="0"/>
              <a:t>‹#›</a:t>
            </a:fld>
            <a:endParaRPr lang="fi-FI"/>
          </a:p>
        </p:txBody>
      </p:sp>
    </p:spTree>
    <p:extLst>
      <p:ext uri="{BB962C8B-B14F-4D97-AF65-F5344CB8AC3E}">
        <p14:creationId xmlns:p14="http://schemas.microsoft.com/office/powerpoint/2010/main" val="3349539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244376-E43B-4EFB-A535-F025315809FD}"/>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4CD2251F-FCEA-4E6B-B160-8F20C2651442}"/>
              </a:ext>
            </a:extLst>
          </p:cNvPr>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D7263350-A2F7-4A52-AC12-4B25E33E1877}"/>
              </a:ext>
            </a:extLst>
          </p:cNvPr>
          <p:cNvSpPr>
            <a:spLocks noGrp="1"/>
          </p:cNvSpPr>
          <p:nvPr>
            <p:ph type="dt" sz="half" idx="10"/>
          </p:nvPr>
        </p:nvSpPr>
        <p:spPr/>
        <p:txBody>
          <a:bodyPr/>
          <a:lstStyle/>
          <a:p>
            <a:fld id="{CC5FB029-AB0E-42CC-9196-82627A91BD66}" type="datetime1">
              <a:rPr lang="fi-FI" smtClean="0"/>
              <a:t>11.9.2023</a:t>
            </a:fld>
            <a:endParaRPr lang="fi-FI"/>
          </a:p>
        </p:txBody>
      </p:sp>
      <p:sp>
        <p:nvSpPr>
          <p:cNvPr id="5" name="Alatunnisteen paikkamerkki 4">
            <a:extLst>
              <a:ext uri="{FF2B5EF4-FFF2-40B4-BE49-F238E27FC236}">
                <a16:creationId xmlns:a16="http://schemas.microsoft.com/office/drawing/2014/main" id="{F5B5035B-CA87-4D03-85B1-38DAFF137C42}"/>
              </a:ext>
            </a:extLst>
          </p:cNvPr>
          <p:cNvSpPr>
            <a:spLocks noGrp="1"/>
          </p:cNvSpPr>
          <p:nvPr>
            <p:ph type="ftr" sz="quarter" idx="11"/>
          </p:nvPr>
        </p:nvSpPr>
        <p:spPr/>
        <p:txBody>
          <a:bodyPr/>
          <a:lstStyle/>
          <a:p>
            <a:r>
              <a:rPr lang="fi-FI"/>
              <a:t>Iisalmen kaupunginkirjasto, Heli Jalkanen 14.9.2023</a:t>
            </a:r>
          </a:p>
        </p:txBody>
      </p:sp>
      <p:sp>
        <p:nvSpPr>
          <p:cNvPr id="6" name="Dian numeron paikkamerkki 5">
            <a:extLst>
              <a:ext uri="{FF2B5EF4-FFF2-40B4-BE49-F238E27FC236}">
                <a16:creationId xmlns:a16="http://schemas.microsoft.com/office/drawing/2014/main" id="{2F6E7606-3C34-4C44-BC58-E562B7C1E731}"/>
              </a:ext>
            </a:extLst>
          </p:cNvPr>
          <p:cNvSpPr>
            <a:spLocks noGrp="1"/>
          </p:cNvSpPr>
          <p:nvPr>
            <p:ph type="sldNum" sz="quarter" idx="12"/>
          </p:nvPr>
        </p:nvSpPr>
        <p:spPr/>
        <p:txBody>
          <a:bodyPr/>
          <a:lstStyle/>
          <a:p>
            <a:fld id="{CC1215CA-572F-4063-BE86-F4A83E4E24E9}" type="slidenum">
              <a:rPr lang="fi-FI" smtClean="0"/>
              <a:t>‹#›</a:t>
            </a:fld>
            <a:endParaRPr lang="fi-FI"/>
          </a:p>
        </p:txBody>
      </p:sp>
    </p:spTree>
    <p:extLst>
      <p:ext uri="{BB962C8B-B14F-4D97-AF65-F5344CB8AC3E}">
        <p14:creationId xmlns:p14="http://schemas.microsoft.com/office/powerpoint/2010/main" val="4223468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378374A-9D47-4C1F-B865-765D9B9C9811}"/>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0A0E402F-7653-42B0-ABB3-9443C78ADA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Päivämäärän paikkamerkki 3">
            <a:extLst>
              <a:ext uri="{FF2B5EF4-FFF2-40B4-BE49-F238E27FC236}">
                <a16:creationId xmlns:a16="http://schemas.microsoft.com/office/drawing/2014/main" id="{270AAA48-E69A-4522-9036-F7BE3A57152E}"/>
              </a:ext>
            </a:extLst>
          </p:cNvPr>
          <p:cNvSpPr>
            <a:spLocks noGrp="1"/>
          </p:cNvSpPr>
          <p:nvPr>
            <p:ph type="dt" sz="half" idx="10"/>
          </p:nvPr>
        </p:nvSpPr>
        <p:spPr/>
        <p:txBody>
          <a:bodyPr/>
          <a:lstStyle/>
          <a:p>
            <a:fld id="{2E46AD89-44A9-466B-B462-4977652B00C6}" type="datetime1">
              <a:rPr lang="fi-FI" smtClean="0"/>
              <a:t>11.9.2023</a:t>
            </a:fld>
            <a:endParaRPr lang="fi-FI"/>
          </a:p>
        </p:txBody>
      </p:sp>
      <p:sp>
        <p:nvSpPr>
          <p:cNvPr id="5" name="Alatunnisteen paikkamerkki 4">
            <a:extLst>
              <a:ext uri="{FF2B5EF4-FFF2-40B4-BE49-F238E27FC236}">
                <a16:creationId xmlns:a16="http://schemas.microsoft.com/office/drawing/2014/main" id="{E2EFB810-E778-46B4-97B5-A56BE3FFA3EB}"/>
              </a:ext>
            </a:extLst>
          </p:cNvPr>
          <p:cNvSpPr>
            <a:spLocks noGrp="1"/>
          </p:cNvSpPr>
          <p:nvPr>
            <p:ph type="ftr" sz="quarter" idx="11"/>
          </p:nvPr>
        </p:nvSpPr>
        <p:spPr/>
        <p:txBody>
          <a:bodyPr/>
          <a:lstStyle/>
          <a:p>
            <a:r>
              <a:rPr lang="fi-FI"/>
              <a:t>Iisalmen kaupunginkirjasto, Heli Jalkanen 14.9.2023</a:t>
            </a:r>
          </a:p>
        </p:txBody>
      </p:sp>
      <p:sp>
        <p:nvSpPr>
          <p:cNvPr id="6" name="Dian numeron paikkamerkki 5">
            <a:extLst>
              <a:ext uri="{FF2B5EF4-FFF2-40B4-BE49-F238E27FC236}">
                <a16:creationId xmlns:a16="http://schemas.microsoft.com/office/drawing/2014/main" id="{1E90874B-4432-4CE9-B476-0F369ADA7D85}"/>
              </a:ext>
            </a:extLst>
          </p:cNvPr>
          <p:cNvSpPr>
            <a:spLocks noGrp="1"/>
          </p:cNvSpPr>
          <p:nvPr>
            <p:ph type="sldNum" sz="quarter" idx="12"/>
          </p:nvPr>
        </p:nvSpPr>
        <p:spPr/>
        <p:txBody>
          <a:bodyPr/>
          <a:lstStyle/>
          <a:p>
            <a:fld id="{CC1215CA-572F-4063-BE86-F4A83E4E24E9}" type="slidenum">
              <a:rPr lang="fi-FI" smtClean="0"/>
              <a:t>‹#›</a:t>
            </a:fld>
            <a:endParaRPr lang="fi-FI"/>
          </a:p>
        </p:txBody>
      </p:sp>
    </p:spTree>
    <p:extLst>
      <p:ext uri="{BB962C8B-B14F-4D97-AF65-F5344CB8AC3E}">
        <p14:creationId xmlns:p14="http://schemas.microsoft.com/office/powerpoint/2010/main" val="1478278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AB741D6-754B-4DBA-B22A-E56735BA2A47}"/>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32722370-6327-4B47-91A2-3803C53BC77B}"/>
              </a:ext>
            </a:extLst>
          </p:cNvPr>
          <p:cNvSpPr>
            <a:spLocks noGrp="1"/>
          </p:cNvSpPr>
          <p:nvPr>
            <p:ph sz="half" idx="1"/>
          </p:nvPr>
        </p:nvSpPr>
        <p:spPr>
          <a:xfrm>
            <a:off x="838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09611CCF-678E-4C98-AD2C-4B412FA936B3}"/>
              </a:ext>
            </a:extLst>
          </p:cNvPr>
          <p:cNvSpPr>
            <a:spLocks noGrp="1"/>
          </p:cNvSpPr>
          <p:nvPr>
            <p:ph sz="half" idx="2"/>
          </p:nvPr>
        </p:nvSpPr>
        <p:spPr>
          <a:xfrm>
            <a:off x="6172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5E185DE7-4A7C-465F-A4A0-DEC2B988849D}"/>
              </a:ext>
            </a:extLst>
          </p:cNvPr>
          <p:cNvSpPr>
            <a:spLocks noGrp="1"/>
          </p:cNvSpPr>
          <p:nvPr>
            <p:ph type="dt" sz="half" idx="10"/>
          </p:nvPr>
        </p:nvSpPr>
        <p:spPr/>
        <p:txBody>
          <a:bodyPr/>
          <a:lstStyle/>
          <a:p>
            <a:fld id="{AA6B3E44-2EE4-42BF-B05C-EE33719BBB51}" type="datetime1">
              <a:rPr lang="fi-FI" smtClean="0"/>
              <a:t>11.9.2023</a:t>
            </a:fld>
            <a:endParaRPr lang="fi-FI"/>
          </a:p>
        </p:txBody>
      </p:sp>
      <p:sp>
        <p:nvSpPr>
          <p:cNvPr id="6" name="Alatunnisteen paikkamerkki 5">
            <a:extLst>
              <a:ext uri="{FF2B5EF4-FFF2-40B4-BE49-F238E27FC236}">
                <a16:creationId xmlns:a16="http://schemas.microsoft.com/office/drawing/2014/main" id="{B055BD1E-7A82-4DB8-B5D6-6876B3C2234C}"/>
              </a:ext>
            </a:extLst>
          </p:cNvPr>
          <p:cNvSpPr>
            <a:spLocks noGrp="1"/>
          </p:cNvSpPr>
          <p:nvPr>
            <p:ph type="ftr" sz="quarter" idx="11"/>
          </p:nvPr>
        </p:nvSpPr>
        <p:spPr/>
        <p:txBody>
          <a:bodyPr/>
          <a:lstStyle/>
          <a:p>
            <a:r>
              <a:rPr lang="fi-FI"/>
              <a:t>Iisalmen kaupunginkirjasto, Heli Jalkanen 14.9.2023</a:t>
            </a:r>
          </a:p>
        </p:txBody>
      </p:sp>
      <p:sp>
        <p:nvSpPr>
          <p:cNvPr id="7" name="Dian numeron paikkamerkki 6">
            <a:extLst>
              <a:ext uri="{FF2B5EF4-FFF2-40B4-BE49-F238E27FC236}">
                <a16:creationId xmlns:a16="http://schemas.microsoft.com/office/drawing/2014/main" id="{D47221BB-4FDC-4A37-AD3C-E09C845FE70D}"/>
              </a:ext>
            </a:extLst>
          </p:cNvPr>
          <p:cNvSpPr>
            <a:spLocks noGrp="1"/>
          </p:cNvSpPr>
          <p:nvPr>
            <p:ph type="sldNum" sz="quarter" idx="12"/>
          </p:nvPr>
        </p:nvSpPr>
        <p:spPr/>
        <p:txBody>
          <a:bodyPr/>
          <a:lstStyle/>
          <a:p>
            <a:fld id="{CC1215CA-572F-4063-BE86-F4A83E4E24E9}" type="slidenum">
              <a:rPr lang="fi-FI" smtClean="0"/>
              <a:t>‹#›</a:t>
            </a:fld>
            <a:endParaRPr lang="fi-FI"/>
          </a:p>
        </p:txBody>
      </p:sp>
    </p:spTree>
    <p:extLst>
      <p:ext uri="{BB962C8B-B14F-4D97-AF65-F5344CB8AC3E}">
        <p14:creationId xmlns:p14="http://schemas.microsoft.com/office/powerpoint/2010/main" val="1577540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9A11F65-F20E-4679-B731-C33F31921B9E}"/>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01093464-FC06-4463-B445-AF410FC9A2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Sisällön paikkamerkki 3">
            <a:extLst>
              <a:ext uri="{FF2B5EF4-FFF2-40B4-BE49-F238E27FC236}">
                <a16:creationId xmlns:a16="http://schemas.microsoft.com/office/drawing/2014/main" id="{3E74D5C9-E760-47DD-821D-210617E45578}"/>
              </a:ext>
            </a:extLst>
          </p:cNvPr>
          <p:cNvSpPr>
            <a:spLocks noGrp="1"/>
          </p:cNvSpPr>
          <p:nvPr>
            <p:ph sz="half" idx="2"/>
          </p:nvPr>
        </p:nvSpPr>
        <p:spPr>
          <a:xfrm>
            <a:off x="839788" y="2505075"/>
            <a:ext cx="5157787"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18E449C3-C993-4D42-A0CF-5AF31FDA68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Sisällön paikkamerkki 5">
            <a:extLst>
              <a:ext uri="{FF2B5EF4-FFF2-40B4-BE49-F238E27FC236}">
                <a16:creationId xmlns:a16="http://schemas.microsoft.com/office/drawing/2014/main" id="{A8D4D762-FDA2-4749-8263-B4A6C44CEE5C}"/>
              </a:ext>
            </a:extLst>
          </p:cNvPr>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6F31E868-358C-427A-B4FE-8FE19BB64DEB}"/>
              </a:ext>
            </a:extLst>
          </p:cNvPr>
          <p:cNvSpPr>
            <a:spLocks noGrp="1"/>
          </p:cNvSpPr>
          <p:nvPr>
            <p:ph type="dt" sz="half" idx="10"/>
          </p:nvPr>
        </p:nvSpPr>
        <p:spPr/>
        <p:txBody>
          <a:bodyPr/>
          <a:lstStyle/>
          <a:p>
            <a:fld id="{7D134E31-F4FC-492F-9B67-D806D664A801}" type="datetime1">
              <a:rPr lang="fi-FI" smtClean="0"/>
              <a:t>11.9.2023</a:t>
            </a:fld>
            <a:endParaRPr lang="fi-FI"/>
          </a:p>
        </p:txBody>
      </p:sp>
      <p:sp>
        <p:nvSpPr>
          <p:cNvPr id="8" name="Alatunnisteen paikkamerkki 7">
            <a:extLst>
              <a:ext uri="{FF2B5EF4-FFF2-40B4-BE49-F238E27FC236}">
                <a16:creationId xmlns:a16="http://schemas.microsoft.com/office/drawing/2014/main" id="{AB23EE7E-92C7-4C9D-93AC-D8660A9A2FF1}"/>
              </a:ext>
            </a:extLst>
          </p:cNvPr>
          <p:cNvSpPr>
            <a:spLocks noGrp="1"/>
          </p:cNvSpPr>
          <p:nvPr>
            <p:ph type="ftr" sz="quarter" idx="11"/>
          </p:nvPr>
        </p:nvSpPr>
        <p:spPr/>
        <p:txBody>
          <a:bodyPr/>
          <a:lstStyle/>
          <a:p>
            <a:r>
              <a:rPr lang="fi-FI"/>
              <a:t>Iisalmen kaupunginkirjasto, Heli Jalkanen 14.9.2023</a:t>
            </a:r>
          </a:p>
        </p:txBody>
      </p:sp>
      <p:sp>
        <p:nvSpPr>
          <p:cNvPr id="9" name="Dian numeron paikkamerkki 8">
            <a:extLst>
              <a:ext uri="{FF2B5EF4-FFF2-40B4-BE49-F238E27FC236}">
                <a16:creationId xmlns:a16="http://schemas.microsoft.com/office/drawing/2014/main" id="{18174774-9492-492B-B468-0D4ADD0F1476}"/>
              </a:ext>
            </a:extLst>
          </p:cNvPr>
          <p:cNvSpPr>
            <a:spLocks noGrp="1"/>
          </p:cNvSpPr>
          <p:nvPr>
            <p:ph type="sldNum" sz="quarter" idx="12"/>
          </p:nvPr>
        </p:nvSpPr>
        <p:spPr/>
        <p:txBody>
          <a:bodyPr/>
          <a:lstStyle/>
          <a:p>
            <a:fld id="{CC1215CA-572F-4063-BE86-F4A83E4E24E9}" type="slidenum">
              <a:rPr lang="fi-FI" smtClean="0"/>
              <a:t>‹#›</a:t>
            </a:fld>
            <a:endParaRPr lang="fi-FI"/>
          </a:p>
        </p:txBody>
      </p:sp>
    </p:spTree>
    <p:extLst>
      <p:ext uri="{BB962C8B-B14F-4D97-AF65-F5344CB8AC3E}">
        <p14:creationId xmlns:p14="http://schemas.microsoft.com/office/powerpoint/2010/main" val="4036892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189F98-B15A-410A-BAAB-7161EF040BAA}"/>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59210DA5-A852-48C8-BC44-0FBAA2E49410}"/>
              </a:ext>
            </a:extLst>
          </p:cNvPr>
          <p:cNvSpPr>
            <a:spLocks noGrp="1"/>
          </p:cNvSpPr>
          <p:nvPr>
            <p:ph type="dt" sz="half" idx="10"/>
          </p:nvPr>
        </p:nvSpPr>
        <p:spPr/>
        <p:txBody>
          <a:bodyPr/>
          <a:lstStyle/>
          <a:p>
            <a:fld id="{19FC631A-B2F0-4A9B-A4F0-F785101EB01F}" type="datetime1">
              <a:rPr lang="fi-FI" smtClean="0"/>
              <a:t>11.9.2023</a:t>
            </a:fld>
            <a:endParaRPr lang="fi-FI"/>
          </a:p>
        </p:txBody>
      </p:sp>
      <p:sp>
        <p:nvSpPr>
          <p:cNvPr id="4" name="Alatunnisteen paikkamerkki 3">
            <a:extLst>
              <a:ext uri="{FF2B5EF4-FFF2-40B4-BE49-F238E27FC236}">
                <a16:creationId xmlns:a16="http://schemas.microsoft.com/office/drawing/2014/main" id="{21A966B3-AC3D-4BC8-9EC9-76181455DDCF}"/>
              </a:ext>
            </a:extLst>
          </p:cNvPr>
          <p:cNvSpPr>
            <a:spLocks noGrp="1"/>
          </p:cNvSpPr>
          <p:nvPr>
            <p:ph type="ftr" sz="quarter" idx="11"/>
          </p:nvPr>
        </p:nvSpPr>
        <p:spPr/>
        <p:txBody>
          <a:bodyPr/>
          <a:lstStyle/>
          <a:p>
            <a:r>
              <a:rPr lang="fi-FI"/>
              <a:t>Iisalmen kaupunginkirjasto, Heli Jalkanen 14.9.2023</a:t>
            </a:r>
          </a:p>
        </p:txBody>
      </p:sp>
      <p:sp>
        <p:nvSpPr>
          <p:cNvPr id="5" name="Dian numeron paikkamerkki 4">
            <a:extLst>
              <a:ext uri="{FF2B5EF4-FFF2-40B4-BE49-F238E27FC236}">
                <a16:creationId xmlns:a16="http://schemas.microsoft.com/office/drawing/2014/main" id="{950D4EAB-F05D-425A-AB92-3EA21E2BAB5F}"/>
              </a:ext>
            </a:extLst>
          </p:cNvPr>
          <p:cNvSpPr>
            <a:spLocks noGrp="1"/>
          </p:cNvSpPr>
          <p:nvPr>
            <p:ph type="sldNum" sz="quarter" idx="12"/>
          </p:nvPr>
        </p:nvSpPr>
        <p:spPr/>
        <p:txBody>
          <a:bodyPr/>
          <a:lstStyle/>
          <a:p>
            <a:fld id="{CC1215CA-572F-4063-BE86-F4A83E4E24E9}" type="slidenum">
              <a:rPr lang="fi-FI" smtClean="0"/>
              <a:t>‹#›</a:t>
            </a:fld>
            <a:endParaRPr lang="fi-FI"/>
          </a:p>
        </p:txBody>
      </p:sp>
    </p:spTree>
    <p:extLst>
      <p:ext uri="{BB962C8B-B14F-4D97-AF65-F5344CB8AC3E}">
        <p14:creationId xmlns:p14="http://schemas.microsoft.com/office/powerpoint/2010/main" val="1378811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099FE8F3-D4BC-49CC-84FF-8DDD1E2E6E0B}"/>
              </a:ext>
            </a:extLst>
          </p:cNvPr>
          <p:cNvSpPr>
            <a:spLocks noGrp="1"/>
          </p:cNvSpPr>
          <p:nvPr>
            <p:ph type="dt" sz="half" idx="10"/>
          </p:nvPr>
        </p:nvSpPr>
        <p:spPr/>
        <p:txBody>
          <a:bodyPr/>
          <a:lstStyle/>
          <a:p>
            <a:fld id="{B10C3CE5-7493-40AF-92EA-509D41F6EC3B}" type="datetime1">
              <a:rPr lang="fi-FI" smtClean="0"/>
              <a:t>11.9.2023</a:t>
            </a:fld>
            <a:endParaRPr lang="fi-FI"/>
          </a:p>
        </p:txBody>
      </p:sp>
      <p:sp>
        <p:nvSpPr>
          <p:cNvPr id="3" name="Alatunnisteen paikkamerkki 2">
            <a:extLst>
              <a:ext uri="{FF2B5EF4-FFF2-40B4-BE49-F238E27FC236}">
                <a16:creationId xmlns:a16="http://schemas.microsoft.com/office/drawing/2014/main" id="{9B639A0B-8252-42E8-A1E7-6E9758272796}"/>
              </a:ext>
            </a:extLst>
          </p:cNvPr>
          <p:cNvSpPr>
            <a:spLocks noGrp="1"/>
          </p:cNvSpPr>
          <p:nvPr>
            <p:ph type="ftr" sz="quarter" idx="11"/>
          </p:nvPr>
        </p:nvSpPr>
        <p:spPr/>
        <p:txBody>
          <a:bodyPr/>
          <a:lstStyle/>
          <a:p>
            <a:r>
              <a:rPr lang="fi-FI"/>
              <a:t>Iisalmen kaupunginkirjasto, Heli Jalkanen 14.9.2023</a:t>
            </a:r>
          </a:p>
        </p:txBody>
      </p:sp>
      <p:sp>
        <p:nvSpPr>
          <p:cNvPr id="4" name="Dian numeron paikkamerkki 3">
            <a:extLst>
              <a:ext uri="{FF2B5EF4-FFF2-40B4-BE49-F238E27FC236}">
                <a16:creationId xmlns:a16="http://schemas.microsoft.com/office/drawing/2014/main" id="{3D116378-4BFF-4A19-81CF-5837427F57C9}"/>
              </a:ext>
            </a:extLst>
          </p:cNvPr>
          <p:cNvSpPr>
            <a:spLocks noGrp="1"/>
          </p:cNvSpPr>
          <p:nvPr>
            <p:ph type="sldNum" sz="quarter" idx="12"/>
          </p:nvPr>
        </p:nvSpPr>
        <p:spPr/>
        <p:txBody>
          <a:bodyPr/>
          <a:lstStyle/>
          <a:p>
            <a:fld id="{CC1215CA-572F-4063-BE86-F4A83E4E24E9}" type="slidenum">
              <a:rPr lang="fi-FI" smtClean="0"/>
              <a:t>‹#›</a:t>
            </a:fld>
            <a:endParaRPr lang="fi-FI"/>
          </a:p>
        </p:txBody>
      </p:sp>
    </p:spTree>
    <p:extLst>
      <p:ext uri="{BB962C8B-B14F-4D97-AF65-F5344CB8AC3E}">
        <p14:creationId xmlns:p14="http://schemas.microsoft.com/office/powerpoint/2010/main" val="1606927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C45BB46-C781-4EBA-A633-EB9B3DE0A961}"/>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D19A59F-FAE1-44EE-86CD-6513E0572D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DB6D4F09-8685-4AFC-86D4-81E63D449C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a:extLst>
              <a:ext uri="{FF2B5EF4-FFF2-40B4-BE49-F238E27FC236}">
                <a16:creationId xmlns:a16="http://schemas.microsoft.com/office/drawing/2014/main" id="{5A8CB802-6866-4E10-B0AD-3BF5FD620589}"/>
              </a:ext>
            </a:extLst>
          </p:cNvPr>
          <p:cNvSpPr>
            <a:spLocks noGrp="1"/>
          </p:cNvSpPr>
          <p:nvPr>
            <p:ph type="dt" sz="half" idx="10"/>
          </p:nvPr>
        </p:nvSpPr>
        <p:spPr/>
        <p:txBody>
          <a:bodyPr/>
          <a:lstStyle/>
          <a:p>
            <a:fld id="{6C63C641-DCCB-4207-902E-CF30D193DE79}" type="datetime1">
              <a:rPr lang="fi-FI" smtClean="0"/>
              <a:t>11.9.2023</a:t>
            </a:fld>
            <a:endParaRPr lang="fi-FI"/>
          </a:p>
        </p:txBody>
      </p:sp>
      <p:sp>
        <p:nvSpPr>
          <p:cNvPr id="6" name="Alatunnisteen paikkamerkki 5">
            <a:extLst>
              <a:ext uri="{FF2B5EF4-FFF2-40B4-BE49-F238E27FC236}">
                <a16:creationId xmlns:a16="http://schemas.microsoft.com/office/drawing/2014/main" id="{E3790EA6-280F-4461-899D-6E0E6706EF15}"/>
              </a:ext>
            </a:extLst>
          </p:cNvPr>
          <p:cNvSpPr>
            <a:spLocks noGrp="1"/>
          </p:cNvSpPr>
          <p:nvPr>
            <p:ph type="ftr" sz="quarter" idx="11"/>
          </p:nvPr>
        </p:nvSpPr>
        <p:spPr/>
        <p:txBody>
          <a:bodyPr/>
          <a:lstStyle/>
          <a:p>
            <a:r>
              <a:rPr lang="fi-FI"/>
              <a:t>Iisalmen kaupunginkirjasto, Heli Jalkanen 14.9.2023</a:t>
            </a:r>
          </a:p>
        </p:txBody>
      </p:sp>
      <p:sp>
        <p:nvSpPr>
          <p:cNvPr id="7" name="Dian numeron paikkamerkki 6">
            <a:extLst>
              <a:ext uri="{FF2B5EF4-FFF2-40B4-BE49-F238E27FC236}">
                <a16:creationId xmlns:a16="http://schemas.microsoft.com/office/drawing/2014/main" id="{62A474EB-8BA4-4155-84B1-C9A09351DDD3}"/>
              </a:ext>
            </a:extLst>
          </p:cNvPr>
          <p:cNvSpPr>
            <a:spLocks noGrp="1"/>
          </p:cNvSpPr>
          <p:nvPr>
            <p:ph type="sldNum" sz="quarter" idx="12"/>
          </p:nvPr>
        </p:nvSpPr>
        <p:spPr/>
        <p:txBody>
          <a:bodyPr/>
          <a:lstStyle/>
          <a:p>
            <a:fld id="{CC1215CA-572F-4063-BE86-F4A83E4E24E9}" type="slidenum">
              <a:rPr lang="fi-FI" smtClean="0"/>
              <a:t>‹#›</a:t>
            </a:fld>
            <a:endParaRPr lang="fi-FI"/>
          </a:p>
        </p:txBody>
      </p:sp>
    </p:spTree>
    <p:extLst>
      <p:ext uri="{BB962C8B-B14F-4D97-AF65-F5344CB8AC3E}">
        <p14:creationId xmlns:p14="http://schemas.microsoft.com/office/powerpoint/2010/main" val="138364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13114E-3B4F-4943-A3E6-F11F7788AEB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D34E0C71-C4C0-4CD5-8FB3-DBF919B794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13B1E912-A7FB-432D-B6FD-A7DC1D4F4A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a:extLst>
              <a:ext uri="{FF2B5EF4-FFF2-40B4-BE49-F238E27FC236}">
                <a16:creationId xmlns:a16="http://schemas.microsoft.com/office/drawing/2014/main" id="{E8F38B90-5B17-4B45-A3F9-ABD331E220FF}"/>
              </a:ext>
            </a:extLst>
          </p:cNvPr>
          <p:cNvSpPr>
            <a:spLocks noGrp="1"/>
          </p:cNvSpPr>
          <p:nvPr>
            <p:ph type="dt" sz="half" idx="10"/>
          </p:nvPr>
        </p:nvSpPr>
        <p:spPr/>
        <p:txBody>
          <a:bodyPr/>
          <a:lstStyle/>
          <a:p>
            <a:fld id="{252EE3C4-49D7-40DA-B7BB-01F237FA3448}" type="datetime1">
              <a:rPr lang="fi-FI" smtClean="0"/>
              <a:t>11.9.2023</a:t>
            </a:fld>
            <a:endParaRPr lang="fi-FI"/>
          </a:p>
        </p:txBody>
      </p:sp>
      <p:sp>
        <p:nvSpPr>
          <p:cNvPr id="6" name="Alatunnisteen paikkamerkki 5">
            <a:extLst>
              <a:ext uri="{FF2B5EF4-FFF2-40B4-BE49-F238E27FC236}">
                <a16:creationId xmlns:a16="http://schemas.microsoft.com/office/drawing/2014/main" id="{ADE709D2-D204-4371-9E3E-5113B803ECDA}"/>
              </a:ext>
            </a:extLst>
          </p:cNvPr>
          <p:cNvSpPr>
            <a:spLocks noGrp="1"/>
          </p:cNvSpPr>
          <p:nvPr>
            <p:ph type="ftr" sz="quarter" idx="11"/>
          </p:nvPr>
        </p:nvSpPr>
        <p:spPr/>
        <p:txBody>
          <a:bodyPr/>
          <a:lstStyle/>
          <a:p>
            <a:r>
              <a:rPr lang="fi-FI"/>
              <a:t>Iisalmen kaupunginkirjasto, Heli Jalkanen 14.9.2023</a:t>
            </a:r>
          </a:p>
        </p:txBody>
      </p:sp>
      <p:sp>
        <p:nvSpPr>
          <p:cNvPr id="7" name="Dian numeron paikkamerkki 6">
            <a:extLst>
              <a:ext uri="{FF2B5EF4-FFF2-40B4-BE49-F238E27FC236}">
                <a16:creationId xmlns:a16="http://schemas.microsoft.com/office/drawing/2014/main" id="{13CCCF33-0D18-4FF0-AB40-9B199DFE6B19}"/>
              </a:ext>
            </a:extLst>
          </p:cNvPr>
          <p:cNvSpPr>
            <a:spLocks noGrp="1"/>
          </p:cNvSpPr>
          <p:nvPr>
            <p:ph type="sldNum" sz="quarter" idx="12"/>
          </p:nvPr>
        </p:nvSpPr>
        <p:spPr/>
        <p:txBody>
          <a:bodyPr/>
          <a:lstStyle/>
          <a:p>
            <a:fld id="{CC1215CA-572F-4063-BE86-F4A83E4E24E9}" type="slidenum">
              <a:rPr lang="fi-FI" smtClean="0"/>
              <a:t>‹#›</a:t>
            </a:fld>
            <a:endParaRPr lang="fi-FI"/>
          </a:p>
        </p:txBody>
      </p:sp>
    </p:spTree>
    <p:extLst>
      <p:ext uri="{BB962C8B-B14F-4D97-AF65-F5344CB8AC3E}">
        <p14:creationId xmlns:p14="http://schemas.microsoft.com/office/powerpoint/2010/main" val="2846564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253F134-3AB9-41F0-B35D-A2A7A945FA75}"/>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9E01C7E8-0A6D-448A-8CF4-C255F7D6008A}"/>
              </a:ext>
            </a:extLst>
          </p:cNvPr>
          <p:cNvSpPr>
            <a:spLocks noGrp="1"/>
          </p:cNvSpPr>
          <p:nvPr>
            <p:ph type="body" orient="vert" idx="1"/>
          </p:nvPr>
        </p:nvSpPr>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08A6DD1D-86E6-4B3A-9383-5F0D1C02A62A}"/>
              </a:ext>
            </a:extLst>
          </p:cNvPr>
          <p:cNvSpPr>
            <a:spLocks noGrp="1"/>
          </p:cNvSpPr>
          <p:nvPr>
            <p:ph type="dt" sz="half" idx="10"/>
          </p:nvPr>
        </p:nvSpPr>
        <p:spPr/>
        <p:txBody>
          <a:bodyPr/>
          <a:lstStyle/>
          <a:p>
            <a:fld id="{4B6A686E-9FA1-4AE8-ABC9-F268E0D20612}" type="datetime1">
              <a:rPr lang="fi-FI" smtClean="0"/>
              <a:t>11.9.2023</a:t>
            </a:fld>
            <a:endParaRPr lang="fi-FI"/>
          </a:p>
        </p:txBody>
      </p:sp>
      <p:sp>
        <p:nvSpPr>
          <p:cNvPr id="5" name="Alatunnisteen paikkamerkki 4">
            <a:extLst>
              <a:ext uri="{FF2B5EF4-FFF2-40B4-BE49-F238E27FC236}">
                <a16:creationId xmlns:a16="http://schemas.microsoft.com/office/drawing/2014/main" id="{7EDCCE31-C7F8-44DF-8B75-36F9C3C7B0EE}"/>
              </a:ext>
            </a:extLst>
          </p:cNvPr>
          <p:cNvSpPr>
            <a:spLocks noGrp="1"/>
          </p:cNvSpPr>
          <p:nvPr>
            <p:ph type="ftr" sz="quarter" idx="11"/>
          </p:nvPr>
        </p:nvSpPr>
        <p:spPr/>
        <p:txBody>
          <a:bodyPr/>
          <a:lstStyle/>
          <a:p>
            <a:r>
              <a:rPr lang="fi-FI"/>
              <a:t>Iisalmen kaupunginkirjasto, Heli Jalkanen 14.9.2023</a:t>
            </a:r>
          </a:p>
        </p:txBody>
      </p:sp>
      <p:sp>
        <p:nvSpPr>
          <p:cNvPr id="6" name="Dian numeron paikkamerkki 5">
            <a:extLst>
              <a:ext uri="{FF2B5EF4-FFF2-40B4-BE49-F238E27FC236}">
                <a16:creationId xmlns:a16="http://schemas.microsoft.com/office/drawing/2014/main" id="{43FD508C-FDFF-4A3E-AE20-143137AD2889}"/>
              </a:ext>
            </a:extLst>
          </p:cNvPr>
          <p:cNvSpPr>
            <a:spLocks noGrp="1"/>
          </p:cNvSpPr>
          <p:nvPr>
            <p:ph type="sldNum" sz="quarter" idx="12"/>
          </p:nvPr>
        </p:nvSpPr>
        <p:spPr/>
        <p:txBody>
          <a:bodyPr/>
          <a:lstStyle/>
          <a:p>
            <a:fld id="{CC1215CA-572F-4063-BE86-F4A83E4E24E9}" type="slidenum">
              <a:rPr lang="fi-FI" smtClean="0"/>
              <a:t>‹#›</a:t>
            </a:fld>
            <a:endParaRPr lang="fi-FI"/>
          </a:p>
        </p:txBody>
      </p:sp>
    </p:spTree>
    <p:extLst>
      <p:ext uri="{BB962C8B-B14F-4D97-AF65-F5344CB8AC3E}">
        <p14:creationId xmlns:p14="http://schemas.microsoft.com/office/powerpoint/2010/main" val="2982872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9B845E97-9CAD-49CB-A84F-3F684D723BE2}"/>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076E1506-022F-4A9C-87BB-EBA4B2BF79F6}"/>
              </a:ext>
            </a:extLst>
          </p:cNvPr>
          <p:cNvSpPr>
            <a:spLocks noGrp="1"/>
          </p:cNvSpPr>
          <p:nvPr>
            <p:ph type="body" orient="vert" idx="1"/>
          </p:nvPr>
        </p:nvSpPr>
        <p:spPr>
          <a:xfrm>
            <a:off x="838200" y="365125"/>
            <a:ext cx="7734300" cy="5811838"/>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A08400A5-8211-461B-8116-49B1D34CDC24}"/>
              </a:ext>
            </a:extLst>
          </p:cNvPr>
          <p:cNvSpPr>
            <a:spLocks noGrp="1"/>
          </p:cNvSpPr>
          <p:nvPr>
            <p:ph type="dt" sz="half" idx="10"/>
          </p:nvPr>
        </p:nvSpPr>
        <p:spPr/>
        <p:txBody>
          <a:bodyPr/>
          <a:lstStyle/>
          <a:p>
            <a:fld id="{588C202D-B08D-4730-AA78-2185F565704F}" type="datetime1">
              <a:rPr lang="fi-FI" smtClean="0"/>
              <a:t>11.9.2023</a:t>
            </a:fld>
            <a:endParaRPr lang="fi-FI"/>
          </a:p>
        </p:txBody>
      </p:sp>
      <p:sp>
        <p:nvSpPr>
          <p:cNvPr id="5" name="Alatunnisteen paikkamerkki 4">
            <a:extLst>
              <a:ext uri="{FF2B5EF4-FFF2-40B4-BE49-F238E27FC236}">
                <a16:creationId xmlns:a16="http://schemas.microsoft.com/office/drawing/2014/main" id="{45D717B1-6308-47D7-AF4E-2882C0A97DA7}"/>
              </a:ext>
            </a:extLst>
          </p:cNvPr>
          <p:cNvSpPr>
            <a:spLocks noGrp="1"/>
          </p:cNvSpPr>
          <p:nvPr>
            <p:ph type="ftr" sz="quarter" idx="11"/>
          </p:nvPr>
        </p:nvSpPr>
        <p:spPr/>
        <p:txBody>
          <a:bodyPr/>
          <a:lstStyle/>
          <a:p>
            <a:r>
              <a:rPr lang="fi-FI"/>
              <a:t>Iisalmen kaupunginkirjasto, Heli Jalkanen 14.9.2023</a:t>
            </a:r>
          </a:p>
        </p:txBody>
      </p:sp>
      <p:sp>
        <p:nvSpPr>
          <p:cNvPr id="6" name="Dian numeron paikkamerkki 5">
            <a:extLst>
              <a:ext uri="{FF2B5EF4-FFF2-40B4-BE49-F238E27FC236}">
                <a16:creationId xmlns:a16="http://schemas.microsoft.com/office/drawing/2014/main" id="{9587449D-D6D3-4BAA-9D52-A08B49F5C7B9}"/>
              </a:ext>
            </a:extLst>
          </p:cNvPr>
          <p:cNvSpPr>
            <a:spLocks noGrp="1"/>
          </p:cNvSpPr>
          <p:nvPr>
            <p:ph type="sldNum" sz="quarter" idx="12"/>
          </p:nvPr>
        </p:nvSpPr>
        <p:spPr/>
        <p:txBody>
          <a:bodyPr/>
          <a:lstStyle/>
          <a:p>
            <a:fld id="{CC1215CA-572F-4063-BE86-F4A83E4E24E9}" type="slidenum">
              <a:rPr lang="fi-FI" smtClean="0"/>
              <a:t>‹#›</a:t>
            </a:fld>
            <a:endParaRPr lang="fi-FI"/>
          </a:p>
        </p:txBody>
      </p:sp>
    </p:spTree>
    <p:extLst>
      <p:ext uri="{BB962C8B-B14F-4D97-AF65-F5344CB8AC3E}">
        <p14:creationId xmlns:p14="http://schemas.microsoft.com/office/powerpoint/2010/main" val="2162415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B26A71E-EC5F-4DB6-9249-204E4DAD9D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F1CAC9CE-D97E-41AA-8DC0-231B748ED2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9CAC097-CE7D-4799-AFE0-2FC65F2704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63F93-8DF4-46FC-A30E-E5C31B85EDBD}" type="datetime1">
              <a:rPr lang="fi-FI" smtClean="0"/>
              <a:t>11.9.2023</a:t>
            </a:fld>
            <a:endParaRPr lang="fi-FI"/>
          </a:p>
        </p:txBody>
      </p:sp>
      <p:sp>
        <p:nvSpPr>
          <p:cNvPr id="5" name="Alatunnisteen paikkamerkki 4">
            <a:extLst>
              <a:ext uri="{FF2B5EF4-FFF2-40B4-BE49-F238E27FC236}">
                <a16:creationId xmlns:a16="http://schemas.microsoft.com/office/drawing/2014/main" id="{BDE63236-21A3-4F56-8DD6-9930AEC7F7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Iisalmen kaupunginkirjasto, Heli Jalkanen 14.9.2023</a:t>
            </a:r>
          </a:p>
        </p:txBody>
      </p:sp>
      <p:sp>
        <p:nvSpPr>
          <p:cNvPr id="6" name="Dian numeron paikkamerkki 5">
            <a:extLst>
              <a:ext uri="{FF2B5EF4-FFF2-40B4-BE49-F238E27FC236}">
                <a16:creationId xmlns:a16="http://schemas.microsoft.com/office/drawing/2014/main" id="{3A603F8B-2545-4BF8-A7F2-1C4F86B534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1215CA-572F-4063-BE86-F4A83E4E24E9}" type="slidenum">
              <a:rPr lang="fi-FI" smtClean="0"/>
              <a:t>‹#›</a:t>
            </a:fld>
            <a:endParaRPr lang="fi-FI"/>
          </a:p>
        </p:txBody>
      </p:sp>
    </p:spTree>
    <p:extLst>
      <p:ext uri="{BB962C8B-B14F-4D97-AF65-F5344CB8AC3E}">
        <p14:creationId xmlns:p14="http://schemas.microsoft.com/office/powerpoint/2010/main" val="3709920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pixabay.com/ja/%E8%99%B9-%E6%98%9F-%E9%9B%B2-%E5%A4%A9%E6%B0%97%E4%BA%88%E5%A0%B1-%E3%82%AB%E3%83%A9%E3%83%95%E3%83%AB%E3%81%A7%E3%81%99-%E6%98%8E%E3%82%8B%E3%81%84-%E3%82%B7%E3%83%B3%E3%83%9C%E3%83%AB-576641/"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pixabay.com/ja/%E8%99%B9-%E6%98%9F-%E9%9B%B2-%E5%A4%A9%E6%B0%97%E4%BA%88%E5%A0%B1-%E3%82%AB%E3%83%A9%E3%83%95%E3%83%AB%E3%81%A7%E3%81%99-%E6%98%8E%E3%82%8B%E3%81%84-%E3%82%B7%E3%83%B3%E3%83%9C%E3%83%AB-57664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hyperlink" Target="https://pixabay.com/ja/%E8%99%B9-%E6%98%9F-%E9%9B%B2-%E5%A4%A9%E6%B0%97%E4%BA%88%E5%A0%B1-%E3%82%AB%E3%83%A9%E3%83%95%E3%83%AB%E3%81%A7%E3%81%99-%E6%98%8E%E3%82%8B%E3%81%84-%E3%82%B7%E3%83%B3%E3%83%9C%E3%83%AB-576641/"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933697-5830-4E7C-9C9F-7CAEBFAF1A04}"/>
              </a:ext>
            </a:extLst>
          </p:cNvPr>
          <p:cNvSpPr>
            <a:spLocks noGrp="1"/>
          </p:cNvSpPr>
          <p:nvPr>
            <p:ph type="ctrTitle"/>
          </p:nvPr>
        </p:nvSpPr>
        <p:spPr>
          <a:xfrm>
            <a:off x="4138412" y="388415"/>
            <a:ext cx="3256229" cy="448860"/>
          </a:xfrm>
        </p:spPr>
        <p:txBody>
          <a:bodyPr>
            <a:normAutofit/>
          </a:bodyPr>
          <a:lstStyle/>
          <a:p>
            <a:r>
              <a:rPr lang="fi-FI" sz="2000" b="1" dirty="0">
                <a:solidFill>
                  <a:srgbClr val="0070C0"/>
                </a:solidFill>
              </a:rPr>
              <a:t>SATEENKAAREN KUVAKIRJOJA</a:t>
            </a:r>
          </a:p>
        </p:txBody>
      </p:sp>
      <p:sp>
        <p:nvSpPr>
          <p:cNvPr id="4" name="Tekstiruutu 3">
            <a:extLst>
              <a:ext uri="{FF2B5EF4-FFF2-40B4-BE49-F238E27FC236}">
                <a16:creationId xmlns:a16="http://schemas.microsoft.com/office/drawing/2014/main" id="{A4F6EB57-E9D2-4242-84CC-53BDE59F05B6}"/>
              </a:ext>
            </a:extLst>
          </p:cNvPr>
          <p:cNvSpPr txBox="1"/>
          <p:nvPr/>
        </p:nvSpPr>
        <p:spPr>
          <a:xfrm>
            <a:off x="702470" y="3389740"/>
            <a:ext cx="4801916" cy="3108543"/>
          </a:xfrm>
          <a:prstGeom prst="rect">
            <a:avLst/>
          </a:prstGeom>
          <a:noFill/>
        </p:spPr>
        <p:txBody>
          <a:bodyPr wrap="square" rtlCol="0">
            <a:spAutoFit/>
          </a:bodyPr>
          <a:lstStyle/>
          <a:p>
            <a:r>
              <a:rPr lang="fi-FI" b="1" dirty="0"/>
              <a:t>Jani Toivola, 2020. Poika ja hame. </a:t>
            </a:r>
          </a:p>
          <a:p>
            <a:r>
              <a:rPr lang="fi-FI" b="1" dirty="0"/>
              <a:t>Kuvittanut Saara </a:t>
            </a:r>
            <a:r>
              <a:rPr lang="fi-FI" b="1" dirty="0" err="1"/>
              <a:t>Obele</a:t>
            </a:r>
            <a:r>
              <a:rPr lang="fi-FI" dirty="0"/>
              <a:t>. </a:t>
            </a:r>
          </a:p>
          <a:p>
            <a:r>
              <a:rPr lang="fi-FI" sz="1600" dirty="0"/>
              <a:t>Otava. Helsinki.</a:t>
            </a:r>
          </a:p>
          <a:p>
            <a:endParaRPr lang="fi-FI" sz="1600" dirty="0"/>
          </a:p>
          <a:p>
            <a:pPr lvl="0"/>
            <a:r>
              <a:rPr lang="fi-FI" sz="1600" dirty="0"/>
              <a:t>Ronin äidillä on ihana punainen hame, joka polttelee mielessä. Eräänä yönä Roni pukee sen päälleen, mutta pelästyy kotiin palaavaa äitiä ja sulloo hameen koulureppuun. Koulussa Ronin mielessä on vain hame ja välitunnilla hame pujahtaakin ylle. Miten toiset lapset reagoivat? Roni juoksee pihalle hameineen. Millaista on lentää korkealla ilmassa punaisessa hameessa! Kuinka jokaisen pitää saada olla oma itsensä!</a:t>
            </a:r>
          </a:p>
        </p:txBody>
      </p:sp>
      <p:sp>
        <p:nvSpPr>
          <p:cNvPr id="5" name="Tekstiruutu 4">
            <a:extLst>
              <a:ext uri="{FF2B5EF4-FFF2-40B4-BE49-F238E27FC236}">
                <a16:creationId xmlns:a16="http://schemas.microsoft.com/office/drawing/2014/main" id="{66BED9E5-1328-4D4A-B53D-9E1E518148A7}"/>
              </a:ext>
            </a:extLst>
          </p:cNvPr>
          <p:cNvSpPr txBox="1"/>
          <p:nvPr/>
        </p:nvSpPr>
        <p:spPr>
          <a:xfrm>
            <a:off x="6950044" y="3971261"/>
            <a:ext cx="4472412" cy="2400657"/>
          </a:xfrm>
          <a:prstGeom prst="rect">
            <a:avLst/>
          </a:prstGeom>
          <a:noFill/>
        </p:spPr>
        <p:txBody>
          <a:bodyPr wrap="square" rtlCol="0">
            <a:spAutoFit/>
          </a:bodyPr>
          <a:lstStyle/>
          <a:p>
            <a:r>
              <a:rPr lang="fi-FI" b="1" dirty="0"/>
              <a:t>Jani Toivola, 2022. Poika ja perhostunne. Kuvittanut Saara </a:t>
            </a:r>
            <a:r>
              <a:rPr lang="fi-FI" b="1" dirty="0" err="1"/>
              <a:t>Obele</a:t>
            </a:r>
            <a:r>
              <a:rPr lang="fi-FI" dirty="0"/>
              <a:t>. Otava. Helsinki.</a:t>
            </a:r>
          </a:p>
          <a:p>
            <a:endParaRPr lang="fi-FI" dirty="0"/>
          </a:p>
          <a:p>
            <a:pPr lvl="0"/>
            <a:r>
              <a:rPr lang="fi-FI" sz="1600" dirty="0"/>
              <a:t>Ronilla on jo paras ystävä, tyttö, ja sitten tulee toinenkin paras ystävä, toinen poika, mutta häntä ajatellessa vatsassa kutittaa kuin olisi siellä perhosia. Kirjassa kerrotaan ystävystymisestä ja eron tuskasta sekä ihastumisen tunteesta, joka on ihan erityinen tykkäämisen tunne. </a:t>
            </a:r>
          </a:p>
        </p:txBody>
      </p:sp>
      <p:pic>
        <p:nvPicPr>
          <p:cNvPr id="7" name="Kuva 6">
            <a:extLst>
              <a:ext uri="{FF2B5EF4-FFF2-40B4-BE49-F238E27FC236}">
                <a16:creationId xmlns:a16="http://schemas.microsoft.com/office/drawing/2014/main" id="{6B4BA43D-12E4-4353-9FD1-3BB631D62A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3207" y="486082"/>
            <a:ext cx="2485496" cy="3151820"/>
          </a:xfrm>
          <a:prstGeom prst="rect">
            <a:avLst/>
          </a:prstGeom>
        </p:spPr>
      </p:pic>
      <p:pic>
        <p:nvPicPr>
          <p:cNvPr id="9" name="Kuva 8">
            <a:extLst>
              <a:ext uri="{FF2B5EF4-FFF2-40B4-BE49-F238E27FC236}">
                <a16:creationId xmlns:a16="http://schemas.microsoft.com/office/drawing/2014/main" id="{22599CD9-04C1-4632-B429-7B4AF6B7B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874" y="359717"/>
            <a:ext cx="2238375" cy="2838450"/>
          </a:xfrm>
          <a:prstGeom prst="rect">
            <a:avLst/>
          </a:prstGeom>
        </p:spPr>
      </p:pic>
      <p:pic>
        <p:nvPicPr>
          <p:cNvPr id="11" name="Kuva 10">
            <a:extLst>
              <a:ext uri="{FF2B5EF4-FFF2-40B4-BE49-F238E27FC236}">
                <a16:creationId xmlns:a16="http://schemas.microsoft.com/office/drawing/2014/main" id="{F007AE7F-A43A-4D29-B522-EE6E4AE3FA8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401757" y="1284166"/>
            <a:ext cx="2548287" cy="1680277"/>
          </a:xfrm>
          <a:prstGeom prst="rect">
            <a:avLst/>
          </a:prstGeom>
        </p:spPr>
      </p:pic>
      <p:sp>
        <p:nvSpPr>
          <p:cNvPr id="3" name="Alatunnisteen paikkamerkki 2">
            <a:extLst>
              <a:ext uri="{FF2B5EF4-FFF2-40B4-BE49-F238E27FC236}">
                <a16:creationId xmlns:a16="http://schemas.microsoft.com/office/drawing/2014/main" id="{2BF3C387-8A43-45DC-B22E-AF9E31593C3F}"/>
              </a:ext>
            </a:extLst>
          </p:cNvPr>
          <p:cNvSpPr>
            <a:spLocks noGrp="1"/>
          </p:cNvSpPr>
          <p:nvPr>
            <p:ph type="ftr" sz="quarter" idx="11"/>
          </p:nvPr>
        </p:nvSpPr>
        <p:spPr/>
        <p:txBody>
          <a:bodyPr/>
          <a:lstStyle/>
          <a:p>
            <a:r>
              <a:rPr lang="fi-FI"/>
              <a:t>Iisalmen kaupunginkirjasto, Heli Jalkanen 14.9.2023</a:t>
            </a:r>
          </a:p>
        </p:txBody>
      </p:sp>
    </p:spTree>
    <p:extLst>
      <p:ext uri="{BB962C8B-B14F-4D97-AF65-F5344CB8AC3E}">
        <p14:creationId xmlns:p14="http://schemas.microsoft.com/office/powerpoint/2010/main" val="1665897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EE9B972E-9B94-40D7-B9A4-9B3D66D75009}"/>
              </a:ext>
            </a:extLst>
          </p:cNvPr>
          <p:cNvSpPr txBox="1"/>
          <p:nvPr/>
        </p:nvSpPr>
        <p:spPr>
          <a:xfrm>
            <a:off x="6393712" y="2131507"/>
            <a:ext cx="5077973" cy="3785652"/>
          </a:xfrm>
          <a:prstGeom prst="rect">
            <a:avLst/>
          </a:prstGeom>
          <a:noFill/>
        </p:spPr>
        <p:txBody>
          <a:bodyPr wrap="square" rtlCol="0">
            <a:spAutoFit/>
          </a:bodyPr>
          <a:lstStyle/>
          <a:p>
            <a:r>
              <a:rPr lang="fi-FI" sz="1600" b="1" dirty="0" err="1"/>
              <a:t>Mimi</a:t>
            </a:r>
            <a:r>
              <a:rPr lang="fi-FI" sz="1600" b="1" dirty="0"/>
              <a:t> </a:t>
            </a:r>
            <a:r>
              <a:rPr lang="fi-FI" sz="1600" b="1" dirty="0" err="1"/>
              <a:t>Åkesson</a:t>
            </a:r>
            <a:r>
              <a:rPr lang="fi-FI" sz="1600" b="1" dirty="0"/>
              <a:t>, Linda </a:t>
            </a:r>
            <a:r>
              <a:rPr lang="fi-FI" sz="1600" b="1" dirty="0" err="1"/>
              <a:t>Bondestam</a:t>
            </a:r>
            <a:r>
              <a:rPr lang="fi-FI" sz="1600" b="1" dirty="0"/>
              <a:t>, 2022. </a:t>
            </a:r>
          </a:p>
          <a:p>
            <a:r>
              <a:rPr lang="fi-FI" sz="1600" b="1" dirty="0"/>
              <a:t>Kaikki toiset. </a:t>
            </a:r>
          </a:p>
          <a:p>
            <a:r>
              <a:rPr lang="fi-FI" sz="1600" dirty="0"/>
              <a:t>Etana Editions. Alkuteos </a:t>
            </a:r>
            <a:r>
              <a:rPr lang="fi-FI" sz="1600" dirty="0" err="1"/>
              <a:t>Här</a:t>
            </a:r>
            <a:r>
              <a:rPr lang="fi-FI" sz="1600" dirty="0"/>
              <a:t> </a:t>
            </a:r>
            <a:r>
              <a:rPr lang="fi-FI" sz="1600" dirty="0" err="1"/>
              <a:t>är</a:t>
            </a:r>
            <a:r>
              <a:rPr lang="fi-FI" sz="1600" dirty="0"/>
              <a:t> alla </a:t>
            </a:r>
            <a:r>
              <a:rPr lang="fi-FI" sz="1600" dirty="0" err="1"/>
              <a:t>andra</a:t>
            </a:r>
            <a:r>
              <a:rPr lang="fi-FI" sz="1600" dirty="0"/>
              <a:t>, 2022. Suomennos Katri Tapola.</a:t>
            </a:r>
          </a:p>
          <a:p>
            <a:endParaRPr lang="fi-FI" sz="1600" dirty="0"/>
          </a:p>
          <a:p>
            <a:pPr lvl="0"/>
            <a:r>
              <a:rPr lang="fi-FI" sz="1600" dirty="0"/>
              <a:t>Monenlaisuutta, erilaisuuden arkipäiväistymistä, asioita, jotka yhdistävät ja erottavat. </a:t>
            </a:r>
          </a:p>
          <a:p>
            <a:pPr lvl="0"/>
            <a:r>
              <a:rPr lang="fi-FI" sz="1600" dirty="0"/>
              <a:t>Aukeamien teemat kerrotaan alareunassa, mutta tapahtumat ja sisältö pitää sanoittaa itse. </a:t>
            </a:r>
          </a:p>
          <a:p>
            <a:pPr lvl="0"/>
            <a:r>
              <a:rPr lang="fi-FI" sz="1600" dirty="0"/>
              <a:t>Kuvissa on runsaasti monenlaisia ihmisiä, aikuisia ja lapsia, eläimiä ja muita otuksia. Hahmoista löytää erilaisia pieniä kertomuksia ja tapahtumia. Tunteita on laidasta laitaan avoimesta huumorista suuttumukseen ja pieneen irvailuun. Kuvien runsaudessa on myös henkilöitä ja tapahtumia, joka aukeavat vain aikuisille. </a:t>
            </a:r>
          </a:p>
        </p:txBody>
      </p:sp>
      <p:pic>
        <p:nvPicPr>
          <p:cNvPr id="8" name="Kuva 7">
            <a:extLst>
              <a:ext uri="{FF2B5EF4-FFF2-40B4-BE49-F238E27FC236}">
                <a16:creationId xmlns:a16="http://schemas.microsoft.com/office/drawing/2014/main" id="{F939E1CC-921A-4895-B586-21CC7AD8DD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6754" y="940841"/>
            <a:ext cx="4060538" cy="4976318"/>
          </a:xfrm>
          <a:prstGeom prst="rect">
            <a:avLst/>
          </a:prstGeom>
        </p:spPr>
      </p:pic>
      <p:pic>
        <p:nvPicPr>
          <p:cNvPr id="9" name="Kuva 8">
            <a:extLst>
              <a:ext uri="{FF2B5EF4-FFF2-40B4-BE49-F238E27FC236}">
                <a16:creationId xmlns:a16="http://schemas.microsoft.com/office/drawing/2014/main" id="{C9A9DE48-6328-416C-A24E-CAC7562EA93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803249" y="497521"/>
            <a:ext cx="1663473" cy="1096853"/>
          </a:xfrm>
          <a:prstGeom prst="rect">
            <a:avLst/>
          </a:prstGeom>
        </p:spPr>
      </p:pic>
      <p:sp>
        <p:nvSpPr>
          <p:cNvPr id="2" name="Alatunnisteen paikkamerkki 1">
            <a:extLst>
              <a:ext uri="{FF2B5EF4-FFF2-40B4-BE49-F238E27FC236}">
                <a16:creationId xmlns:a16="http://schemas.microsoft.com/office/drawing/2014/main" id="{47C2044B-E986-4744-AF64-943BF63BF031}"/>
              </a:ext>
            </a:extLst>
          </p:cNvPr>
          <p:cNvSpPr>
            <a:spLocks noGrp="1"/>
          </p:cNvSpPr>
          <p:nvPr>
            <p:ph type="ftr" sz="quarter" idx="11"/>
          </p:nvPr>
        </p:nvSpPr>
        <p:spPr/>
        <p:txBody>
          <a:bodyPr/>
          <a:lstStyle/>
          <a:p>
            <a:r>
              <a:rPr lang="fi-FI"/>
              <a:t>Iisalmen kaupunginkirjasto, Heli Jalkanen 14.9.2023</a:t>
            </a:r>
          </a:p>
        </p:txBody>
      </p:sp>
    </p:spTree>
    <p:extLst>
      <p:ext uri="{BB962C8B-B14F-4D97-AF65-F5344CB8AC3E}">
        <p14:creationId xmlns:p14="http://schemas.microsoft.com/office/powerpoint/2010/main" val="95812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1FB4615B-ACF3-431D-AF4A-83E4C4DEFDAF}"/>
              </a:ext>
            </a:extLst>
          </p:cNvPr>
          <p:cNvSpPr txBox="1"/>
          <p:nvPr/>
        </p:nvSpPr>
        <p:spPr>
          <a:xfrm>
            <a:off x="549498" y="3441879"/>
            <a:ext cx="4371977" cy="3139321"/>
          </a:xfrm>
          <a:prstGeom prst="rect">
            <a:avLst/>
          </a:prstGeom>
          <a:noFill/>
        </p:spPr>
        <p:txBody>
          <a:bodyPr wrap="square" rtlCol="0">
            <a:spAutoFit/>
          </a:bodyPr>
          <a:lstStyle/>
          <a:p>
            <a:r>
              <a:rPr lang="fi-FI" b="1" dirty="0"/>
              <a:t>Tom </a:t>
            </a:r>
            <a:r>
              <a:rPr lang="fi-FI" b="1" dirty="0" err="1"/>
              <a:t>Percival</a:t>
            </a:r>
            <a:r>
              <a:rPr lang="fi-FI" b="1" dirty="0"/>
              <a:t>, 2021. Täydellinen Taavi</a:t>
            </a:r>
            <a:r>
              <a:rPr lang="fi-FI" dirty="0"/>
              <a:t>. Kumma. Jyväskylä. Alkuteos </a:t>
            </a:r>
            <a:r>
              <a:rPr lang="fi-FI" dirty="0" err="1"/>
              <a:t>Perfectly</a:t>
            </a:r>
            <a:r>
              <a:rPr lang="fi-FI" dirty="0"/>
              <a:t> Norman, 2017. Suomennos Raija </a:t>
            </a:r>
            <a:r>
              <a:rPr lang="fi-FI" dirty="0" err="1"/>
              <a:t>Rintamäki</a:t>
            </a:r>
            <a:r>
              <a:rPr lang="fi-FI" dirty="0"/>
              <a:t>.</a:t>
            </a:r>
          </a:p>
          <a:p>
            <a:endParaRPr lang="fi-FI" dirty="0"/>
          </a:p>
          <a:p>
            <a:pPr lvl="0"/>
            <a:r>
              <a:rPr lang="fi-FI" dirty="0"/>
              <a:t>Taaville puhkeaa yhtäkkiä hienot siivet, joilla on hauskaa lentää. Hän pelkää mitä muut sanoisivat ja yrittää peittää siipensä paksulla takilla. Kun hän lopulta riisuu takin, vapautumisen tunne on mahtava! Taaviksi hän on täydellinen juuri sellaisena kuin on.</a:t>
            </a:r>
          </a:p>
          <a:p>
            <a:endParaRPr lang="fi-FI" dirty="0"/>
          </a:p>
        </p:txBody>
      </p:sp>
      <p:sp>
        <p:nvSpPr>
          <p:cNvPr id="5" name="Tekstiruutu 4">
            <a:extLst>
              <a:ext uri="{FF2B5EF4-FFF2-40B4-BE49-F238E27FC236}">
                <a16:creationId xmlns:a16="http://schemas.microsoft.com/office/drawing/2014/main" id="{BE409DC9-E640-40FE-B60B-6A1C74A56FF8}"/>
              </a:ext>
            </a:extLst>
          </p:cNvPr>
          <p:cNvSpPr txBox="1"/>
          <p:nvPr/>
        </p:nvSpPr>
        <p:spPr>
          <a:xfrm>
            <a:off x="5649137" y="2684326"/>
            <a:ext cx="6144821" cy="3693319"/>
          </a:xfrm>
          <a:prstGeom prst="rect">
            <a:avLst/>
          </a:prstGeom>
          <a:noFill/>
        </p:spPr>
        <p:txBody>
          <a:bodyPr wrap="square" rtlCol="0">
            <a:spAutoFit/>
          </a:bodyPr>
          <a:lstStyle/>
          <a:p>
            <a:r>
              <a:rPr lang="fi-FI" b="1" dirty="0"/>
              <a:t>Julia </a:t>
            </a:r>
            <a:r>
              <a:rPr lang="fi-FI" b="1" dirty="0" err="1"/>
              <a:t>Savtchenko</a:t>
            </a:r>
            <a:r>
              <a:rPr lang="fi-FI" b="1" dirty="0"/>
              <a:t>, 2022. Puolikas. </a:t>
            </a:r>
          </a:p>
          <a:p>
            <a:r>
              <a:rPr lang="fi-FI" dirty="0"/>
              <a:t>Karisto. Hämeenlinna.  </a:t>
            </a:r>
          </a:p>
          <a:p>
            <a:pPr lvl="0"/>
            <a:endParaRPr lang="fi-FI" dirty="0"/>
          </a:p>
          <a:p>
            <a:pPr lvl="0"/>
            <a:r>
              <a:rPr lang="fi-FI" dirty="0"/>
              <a:t>Puolikkaan kotipaikalla kaikki ovat vaaleanpunakukkaisia ja asuvat punaisissa ja vaaleanpunaisissa taloissa. Puolikas on sinikukkainen ja violetinsininen, kuten isänsä. Miksi on näin, hän pohtii. Eräänä päivänä hän saa mennä käymään meren taakse ja siellä onkin päinvastoin, kaikki ovat sinikukkaisia.</a:t>
            </a:r>
          </a:p>
          <a:p>
            <a:r>
              <a:rPr lang="fi-FI" dirty="0"/>
              <a:t>Yksi erilainen lapsi, punakukkainen, löytyy ja he ystävystyvät. ”En ymmärtänyt mitä hän puhuu, mutta ymmärsin hänen hymynsä.” kertoo Puolikas äidilleen. </a:t>
            </a:r>
          </a:p>
          <a:p>
            <a:r>
              <a:rPr lang="fi-FI" dirty="0"/>
              <a:t>Kertomus toimii väreillä ja osa kuvien tapahtumista pitää sanoittaa itse.</a:t>
            </a:r>
          </a:p>
        </p:txBody>
      </p:sp>
      <p:pic>
        <p:nvPicPr>
          <p:cNvPr id="7" name="Kuva 6">
            <a:extLst>
              <a:ext uri="{FF2B5EF4-FFF2-40B4-BE49-F238E27FC236}">
                <a16:creationId xmlns:a16="http://schemas.microsoft.com/office/drawing/2014/main" id="{A61D8402-6484-4B94-BC3D-080E7B13A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2079" y="401928"/>
            <a:ext cx="2238375" cy="2857500"/>
          </a:xfrm>
          <a:prstGeom prst="rect">
            <a:avLst/>
          </a:prstGeom>
        </p:spPr>
      </p:pic>
      <p:pic>
        <p:nvPicPr>
          <p:cNvPr id="9" name="Kuva 8">
            <a:extLst>
              <a:ext uri="{FF2B5EF4-FFF2-40B4-BE49-F238E27FC236}">
                <a16:creationId xmlns:a16="http://schemas.microsoft.com/office/drawing/2014/main" id="{86B8C09C-86D0-4BD6-9774-A951DB650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3419" y="253771"/>
            <a:ext cx="2597678" cy="3139321"/>
          </a:xfrm>
          <a:prstGeom prst="rect">
            <a:avLst/>
          </a:prstGeom>
        </p:spPr>
      </p:pic>
      <p:pic>
        <p:nvPicPr>
          <p:cNvPr id="10" name="Kuva 9">
            <a:extLst>
              <a:ext uri="{FF2B5EF4-FFF2-40B4-BE49-F238E27FC236}">
                <a16:creationId xmlns:a16="http://schemas.microsoft.com/office/drawing/2014/main" id="{904CE54F-F7D4-4CA0-8B9B-4CCEF57D651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018376" y="599342"/>
            <a:ext cx="1864581" cy="1229458"/>
          </a:xfrm>
          <a:prstGeom prst="rect">
            <a:avLst/>
          </a:prstGeom>
        </p:spPr>
      </p:pic>
      <p:sp>
        <p:nvSpPr>
          <p:cNvPr id="2" name="Alatunnisteen paikkamerkki 1">
            <a:extLst>
              <a:ext uri="{FF2B5EF4-FFF2-40B4-BE49-F238E27FC236}">
                <a16:creationId xmlns:a16="http://schemas.microsoft.com/office/drawing/2014/main" id="{E97CE32C-C6AB-48D1-9E33-C2E26A213953}"/>
              </a:ext>
            </a:extLst>
          </p:cNvPr>
          <p:cNvSpPr>
            <a:spLocks noGrp="1"/>
          </p:cNvSpPr>
          <p:nvPr>
            <p:ph type="ftr" sz="quarter" idx="11"/>
          </p:nvPr>
        </p:nvSpPr>
        <p:spPr/>
        <p:txBody>
          <a:bodyPr/>
          <a:lstStyle/>
          <a:p>
            <a:r>
              <a:rPr lang="fi-FI"/>
              <a:t>Iisalmen kaupunginkirjasto, Heli Jalkanen 14.9.2023</a:t>
            </a:r>
          </a:p>
        </p:txBody>
      </p:sp>
    </p:spTree>
    <p:extLst>
      <p:ext uri="{BB962C8B-B14F-4D97-AF65-F5344CB8AC3E}">
        <p14:creationId xmlns:p14="http://schemas.microsoft.com/office/powerpoint/2010/main" val="2768178545"/>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422</Words>
  <Application>Microsoft Office PowerPoint</Application>
  <PresentationFormat>Laajakuva</PresentationFormat>
  <Paragraphs>28</Paragraphs>
  <Slides>3</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3</vt:i4>
      </vt:variant>
    </vt:vector>
  </HeadingPairs>
  <TitlesOfParts>
    <vt:vector size="7" baseType="lpstr">
      <vt:lpstr>Arial</vt:lpstr>
      <vt:lpstr>Calibri</vt:lpstr>
      <vt:lpstr>Calibri Light</vt:lpstr>
      <vt:lpstr>Office-teema</vt:lpstr>
      <vt:lpstr>SATEENKAAREN KUVAKIRJOJA</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Jalkanen Heli</dc:creator>
  <cp:lastModifiedBy>Jalkanen Heli</cp:lastModifiedBy>
  <cp:revision>14</cp:revision>
  <dcterms:created xsi:type="dcterms:W3CDTF">2023-08-15T09:14:52Z</dcterms:created>
  <dcterms:modified xsi:type="dcterms:W3CDTF">2023-09-11T06:05:46Z</dcterms:modified>
</cp:coreProperties>
</file>