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9" r:id="rId3"/>
    <p:sldMasterId id="2147483691" r:id="rId4"/>
    <p:sldMasterId id="2147483710" r:id="rId5"/>
    <p:sldMasterId id="2147483733" r:id="rId6"/>
    <p:sldMasterId id="2147483752" r:id="rId7"/>
  </p:sldMasterIdLst>
  <p:notesMasterIdLst>
    <p:notesMasterId r:id="rId26"/>
  </p:notesMasterIdLst>
  <p:sldIdLst>
    <p:sldId id="474" r:id="rId8"/>
    <p:sldId id="259" r:id="rId9"/>
    <p:sldId id="469" r:id="rId10"/>
    <p:sldId id="438" r:id="rId11"/>
    <p:sldId id="481" r:id="rId12"/>
    <p:sldId id="432" r:id="rId13"/>
    <p:sldId id="500" r:id="rId14"/>
    <p:sldId id="472" r:id="rId15"/>
    <p:sldId id="494" r:id="rId16"/>
    <p:sldId id="489" r:id="rId17"/>
    <p:sldId id="501" r:id="rId18"/>
    <p:sldId id="495" r:id="rId19"/>
    <p:sldId id="499" r:id="rId20"/>
    <p:sldId id="496" r:id="rId21"/>
    <p:sldId id="498" r:id="rId22"/>
    <p:sldId id="452" r:id="rId23"/>
    <p:sldId id="473" r:id="rId24"/>
    <p:sldId id="272" r:id="rId2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0C1034-362E-486C-A12E-0A55F1F9BECC}" v="18" dt="2023-11-16T08:31:54.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982" autoAdjust="0"/>
  </p:normalViewPr>
  <p:slideViewPr>
    <p:cSldViewPr snapToGrid="0">
      <p:cViewPr varScale="1">
        <p:scale>
          <a:sx n="70" d="100"/>
          <a:sy n="70" d="100"/>
        </p:scale>
        <p:origin x="20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rhonen Sanna" userId="c1850ea4-cfc6-4e37-a721-6c726193588e" providerId="ADAL" clId="{430C1034-362E-486C-A12E-0A55F1F9BECC}"/>
    <pc:docChg chg="custSel delSld modSld sldOrd">
      <pc:chgData name="Korhonen Sanna" userId="c1850ea4-cfc6-4e37-a721-6c726193588e" providerId="ADAL" clId="{430C1034-362E-486C-A12E-0A55F1F9BECC}" dt="2023-11-16T10:25:39.933" v="424" actId="20577"/>
      <pc:docMkLst>
        <pc:docMk/>
      </pc:docMkLst>
      <pc:sldChg chg="modNotesTx">
        <pc:chgData name="Korhonen Sanna" userId="c1850ea4-cfc6-4e37-a721-6c726193588e" providerId="ADAL" clId="{430C1034-362E-486C-A12E-0A55F1F9BECC}" dt="2023-11-16T10:22:03.100" v="300" actId="6549"/>
        <pc:sldMkLst>
          <pc:docMk/>
          <pc:sldMk cId="2175706226" sldId="259"/>
        </pc:sldMkLst>
      </pc:sldChg>
      <pc:sldChg chg="ord modNotesTx">
        <pc:chgData name="Korhonen Sanna" userId="c1850ea4-cfc6-4e37-a721-6c726193588e" providerId="ADAL" clId="{430C1034-362E-486C-A12E-0A55F1F9BECC}" dt="2023-11-16T10:23:16.376" v="314" actId="6549"/>
        <pc:sldMkLst>
          <pc:docMk/>
          <pc:sldMk cId="731445574" sldId="272"/>
        </pc:sldMkLst>
      </pc:sldChg>
      <pc:sldChg chg="modNotesTx">
        <pc:chgData name="Korhonen Sanna" userId="c1850ea4-cfc6-4e37-a721-6c726193588e" providerId="ADAL" clId="{430C1034-362E-486C-A12E-0A55F1F9BECC}" dt="2023-11-16T10:22:19.857" v="305" actId="6549"/>
        <pc:sldMkLst>
          <pc:docMk/>
          <pc:sldMk cId="3970968681" sldId="432"/>
        </pc:sldMkLst>
      </pc:sldChg>
      <pc:sldChg chg="modNotesTx">
        <pc:chgData name="Korhonen Sanna" userId="c1850ea4-cfc6-4e37-a721-6c726193588e" providerId="ADAL" clId="{430C1034-362E-486C-A12E-0A55F1F9BECC}" dt="2023-11-16T10:22:09.687" v="302" actId="6549"/>
        <pc:sldMkLst>
          <pc:docMk/>
          <pc:sldMk cId="542482716" sldId="438"/>
        </pc:sldMkLst>
      </pc:sldChg>
      <pc:sldChg chg="del">
        <pc:chgData name="Korhonen Sanna" userId="c1850ea4-cfc6-4e37-a721-6c726193588e" providerId="ADAL" clId="{430C1034-362E-486C-A12E-0A55F1F9BECC}" dt="2023-11-13T17:08:07.493" v="14" actId="47"/>
        <pc:sldMkLst>
          <pc:docMk/>
          <pc:sldMk cId="2152735475" sldId="442"/>
        </pc:sldMkLst>
      </pc:sldChg>
      <pc:sldChg chg="modSp mod modNotesTx">
        <pc:chgData name="Korhonen Sanna" userId="c1850ea4-cfc6-4e37-a721-6c726193588e" providerId="ADAL" clId="{430C1034-362E-486C-A12E-0A55F1F9BECC}" dt="2023-11-16T10:24:50.315" v="316" actId="20577"/>
        <pc:sldMkLst>
          <pc:docMk/>
          <pc:sldMk cId="3216398406" sldId="452"/>
        </pc:sldMkLst>
        <pc:spChg chg="mod">
          <ac:chgData name="Korhonen Sanna" userId="c1850ea4-cfc6-4e37-a721-6c726193588e" providerId="ADAL" clId="{430C1034-362E-486C-A12E-0A55F1F9BECC}" dt="2023-11-16T10:24:50.315" v="316" actId="20577"/>
          <ac:spMkLst>
            <pc:docMk/>
            <pc:sldMk cId="3216398406" sldId="452"/>
            <ac:spMk id="6" creationId="{1BBF89A8-D1DC-4690-0337-99C5B027133C}"/>
          </ac:spMkLst>
        </pc:spChg>
      </pc:sldChg>
      <pc:sldChg chg="modSp del mod ord">
        <pc:chgData name="Korhonen Sanna" userId="c1850ea4-cfc6-4e37-a721-6c726193588e" providerId="ADAL" clId="{430C1034-362E-486C-A12E-0A55F1F9BECC}" dt="2023-11-16T10:21:49.375" v="298" actId="47"/>
        <pc:sldMkLst>
          <pc:docMk/>
          <pc:sldMk cId="245463440" sldId="462"/>
        </pc:sldMkLst>
        <pc:spChg chg="mod">
          <ac:chgData name="Korhonen Sanna" userId="c1850ea4-cfc6-4e37-a721-6c726193588e" providerId="ADAL" clId="{430C1034-362E-486C-A12E-0A55F1F9BECC}" dt="2023-11-10T19:24:32.148" v="3" actId="1076"/>
          <ac:spMkLst>
            <pc:docMk/>
            <pc:sldMk cId="245463440" sldId="462"/>
            <ac:spMk id="9" creationId="{13B0F389-DA0D-74E1-C705-8DBE52C98A0E}"/>
          </ac:spMkLst>
        </pc:spChg>
      </pc:sldChg>
      <pc:sldChg chg="modNotesTx">
        <pc:chgData name="Korhonen Sanna" userId="c1850ea4-cfc6-4e37-a721-6c726193588e" providerId="ADAL" clId="{430C1034-362E-486C-A12E-0A55F1F9BECC}" dt="2023-11-16T10:22:07.131" v="301" actId="6549"/>
        <pc:sldMkLst>
          <pc:docMk/>
          <pc:sldMk cId="981861834" sldId="469"/>
        </pc:sldMkLst>
      </pc:sldChg>
      <pc:sldChg chg="modNotesTx">
        <pc:chgData name="Korhonen Sanna" userId="c1850ea4-cfc6-4e37-a721-6c726193588e" providerId="ADAL" clId="{430C1034-362E-486C-A12E-0A55F1F9BECC}" dt="2023-11-16T10:22:35.172" v="307" actId="6549"/>
        <pc:sldMkLst>
          <pc:docMk/>
          <pc:sldMk cId="329856040" sldId="472"/>
        </pc:sldMkLst>
      </pc:sldChg>
      <pc:sldChg chg="ord modNotesTx">
        <pc:chgData name="Korhonen Sanna" userId="c1850ea4-cfc6-4e37-a721-6c726193588e" providerId="ADAL" clId="{430C1034-362E-486C-A12E-0A55F1F9BECC}" dt="2023-11-16T10:25:39.933" v="424" actId="20577"/>
        <pc:sldMkLst>
          <pc:docMk/>
          <pc:sldMk cId="1324577312" sldId="473"/>
        </pc:sldMkLst>
      </pc:sldChg>
      <pc:sldChg chg="modNotesTx">
        <pc:chgData name="Korhonen Sanna" userId="c1850ea4-cfc6-4e37-a721-6c726193588e" providerId="ADAL" clId="{430C1034-362E-486C-A12E-0A55F1F9BECC}" dt="2023-11-16T10:22:00.203" v="299" actId="6549"/>
        <pc:sldMkLst>
          <pc:docMk/>
          <pc:sldMk cId="2050847125" sldId="474"/>
        </pc:sldMkLst>
      </pc:sldChg>
      <pc:sldChg chg="del">
        <pc:chgData name="Korhonen Sanna" userId="c1850ea4-cfc6-4e37-a721-6c726193588e" providerId="ADAL" clId="{430C1034-362E-486C-A12E-0A55F1F9BECC}" dt="2023-11-13T17:08:04.313" v="13" actId="47"/>
        <pc:sldMkLst>
          <pc:docMk/>
          <pc:sldMk cId="2730155970" sldId="475"/>
        </pc:sldMkLst>
      </pc:sldChg>
      <pc:sldChg chg="del">
        <pc:chgData name="Korhonen Sanna" userId="c1850ea4-cfc6-4e37-a721-6c726193588e" providerId="ADAL" clId="{430C1034-362E-486C-A12E-0A55F1F9BECC}" dt="2023-11-13T17:08:08.795" v="15" actId="47"/>
        <pc:sldMkLst>
          <pc:docMk/>
          <pc:sldMk cId="807553632" sldId="476"/>
        </pc:sldMkLst>
      </pc:sldChg>
      <pc:sldChg chg="del">
        <pc:chgData name="Korhonen Sanna" userId="c1850ea4-cfc6-4e37-a721-6c726193588e" providerId="ADAL" clId="{430C1034-362E-486C-A12E-0A55F1F9BECC}" dt="2023-11-13T17:08:10.278" v="16" actId="47"/>
        <pc:sldMkLst>
          <pc:docMk/>
          <pc:sldMk cId="489564397" sldId="477"/>
        </pc:sldMkLst>
      </pc:sldChg>
      <pc:sldChg chg="del">
        <pc:chgData name="Korhonen Sanna" userId="c1850ea4-cfc6-4e37-a721-6c726193588e" providerId="ADAL" clId="{430C1034-362E-486C-A12E-0A55F1F9BECC}" dt="2023-11-13T17:08:13.634" v="17" actId="47"/>
        <pc:sldMkLst>
          <pc:docMk/>
          <pc:sldMk cId="362951977" sldId="478"/>
        </pc:sldMkLst>
      </pc:sldChg>
      <pc:sldChg chg="modNotesTx">
        <pc:chgData name="Korhonen Sanna" userId="c1850ea4-cfc6-4e37-a721-6c726193588e" providerId="ADAL" clId="{430C1034-362E-486C-A12E-0A55F1F9BECC}" dt="2023-11-16T10:22:15.587" v="304" actId="6549"/>
        <pc:sldMkLst>
          <pc:docMk/>
          <pc:sldMk cId="3877715364" sldId="481"/>
        </pc:sldMkLst>
      </pc:sldChg>
      <pc:sldChg chg="del">
        <pc:chgData name="Korhonen Sanna" userId="c1850ea4-cfc6-4e37-a721-6c726193588e" providerId="ADAL" clId="{430C1034-362E-486C-A12E-0A55F1F9BECC}" dt="2023-11-16T10:21:42.717" v="297" actId="47"/>
        <pc:sldMkLst>
          <pc:docMk/>
          <pc:sldMk cId="663693981" sldId="483"/>
        </pc:sldMkLst>
      </pc:sldChg>
      <pc:sldChg chg="del">
        <pc:chgData name="Korhonen Sanna" userId="c1850ea4-cfc6-4e37-a721-6c726193588e" providerId="ADAL" clId="{430C1034-362E-486C-A12E-0A55F1F9BECC}" dt="2023-11-16T10:21:39.746" v="296" actId="47"/>
        <pc:sldMkLst>
          <pc:docMk/>
          <pc:sldMk cId="1594174483" sldId="485"/>
        </pc:sldMkLst>
      </pc:sldChg>
      <pc:sldChg chg="modSp mod ord modTransition modNotesTx">
        <pc:chgData name="Korhonen Sanna" userId="c1850ea4-cfc6-4e37-a721-6c726193588e" providerId="ADAL" clId="{430C1034-362E-486C-A12E-0A55F1F9BECC}" dt="2023-11-16T10:22:41.012" v="308" actId="6549"/>
        <pc:sldMkLst>
          <pc:docMk/>
          <pc:sldMk cId="2349206775" sldId="489"/>
        </pc:sldMkLst>
        <pc:spChg chg="mod">
          <ac:chgData name="Korhonen Sanna" userId="c1850ea4-cfc6-4e37-a721-6c726193588e" providerId="ADAL" clId="{430C1034-362E-486C-A12E-0A55F1F9BECC}" dt="2023-11-10T19:25:16.078" v="4" actId="20577"/>
          <ac:spMkLst>
            <pc:docMk/>
            <pc:sldMk cId="2349206775" sldId="489"/>
            <ac:spMk id="33" creationId="{21CF3604-E6FC-B4A2-932E-05AE0CA7146A}"/>
          </ac:spMkLst>
        </pc:spChg>
      </pc:sldChg>
      <pc:sldChg chg="modTransition">
        <pc:chgData name="Korhonen Sanna" userId="c1850ea4-cfc6-4e37-a721-6c726193588e" providerId="ADAL" clId="{430C1034-362E-486C-A12E-0A55F1F9BECC}" dt="2023-11-16T08:28:23.677" v="283"/>
        <pc:sldMkLst>
          <pc:docMk/>
          <pc:sldMk cId="56688403" sldId="494"/>
        </pc:sldMkLst>
      </pc:sldChg>
      <pc:sldChg chg="ord modTransition">
        <pc:chgData name="Korhonen Sanna" userId="c1850ea4-cfc6-4e37-a721-6c726193588e" providerId="ADAL" clId="{430C1034-362E-486C-A12E-0A55F1F9BECC}" dt="2023-11-16T08:28:37.125" v="285"/>
        <pc:sldMkLst>
          <pc:docMk/>
          <pc:sldMk cId="186352601" sldId="495"/>
        </pc:sldMkLst>
      </pc:sldChg>
      <pc:sldChg chg="modSp modTransition modAnim modNotesTx">
        <pc:chgData name="Korhonen Sanna" userId="c1850ea4-cfc6-4e37-a721-6c726193588e" providerId="ADAL" clId="{430C1034-362E-486C-A12E-0A55F1F9BECC}" dt="2023-11-16T10:22:56.128" v="310" actId="6549"/>
        <pc:sldMkLst>
          <pc:docMk/>
          <pc:sldMk cId="3224663591" sldId="496"/>
        </pc:sldMkLst>
        <pc:spChg chg="mod">
          <ac:chgData name="Korhonen Sanna" userId="c1850ea4-cfc6-4e37-a721-6c726193588e" providerId="ADAL" clId="{430C1034-362E-486C-A12E-0A55F1F9BECC}" dt="2023-11-10T19:28:13.825" v="6" actId="6549"/>
          <ac:spMkLst>
            <pc:docMk/>
            <pc:sldMk cId="3224663591" sldId="496"/>
            <ac:spMk id="23" creationId="{899FABD7-53AD-0DA8-D5B3-514E234FABC7}"/>
          </ac:spMkLst>
        </pc:spChg>
      </pc:sldChg>
      <pc:sldChg chg="modTransition modNotesTx">
        <pc:chgData name="Korhonen Sanna" userId="c1850ea4-cfc6-4e37-a721-6c726193588e" providerId="ADAL" clId="{430C1034-362E-486C-A12E-0A55F1F9BECC}" dt="2023-11-16T10:23:00.252" v="311" actId="6549"/>
        <pc:sldMkLst>
          <pc:docMk/>
          <pc:sldMk cId="2628490626" sldId="498"/>
        </pc:sldMkLst>
      </pc:sldChg>
      <pc:sldChg chg="modSp mod modTransition modNotesTx">
        <pc:chgData name="Korhonen Sanna" userId="c1850ea4-cfc6-4e37-a721-6c726193588e" providerId="ADAL" clId="{430C1034-362E-486C-A12E-0A55F1F9BECC}" dt="2023-11-16T10:22:50.933" v="309" actId="6549"/>
        <pc:sldMkLst>
          <pc:docMk/>
          <pc:sldMk cId="3965618948" sldId="499"/>
        </pc:sldMkLst>
        <pc:spChg chg="mod">
          <ac:chgData name="Korhonen Sanna" userId="c1850ea4-cfc6-4e37-a721-6c726193588e" providerId="ADAL" clId="{430C1034-362E-486C-A12E-0A55F1F9BECC}" dt="2023-11-10T19:27:56.196" v="5" actId="1076"/>
          <ac:spMkLst>
            <pc:docMk/>
            <pc:sldMk cId="3965618948" sldId="499"/>
            <ac:spMk id="14" creationId="{E4FB4E73-E25F-06BC-E86B-19DDA8715149}"/>
          </ac:spMkLst>
        </pc:spChg>
      </pc:sldChg>
      <pc:sldChg chg="modNotesTx">
        <pc:chgData name="Korhonen Sanna" userId="c1850ea4-cfc6-4e37-a721-6c726193588e" providerId="ADAL" clId="{430C1034-362E-486C-A12E-0A55F1F9BECC}" dt="2023-11-16T10:22:23.546" v="306" actId="6549"/>
        <pc:sldMkLst>
          <pc:docMk/>
          <pc:sldMk cId="4207301868" sldId="500"/>
        </pc:sldMkLst>
      </pc:sldChg>
      <pc:sldChg chg="modSp mod modTransition">
        <pc:chgData name="Korhonen Sanna" userId="c1850ea4-cfc6-4e37-a721-6c726193588e" providerId="ADAL" clId="{430C1034-362E-486C-A12E-0A55F1F9BECC}" dt="2023-11-16T08:27:59.625" v="282"/>
        <pc:sldMkLst>
          <pc:docMk/>
          <pc:sldMk cId="1181630045" sldId="501"/>
        </pc:sldMkLst>
        <pc:spChg chg="mod">
          <ac:chgData name="Korhonen Sanna" userId="c1850ea4-cfc6-4e37-a721-6c726193588e" providerId="ADAL" clId="{430C1034-362E-486C-A12E-0A55F1F9BECC}" dt="2023-11-13T17:17:29.766" v="278" actId="1076"/>
          <ac:spMkLst>
            <pc:docMk/>
            <pc:sldMk cId="1181630045" sldId="501"/>
            <ac:spMk id="6" creationId="{53E02577-61CB-5FBC-E47D-E87AD0093AB0}"/>
          </ac:spMkLst>
        </pc:spChg>
        <pc:picChg chg="mod">
          <ac:chgData name="Korhonen Sanna" userId="c1850ea4-cfc6-4e37-a721-6c726193588e" providerId="ADAL" clId="{430C1034-362E-486C-A12E-0A55F1F9BECC}" dt="2023-11-13T17:15:30.067" v="268" actId="1076"/>
          <ac:picMkLst>
            <pc:docMk/>
            <pc:sldMk cId="1181630045" sldId="501"/>
            <ac:picMk id="4" creationId="{79F3312C-D30B-1A32-7988-5D56757E51E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7866FA-2E65-43E2-83E9-62FFE17A9C0C}" type="doc">
      <dgm:prSet loTypeId="urn:microsoft.com/office/officeart/2005/8/layout/cycle8" loCatId="cycle" qsTypeId="urn:microsoft.com/office/officeart/2005/8/quickstyle/simple5" qsCatId="simple" csTypeId="urn:microsoft.com/office/officeart/2005/8/colors/accent3_5" csCatId="accent3" phldr="1"/>
      <dgm:spPr/>
      <dgm:t>
        <a:bodyPr/>
        <a:lstStyle/>
        <a:p>
          <a:endParaRPr lang="fi-FI"/>
        </a:p>
      </dgm:t>
    </dgm:pt>
    <dgm:pt modelId="{07637FD6-DBBD-40FB-8608-1A806FB54290}">
      <dgm:prSet phldrT="[Teksti]" custT="1"/>
      <dgm:spPr/>
      <dgm:t>
        <a:bodyPr/>
        <a:lstStyle/>
        <a:p>
          <a:r>
            <a:rPr lang="fi-FI" sz="1200" b="1" dirty="0"/>
            <a:t>2</a:t>
          </a:r>
        </a:p>
        <a:p>
          <a:r>
            <a:rPr lang="fi-FI" sz="1200" b="1" dirty="0"/>
            <a:t>Lapsiystävällinen kunta –malli tutuksi</a:t>
          </a:r>
        </a:p>
      </dgm:t>
    </dgm:pt>
    <dgm:pt modelId="{80AAA614-85FE-463F-9CF6-51465C39B3FC}" type="parTrans" cxnId="{7D346C49-3F5B-4C55-AEC7-B6C6A884C842}">
      <dgm:prSet/>
      <dgm:spPr/>
      <dgm:t>
        <a:bodyPr/>
        <a:lstStyle/>
        <a:p>
          <a:endParaRPr lang="fi-FI" sz="1200" b="1">
            <a:solidFill>
              <a:srgbClr val="002060"/>
            </a:solidFill>
          </a:endParaRPr>
        </a:p>
      </dgm:t>
    </dgm:pt>
    <dgm:pt modelId="{8C0D8D43-8A54-4516-814A-9D32A19FDAC6}" type="sibTrans" cxnId="{7D346C49-3F5B-4C55-AEC7-B6C6A884C842}">
      <dgm:prSet custT="1"/>
      <dgm:spPr/>
      <dgm:t>
        <a:bodyPr/>
        <a:lstStyle/>
        <a:p>
          <a:endParaRPr lang="fi-FI" sz="1200" b="1">
            <a:solidFill>
              <a:srgbClr val="002060"/>
            </a:solidFill>
          </a:endParaRPr>
        </a:p>
      </dgm:t>
    </dgm:pt>
    <dgm:pt modelId="{599EF6B0-FA26-4CCA-BB85-A487E0730395}">
      <dgm:prSet phldrT="[Teksti]" custT="1"/>
      <dgm:spPr/>
      <dgm:t>
        <a:bodyPr/>
        <a:lstStyle/>
        <a:p>
          <a:pPr>
            <a:lnSpc>
              <a:spcPct val="90000"/>
            </a:lnSpc>
            <a:spcAft>
              <a:spcPct val="35000"/>
            </a:spcAft>
          </a:pPr>
          <a:r>
            <a:rPr lang="fi-FI" sz="1200" b="1" dirty="0"/>
            <a:t>3</a:t>
          </a:r>
        </a:p>
        <a:p>
          <a:pPr>
            <a:lnSpc>
              <a:spcPct val="100000"/>
            </a:lnSpc>
            <a:spcAft>
              <a:spcPts val="0"/>
            </a:spcAft>
          </a:pPr>
          <a:r>
            <a:rPr lang="fi-FI" sz="1200" b="1" dirty="0"/>
            <a:t>Lapsen oikeudet</a:t>
          </a:r>
        </a:p>
        <a:p>
          <a:pPr>
            <a:lnSpc>
              <a:spcPct val="100000"/>
            </a:lnSpc>
            <a:spcAft>
              <a:spcPts val="0"/>
            </a:spcAft>
          </a:pPr>
          <a:r>
            <a:rPr lang="fi-FI" sz="1200" b="1" dirty="0"/>
            <a:t>kunnan rakenteissa ja oikeus elämään ja kehittymiseen</a:t>
          </a:r>
        </a:p>
      </dgm:t>
    </dgm:pt>
    <dgm:pt modelId="{1C28A172-2B1F-49E8-AD0B-4F78D9D9A246}" type="parTrans" cxnId="{83133165-0D4B-43CB-ADFE-AC5FD4F4691E}">
      <dgm:prSet/>
      <dgm:spPr/>
      <dgm:t>
        <a:bodyPr/>
        <a:lstStyle/>
        <a:p>
          <a:endParaRPr lang="fi-FI" sz="1200" b="1">
            <a:solidFill>
              <a:srgbClr val="002060"/>
            </a:solidFill>
          </a:endParaRPr>
        </a:p>
      </dgm:t>
    </dgm:pt>
    <dgm:pt modelId="{9F170305-5AD4-4806-9C6E-EE358E15C675}" type="sibTrans" cxnId="{83133165-0D4B-43CB-ADFE-AC5FD4F4691E}">
      <dgm:prSet custT="1"/>
      <dgm:spPr/>
      <dgm:t>
        <a:bodyPr/>
        <a:lstStyle/>
        <a:p>
          <a:endParaRPr lang="fi-FI" sz="1200" b="1">
            <a:solidFill>
              <a:srgbClr val="002060"/>
            </a:solidFill>
          </a:endParaRPr>
        </a:p>
      </dgm:t>
    </dgm:pt>
    <dgm:pt modelId="{16C141C2-FB9C-4BBE-984F-C6616C9C7E94}">
      <dgm:prSet phldrT="[Teksti]" custT="1"/>
      <dgm:spPr/>
      <dgm:t>
        <a:bodyPr/>
        <a:lstStyle/>
        <a:p>
          <a:r>
            <a:rPr lang="fi-FI" sz="1200" b="1" dirty="0"/>
            <a:t>4</a:t>
          </a:r>
        </a:p>
        <a:p>
          <a:r>
            <a:rPr lang="fi-FI" sz="1200" b="1" dirty="0"/>
            <a:t>Lasten </a:t>
          </a:r>
        </a:p>
        <a:p>
          <a:r>
            <a:rPr lang="fi-FI" sz="1200" b="1" dirty="0"/>
            <a:t>osallisuus</a:t>
          </a:r>
        </a:p>
      </dgm:t>
    </dgm:pt>
    <dgm:pt modelId="{3E3320D7-91CF-437D-9515-B972E0DDF5BE}" type="parTrans" cxnId="{A6941AC7-BA22-4292-BEBE-985D1CC7F460}">
      <dgm:prSet/>
      <dgm:spPr/>
      <dgm:t>
        <a:bodyPr/>
        <a:lstStyle/>
        <a:p>
          <a:endParaRPr lang="fi-FI" sz="1200" b="1">
            <a:solidFill>
              <a:srgbClr val="002060"/>
            </a:solidFill>
          </a:endParaRPr>
        </a:p>
      </dgm:t>
    </dgm:pt>
    <dgm:pt modelId="{C5055026-C335-44C4-98B1-7DFBEF0F9965}" type="sibTrans" cxnId="{A6941AC7-BA22-4292-BEBE-985D1CC7F460}">
      <dgm:prSet custT="1"/>
      <dgm:spPr/>
      <dgm:t>
        <a:bodyPr/>
        <a:lstStyle/>
        <a:p>
          <a:endParaRPr lang="fi-FI" sz="1200" b="1">
            <a:solidFill>
              <a:srgbClr val="002060"/>
            </a:solidFill>
          </a:endParaRPr>
        </a:p>
      </dgm:t>
    </dgm:pt>
    <dgm:pt modelId="{AC6B77F4-79E2-4572-BD2C-3A9667590898}">
      <dgm:prSet phldrT="[Teksti]" custT="1"/>
      <dgm:spPr/>
      <dgm:t>
        <a:bodyPr/>
        <a:lstStyle/>
        <a:p>
          <a:r>
            <a:rPr lang="fi-FI" sz="1200" b="1" dirty="0"/>
            <a:t>5</a:t>
          </a:r>
        </a:p>
        <a:p>
          <a:r>
            <a:rPr lang="fi-FI" sz="1200" b="1" dirty="0"/>
            <a:t>Syrjimättömyys ja yhdenvertaisuus</a:t>
          </a:r>
        </a:p>
      </dgm:t>
    </dgm:pt>
    <dgm:pt modelId="{346C3FDC-8D23-494B-B35B-3026BA1F7226}" type="parTrans" cxnId="{FD6DFDF1-D5D5-4E66-8CAA-E9DF0EAD0452}">
      <dgm:prSet/>
      <dgm:spPr/>
      <dgm:t>
        <a:bodyPr/>
        <a:lstStyle/>
        <a:p>
          <a:endParaRPr lang="fi-FI" sz="1200" b="1">
            <a:solidFill>
              <a:srgbClr val="002060"/>
            </a:solidFill>
          </a:endParaRPr>
        </a:p>
      </dgm:t>
    </dgm:pt>
    <dgm:pt modelId="{166E8224-B198-4144-AFB5-8FC7A79AA04D}" type="sibTrans" cxnId="{FD6DFDF1-D5D5-4E66-8CAA-E9DF0EAD0452}">
      <dgm:prSet custT="1"/>
      <dgm:spPr/>
      <dgm:t>
        <a:bodyPr/>
        <a:lstStyle/>
        <a:p>
          <a:endParaRPr lang="fi-FI" sz="1200" b="1">
            <a:solidFill>
              <a:srgbClr val="002060"/>
            </a:solidFill>
          </a:endParaRPr>
        </a:p>
      </dgm:t>
    </dgm:pt>
    <dgm:pt modelId="{43B6BBBD-E536-47C8-A210-6BCF4BCF41CC}">
      <dgm:prSet phldrT="[Teksti]" custT="1"/>
      <dgm:spPr/>
      <dgm:t>
        <a:bodyPr/>
        <a:lstStyle/>
        <a:p>
          <a:r>
            <a:rPr lang="fi-FI" sz="1200" b="1" dirty="0"/>
            <a:t>6</a:t>
          </a:r>
        </a:p>
        <a:p>
          <a:r>
            <a:rPr lang="fi-FI" sz="1200" b="1" dirty="0"/>
            <a:t>Lapsen etu ja lapsivaikutusten arviointi</a:t>
          </a:r>
        </a:p>
      </dgm:t>
    </dgm:pt>
    <dgm:pt modelId="{132FBA2F-64E4-41F4-ABB6-07A953334A03}" type="parTrans" cxnId="{EC81F428-E25D-448B-A538-EB4F9820C8D8}">
      <dgm:prSet/>
      <dgm:spPr/>
      <dgm:t>
        <a:bodyPr/>
        <a:lstStyle/>
        <a:p>
          <a:endParaRPr lang="fi-FI" sz="1200" b="1">
            <a:solidFill>
              <a:srgbClr val="002060"/>
            </a:solidFill>
          </a:endParaRPr>
        </a:p>
      </dgm:t>
    </dgm:pt>
    <dgm:pt modelId="{746068B5-B15B-4884-AD40-767ED30AC514}" type="sibTrans" cxnId="{EC81F428-E25D-448B-A538-EB4F9820C8D8}">
      <dgm:prSet custT="1"/>
      <dgm:spPr/>
      <dgm:t>
        <a:bodyPr/>
        <a:lstStyle/>
        <a:p>
          <a:endParaRPr lang="fi-FI" sz="1200" b="1">
            <a:solidFill>
              <a:srgbClr val="002060"/>
            </a:solidFill>
          </a:endParaRPr>
        </a:p>
      </dgm:t>
    </dgm:pt>
    <dgm:pt modelId="{EA6AE473-F700-43E8-A946-CC5773E944FE}" type="pres">
      <dgm:prSet presAssocID="{CE7866FA-2E65-43E2-83E9-62FFE17A9C0C}" presName="compositeShape" presStyleCnt="0">
        <dgm:presLayoutVars>
          <dgm:chMax val="7"/>
          <dgm:dir/>
          <dgm:resizeHandles val="exact"/>
        </dgm:presLayoutVars>
      </dgm:prSet>
      <dgm:spPr/>
    </dgm:pt>
    <dgm:pt modelId="{61A83D2A-5574-417E-91D5-DF0BE155DE6B}" type="pres">
      <dgm:prSet presAssocID="{CE7866FA-2E65-43E2-83E9-62FFE17A9C0C}" presName="wedge1" presStyleLbl="node1" presStyleIdx="0" presStyleCnt="5"/>
      <dgm:spPr/>
    </dgm:pt>
    <dgm:pt modelId="{C272D5E0-C5DE-4F0C-9305-EEDA2956E619}" type="pres">
      <dgm:prSet presAssocID="{CE7866FA-2E65-43E2-83E9-62FFE17A9C0C}" presName="dummy1a" presStyleCnt="0"/>
      <dgm:spPr/>
    </dgm:pt>
    <dgm:pt modelId="{B1307C3F-F28D-4786-B567-CE4E2E2D812C}" type="pres">
      <dgm:prSet presAssocID="{CE7866FA-2E65-43E2-83E9-62FFE17A9C0C}" presName="dummy1b" presStyleCnt="0"/>
      <dgm:spPr/>
    </dgm:pt>
    <dgm:pt modelId="{250FDB8D-7420-4D28-A1A4-6F012CB3F948}" type="pres">
      <dgm:prSet presAssocID="{CE7866FA-2E65-43E2-83E9-62FFE17A9C0C}" presName="wedge1Tx" presStyleLbl="node1" presStyleIdx="0" presStyleCnt="5">
        <dgm:presLayoutVars>
          <dgm:chMax val="0"/>
          <dgm:chPref val="0"/>
          <dgm:bulletEnabled val="1"/>
        </dgm:presLayoutVars>
      </dgm:prSet>
      <dgm:spPr/>
    </dgm:pt>
    <dgm:pt modelId="{7020B5CB-5408-4F2B-82F0-2CBCAF5E430C}" type="pres">
      <dgm:prSet presAssocID="{CE7866FA-2E65-43E2-83E9-62FFE17A9C0C}" presName="wedge2" presStyleLbl="node1" presStyleIdx="1" presStyleCnt="5"/>
      <dgm:spPr/>
    </dgm:pt>
    <dgm:pt modelId="{C7FD4CB7-7547-43F4-A61D-1D0F235954C0}" type="pres">
      <dgm:prSet presAssocID="{CE7866FA-2E65-43E2-83E9-62FFE17A9C0C}" presName="dummy2a" presStyleCnt="0"/>
      <dgm:spPr/>
    </dgm:pt>
    <dgm:pt modelId="{0754AA5A-2845-41BA-A968-26339E875C4D}" type="pres">
      <dgm:prSet presAssocID="{CE7866FA-2E65-43E2-83E9-62FFE17A9C0C}" presName="dummy2b" presStyleCnt="0"/>
      <dgm:spPr/>
    </dgm:pt>
    <dgm:pt modelId="{44730EFD-AD46-4D8B-AD4D-5B7F42A3F4A6}" type="pres">
      <dgm:prSet presAssocID="{CE7866FA-2E65-43E2-83E9-62FFE17A9C0C}" presName="wedge2Tx" presStyleLbl="node1" presStyleIdx="1" presStyleCnt="5">
        <dgm:presLayoutVars>
          <dgm:chMax val="0"/>
          <dgm:chPref val="0"/>
          <dgm:bulletEnabled val="1"/>
        </dgm:presLayoutVars>
      </dgm:prSet>
      <dgm:spPr/>
    </dgm:pt>
    <dgm:pt modelId="{F6170786-B0D5-4BA0-96E4-FC0E56B41541}" type="pres">
      <dgm:prSet presAssocID="{CE7866FA-2E65-43E2-83E9-62FFE17A9C0C}" presName="wedge3" presStyleLbl="node1" presStyleIdx="2" presStyleCnt="5"/>
      <dgm:spPr/>
    </dgm:pt>
    <dgm:pt modelId="{299D448B-A9B5-4694-A8E8-42F89CC263CE}" type="pres">
      <dgm:prSet presAssocID="{CE7866FA-2E65-43E2-83E9-62FFE17A9C0C}" presName="dummy3a" presStyleCnt="0"/>
      <dgm:spPr/>
    </dgm:pt>
    <dgm:pt modelId="{E5835BAA-10AB-42BB-B8E7-185EE8D31AD9}" type="pres">
      <dgm:prSet presAssocID="{CE7866FA-2E65-43E2-83E9-62FFE17A9C0C}" presName="dummy3b" presStyleCnt="0"/>
      <dgm:spPr/>
    </dgm:pt>
    <dgm:pt modelId="{B825E853-991E-4AE8-873D-6E89C42EF6E7}" type="pres">
      <dgm:prSet presAssocID="{CE7866FA-2E65-43E2-83E9-62FFE17A9C0C}" presName="wedge3Tx" presStyleLbl="node1" presStyleIdx="2" presStyleCnt="5">
        <dgm:presLayoutVars>
          <dgm:chMax val="0"/>
          <dgm:chPref val="0"/>
          <dgm:bulletEnabled val="1"/>
        </dgm:presLayoutVars>
      </dgm:prSet>
      <dgm:spPr/>
    </dgm:pt>
    <dgm:pt modelId="{232CBB1D-D1E0-4217-A392-3A8ADDBC85B2}" type="pres">
      <dgm:prSet presAssocID="{CE7866FA-2E65-43E2-83E9-62FFE17A9C0C}" presName="wedge4" presStyleLbl="node1" presStyleIdx="3" presStyleCnt="5"/>
      <dgm:spPr/>
    </dgm:pt>
    <dgm:pt modelId="{0E83D793-A915-4567-9B38-349D9092614D}" type="pres">
      <dgm:prSet presAssocID="{CE7866FA-2E65-43E2-83E9-62FFE17A9C0C}" presName="dummy4a" presStyleCnt="0"/>
      <dgm:spPr/>
    </dgm:pt>
    <dgm:pt modelId="{703B2260-AADD-4E33-811B-30213B204AA2}" type="pres">
      <dgm:prSet presAssocID="{CE7866FA-2E65-43E2-83E9-62FFE17A9C0C}" presName="dummy4b" presStyleCnt="0"/>
      <dgm:spPr/>
    </dgm:pt>
    <dgm:pt modelId="{210355BB-AC80-4FBE-94CC-FE5148DC3FA4}" type="pres">
      <dgm:prSet presAssocID="{CE7866FA-2E65-43E2-83E9-62FFE17A9C0C}" presName="wedge4Tx" presStyleLbl="node1" presStyleIdx="3" presStyleCnt="5">
        <dgm:presLayoutVars>
          <dgm:chMax val="0"/>
          <dgm:chPref val="0"/>
          <dgm:bulletEnabled val="1"/>
        </dgm:presLayoutVars>
      </dgm:prSet>
      <dgm:spPr/>
    </dgm:pt>
    <dgm:pt modelId="{451F06CF-4168-4746-A06B-CE72F792460C}" type="pres">
      <dgm:prSet presAssocID="{CE7866FA-2E65-43E2-83E9-62FFE17A9C0C}" presName="wedge5" presStyleLbl="node1" presStyleIdx="4" presStyleCnt="5"/>
      <dgm:spPr/>
    </dgm:pt>
    <dgm:pt modelId="{4732493C-D862-4F44-867C-358082F6FA48}" type="pres">
      <dgm:prSet presAssocID="{CE7866FA-2E65-43E2-83E9-62FFE17A9C0C}" presName="dummy5a" presStyleCnt="0"/>
      <dgm:spPr/>
    </dgm:pt>
    <dgm:pt modelId="{ACEF0999-758F-4B1A-841D-F3A7AAB87933}" type="pres">
      <dgm:prSet presAssocID="{CE7866FA-2E65-43E2-83E9-62FFE17A9C0C}" presName="dummy5b" presStyleCnt="0"/>
      <dgm:spPr/>
    </dgm:pt>
    <dgm:pt modelId="{A57348AD-1E13-4745-8225-67E5A7E6007F}" type="pres">
      <dgm:prSet presAssocID="{CE7866FA-2E65-43E2-83E9-62FFE17A9C0C}" presName="wedge5Tx" presStyleLbl="node1" presStyleIdx="4" presStyleCnt="5">
        <dgm:presLayoutVars>
          <dgm:chMax val="0"/>
          <dgm:chPref val="0"/>
          <dgm:bulletEnabled val="1"/>
        </dgm:presLayoutVars>
      </dgm:prSet>
      <dgm:spPr/>
    </dgm:pt>
    <dgm:pt modelId="{3DA73A28-8EEE-48A6-B6F0-1F24CAF2F804}" type="pres">
      <dgm:prSet presAssocID="{8C0D8D43-8A54-4516-814A-9D32A19FDAC6}" presName="arrowWedge1" presStyleLbl="fgSibTrans2D1" presStyleIdx="0" presStyleCnt="5"/>
      <dgm:spPr/>
    </dgm:pt>
    <dgm:pt modelId="{C421D8E3-B490-4A70-AA68-203F6543BC45}" type="pres">
      <dgm:prSet presAssocID="{9F170305-5AD4-4806-9C6E-EE358E15C675}" presName="arrowWedge2" presStyleLbl="fgSibTrans2D1" presStyleIdx="1" presStyleCnt="5"/>
      <dgm:spPr/>
    </dgm:pt>
    <dgm:pt modelId="{4128B3F9-92E7-45FD-A0A2-6778E1E5293A}" type="pres">
      <dgm:prSet presAssocID="{C5055026-C335-44C4-98B1-7DFBEF0F9965}" presName="arrowWedge3" presStyleLbl="fgSibTrans2D1" presStyleIdx="2" presStyleCnt="5"/>
      <dgm:spPr/>
    </dgm:pt>
    <dgm:pt modelId="{384F9406-FBA9-4143-835C-F33EF95D1C70}" type="pres">
      <dgm:prSet presAssocID="{166E8224-B198-4144-AFB5-8FC7A79AA04D}" presName="arrowWedge4" presStyleLbl="fgSibTrans2D1" presStyleIdx="3" presStyleCnt="5"/>
      <dgm:spPr/>
    </dgm:pt>
    <dgm:pt modelId="{59D04A3F-C68E-46A4-9450-6D6D96F43983}" type="pres">
      <dgm:prSet presAssocID="{746068B5-B15B-4884-AD40-767ED30AC514}" presName="arrowWedge5" presStyleLbl="fgSibTrans2D1" presStyleIdx="4" presStyleCnt="5"/>
      <dgm:spPr/>
    </dgm:pt>
  </dgm:ptLst>
  <dgm:cxnLst>
    <dgm:cxn modelId="{BC666E0C-A951-4130-85B9-0C92E5424332}" type="presOf" srcId="{599EF6B0-FA26-4CCA-BB85-A487E0730395}" destId="{44730EFD-AD46-4D8B-AD4D-5B7F42A3F4A6}" srcOrd="1" destOrd="0" presId="urn:microsoft.com/office/officeart/2005/8/layout/cycle8"/>
    <dgm:cxn modelId="{D95F4D17-1875-41C7-8C25-6716FB436C6A}" type="presOf" srcId="{599EF6B0-FA26-4CCA-BB85-A487E0730395}" destId="{7020B5CB-5408-4F2B-82F0-2CBCAF5E430C}" srcOrd="0" destOrd="0" presId="urn:microsoft.com/office/officeart/2005/8/layout/cycle8"/>
    <dgm:cxn modelId="{EC81F428-E25D-448B-A538-EB4F9820C8D8}" srcId="{CE7866FA-2E65-43E2-83E9-62FFE17A9C0C}" destId="{43B6BBBD-E536-47C8-A210-6BCF4BCF41CC}" srcOrd="4" destOrd="0" parTransId="{132FBA2F-64E4-41F4-ABB6-07A953334A03}" sibTransId="{746068B5-B15B-4884-AD40-767ED30AC514}"/>
    <dgm:cxn modelId="{2AAB602B-FFBA-418E-9BD2-08D620C93F59}" type="presOf" srcId="{AC6B77F4-79E2-4572-BD2C-3A9667590898}" destId="{210355BB-AC80-4FBE-94CC-FE5148DC3FA4}" srcOrd="1" destOrd="0" presId="urn:microsoft.com/office/officeart/2005/8/layout/cycle8"/>
    <dgm:cxn modelId="{F992BA3B-0181-4052-82A8-BF18C7DB5E2C}" type="presOf" srcId="{AC6B77F4-79E2-4572-BD2C-3A9667590898}" destId="{232CBB1D-D1E0-4217-A392-3A8ADDBC85B2}" srcOrd="0" destOrd="0" presId="urn:microsoft.com/office/officeart/2005/8/layout/cycle8"/>
    <dgm:cxn modelId="{102D5160-B9DE-45F7-A76B-C25B1561DD0A}" type="presOf" srcId="{07637FD6-DBBD-40FB-8608-1A806FB54290}" destId="{61A83D2A-5574-417E-91D5-DF0BE155DE6B}" srcOrd="0" destOrd="0" presId="urn:microsoft.com/office/officeart/2005/8/layout/cycle8"/>
    <dgm:cxn modelId="{6659CD63-607C-4FB0-95BD-4587E97B0ABF}" type="presOf" srcId="{43B6BBBD-E536-47C8-A210-6BCF4BCF41CC}" destId="{A57348AD-1E13-4745-8225-67E5A7E6007F}" srcOrd="1" destOrd="0" presId="urn:microsoft.com/office/officeart/2005/8/layout/cycle8"/>
    <dgm:cxn modelId="{83133165-0D4B-43CB-ADFE-AC5FD4F4691E}" srcId="{CE7866FA-2E65-43E2-83E9-62FFE17A9C0C}" destId="{599EF6B0-FA26-4CCA-BB85-A487E0730395}" srcOrd="1" destOrd="0" parTransId="{1C28A172-2B1F-49E8-AD0B-4F78D9D9A246}" sibTransId="{9F170305-5AD4-4806-9C6E-EE358E15C675}"/>
    <dgm:cxn modelId="{7D346C49-3F5B-4C55-AEC7-B6C6A884C842}" srcId="{CE7866FA-2E65-43E2-83E9-62FFE17A9C0C}" destId="{07637FD6-DBBD-40FB-8608-1A806FB54290}" srcOrd="0" destOrd="0" parTransId="{80AAA614-85FE-463F-9CF6-51465C39B3FC}" sibTransId="{8C0D8D43-8A54-4516-814A-9D32A19FDAC6}"/>
    <dgm:cxn modelId="{DF212D4D-188B-4BBD-9826-8F5A1264F63A}" type="presOf" srcId="{16C141C2-FB9C-4BBE-984F-C6616C9C7E94}" destId="{B825E853-991E-4AE8-873D-6E89C42EF6E7}" srcOrd="1" destOrd="0" presId="urn:microsoft.com/office/officeart/2005/8/layout/cycle8"/>
    <dgm:cxn modelId="{39E39377-DA7F-43C3-A72D-674ED4A57131}" type="presOf" srcId="{16C141C2-FB9C-4BBE-984F-C6616C9C7E94}" destId="{F6170786-B0D5-4BA0-96E4-FC0E56B41541}" srcOrd="0" destOrd="0" presId="urn:microsoft.com/office/officeart/2005/8/layout/cycle8"/>
    <dgm:cxn modelId="{F51316A0-7105-4808-B67A-92DF33ED08E9}" type="presOf" srcId="{CE7866FA-2E65-43E2-83E9-62FFE17A9C0C}" destId="{EA6AE473-F700-43E8-A946-CC5773E944FE}" srcOrd="0" destOrd="0" presId="urn:microsoft.com/office/officeart/2005/8/layout/cycle8"/>
    <dgm:cxn modelId="{A6941AC7-BA22-4292-BEBE-985D1CC7F460}" srcId="{CE7866FA-2E65-43E2-83E9-62FFE17A9C0C}" destId="{16C141C2-FB9C-4BBE-984F-C6616C9C7E94}" srcOrd="2" destOrd="0" parTransId="{3E3320D7-91CF-437D-9515-B972E0DDF5BE}" sibTransId="{C5055026-C335-44C4-98B1-7DFBEF0F9965}"/>
    <dgm:cxn modelId="{342F73D3-A015-47D6-9029-3BF3DD2D267C}" type="presOf" srcId="{07637FD6-DBBD-40FB-8608-1A806FB54290}" destId="{250FDB8D-7420-4D28-A1A4-6F012CB3F948}" srcOrd="1" destOrd="0" presId="urn:microsoft.com/office/officeart/2005/8/layout/cycle8"/>
    <dgm:cxn modelId="{FD6DFDF1-D5D5-4E66-8CAA-E9DF0EAD0452}" srcId="{CE7866FA-2E65-43E2-83E9-62FFE17A9C0C}" destId="{AC6B77F4-79E2-4572-BD2C-3A9667590898}" srcOrd="3" destOrd="0" parTransId="{346C3FDC-8D23-494B-B35B-3026BA1F7226}" sibTransId="{166E8224-B198-4144-AFB5-8FC7A79AA04D}"/>
    <dgm:cxn modelId="{02D475F3-EF2F-49F8-85F7-DC07CE6ECDB9}" type="presOf" srcId="{43B6BBBD-E536-47C8-A210-6BCF4BCF41CC}" destId="{451F06CF-4168-4746-A06B-CE72F792460C}" srcOrd="0" destOrd="0" presId="urn:microsoft.com/office/officeart/2005/8/layout/cycle8"/>
    <dgm:cxn modelId="{F195A91F-7080-4998-B364-78A9D4CF10B2}" type="presParOf" srcId="{EA6AE473-F700-43E8-A946-CC5773E944FE}" destId="{61A83D2A-5574-417E-91D5-DF0BE155DE6B}" srcOrd="0" destOrd="0" presId="urn:microsoft.com/office/officeart/2005/8/layout/cycle8"/>
    <dgm:cxn modelId="{6029D02E-A88F-4E2A-828D-66233BFF87CD}" type="presParOf" srcId="{EA6AE473-F700-43E8-A946-CC5773E944FE}" destId="{C272D5E0-C5DE-4F0C-9305-EEDA2956E619}" srcOrd="1" destOrd="0" presId="urn:microsoft.com/office/officeart/2005/8/layout/cycle8"/>
    <dgm:cxn modelId="{F6631D8F-534D-4451-9486-867B7E785F86}" type="presParOf" srcId="{EA6AE473-F700-43E8-A946-CC5773E944FE}" destId="{B1307C3F-F28D-4786-B567-CE4E2E2D812C}" srcOrd="2" destOrd="0" presId="urn:microsoft.com/office/officeart/2005/8/layout/cycle8"/>
    <dgm:cxn modelId="{50B40BA9-6B55-43F2-9456-9E074FC47946}" type="presParOf" srcId="{EA6AE473-F700-43E8-A946-CC5773E944FE}" destId="{250FDB8D-7420-4D28-A1A4-6F012CB3F948}" srcOrd="3" destOrd="0" presId="urn:microsoft.com/office/officeart/2005/8/layout/cycle8"/>
    <dgm:cxn modelId="{0E660285-D980-40C3-94E4-A2826C212975}" type="presParOf" srcId="{EA6AE473-F700-43E8-A946-CC5773E944FE}" destId="{7020B5CB-5408-4F2B-82F0-2CBCAF5E430C}" srcOrd="4" destOrd="0" presId="urn:microsoft.com/office/officeart/2005/8/layout/cycle8"/>
    <dgm:cxn modelId="{1A4EAFAB-599D-43FC-86F7-A39DF58D985F}" type="presParOf" srcId="{EA6AE473-F700-43E8-A946-CC5773E944FE}" destId="{C7FD4CB7-7547-43F4-A61D-1D0F235954C0}" srcOrd="5" destOrd="0" presId="urn:microsoft.com/office/officeart/2005/8/layout/cycle8"/>
    <dgm:cxn modelId="{3F08478A-4EB3-47DD-A797-7E6FB851620A}" type="presParOf" srcId="{EA6AE473-F700-43E8-A946-CC5773E944FE}" destId="{0754AA5A-2845-41BA-A968-26339E875C4D}" srcOrd="6" destOrd="0" presId="urn:microsoft.com/office/officeart/2005/8/layout/cycle8"/>
    <dgm:cxn modelId="{0B3EFB38-B19B-4121-A38B-633982053C6A}" type="presParOf" srcId="{EA6AE473-F700-43E8-A946-CC5773E944FE}" destId="{44730EFD-AD46-4D8B-AD4D-5B7F42A3F4A6}" srcOrd="7" destOrd="0" presId="urn:microsoft.com/office/officeart/2005/8/layout/cycle8"/>
    <dgm:cxn modelId="{CA5B12D5-0131-4466-A578-DB2FF8EB837A}" type="presParOf" srcId="{EA6AE473-F700-43E8-A946-CC5773E944FE}" destId="{F6170786-B0D5-4BA0-96E4-FC0E56B41541}" srcOrd="8" destOrd="0" presId="urn:microsoft.com/office/officeart/2005/8/layout/cycle8"/>
    <dgm:cxn modelId="{CD34AE8B-482F-4A34-92FB-D10AFA6F29A4}" type="presParOf" srcId="{EA6AE473-F700-43E8-A946-CC5773E944FE}" destId="{299D448B-A9B5-4694-A8E8-42F89CC263CE}" srcOrd="9" destOrd="0" presId="urn:microsoft.com/office/officeart/2005/8/layout/cycle8"/>
    <dgm:cxn modelId="{530DFA78-C516-46FB-9537-DE514231270A}" type="presParOf" srcId="{EA6AE473-F700-43E8-A946-CC5773E944FE}" destId="{E5835BAA-10AB-42BB-B8E7-185EE8D31AD9}" srcOrd="10" destOrd="0" presId="urn:microsoft.com/office/officeart/2005/8/layout/cycle8"/>
    <dgm:cxn modelId="{BC176BC2-9DCE-4169-BC2A-DA9E94E4F4A0}" type="presParOf" srcId="{EA6AE473-F700-43E8-A946-CC5773E944FE}" destId="{B825E853-991E-4AE8-873D-6E89C42EF6E7}" srcOrd="11" destOrd="0" presId="urn:microsoft.com/office/officeart/2005/8/layout/cycle8"/>
    <dgm:cxn modelId="{60740C80-2AC7-4628-9437-72A0EEC2DD85}" type="presParOf" srcId="{EA6AE473-F700-43E8-A946-CC5773E944FE}" destId="{232CBB1D-D1E0-4217-A392-3A8ADDBC85B2}" srcOrd="12" destOrd="0" presId="urn:microsoft.com/office/officeart/2005/8/layout/cycle8"/>
    <dgm:cxn modelId="{845616C2-0FFA-460F-9C88-868CF24F1E66}" type="presParOf" srcId="{EA6AE473-F700-43E8-A946-CC5773E944FE}" destId="{0E83D793-A915-4567-9B38-349D9092614D}" srcOrd="13" destOrd="0" presId="urn:microsoft.com/office/officeart/2005/8/layout/cycle8"/>
    <dgm:cxn modelId="{8588D9BF-5796-4415-88C1-92FC25005CC5}" type="presParOf" srcId="{EA6AE473-F700-43E8-A946-CC5773E944FE}" destId="{703B2260-AADD-4E33-811B-30213B204AA2}" srcOrd="14" destOrd="0" presId="urn:microsoft.com/office/officeart/2005/8/layout/cycle8"/>
    <dgm:cxn modelId="{57A6CA2D-38E8-4359-B252-AE60D4C58B48}" type="presParOf" srcId="{EA6AE473-F700-43E8-A946-CC5773E944FE}" destId="{210355BB-AC80-4FBE-94CC-FE5148DC3FA4}" srcOrd="15" destOrd="0" presId="urn:microsoft.com/office/officeart/2005/8/layout/cycle8"/>
    <dgm:cxn modelId="{10D22BBB-52F4-4981-9AA9-9F7037477BCF}" type="presParOf" srcId="{EA6AE473-F700-43E8-A946-CC5773E944FE}" destId="{451F06CF-4168-4746-A06B-CE72F792460C}" srcOrd="16" destOrd="0" presId="urn:microsoft.com/office/officeart/2005/8/layout/cycle8"/>
    <dgm:cxn modelId="{E33196F7-C854-47B7-A774-1DF39AA590FC}" type="presParOf" srcId="{EA6AE473-F700-43E8-A946-CC5773E944FE}" destId="{4732493C-D862-4F44-867C-358082F6FA48}" srcOrd="17" destOrd="0" presId="urn:microsoft.com/office/officeart/2005/8/layout/cycle8"/>
    <dgm:cxn modelId="{9C3AECAD-420E-48F9-AEA5-5522B12ABBB9}" type="presParOf" srcId="{EA6AE473-F700-43E8-A946-CC5773E944FE}" destId="{ACEF0999-758F-4B1A-841D-F3A7AAB87933}" srcOrd="18" destOrd="0" presId="urn:microsoft.com/office/officeart/2005/8/layout/cycle8"/>
    <dgm:cxn modelId="{77D43B38-55EC-420A-98E0-9B67DB6CE1D2}" type="presParOf" srcId="{EA6AE473-F700-43E8-A946-CC5773E944FE}" destId="{A57348AD-1E13-4745-8225-67E5A7E6007F}" srcOrd="19" destOrd="0" presId="urn:microsoft.com/office/officeart/2005/8/layout/cycle8"/>
    <dgm:cxn modelId="{055E4646-CEA7-44A1-885B-931CA4420A33}" type="presParOf" srcId="{EA6AE473-F700-43E8-A946-CC5773E944FE}" destId="{3DA73A28-8EEE-48A6-B6F0-1F24CAF2F804}" srcOrd="20" destOrd="0" presId="urn:microsoft.com/office/officeart/2005/8/layout/cycle8"/>
    <dgm:cxn modelId="{278CE57F-EED4-4359-B269-1D42B137476C}" type="presParOf" srcId="{EA6AE473-F700-43E8-A946-CC5773E944FE}" destId="{C421D8E3-B490-4A70-AA68-203F6543BC45}" srcOrd="21" destOrd="0" presId="urn:microsoft.com/office/officeart/2005/8/layout/cycle8"/>
    <dgm:cxn modelId="{09FAEDAE-2A51-4E91-9686-A9140EA45094}" type="presParOf" srcId="{EA6AE473-F700-43E8-A946-CC5773E944FE}" destId="{4128B3F9-92E7-45FD-A0A2-6778E1E5293A}" srcOrd="22" destOrd="0" presId="urn:microsoft.com/office/officeart/2005/8/layout/cycle8"/>
    <dgm:cxn modelId="{71F5AC7D-474D-4923-8159-669CC1019BBD}" type="presParOf" srcId="{EA6AE473-F700-43E8-A946-CC5773E944FE}" destId="{384F9406-FBA9-4143-835C-F33EF95D1C70}" srcOrd="23" destOrd="0" presId="urn:microsoft.com/office/officeart/2005/8/layout/cycle8"/>
    <dgm:cxn modelId="{5875E297-69E0-4960-A6D8-BCE10E01C024}" type="presParOf" srcId="{EA6AE473-F700-43E8-A946-CC5773E944FE}" destId="{59D04A3F-C68E-46A4-9450-6D6D96F43983}"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83D2A-5574-417E-91D5-DF0BE155DE6B}">
      <dsp:nvSpPr>
        <dsp:cNvPr id="0" name=""/>
        <dsp:cNvSpPr/>
      </dsp:nvSpPr>
      <dsp:spPr>
        <a:xfrm>
          <a:off x="1178399" y="308603"/>
          <a:ext cx="4187828" cy="4187828"/>
        </a:xfrm>
        <a:prstGeom prst="pie">
          <a:avLst>
            <a:gd name="adj1" fmla="val 16200000"/>
            <a:gd name="adj2" fmla="val 20520000"/>
          </a:avLst>
        </a:prstGeom>
        <a:gradFill rotWithShape="0">
          <a:gsLst>
            <a:gs pos="0">
              <a:schemeClr val="accent3">
                <a:alpha val="90000"/>
                <a:hueOff val="0"/>
                <a:satOff val="0"/>
                <a:lumOff val="0"/>
                <a:alphaOff val="0"/>
                <a:satMod val="103000"/>
                <a:lumMod val="102000"/>
                <a:tint val="94000"/>
              </a:schemeClr>
            </a:gs>
            <a:gs pos="50000">
              <a:schemeClr val="accent3">
                <a:alpha val="90000"/>
                <a:hueOff val="0"/>
                <a:satOff val="0"/>
                <a:lumOff val="0"/>
                <a:alphaOff val="0"/>
                <a:satMod val="110000"/>
                <a:lumMod val="100000"/>
                <a:shade val="100000"/>
              </a:schemeClr>
            </a:gs>
            <a:gs pos="100000">
              <a:schemeClr val="accent3">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2</a:t>
          </a:r>
        </a:p>
        <a:p>
          <a:pPr marL="0" lvl="0" indent="0" algn="ctr" defTabSz="533400">
            <a:lnSpc>
              <a:spcPct val="90000"/>
            </a:lnSpc>
            <a:spcBef>
              <a:spcPct val="0"/>
            </a:spcBef>
            <a:spcAft>
              <a:spcPct val="35000"/>
            </a:spcAft>
            <a:buNone/>
          </a:pPr>
          <a:r>
            <a:rPr lang="fi-FI" sz="1200" b="1" kern="1200" dirty="0"/>
            <a:t>Lapsiystävällinen kunta –malli tutuksi</a:t>
          </a:r>
        </a:p>
      </dsp:txBody>
      <dsp:txXfrm>
        <a:off x="3363049" y="1012557"/>
        <a:ext cx="1346087" cy="897391"/>
      </dsp:txXfrm>
    </dsp:sp>
    <dsp:sp modelId="{7020B5CB-5408-4F2B-82F0-2CBCAF5E430C}">
      <dsp:nvSpPr>
        <dsp:cNvPr id="0" name=""/>
        <dsp:cNvSpPr/>
      </dsp:nvSpPr>
      <dsp:spPr>
        <a:xfrm>
          <a:off x="1214294" y="420278"/>
          <a:ext cx="4187828" cy="4187828"/>
        </a:xfrm>
        <a:prstGeom prst="pie">
          <a:avLst>
            <a:gd name="adj1" fmla="val 20520000"/>
            <a:gd name="adj2" fmla="val 3240000"/>
          </a:avLst>
        </a:prstGeom>
        <a:gradFill rotWithShape="0">
          <a:gsLst>
            <a:gs pos="0">
              <a:schemeClr val="accent3">
                <a:alpha val="90000"/>
                <a:hueOff val="0"/>
                <a:satOff val="0"/>
                <a:lumOff val="0"/>
                <a:alphaOff val="-10000"/>
                <a:satMod val="103000"/>
                <a:lumMod val="102000"/>
                <a:tint val="94000"/>
              </a:schemeClr>
            </a:gs>
            <a:gs pos="50000">
              <a:schemeClr val="accent3">
                <a:alpha val="90000"/>
                <a:hueOff val="0"/>
                <a:satOff val="0"/>
                <a:lumOff val="0"/>
                <a:alphaOff val="-10000"/>
                <a:satMod val="110000"/>
                <a:lumMod val="100000"/>
                <a:shade val="100000"/>
              </a:schemeClr>
            </a:gs>
            <a:gs pos="100000">
              <a:schemeClr val="accent3">
                <a:alpha val="90000"/>
                <a:hueOff val="0"/>
                <a:satOff val="0"/>
                <a:lumOff val="0"/>
                <a:alphaOff val="-1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3</a:t>
          </a:r>
        </a:p>
        <a:p>
          <a:pPr marL="0" lvl="0" indent="0" algn="ctr" defTabSz="533400">
            <a:lnSpc>
              <a:spcPct val="100000"/>
            </a:lnSpc>
            <a:spcBef>
              <a:spcPct val="0"/>
            </a:spcBef>
            <a:spcAft>
              <a:spcPts val="0"/>
            </a:spcAft>
            <a:buNone/>
          </a:pPr>
          <a:r>
            <a:rPr lang="fi-FI" sz="1200" b="1" kern="1200" dirty="0"/>
            <a:t>Lapsen oikeudet</a:t>
          </a:r>
        </a:p>
        <a:p>
          <a:pPr marL="0" lvl="0" indent="0" algn="ctr" defTabSz="533400">
            <a:lnSpc>
              <a:spcPct val="100000"/>
            </a:lnSpc>
            <a:spcBef>
              <a:spcPct val="0"/>
            </a:spcBef>
            <a:spcAft>
              <a:spcPts val="0"/>
            </a:spcAft>
            <a:buNone/>
          </a:pPr>
          <a:r>
            <a:rPr lang="fi-FI" sz="1200" b="1" kern="1200" dirty="0"/>
            <a:t>kunnan rakenteissa ja oikeus elämään ja kehittymiseen</a:t>
          </a:r>
        </a:p>
      </dsp:txBody>
      <dsp:txXfrm>
        <a:off x="3911455" y="2333717"/>
        <a:ext cx="1246377" cy="997102"/>
      </dsp:txXfrm>
    </dsp:sp>
    <dsp:sp modelId="{F6170786-B0D5-4BA0-96E4-FC0E56B41541}">
      <dsp:nvSpPr>
        <dsp:cNvPr id="0" name=""/>
        <dsp:cNvSpPr/>
      </dsp:nvSpPr>
      <dsp:spPr>
        <a:xfrm>
          <a:off x="1119570" y="489078"/>
          <a:ext cx="4187828" cy="4187828"/>
        </a:xfrm>
        <a:prstGeom prst="pie">
          <a:avLst>
            <a:gd name="adj1" fmla="val 3240000"/>
            <a:gd name="adj2" fmla="val 7560000"/>
          </a:avLst>
        </a:prstGeom>
        <a:gradFill rotWithShape="0">
          <a:gsLst>
            <a:gs pos="0">
              <a:schemeClr val="accent3">
                <a:alpha val="90000"/>
                <a:hueOff val="0"/>
                <a:satOff val="0"/>
                <a:lumOff val="0"/>
                <a:alphaOff val="-20000"/>
                <a:satMod val="103000"/>
                <a:lumMod val="102000"/>
                <a:tint val="94000"/>
              </a:schemeClr>
            </a:gs>
            <a:gs pos="50000">
              <a:schemeClr val="accent3">
                <a:alpha val="90000"/>
                <a:hueOff val="0"/>
                <a:satOff val="0"/>
                <a:lumOff val="0"/>
                <a:alphaOff val="-20000"/>
                <a:satMod val="110000"/>
                <a:lumMod val="100000"/>
                <a:shade val="100000"/>
              </a:schemeClr>
            </a:gs>
            <a:gs pos="100000">
              <a:schemeClr val="accent3">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4</a:t>
          </a:r>
        </a:p>
        <a:p>
          <a:pPr marL="0" lvl="0" indent="0" algn="ctr" defTabSz="533400">
            <a:lnSpc>
              <a:spcPct val="90000"/>
            </a:lnSpc>
            <a:spcBef>
              <a:spcPct val="0"/>
            </a:spcBef>
            <a:spcAft>
              <a:spcPct val="35000"/>
            </a:spcAft>
            <a:buNone/>
          </a:pPr>
          <a:r>
            <a:rPr lang="fi-FI" sz="1200" b="1" kern="1200" dirty="0"/>
            <a:t>Lasten </a:t>
          </a:r>
        </a:p>
        <a:p>
          <a:pPr marL="0" lvl="0" indent="0" algn="ctr" defTabSz="533400">
            <a:lnSpc>
              <a:spcPct val="90000"/>
            </a:lnSpc>
            <a:spcBef>
              <a:spcPct val="0"/>
            </a:spcBef>
            <a:spcAft>
              <a:spcPct val="35000"/>
            </a:spcAft>
            <a:buNone/>
          </a:pPr>
          <a:r>
            <a:rPr lang="fi-FI" sz="1200" b="1" kern="1200" dirty="0"/>
            <a:t>osallisuus</a:t>
          </a:r>
        </a:p>
      </dsp:txBody>
      <dsp:txXfrm>
        <a:off x="2615223" y="3430529"/>
        <a:ext cx="1196522" cy="1096812"/>
      </dsp:txXfrm>
    </dsp:sp>
    <dsp:sp modelId="{232CBB1D-D1E0-4217-A392-3A8ADDBC85B2}">
      <dsp:nvSpPr>
        <dsp:cNvPr id="0" name=""/>
        <dsp:cNvSpPr/>
      </dsp:nvSpPr>
      <dsp:spPr>
        <a:xfrm>
          <a:off x="1024845" y="420278"/>
          <a:ext cx="4187828" cy="4187828"/>
        </a:xfrm>
        <a:prstGeom prst="pie">
          <a:avLst>
            <a:gd name="adj1" fmla="val 7560000"/>
            <a:gd name="adj2" fmla="val 11880000"/>
          </a:avLst>
        </a:prstGeom>
        <a:gradFill rotWithShape="0">
          <a:gsLst>
            <a:gs pos="0">
              <a:schemeClr val="accent3">
                <a:alpha val="90000"/>
                <a:hueOff val="0"/>
                <a:satOff val="0"/>
                <a:lumOff val="0"/>
                <a:alphaOff val="-30000"/>
                <a:satMod val="103000"/>
                <a:lumMod val="102000"/>
                <a:tint val="94000"/>
              </a:schemeClr>
            </a:gs>
            <a:gs pos="50000">
              <a:schemeClr val="accent3">
                <a:alpha val="90000"/>
                <a:hueOff val="0"/>
                <a:satOff val="0"/>
                <a:lumOff val="0"/>
                <a:alphaOff val="-30000"/>
                <a:satMod val="110000"/>
                <a:lumMod val="100000"/>
                <a:shade val="100000"/>
              </a:schemeClr>
            </a:gs>
            <a:gs pos="100000">
              <a:schemeClr val="accent3">
                <a:alpha val="90000"/>
                <a:hueOff val="0"/>
                <a:satOff val="0"/>
                <a:lumOff val="0"/>
                <a:alphaOff val="-3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5</a:t>
          </a:r>
        </a:p>
        <a:p>
          <a:pPr marL="0" lvl="0" indent="0" algn="ctr" defTabSz="533400">
            <a:lnSpc>
              <a:spcPct val="90000"/>
            </a:lnSpc>
            <a:spcBef>
              <a:spcPct val="0"/>
            </a:spcBef>
            <a:spcAft>
              <a:spcPct val="35000"/>
            </a:spcAft>
            <a:buNone/>
          </a:pPr>
          <a:r>
            <a:rPr lang="fi-FI" sz="1200" b="1" kern="1200" dirty="0"/>
            <a:t>Syrjimättömyys ja yhdenvertaisuus</a:t>
          </a:r>
        </a:p>
      </dsp:txBody>
      <dsp:txXfrm>
        <a:off x="1269135" y="2333717"/>
        <a:ext cx="1246377" cy="997102"/>
      </dsp:txXfrm>
    </dsp:sp>
    <dsp:sp modelId="{451F06CF-4168-4746-A06B-CE72F792460C}">
      <dsp:nvSpPr>
        <dsp:cNvPr id="0" name=""/>
        <dsp:cNvSpPr/>
      </dsp:nvSpPr>
      <dsp:spPr>
        <a:xfrm>
          <a:off x="1060741" y="308603"/>
          <a:ext cx="4187828" cy="4187828"/>
        </a:xfrm>
        <a:prstGeom prst="pie">
          <a:avLst>
            <a:gd name="adj1" fmla="val 11880000"/>
            <a:gd name="adj2" fmla="val 16200000"/>
          </a:avLst>
        </a:prstGeom>
        <a:gradFill rotWithShape="0">
          <a:gsLst>
            <a:gs pos="0">
              <a:schemeClr val="accent3">
                <a:alpha val="90000"/>
                <a:hueOff val="0"/>
                <a:satOff val="0"/>
                <a:lumOff val="0"/>
                <a:alphaOff val="-40000"/>
                <a:satMod val="103000"/>
                <a:lumMod val="102000"/>
                <a:tint val="94000"/>
              </a:schemeClr>
            </a:gs>
            <a:gs pos="50000">
              <a:schemeClr val="accent3">
                <a:alpha val="90000"/>
                <a:hueOff val="0"/>
                <a:satOff val="0"/>
                <a:lumOff val="0"/>
                <a:alphaOff val="-40000"/>
                <a:satMod val="110000"/>
                <a:lumMod val="100000"/>
                <a:shade val="100000"/>
              </a:schemeClr>
            </a:gs>
            <a:gs pos="100000">
              <a:schemeClr val="accent3">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b="1" kern="1200" dirty="0"/>
            <a:t>6</a:t>
          </a:r>
        </a:p>
        <a:p>
          <a:pPr marL="0" lvl="0" indent="0" algn="ctr" defTabSz="533400">
            <a:lnSpc>
              <a:spcPct val="90000"/>
            </a:lnSpc>
            <a:spcBef>
              <a:spcPct val="0"/>
            </a:spcBef>
            <a:spcAft>
              <a:spcPct val="35000"/>
            </a:spcAft>
            <a:buNone/>
          </a:pPr>
          <a:r>
            <a:rPr lang="fi-FI" sz="1200" b="1" kern="1200" dirty="0"/>
            <a:t>Lapsen etu ja lapsivaikutusten arviointi</a:t>
          </a:r>
        </a:p>
      </dsp:txBody>
      <dsp:txXfrm>
        <a:off x="1717831" y="1012557"/>
        <a:ext cx="1346087" cy="897391"/>
      </dsp:txXfrm>
    </dsp:sp>
    <dsp:sp modelId="{3DA73A28-8EEE-48A6-B6F0-1F24CAF2F804}">
      <dsp:nvSpPr>
        <dsp:cNvPr id="0" name=""/>
        <dsp:cNvSpPr/>
      </dsp:nvSpPr>
      <dsp:spPr>
        <a:xfrm>
          <a:off x="918955" y="49356"/>
          <a:ext cx="4706321" cy="4706321"/>
        </a:xfrm>
        <a:prstGeom prst="circularArrow">
          <a:avLst>
            <a:gd name="adj1" fmla="val 5085"/>
            <a:gd name="adj2" fmla="val 327528"/>
            <a:gd name="adj3" fmla="val 20192361"/>
            <a:gd name="adj4" fmla="val 16200324"/>
            <a:gd name="adj5" fmla="val 5932"/>
          </a:avLst>
        </a:prstGeom>
        <a:gradFill rotWithShape="0">
          <a:gsLst>
            <a:gs pos="0">
              <a:schemeClr val="accent3">
                <a:shade val="90000"/>
                <a:hueOff val="0"/>
                <a:satOff val="0"/>
                <a:lumOff val="0"/>
                <a:alphaOff val="0"/>
                <a:satMod val="103000"/>
                <a:lumMod val="102000"/>
                <a:tint val="94000"/>
              </a:schemeClr>
            </a:gs>
            <a:gs pos="50000">
              <a:schemeClr val="accent3">
                <a:shade val="90000"/>
                <a:hueOff val="0"/>
                <a:satOff val="0"/>
                <a:lumOff val="0"/>
                <a:alphaOff val="0"/>
                <a:satMod val="110000"/>
                <a:lumMod val="100000"/>
                <a:shade val="100000"/>
              </a:schemeClr>
            </a:gs>
            <a:gs pos="100000">
              <a:schemeClr val="accent3">
                <a:shade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421D8E3-B490-4A70-AA68-203F6543BC45}">
      <dsp:nvSpPr>
        <dsp:cNvPr id="0" name=""/>
        <dsp:cNvSpPr/>
      </dsp:nvSpPr>
      <dsp:spPr>
        <a:xfrm>
          <a:off x="955337" y="160995"/>
          <a:ext cx="4706321" cy="4706321"/>
        </a:xfrm>
        <a:prstGeom prst="circularArrow">
          <a:avLst>
            <a:gd name="adj1" fmla="val 5085"/>
            <a:gd name="adj2" fmla="val 327528"/>
            <a:gd name="adj3" fmla="val 2912753"/>
            <a:gd name="adj4" fmla="val 20519953"/>
            <a:gd name="adj5" fmla="val 5932"/>
          </a:avLst>
        </a:prstGeom>
        <a:gradFill rotWithShape="0">
          <a:gsLst>
            <a:gs pos="0">
              <a:schemeClr val="accent3">
                <a:shade val="90000"/>
                <a:hueOff val="61695"/>
                <a:satOff val="1840"/>
                <a:lumOff val="5224"/>
                <a:alphaOff val="0"/>
                <a:satMod val="103000"/>
                <a:lumMod val="102000"/>
                <a:tint val="94000"/>
              </a:schemeClr>
            </a:gs>
            <a:gs pos="50000">
              <a:schemeClr val="accent3">
                <a:shade val="90000"/>
                <a:hueOff val="61695"/>
                <a:satOff val="1840"/>
                <a:lumOff val="5224"/>
                <a:alphaOff val="0"/>
                <a:satMod val="110000"/>
                <a:lumMod val="100000"/>
                <a:shade val="100000"/>
              </a:schemeClr>
            </a:gs>
            <a:gs pos="100000">
              <a:schemeClr val="accent3">
                <a:shade val="90000"/>
                <a:hueOff val="61695"/>
                <a:satOff val="1840"/>
                <a:lumOff val="52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8B3F9-92E7-45FD-A0A2-6778E1E5293A}">
      <dsp:nvSpPr>
        <dsp:cNvPr id="0" name=""/>
        <dsp:cNvSpPr/>
      </dsp:nvSpPr>
      <dsp:spPr>
        <a:xfrm>
          <a:off x="860323" y="230005"/>
          <a:ext cx="4706321" cy="4706321"/>
        </a:xfrm>
        <a:prstGeom prst="circularArrow">
          <a:avLst>
            <a:gd name="adj1" fmla="val 5085"/>
            <a:gd name="adj2" fmla="val 327528"/>
            <a:gd name="adj3" fmla="val 7232777"/>
            <a:gd name="adj4" fmla="val 3239695"/>
            <a:gd name="adj5" fmla="val 5932"/>
          </a:avLst>
        </a:prstGeom>
        <a:gradFill rotWithShape="0">
          <a:gsLst>
            <a:gs pos="0">
              <a:schemeClr val="accent3">
                <a:shade val="90000"/>
                <a:hueOff val="123389"/>
                <a:satOff val="3681"/>
                <a:lumOff val="10448"/>
                <a:alphaOff val="0"/>
                <a:satMod val="103000"/>
                <a:lumMod val="102000"/>
                <a:tint val="94000"/>
              </a:schemeClr>
            </a:gs>
            <a:gs pos="50000">
              <a:schemeClr val="accent3">
                <a:shade val="90000"/>
                <a:hueOff val="123389"/>
                <a:satOff val="3681"/>
                <a:lumOff val="10448"/>
                <a:alphaOff val="0"/>
                <a:satMod val="110000"/>
                <a:lumMod val="100000"/>
                <a:shade val="100000"/>
              </a:schemeClr>
            </a:gs>
            <a:gs pos="100000">
              <a:schemeClr val="accent3">
                <a:shade val="90000"/>
                <a:hueOff val="123389"/>
                <a:satOff val="3681"/>
                <a:lumOff val="1044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84F9406-FBA9-4143-835C-F33EF95D1C70}">
      <dsp:nvSpPr>
        <dsp:cNvPr id="0" name=""/>
        <dsp:cNvSpPr/>
      </dsp:nvSpPr>
      <dsp:spPr>
        <a:xfrm>
          <a:off x="765309" y="160995"/>
          <a:ext cx="4706321" cy="4706321"/>
        </a:xfrm>
        <a:prstGeom prst="circularArrow">
          <a:avLst>
            <a:gd name="adj1" fmla="val 5085"/>
            <a:gd name="adj2" fmla="val 327528"/>
            <a:gd name="adj3" fmla="val 11552519"/>
            <a:gd name="adj4" fmla="val 7559718"/>
            <a:gd name="adj5" fmla="val 5932"/>
          </a:avLst>
        </a:prstGeom>
        <a:gradFill rotWithShape="0">
          <a:gsLst>
            <a:gs pos="0">
              <a:schemeClr val="accent3">
                <a:shade val="90000"/>
                <a:hueOff val="185084"/>
                <a:satOff val="5521"/>
                <a:lumOff val="15672"/>
                <a:alphaOff val="0"/>
                <a:satMod val="103000"/>
                <a:lumMod val="102000"/>
                <a:tint val="94000"/>
              </a:schemeClr>
            </a:gs>
            <a:gs pos="50000">
              <a:schemeClr val="accent3">
                <a:shade val="90000"/>
                <a:hueOff val="185084"/>
                <a:satOff val="5521"/>
                <a:lumOff val="15672"/>
                <a:alphaOff val="0"/>
                <a:satMod val="110000"/>
                <a:lumMod val="100000"/>
                <a:shade val="100000"/>
              </a:schemeClr>
            </a:gs>
            <a:gs pos="100000">
              <a:schemeClr val="accent3">
                <a:shade val="90000"/>
                <a:hueOff val="185084"/>
                <a:satOff val="5521"/>
                <a:lumOff val="1567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9D04A3F-C68E-46A4-9450-6D6D96F43983}">
      <dsp:nvSpPr>
        <dsp:cNvPr id="0" name=""/>
        <dsp:cNvSpPr/>
      </dsp:nvSpPr>
      <dsp:spPr>
        <a:xfrm>
          <a:off x="801691" y="49356"/>
          <a:ext cx="4706321" cy="4706321"/>
        </a:xfrm>
        <a:prstGeom prst="circularArrow">
          <a:avLst>
            <a:gd name="adj1" fmla="val 5085"/>
            <a:gd name="adj2" fmla="val 327528"/>
            <a:gd name="adj3" fmla="val 15872148"/>
            <a:gd name="adj4" fmla="val 11880111"/>
            <a:gd name="adj5" fmla="val 5932"/>
          </a:avLst>
        </a:prstGeom>
        <a:gradFill rotWithShape="0">
          <a:gsLst>
            <a:gs pos="0">
              <a:schemeClr val="accent3">
                <a:shade val="90000"/>
                <a:hueOff val="246779"/>
                <a:satOff val="7361"/>
                <a:lumOff val="20896"/>
                <a:alphaOff val="0"/>
                <a:satMod val="103000"/>
                <a:lumMod val="102000"/>
                <a:tint val="94000"/>
              </a:schemeClr>
            </a:gs>
            <a:gs pos="50000">
              <a:schemeClr val="accent3">
                <a:shade val="90000"/>
                <a:hueOff val="246779"/>
                <a:satOff val="7361"/>
                <a:lumOff val="20896"/>
                <a:alphaOff val="0"/>
                <a:satMod val="110000"/>
                <a:lumMod val="100000"/>
                <a:shade val="100000"/>
              </a:schemeClr>
            </a:gs>
            <a:gs pos="100000">
              <a:schemeClr val="accent3">
                <a:shade val="90000"/>
                <a:hueOff val="246779"/>
                <a:satOff val="7361"/>
                <a:lumOff val="2089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78D607-A927-470C-847D-B5063FD61DE3}" type="datetimeFigureOut">
              <a:rPr lang="fi-FI" smtClean="0"/>
              <a:t>16.11.2023</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0CFE0-34AE-4B15-AACC-D23FB45F8358}" type="slidenum">
              <a:rPr lang="fi-FI" smtClean="0"/>
              <a:t>‹#›</a:t>
            </a:fld>
            <a:endParaRPr lang="fi-FI"/>
          </a:p>
        </p:txBody>
      </p:sp>
    </p:spTree>
    <p:extLst>
      <p:ext uri="{BB962C8B-B14F-4D97-AF65-F5344CB8AC3E}">
        <p14:creationId xmlns:p14="http://schemas.microsoft.com/office/powerpoint/2010/main" val="1454125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EE9EAD-CCD7-4570-A6D0-F0F919DD556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843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A8DCA0-FF85-40E8-AB36-6ACC200A714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837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E4A6F-40CC-43DD-BA68-34CD7766D64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185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8630B-5E4A-4268-927F-2E11DF7E69F8}"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5066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b="1"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7A2FBE-08E7-47B5-A81A-3CA332ABA9F6}"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141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Alatunnisteen paikkamerkki 3"/>
          <p:cNvSpPr>
            <a:spLocks noGrp="1"/>
          </p:cNvSpPr>
          <p:nvPr>
            <p:ph type="ftr" sz="quarter" idx="4"/>
          </p:nvPr>
        </p:nvSpPr>
        <p:spPr/>
        <p:txBody>
          <a:bodyPr/>
          <a:lstStyle/>
          <a:p>
            <a:pPr marL="0" marR="0" lvl="0" indent="0" algn="l" defTabSz="459212" rtl="0" eaLnBrk="1" fontAlgn="auto" latinLnBrk="0" hangingPunct="1">
              <a:lnSpc>
                <a:spcPct val="100000"/>
              </a:lnSpc>
              <a:spcBef>
                <a:spcPts val="0"/>
              </a:spcBef>
              <a:spcAft>
                <a:spcPts val="0"/>
              </a:spcAft>
              <a:buClrTx/>
              <a:buSzTx/>
              <a:buFontTx/>
              <a:buNone/>
              <a:tabLst/>
              <a:defRPr/>
            </a:pPr>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ian numeron paikkamerkki 4"/>
          <p:cNvSpPr>
            <a:spLocks noGrp="1"/>
          </p:cNvSpPr>
          <p:nvPr>
            <p:ph type="sldNum" sz="quarter" idx="5"/>
          </p:nvPr>
        </p:nvSpPr>
        <p:spPr/>
        <p:txBody>
          <a:bodyPr/>
          <a:lstStyle/>
          <a:p>
            <a:pPr marL="0" marR="0" lvl="0" indent="0" algn="r" defTabSz="459212" rtl="0" eaLnBrk="1" fontAlgn="auto" latinLnBrk="0" hangingPunct="1">
              <a:lnSpc>
                <a:spcPct val="100000"/>
              </a:lnSpc>
              <a:spcBef>
                <a:spcPts val="0"/>
              </a:spcBef>
              <a:spcAft>
                <a:spcPts val="0"/>
              </a:spcAft>
              <a:buClrTx/>
              <a:buSzTx/>
              <a:buFontTx/>
              <a:buNone/>
              <a:tabLst/>
              <a:defRPr/>
            </a:pPr>
            <a:fld id="{03062691-442D-45AD-B01C-5CF195E49E02}" type="slidenum">
              <a:rPr kumimoji="0" lang="en-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9212" rtl="0" eaLnBrk="1" fontAlgn="auto" latinLnBrk="0" hangingPunct="1">
                <a:lnSpc>
                  <a:spcPct val="100000"/>
                </a:lnSpc>
                <a:spcBef>
                  <a:spcPts val="0"/>
                </a:spcBef>
                <a:spcAft>
                  <a:spcPts val="0"/>
                </a:spcAft>
                <a:buClrTx/>
                <a:buSzTx/>
                <a:buFontTx/>
                <a:buNone/>
                <a:tabLst/>
                <a:defRPr/>
              </a:pPr>
              <a:t>6</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3425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A8DCA0-FF85-40E8-AB36-6ACC200A714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54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lnSpc>
                <a:spcPts val="2900"/>
              </a:lnSpc>
              <a:buNone/>
            </a:pPr>
            <a:endParaRPr lang="fi-FI" dirty="0"/>
          </a:p>
          <a:p>
            <a:pPr marL="0" indent="0">
              <a:lnSpc>
                <a:spcPts val="2900"/>
              </a:lnSpc>
              <a:buNone/>
            </a:pPr>
            <a:endParaRPr lang="fi-FI" dirty="0"/>
          </a:p>
          <a:p>
            <a:pPr marL="0" indent="0">
              <a:lnSpc>
                <a:spcPts val="2900"/>
              </a:lnSpc>
              <a:buNone/>
            </a:pPr>
            <a:r>
              <a:rPr kumimoji="0" lang="fi-FI" sz="1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A8DCA0-FF85-40E8-AB36-6ACC200A714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203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143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7000"/>
              </a:lnSpc>
              <a:spcAft>
                <a:spcPts val="800"/>
              </a:spcAft>
            </a:pPr>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280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4237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740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8987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9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352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2414BD-74DF-41FF-B8F8-E9EB737F9C3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696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EE9EAD-CCD7-4570-A6D0-F0F919DD556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881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Tältä sivulta pääsee klikkaamalla katsomaan Kuopion sivuja Lapsiystävällinen kunta –mallista.</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E82F10-FB88-455E-9415-1F8001670F7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972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8630B-5E4A-4268-927F-2E11DF7E69F8}"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537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BF3CF-EC11-4C0B-1790-CA6CD96D4C36}"/>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7710C565-C03F-390A-C438-8D417A2497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B8CA510C-EF11-2866-2429-BE82F1B2C1C0}"/>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500F2935-6472-F690-211A-89E45AA0EAC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D55DC0C-38EE-EC9D-D321-197FAB54F1BC}"/>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314095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5E45C0-5CB0-1D6C-2047-1B64D9D8F06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C8E11A5A-93F2-DC9B-C4C8-3AA8F750C50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31E3358-6A28-7DB3-E681-E25DD4B693B6}"/>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083D0849-0745-E389-8FF0-8A3C09D75EA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2FA8B4B-1EFB-067D-0EE1-48D9BBFEE80D}"/>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299770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B8C8FA-4B40-7AE5-E278-960BE8BD5F4E}"/>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AC3EEE74-5DB9-D9B2-BB9F-15CEBD0FF6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496AB26A-C0C3-8CA2-A1EE-77E596A0DD91}"/>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9BFFF074-B60E-4A11-E224-3023190DC62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0F8762A-4C70-9F2D-56A2-552EB2E4676F}"/>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3033583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2401B9-E389-FBA2-AD88-DB996EA0A7B6}"/>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6BB7686-77FA-6239-C31A-79D3A749D977}"/>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76D57122-43D5-A595-041B-C59BFC17BCF3}"/>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21FAC51E-D979-3668-D652-C777843692D1}"/>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6" name="Alatunnisteen paikkamerkki 5">
            <a:extLst>
              <a:ext uri="{FF2B5EF4-FFF2-40B4-BE49-F238E27FC236}">
                <a16:creationId xmlns:a16="http://schemas.microsoft.com/office/drawing/2014/main" id="{AAF7603F-DF44-0900-B4D1-6868596232E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F4AFF55-777D-F02F-378B-E2888D15F3AD}"/>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1670167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0241BB-20D1-2C65-6BA9-0BBA9A43D073}"/>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1C1268DE-B461-2AFD-D7C1-D8E7E3D2E5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BB7A1060-0001-3D84-C9A2-A394C742ADB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6735267C-BAE1-588E-6F47-440E4FCD08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F1B522D3-5B2C-C4FE-9F06-584AEA0B70D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881C947C-DF61-94D8-719B-EFEC1B87627C}"/>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8" name="Alatunnisteen paikkamerkki 7">
            <a:extLst>
              <a:ext uri="{FF2B5EF4-FFF2-40B4-BE49-F238E27FC236}">
                <a16:creationId xmlns:a16="http://schemas.microsoft.com/office/drawing/2014/main" id="{542C068D-E58C-415D-FBCF-34874D68609A}"/>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04D95D1B-3682-5A4C-D0FE-0ED0C70C50F0}"/>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65403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3F16ED-1578-8804-3B41-86FF49E6D2FF}"/>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6FC2356B-7D01-93B4-9379-E14224B2100F}"/>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4" name="Alatunnisteen paikkamerkki 3">
            <a:extLst>
              <a:ext uri="{FF2B5EF4-FFF2-40B4-BE49-F238E27FC236}">
                <a16:creationId xmlns:a16="http://schemas.microsoft.com/office/drawing/2014/main" id="{34341645-1518-1838-FA13-33E2FC9CEE5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6DA129F8-3663-F6CF-A064-B9675DEE81C2}"/>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124533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60AB8513-A32A-1229-9AE0-C2388EA34432}"/>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3" name="Alatunnisteen paikkamerkki 2">
            <a:extLst>
              <a:ext uri="{FF2B5EF4-FFF2-40B4-BE49-F238E27FC236}">
                <a16:creationId xmlns:a16="http://schemas.microsoft.com/office/drawing/2014/main" id="{0AA9EDDD-C9A3-B958-9927-63BE6737065E}"/>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9E139701-B938-BDBF-1BA5-70ADCA13233B}"/>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914330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8931C7-FFEA-3CE2-1123-2F3CF18724D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73E38DD-E7DF-054D-D69B-0706E2DFBF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FA13D77B-5226-EB3E-9D95-A7FE81154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458E1C44-2075-B2ED-4FFA-9CE01830F664}"/>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6" name="Alatunnisteen paikkamerkki 5">
            <a:extLst>
              <a:ext uri="{FF2B5EF4-FFF2-40B4-BE49-F238E27FC236}">
                <a16:creationId xmlns:a16="http://schemas.microsoft.com/office/drawing/2014/main" id="{6B346A32-9C6F-0894-DE56-A2565B8909E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CE89A8E-7964-337C-9A0D-B4B58B0BDEDA}"/>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3885227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C50CBA-4F25-3FB5-100A-4344069C7DA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22F397D3-D8FF-4839-8A90-1B16C5610B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BC8873E-B9C8-30AD-2168-249F3CE67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63BDFEE-A1B3-A3EE-A015-CA1CC03981A3}"/>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6" name="Alatunnisteen paikkamerkki 5">
            <a:extLst>
              <a:ext uri="{FF2B5EF4-FFF2-40B4-BE49-F238E27FC236}">
                <a16:creationId xmlns:a16="http://schemas.microsoft.com/office/drawing/2014/main" id="{9EAB45C5-92FA-BC91-8FE6-049760BEBC5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9CE8786E-52A5-4E77-162C-1E92412E11B8}"/>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169978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74AB98-34B1-783F-9926-C71A8D2F7AEF}"/>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A8FFDED5-C479-06D9-C07C-286AAB9699C4}"/>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9E171FA-1C97-8C7B-90AD-64A2F3909A2E}"/>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8EF6D165-C27D-9D8D-2C0A-EA53B72AC1F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37093CA-E906-8B31-6A5F-571B695A9D2B}"/>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1036818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8653F4B1-ED2F-AC4C-B62A-3039D0FED33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436A9FE7-E262-2E3A-933D-0C30B2025D24}"/>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AFA3397-D78D-5DDD-7935-68D0AD502B69}"/>
              </a:ext>
            </a:extLst>
          </p:cNvPr>
          <p:cNvSpPr>
            <a:spLocks noGrp="1"/>
          </p:cNvSpPr>
          <p:nvPr>
            <p:ph type="dt" sz="half" idx="10"/>
          </p:nvPr>
        </p:nvSpPr>
        <p:spPr/>
        <p:txBody>
          <a:body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4B4631F0-13F0-470E-31D2-3F8A53E3679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84062D7-7C26-B9D6-2030-2EEF0F91DA6F}"/>
              </a:ext>
            </a:extLst>
          </p:cNvPr>
          <p:cNvSpPr>
            <a:spLocks noGrp="1"/>
          </p:cNvSpPr>
          <p:nvPr>
            <p:ph type="sldNum" sz="quarter" idx="12"/>
          </p:nvPr>
        </p:nvSpPr>
        <p:spPr/>
        <p:txBody>
          <a:bodyPr/>
          <a:lstStyle/>
          <a:p>
            <a:fld id="{7E2DF8F7-4EBF-4DCD-92AC-5ABC2016A344}" type="slidenum">
              <a:rPr lang="fi-FI" smtClean="0"/>
              <a:t>‹#›</a:t>
            </a:fld>
            <a:endParaRPr lang="fi-FI"/>
          </a:p>
        </p:txBody>
      </p:sp>
    </p:spTree>
    <p:extLst>
      <p:ext uri="{BB962C8B-B14F-4D97-AF65-F5344CB8AC3E}">
        <p14:creationId xmlns:p14="http://schemas.microsoft.com/office/powerpoint/2010/main" val="65552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7DEF9E57-0104-4676-B88F-7D469B14FD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7" name="Picture Placeholder 6"/>
          <p:cNvSpPr>
            <a:spLocks noGrp="1"/>
          </p:cNvSpPr>
          <p:nvPr>
            <p:ph type="pic" sz="quarter" idx="11"/>
          </p:nvPr>
        </p:nvSpPr>
        <p:spPr>
          <a:xfrm>
            <a:off x="5359941" y="0"/>
            <a:ext cx="6856641" cy="6904125"/>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0 h 6876700"/>
              <a:gd name="connsiteX12" fmla="*/ 1 w 6847900"/>
              <a:gd name="connsiteY12" fmla="*/ 0 h 6876700"/>
              <a:gd name="connsiteX13" fmla="*/ 1 w 6847900"/>
              <a:gd name="connsiteY13" fmla="*/ 6876700 h 6876700"/>
              <a:gd name="connsiteX14" fmla="*/ 0 w 6847900"/>
              <a:gd name="connsiteY14" fmla="*/ 6876700 h 6876700"/>
              <a:gd name="connsiteX15" fmla="*/ 0 w 6847900"/>
              <a:gd name="connsiteY15" fmla="*/ 0 h 6876700"/>
              <a:gd name="connsiteX0" fmla="*/ 2970804 w 6847900"/>
              <a:gd name="connsiteY0" fmla="*/ 14336 h 6891036"/>
              <a:gd name="connsiteX1" fmla="*/ 3401652 w 6847900"/>
              <a:gd name="connsiteY1" fmla="*/ 14336 h 6891036"/>
              <a:gd name="connsiteX2" fmla="*/ 3560351 w 6847900"/>
              <a:gd name="connsiteY2" fmla="*/ 50785 h 6891036"/>
              <a:gd name="connsiteX3" fmla="*/ 6842399 w 6847900"/>
              <a:gd name="connsiteY3" fmla="*/ 3948375 h 6891036"/>
              <a:gd name="connsiteX4" fmla="*/ 3280742 w 6847900"/>
              <a:gd name="connsiteY4" fmla="*/ 5563073 h 6891036"/>
              <a:gd name="connsiteX5" fmla="*/ 3366617 w 6847900"/>
              <a:gd name="connsiteY5" fmla="*/ 6843563 h 6891036"/>
              <a:gd name="connsiteX6" fmla="*/ 1800359 w 6847900"/>
              <a:gd name="connsiteY6" fmla="*/ 5991512 h 6891036"/>
              <a:gd name="connsiteX7" fmla="*/ 85925 w 6847900"/>
              <a:gd name="connsiteY7" fmla="*/ 2748500 h 6891036"/>
              <a:gd name="connsiteX8" fmla="*/ 3312643 w 6847900"/>
              <a:gd name="connsiteY8" fmla="*/ 2950544 h 6891036"/>
              <a:gd name="connsiteX9" fmla="*/ 2844879 w 6847900"/>
              <a:gd name="connsiteY9" fmla="*/ 37411 h 6891036"/>
              <a:gd name="connsiteX10" fmla="*/ 2970804 w 6847900"/>
              <a:gd name="connsiteY10" fmla="*/ 14336 h 6891036"/>
              <a:gd name="connsiteX11" fmla="*/ 0 w 6847900"/>
              <a:gd name="connsiteY11" fmla="*/ 14336 h 6891036"/>
              <a:gd name="connsiteX12" fmla="*/ 1 w 6847900"/>
              <a:gd name="connsiteY12" fmla="*/ 14336 h 6891036"/>
              <a:gd name="connsiteX13" fmla="*/ 1 w 6847900"/>
              <a:gd name="connsiteY13" fmla="*/ 6891036 h 6891036"/>
              <a:gd name="connsiteX14" fmla="*/ 0 w 6847900"/>
              <a:gd name="connsiteY14" fmla="*/ 6891036 h 6891036"/>
              <a:gd name="connsiteX15" fmla="*/ 0 w 6847900"/>
              <a:gd name="connsiteY15" fmla="*/ 14336 h 6891036"/>
              <a:gd name="connsiteX0" fmla="*/ 2970804 w 6847900"/>
              <a:gd name="connsiteY0" fmla="*/ 18623 h 6895323"/>
              <a:gd name="connsiteX1" fmla="*/ 3401652 w 6847900"/>
              <a:gd name="connsiteY1" fmla="*/ 18623 h 6895323"/>
              <a:gd name="connsiteX2" fmla="*/ 3560351 w 6847900"/>
              <a:gd name="connsiteY2" fmla="*/ 55072 h 6895323"/>
              <a:gd name="connsiteX3" fmla="*/ 6842399 w 6847900"/>
              <a:gd name="connsiteY3" fmla="*/ 3952662 h 6895323"/>
              <a:gd name="connsiteX4" fmla="*/ 3280742 w 6847900"/>
              <a:gd name="connsiteY4" fmla="*/ 5567360 h 6895323"/>
              <a:gd name="connsiteX5" fmla="*/ 3366617 w 6847900"/>
              <a:gd name="connsiteY5" fmla="*/ 6847850 h 6895323"/>
              <a:gd name="connsiteX6" fmla="*/ 1800359 w 6847900"/>
              <a:gd name="connsiteY6" fmla="*/ 5995799 h 6895323"/>
              <a:gd name="connsiteX7" fmla="*/ 85925 w 6847900"/>
              <a:gd name="connsiteY7" fmla="*/ 2752787 h 6895323"/>
              <a:gd name="connsiteX8" fmla="*/ 3312643 w 6847900"/>
              <a:gd name="connsiteY8" fmla="*/ 2954831 h 6895323"/>
              <a:gd name="connsiteX9" fmla="*/ 2844879 w 6847900"/>
              <a:gd name="connsiteY9" fmla="*/ 41698 h 6895323"/>
              <a:gd name="connsiteX10" fmla="*/ 2970804 w 6847900"/>
              <a:gd name="connsiteY10" fmla="*/ 18623 h 6895323"/>
              <a:gd name="connsiteX11" fmla="*/ 0 w 6847900"/>
              <a:gd name="connsiteY11" fmla="*/ 18623 h 6895323"/>
              <a:gd name="connsiteX12" fmla="*/ 1 w 6847900"/>
              <a:gd name="connsiteY12" fmla="*/ 18623 h 6895323"/>
              <a:gd name="connsiteX13" fmla="*/ 1 w 6847900"/>
              <a:gd name="connsiteY13" fmla="*/ 6895323 h 6895323"/>
              <a:gd name="connsiteX14" fmla="*/ 0 w 6847900"/>
              <a:gd name="connsiteY14" fmla="*/ 6895323 h 6895323"/>
              <a:gd name="connsiteX15" fmla="*/ 0 w 6847900"/>
              <a:gd name="connsiteY15" fmla="*/ 18623 h 689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47900" h="6895323">
                <a:moveTo>
                  <a:pt x="2970804" y="18623"/>
                </a:moveTo>
                <a:cubicBezTo>
                  <a:pt x="3049909" y="2496"/>
                  <a:pt x="3153206" y="-13633"/>
                  <a:pt x="3401652" y="18623"/>
                </a:cubicBezTo>
                <a:lnTo>
                  <a:pt x="3560351" y="55072"/>
                </a:lnTo>
                <a:cubicBezTo>
                  <a:pt x="4415738" y="319083"/>
                  <a:pt x="6420326" y="1508017"/>
                  <a:pt x="6842399" y="3952662"/>
                </a:cubicBezTo>
                <a:cubicBezTo>
                  <a:pt x="7007883" y="7473355"/>
                  <a:pt x="3386019" y="3671300"/>
                  <a:pt x="3280742" y="5567360"/>
                </a:cubicBezTo>
                <a:cubicBezTo>
                  <a:pt x="3255648" y="6019301"/>
                  <a:pt x="3570167" y="6706594"/>
                  <a:pt x="3366617" y="6847850"/>
                </a:cubicBezTo>
                <a:cubicBezTo>
                  <a:pt x="3163067" y="6989106"/>
                  <a:pt x="2410878" y="6595208"/>
                  <a:pt x="1800359" y="5995799"/>
                </a:cubicBezTo>
                <a:cubicBezTo>
                  <a:pt x="1153175" y="5360392"/>
                  <a:pt x="-377323" y="3896877"/>
                  <a:pt x="85925" y="2752787"/>
                </a:cubicBezTo>
                <a:cubicBezTo>
                  <a:pt x="549173" y="1608697"/>
                  <a:pt x="4668383" y="4441833"/>
                  <a:pt x="3312643" y="2954831"/>
                </a:cubicBezTo>
                <a:cubicBezTo>
                  <a:pt x="1627836" y="1061059"/>
                  <a:pt x="2128420" y="228325"/>
                  <a:pt x="2844879" y="41698"/>
                </a:cubicBezTo>
                <a:lnTo>
                  <a:pt x="2970804" y="18623"/>
                </a:lnTo>
                <a:close/>
                <a:moveTo>
                  <a:pt x="0" y="18623"/>
                </a:moveTo>
                <a:lnTo>
                  <a:pt x="1" y="18623"/>
                </a:lnTo>
                <a:lnTo>
                  <a:pt x="1" y="6895323"/>
                </a:lnTo>
                <a:lnTo>
                  <a:pt x="0" y="6895323"/>
                </a:lnTo>
                <a:lnTo>
                  <a:pt x="0" y="18623"/>
                </a:lnTo>
                <a:close/>
              </a:path>
            </a:pathLst>
          </a:custGeom>
          <a:solidFill>
            <a:srgbClr val="FDAA6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655345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E8CB119E-2A98-4B2F-BC0B-E6BE15FC1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2"/>
          </p:nvPr>
        </p:nvSpPr>
        <p:spPr>
          <a:xfrm>
            <a:off x="5323789" y="2"/>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Tree>
    <p:extLst>
      <p:ext uri="{BB962C8B-B14F-4D97-AF65-F5344CB8AC3E}">
        <p14:creationId xmlns:p14="http://schemas.microsoft.com/office/powerpoint/2010/main" val="3517173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E1BBE511-F9AC-4347-A499-DCA290EC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3505401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62DC4926-648D-4AA7-8B1C-78DA1D93F020}"/>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5" name="Slide Number Placeholder 5">
            <a:extLst>
              <a:ext uri="{FF2B5EF4-FFF2-40B4-BE49-F238E27FC236}">
                <a16:creationId xmlns:a16="http://schemas.microsoft.com/office/drawing/2014/main" id="{66D97B3B-98B9-48ED-8F69-A55F36AFE0AC}"/>
              </a:ext>
            </a:extLst>
          </p:cNvPr>
          <p:cNvSpPr>
            <a:spLocks noGrp="1"/>
          </p:cNvSpPr>
          <p:nvPr>
            <p:ph type="sldNum" sz="quarter" idx="11"/>
          </p:nvPr>
        </p:nvSpPr>
        <p:spPr/>
        <p:txBody>
          <a:bodyPr/>
          <a:lstStyle>
            <a:lvl1pPr>
              <a:defRPr/>
            </a:lvl1pPr>
          </a:lstStyle>
          <a:p>
            <a:pPr>
              <a:defRPr/>
            </a:pPr>
            <a:fld id="{5739FC78-5352-4EB5-99B8-317B814FC4DC}" type="slidenum">
              <a:rPr lang="en-FI"/>
              <a:pPr>
                <a:defRPr/>
              </a:pPr>
              <a:t>‹#›</a:t>
            </a:fld>
            <a:endParaRPr lang="en-FI" dirty="0"/>
          </a:p>
        </p:txBody>
      </p:sp>
    </p:spTree>
    <p:extLst>
      <p:ext uri="{BB962C8B-B14F-4D97-AF65-F5344CB8AC3E}">
        <p14:creationId xmlns:p14="http://schemas.microsoft.com/office/powerpoint/2010/main" val="238222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CBD8542C-DA02-42BA-821D-D12310AE1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479"/>
          <a:stretch>
            <a:fillRect/>
          </a:stretch>
        </p:blipFill>
        <p:spPr bwMode="auto">
          <a:xfrm>
            <a:off x="7279218" y="-10584"/>
            <a:ext cx="4912783" cy="6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D2562FE8-CDCA-49F9-A47C-48CFB5D49BB9}"/>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8">
            <a:extLst>
              <a:ext uri="{FF2B5EF4-FFF2-40B4-BE49-F238E27FC236}">
                <a16:creationId xmlns:a16="http://schemas.microsoft.com/office/drawing/2014/main" id="{CB215BA4-F7AF-450F-A6C5-71FCA865D929}"/>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9">
            <a:extLst>
              <a:ext uri="{FF2B5EF4-FFF2-40B4-BE49-F238E27FC236}">
                <a16:creationId xmlns:a16="http://schemas.microsoft.com/office/drawing/2014/main" id="{46BC7C4C-EE36-469A-9ACF-1292D79CEB9C}"/>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17DE1908-D891-4850-BB05-228C66F56F8A}"/>
              </a:ext>
            </a:extLst>
          </p:cNvPr>
          <p:cNvSpPr>
            <a:spLocks noGrp="1"/>
          </p:cNvSpPr>
          <p:nvPr>
            <p:ph type="dt" sz="half" idx="10"/>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F360D5A1-F192-45A1-A176-D4D747FEAAD6}"/>
              </a:ext>
            </a:extLst>
          </p:cNvPr>
          <p:cNvSpPr>
            <a:spLocks noGrp="1"/>
          </p:cNvSpPr>
          <p:nvPr>
            <p:ph type="sldNum" sz="quarter" idx="11"/>
          </p:nvPr>
        </p:nvSpPr>
        <p:spPr/>
        <p:txBody>
          <a:bodyPr/>
          <a:lstStyle>
            <a:lvl1pPr>
              <a:defRPr/>
            </a:lvl1pPr>
          </a:lstStyle>
          <a:p>
            <a:pPr>
              <a:defRPr/>
            </a:pPr>
            <a:fld id="{FC71C6F8-5A81-4F16-B4DD-5A508678A000}" type="slidenum">
              <a:rPr lang="en-FI"/>
              <a:pPr>
                <a:defRPr/>
              </a:pPr>
              <a:t>‹#›</a:t>
            </a:fld>
            <a:endParaRPr lang="en-FI"/>
          </a:p>
        </p:txBody>
      </p:sp>
    </p:spTree>
    <p:extLst>
      <p:ext uri="{BB962C8B-B14F-4D97-AF65-F5344CB8AC3E}">
        <p14:creationId xmlns:p14="http://schemas.microsoft.com/office/powerpoint/2010/main" val="3707023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46F4971F-D09D-414B-8879-E27F6EC7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50"/>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747A19E6-B4C1-4E0D-A0B3-E8DB15B754D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E7D3AE13-C429-4C7A-A30A-23533A87C4C0}"/>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F95DAEAD-9D61-4AC2-9D05-7B3BBCA1718F}"/>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6D0F6E5B-16EA-49FF-8ADF-B50B7DD90CDB}"/>
              </a:ext>
            </a:extLst>
          </p:cNvPr>
          <p:cNvSpPr>
            <a:spLocks noGrp="1"/>
          </p:cNvSpPr>
          <p:nvPr>
            <p:ph type="dt" sz="half" idx="10"/>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D347444D-3205-445B-992D-F58F0FD28D65}"/>
              </a:ext>
            </a:extLst>
          </p:cNvPr>
          <p:cNvSpPr>
            <a:spLocks noGrp="1"/>
          </p:cNvSpPr>
          <p:nvPr>
            <p:ph type="sldNum" sz="quarter" idx="11"/>
          </p:nvPr>
        </p:nvSpPr>
        <p:spPr/>
        <p:txBody>
          <a:bodyPr/>
          <a:lstStyle>
            <a:lvl1pPr>
              <a:defRPr/>
            </a:lvl1pPr>
          </a:lstStyle>
          <a:p>
            <a:pPr>
              <a:defRPr/>
            </a:pPr>
            <a:fld id="{18F7F0E2-DAA0-4A24-8C21-07C649900C48}" type="slidenum">
              <a:rPr lang="en-FI"/>
              <a:pPr>
                <a:defRPr/>
              </a:pPr>
              <a:t>‹#›</a:t>
            </a:fld>
            <a:endParaRPr lang="en-FI"/>
          </a:p>
        </p:txBody>
      </p:sp>
    </p:spTree>
    <p:extLst>
      <p:ext uri="{BB962C8B-B14F-4D97-AF65-F5344CB8AC3E}">
        <p14:creationId xmlns:p14="http://schemas.microsoft.com/office/powerpoint/2010/main" val="2392972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6563F0BC-40BB-40AE-806E-D7A6F8C4B7A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9E1EA918-E5B6-42D0-8D73-CDDB5552923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AEC8CF10-34D9-4F49-AB82-75C02D4D2C7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7" y="844060"/>
            <a:ext cx="7357337"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39" name="Freeform 38"/>
          <p:cNvSpPr>
            <a:spLocks noGrp="1"/>
          </p:cNvSpPr>
          <p:nvPr>
            <p:ph type="pic" sz="quarter" idx="13"/>
          </p:nvPr>
        </p:nvSpPr>
        <p:spPr>
          <a:xfrm>
            <a:off x="6523641" y="844061"/>
            <a:ext cx="5664249" cy="6013940"/>
          </a:xfrm>
          <a:custGeom>
            <a:avLst/>
            <a:gdLst>
              <a:gd name="connsiteX0" fmla="*/ 2385795 w 4248187"/>
              <a:gd name="connsiteY0" fmla="*/ 147 h 4510455"/>
              <a:gd name="connsiteX1" fmla="*/ 2554495 w 4248187"/>
              <a:gd name="connsiteY1" fmla="*/ 13985 h 4510455"/>
              <a:gd name="connsiteX2" fmla="*/ 2673671 w 4248187"/>
              <a:gd name="connsiteY2" fmla="*/ 41357 h 4510455"/>
              <a:gd name="connsiteX3" fmla="*/ 4211723 w 4248187"/>
              <a:gd name="connsiteY3" fmla="*/ 1079440 h 4510455"/>
              <a:gd name="connsiteX4" fmla="*/ 4248187 w 4248187"/>
              <a:gd name="connsiteY4" fmla="*/ 1122376 h 4510455"/>
              <a:gd name="connsiteX5" fmla="*/ 4248187 w 4248187"/>
              <a:gd name="connsiteY5" fmla="*/ 4123199 h 4510455"/>
              <a:gd name="connsiteX6" fmla="*/ 4127609 w 4248187"/>
              <a:gd name="connsiteY6" fmla="*/ 4099539 h 4510455"/>
              <a:gd name="connsiteX7" fmla="*/ 2463697 w 4248187"/>
              <a:gd name="connsiteY7" fmla="*/ 4180850 h 4510455"/>
              <a:gd name="connsiteX8" fmla="*/ 2487319 w 4248187"/>
              <a:gd name="connsiteY8" fmla="*/ 4459362 h 4510455"/>
              <a:gd name="connsiteX9" fmla="*/ 2497337 w 4248187"/>
              <a:gd name="connsiteY9" fmla="*/ 4510455 h 4510455"/>
              <a:gd name="connsiteX10" fmla="*/ 1360581 w 4248187"/>
              <a:gd name="connsiteY10" fmla="*/ 4510455 h 4510455"/>
              <a:gd name="connsiteX11" fmla="*/ 1351992 w 4248187"/>
              <a:gd name="connsiteY11" fmla="*/ 4502590 h 4510455"/>
              <a:gd name="connsiteX12" fmla="*/ 64525 w 4248187"/>
              <a:gd name="connsiteY12" fmla="*/ 2067226 h 4510455"/>
              <a:gd name="connsiteX13" fmla="*/ 2487653 w 4248187"/>
              <a:gd name="connsiteY13" fmla="*/ 2218952 h 4510455"/>
              <a:gd name="connsiteX14" fmla="*/ 2136382 w 4248187"/>
              <a:gd name="connsiteY14" fmla="*/ 31313 h 4510455"/>
              <a:gd name="connsiteX15" fmla="*/ 2230946 w 4248187"/>
              <a:gd name="connsiteY15" fmla="*/ 13985 h 4510455"/>
              <a:gd name="connsiteX16" fmla="*/ 2385795 w 4248187"/>
              <a:gd name="connsiteY16" fmla="*/ 147 h 451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8187" h="4510455">
                <a:moveTo>
                  <a:pt x="2385795" y="147"/>
                </a:moveTo>
                <a:cubicBezTo>
                  <a:pt x="2429893" y="927"/>
                  <a:pt x="2484530" y="4901"/>
                  <a:pt x="2554495" y="13985"/>
                </a:cubicBezTo>
                <a:lnTo>
                  <a:pt x="2673671" y="41357"/>
                </a:lnTo>
                <a:cubicBezTo>
                  <a:pt x="3034998" y="152879"/>
                  <a:pt x="3669384" y="484170"/>
                  <a:pt x="4211723" y="1079440"/>
                </a:cubicBezTo>
                <a:lnTo>
                  <a:pt x="4248187" y="1122376"/>
                </a:lnTo>
                <a:lnTo>
                  <a:pt x="4248187" y="4123199"/>
                </a:lnTo>
                <a:lnTo>
                  <a:pt x="4127609" y="4099539"/>
                </a:lnTo>
                <a:cubicBezTo>
                  <a:pt x="3388205" y="3932923"/>
                  <a:pt x="2508167" y="3379929"/>
                  <a:pt x="2463697" y="4180850"/>
                </a:cubicBezTo>
                <a:cubicBezTo>
                  <a:pt x="2458986" y="4265697"/>
                  <a:pt x="2470214" y="4361590"/>
                  <a:pt x="2487319" y="4459362"/>
                </a:cubicBezTo>
                <a:lnTo>
                  <a:pt x="2497337" y="4510455"/>
                </a:lnTo>
                <a:lnTo>
                  <a:pt x="1360581" y="4510455"/>
                </a:lnTo>
                <a:lnTo>
                  <a:pt x="1351992" y="4502590"/>
                </a:lnTo>
                <a:cubicBezTo>
                  <a:pt x="865984" y="4025426"/>
                  <a:pt x="-283354" y="2926389"/>
                  <a:pt x="64525" y="2067226"/>
                </a:cubicBezTo>
                <a:cubicBezTo>
                  <a:pt x="412405" y="1208063"/>
                  <a:pt x="3505756" y="3335628"/>
                  <a:pt x="2487653" y="2218952"/>
                </a:cubicBezTo>
                <a:cubicBezTo>
                  <a:pt x="1222435" y="796810"/>
                  <a:pt x="1598352" y="171462"/>
                  <a:pt x="2136382" y="31313"/>
                </a:cubicBezTo>
                <a:lnTo>
                  <a:pt x="2230946" y="13985"/>
                </a:lnTo>
                <a:cubicBezTo>
                  <a:pt x="2268074" y="6416"/>
                  <a:pt x="2312298" y="-1154"/>
                  <a:pt x="2385795" y="147"/>
                </a:cubicBezTo>
                <a:close/>
              </a:path>
            </a:pathLst>
          </a:custGeom>
          <a:solidFill>
            <a:schemeClr val="accent6"/>
          </a:solidFill>
        </p:spPr>
        <p:txBody>
          <a:bodyPr rtlCol="0">
            <a:noAutofit/>
          </a:bodyPr>
          <a:lstStyle/>
          <a:p>
            <a:pPr lvl="0"/>
            <a:r>
              <a:rPr lang="fi-FI" noProof="0" dirty="0"/>
              <a:t>Lisää kuva napsauttamalla kuvaketta</a:t>
            </a:r>
            <a:endParaRPr lang="en-FI" noProof="0" dirty="0"/>
          </a:p>
        </p:txBody>
      </p:sp>
      <p:sp>
        <p:nvSpPr>
          <p:cNvPr id="8" name="Date Placeholder 3">
            <a:extLst>
              <a:ext uri="{FF2B5EF4-FFF2-40B4-BE49-F238E27FC236}">
                <a16:creationId xmlns:a16="http://schemas.microsoft.com/office/drawing/2014/main" id="{94F77C66-FB3D-4113-98AB-EEE3C003A7FE}"/>
              </a:ext>
            </a:extLst>
          </p:cNvPr>
          <p:cNvSpPr>
            <a:spLocks noGrp="1"/>
          </p:cNvSpPr>
          <p:nvPr>
            <p:ph type="dt" sz="half" idx="14"/>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5976DD1C-68A1-4037-A244-4A949E167E16}"/>
              </a:ext>
            </a:extLst>
          </p:cNvPr>
          <p:cNvSpPr>
            <a:spLocks noGrp="1"/>
          </p:cNvSpPr>
          <p:nvPr>
            <p:ph type="sldNum" sz="quarter" idx="15"/>
          </p:nvPr>
        </p:nvSpPr>
        <p:spPr/>
        <p:txBody>
          <a:bodyPr/>
          <a:lstStyle>
            <a:lvl1pPr>
              <a:defRPr/>
            </a:lvl1pPr>
          </a:lstStyle>
          <a:p>
            <a:pPr>
              <a:defRPr/>
            </a:pPr>
            <a:fld id="{EACA884A-695A-43DA-8A57-0FA0866CD356}" type="slidenum">
              <a:rPr lang="en-FI"/>
              <a:pPr>
                <a:defRPr/>
              </a:pPr>
              <a:t>‹#›</a:t>
            </a:fld>
            <a:endParaRPr lang="en-FI"/>
          </a:p>
        </p:txBody>
      </p:sp>
    </p:spTree>
    <p:extLst>
      <p:ext uri="{BB962C8B-B14F-4D97-AF65-F5344CB8AC3E}">
        <p14:creationId xmlns:p14="http://schemas.microsoft.com/office/powerpoint/2010/main" val="1947622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C2B0FDAA-FBB7-44EA-9533-40928F41D94B}"/>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3A7BB2E-81DA-4440-85AD-19D120D625F8}"/>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3CF797CA-BDDB-44C1-873B-2E45F6C5BAC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774" y="838453"/>
            <a:ext cx="5542084"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6238774" y="2284370"/>
            <a:ext cx="5542084"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7" name="Freeform 56"/>
          <p:cNvSpPr>
            <a:spLocks noGrp="1"/>
          </p:cNvSpPr>
          <p:nvPr>
            <p:ph type="pic" sz="quarter" idx="14"/>
          </p:nvPr>
        </p:nvSpPr>
        <p:spPr>
          <a:xfrm>
            <a:off x="0" y="849632"/>
            <a:ext cx="5704867" cy="6008368"/>
          </a:xfrm>
          <a:custGeom>
            <a:avLst/>
            <a:gdLst>
              <a:gd name="connsiteX0" fmla="*/ 446397 w 4278650"/>
              <a:gd name="connsiteY0" fmla="*/ 0 h 4506276"/>
              <a:gd name="connsiteX1" fmla="*/ 4274831 w 4278650"/>
              <a:gd name="connsiteY1" fmla="*/ 0 h 4506276"/>
              <a:gd name="connsiteX2" fmla="*/ 3592111 w 4278650"/>
              <a:gd name="connsiteY2" fmla="*/ 1498458 h 4506276"/>
              <a:gd name="connsiteX3" fmla="*/ 4273635 w 4278650"/>
              <a:gd name="connsiteY3" fmla="*/ 1496502 h 4506276"/>
              <a:gd name="connsiteX4" fmla="*/ 3589326 w 4278650"/>
              <a:gd name="connsiteY4" fmla="*/ 3003759 h 4506276"/>
              <a:gd name="connsiteX5" fmla="*/ 4278650 w 4278650"/>
              <a:gd name="connsiteY5" fmla="*/ 2999435 h 4506276"/>
              <a:gd name="connsiteX6" fmla="*/ 4278650 w 4278650"/>
              <a:gd name="connsiteY6" fmla="*/ 2999741 h 4506276"/>
              <a:gd name="connsiteX7" fmla="*/ 3596485 w 4278650"/>
              <a:gd name="connsiteY7" fmla="*/ 4506276 h 4506276"/>
              <a:gd name="connsiteX8" fmla="*/ 1770369 w 4278650"/>
              <a:gd name="connsiteY8" fmla="*/ 4506276 h 4506276"/>
              <a:gd name="connsiteX9" fmla="*/ 0 w 4278650"/>
              <a:gd name="connsiteY9" fmla="*/ 4505874 h 4506276"/>
              <a:gd name="connsiteX10" fmla="*/ 0 w 4278650"/>
              <a:gd name="connsiteY10" fmla="*/ 3980155 h 4506276"/>
              <a:gd name="connsiteX11" fmla="*/ 447729 w 4278650"/>
              <a:gd name="connsiteY11" fmla="*/ 3002345 h 4506276"/>
              <a:gd name="connsiteX12" fmla="*/ 0 w 4278650"/>
              <a:gd name="connsiteY12" fmla="*/ 3002560 h 4506276"/>
              <a:gd name="connsiteX13" fmla="*/ 0 w 4278650"/>
              <a:gd name="connsiteY13" fmla="*/ 2471541 h 4506276"/>
              <a:gd name="connsiteX14" fmla="*/ 444403 w 4278650"/>
              <a:gd name="connsiteY14" fmla="*/ 1499121 h 4506276"/>
              <a:gd name="connsiteX15" fmla="*/ 0 w 4278650"/>
              <a:gd name="connsiteY15" fmla="*/ 1498892 h 4506276"/>
              <a:gd name="connsiteX16" fmla="*/ 0 w 4278650"/>
              <a:gd name="connsiteY16" fmla="*/ 975257 h 4506276"/>
              <a:gd name="connsiteX17" fmla="*/ 41448 w 4278650"/>
              <a:gd name="connsiteY17" fmla="*/ 883454 h 4506276"/>
              <a:gd name="connsiteX18" fmla="*/ 404848 w 4278650"/>
              <a:gd name="connsiteY18" fmla="*/ 88205 h 450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78650" h="4506276">
                <a:moveTo>
                  <a:pt x="446397" y="0"/>
                </a:moveTo>
                <a:lnTo>
                  <a:pt x="4274831" y="0"/>
                </a:lnTo>
                <a:lnTo>
                  <a:pt x="3592111" y="1498458"/>
                </a:lnTo>
                <a:lnTo>
                  <a:pt x="4273635" y="1496502"/>
                </a:lnTo>
                <a:lnTo>
                  <a:pt x="3589326" y="3003759"/>
                </a:lnTo>
                <a:lnTo>
                  <a:pt x="4278650" y="2999435"/>
                </a:lnTo>
                <a:lnTo>
                  <a:pt x="4278650" y="2999741"/>
                </a:lnTo>
                <a:lnTo>
                  <a:pt x="3596485" y="4506276"/>
                </a:lnTo>
                <a:lnTo>
                  <a:pt x="1770369" y="4506276"/>
                </a:lnTo>
                <a:lnTo>
                  <a:pt x="0" y="4505874"/>
                </a:lnTo>
                <a:lnTo>
                  <a:pt x="0" y="3980155"/>
                </a:lnTo>
                <a:lnTo>
                  <a:pt x="447729" y="3002345"/>
                </a:lnTo>
                <a:lnTo>
                  <a:pt x="0" y="3002560"/>
                </a:lnTo>
                <a:lnTo>
                  <a:pt x="0" y="2471541"/>
                </a:lnTo>
                <a:lnTo>
                  <a:pt x="444403" y="1499121"/>
                </a:lnTo>
                <a:lnTo>
                  <a:pt x="0" y="1498892"/>
                </a:lnTo>
                <a:lnTo>
                  <a:pt x="0" y="975257"/>
                </a:lnTo>
                <a:lnTo>
                  <a:pt x="41448" y="883454"/>
                </a:lnTo>
                <a:cubicBezTo>
                  <a:pt x="159989" y="620975"/>
                  <a:pt x="294852" y="323210"/>
                  <a:pt x="404848" y="88205"/>
                </a:cubicBezTo>
                <a:close/>
              </a:path>
            </a:pathLst>
          </a:custGeom>
          <a:solidFill>
            <a:schemeClr val="accent1"/>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6B780306-2841-4779-A1E9-DA963EE50A35}"/>
              </a:ext>
            </a:extLst>
          </p:cNvPr>
          <p:cNvSpPr>
            <a:spLocks noGrp="1"/>
          </p:cNvSpPr>
          <p:nvPr>
            <p:ph type="dt" sz="half" idx="15"/>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8B315A58-A2B9-4E62-9E25-B76A06E89C71}"/>
              </a:ext>
            </a:extLst>
          </p:cNvPr>
          <p:cNvSpPr>
            <a:spLocks noGrp="1"/>
          </p:cNvSpPr>
          <p:nvPr>
            <p:ph type="sldNum" sz="quarter" idx="16"/>
          </p:nvPr>
        </p:nvSpPr>
        <p:spPr/>
        <p:txBody>
          <a:bodyPr/>
          <a:lstStyle>
            <a:lvl1pPr>
              <a:defRPr/>
            </a:lvl1pPr>
          </a:lstStyle>
          <a:p>
            <a:pPr>
              <a:defRPr/>
            </a:pPr>
            <a:fld id="{1629817B-45B5-4A69-BB75-22480D1A80D1}" type="slidenum">
              <a:rPr lang="en-FI"/>
              <a:pPr>
                <a:defRPr/>
              </a:pPr>
              <a:t>‹#›</a:t>
            </a:fld>
            <a:endParaRPr lang="en-FI"/>
          </a:p>
        </p:txBody>
      </p:sp>
    </p:spTree>
    <p:extLst>
      <p:ext uri="{BB962C8B-B14F-4D97-AF65-F5344CB8AC3E}">
        <p14:creationId xmlns:p14="http://schemas.microsoft.com/office/powerpoint/2010/main" val="4129464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561D8B88-4E2E-4C08-A8E7-B587DC66569C}"/>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5320A4C-E1C9-4570-8034-24C37CBEDF2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6C99755D-65F0-45C2-8177-858A5A57F498}"/>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Freeform 27"/>
          <p:cNvSpPr>
            <a:spLocks noGrp="1"/>
          </p:cNvSpPr>
          <p:nvPr>
            <p:ph type="pic" sz="quarter" idx="13"/>
          </p:nvPr>
        </p:nvSpPr>
        <p:spPr>
          <a:xfrm>
            <a:off x="6949018" y="844552"/>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2DD44E81-810F-4F78-9898-4C6F959B5B20}"/>
              </a:ext>
            </a:extLst>
          </p:cNvPr>
          <p:cNvSpPr>
            <a:spLocks noGrp="1"/>
          </p:cNvSpPr>
          <p:nvPr>
            <p:ph type="dt" sz="half" idx="14"/>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C849BD6F-074A-481B-A447-E1FE22508C41}"/>
              </a:ext>
            </a:extLst>
          </p:cNvPr>
          <p:cNvSpPr>
            <a:spLocks noGrp="1"/>
          </p:cNvSpPr>
          <p:nvPr>
            <p:ph type="sldNum" sz="quarter" idx="15"/>
          </p:nvPr>
        </p:nvSpPr>
        <p:spPr/>
        <p:txBody>
          <a:bodyPr/>
          <a:lstStyle>
            <a:lvl1pPr>
              <a:defRPr/>
            </a:lvl1pPr>
          </a:lstStyle>
          <a:p>
            <a:pPr>
              <a:defRPr/>
            </a:pPr>
            <a:fld id="{0FEB4A40-C785-48E7-A242-6571953A88B0}" type="slidenum">
              <a:rPr lang="en-FI"/>
              <a:pPr>
                <a:defRPr/>
              </a:pPr>
              <a:t>‹#›</a:t>
            </a:fld>
            <a:endParaRPr lang="en-FI"/>
          </a:p>
        </p:txBody>
      </p:sp>
    </p:spTree>
    <p:extLst>
      <p:ext uri="{BB962C8B-B14F-4D97-AF65-F5344CB8AC3E}">
        <p14:creationId xmlns:p14="http://schemas.microsoft.com/office/powerpoint/2010/main" val="1736952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BC805606-C2C9-4272-8E2C-B86A0E4DA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53"/>
          <a:stretch>
            <a:fillRect/>
          </a:stretch>
        </p:blipFill>
        <p:spPr bwMode="auto">
          <a:xfrm>
            <a:off x="-4234" y="0"/>
            <a:ext cx="9137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E3A21AE5-2951-4B68-A37C-5D441728417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6" name="Date Placeholder 3">
            <a:extLst>
              <a:ext uri="{FF2B5EF4-FFF2-40B4-BE49-F238E27FC236}">
                <a16:creationId xmlns:a16="http://schemas.microsoft.com/office/drawing/2014/main" id="{20BCA89D-C942-445C-9E5D-F9BCD89802DF}"/>
              </a:ext>
            </a:extLst>
          </p:cNvPr>
          <p:cNvSpPr>
            <a:spLocks noGrp="1"/>
          </p:cNvSpPr>
          <p:nvPr>
            <p:ph type="dt" sz="half" idx="10"/>
          </p:nvPr>
        </p:nvSpPr>
        <p:spPr/>
        <p:txBody>
          <a:bodyPr/>
          <a:lstStyle>
            <a:lvl1pPr>
              <a:defRPr/>
            </a:lvl1pPr>
          </a:lstStyle>
          <a:p>
            <a:pPr>
              <a:defRPr/>
            </a:pPr>
            <a:r>
              <a:rPr lang="fi-FI"/>
              <a:t>20.7.2023</a:t>
            </a:r>
            <a:endParaRPr lang="en-FI"/>
          </a:p>
        </p:txBody>
      </p:sp>
      <p:sp>
        <p:nvSpPr>
          <p:cNvPr id="7" name="Slide Number Placeholder 5">
            <a:extLst>
              <a:ext uri="{FF2B5EF4-FFF2-40B4-BE49-F238E27FC236}">
                <a16:creationId xmlns:a16="http://schemas.microsoft.com/office/drawing/2014/main" id="{42DCF490-020D-4914-A849-82E93A38D38B}"/>
              </a:ext>
            </a:extLst>
          </p:cNvPr>
          <p:cNvSpPr>
            <a:spLocks noGrp="1"/>
          </p:cNvSpPr>
          <p:nvPr>
            <p:ph type="sldNum" sz="quarter" idx="11"/>
          </p:nvPr>
        </p:nvSpPr>
        <p:spPr/>
        <p:txBody>
          <a:bodyPr/>
          <a:lstStyle>
            <a:lvl1pPr>
              <a:defRPr/>
            </a:lvl1pPr>
          </a:lstStyle>
          <a:p>
            <a:pPr>
              <a:defRPr/>
            </a:pPr>
            <a:fld id="{A1B3E2AA-74DA-4860-ABB4-19E52E810CC0}" type="slidenum">
              <a:rPr lang="en-FI"/>
              <a:pPr>
                <a:defRPr/>
              </a:pPr>
              <a:t>‹#›</a:t>
            </a:fld>
            <a:endParaRPr lang="en-FI"/>
          </a:p>
        </p:txBody>
      </p:sp>
    </p:spTree>
    <p:extLst>
      <p:ext uri="{BB962C8B-B14F-4D97-AF65-F5344CB8AC3E}">
        <p14:creationId xmlns:p14="http://schemas.microsoft.com/office/powerpoint/2010/main" val="12858140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989F1BD4-C0DB-4CA5-A3D4-A69C5DA36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75" t="24947"/>
          <a:stretch>
            <a:fillRect/>
          </a:stretch>
        </p:blipFill>
        <p:spPr bwMode="auto">
          <a:xfrm>
            <a:off x="1" y="0"/>
            <a:ext cx="7979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FD49D741-114B-453C-95DB-D3A41D06A11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 name="Picture 8">
            <a:extLst>
              <a:ext uri="{FF2B5EF4-FFF2-40B4-BE49-F238E27FC236}">
                <a16:creationId xmlns:a16="http://schemas.microsoft.com/office/drawing/2014/main" id="{D77F266F-B7C0-45BF-8480-9A135C095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7" name="Date Placeholder 3">
            <a:extLst>
              <a:ext uri="{FF2B5EF4-FFF2-40B4-BE49-F238E27FC236}">
                <a16:creationId xmlns:a16="http://schemas.microsoft.com/office/drawing/2014/main" id="{563A77AD-32D4-4AF7-87B6-DFC02B4826F3}"/>
              </a:ext>
            </a:extLst>
          </p:cNvPr>
          <p:cNvSpPr>
            <a:spLocks noGrp="1"/>
          </p:cNvSpPr>
          <p:nvPr>
            <p:ph type="dt" sz="half" idx="10"/>
          </p:nvPr>
        </p:nvSpPr>
        <p:spPr/>
        <p:txBody>
          <a:bodyPr/>
          <a:lstStyle>
            <a:lvl1pPr>
              <a:defRPr/>
            </a:lvl1pPr>
          </a:lstStyle>
          <a:p>
            <a:pPr>
              <a:defRPr/>
            </a:pPr>
            <a:r>
              <a:rPr lang="fi-FI"/>
              <a:t>20.7.2023</a:t>
            </a:r>
            <a:endParaRPr lang="en-FI"/>
          </a:p>
        </p:txBody>
      </p:sp>
      <p:sp>
        <p:nvSpPr>
          <p:cNvPr id="8" name="Slide Number Placeholder 5">
            <a:extLst>
              <a:ext uri="{FF2B5EF4-FFF2-40B4-BE49-F238E27FC236}">
                <a16:creationId xmlns:a16="http://schemas.microsoft.com/office/drawing/2014/main" id="{63A4F506-4572-4682-BEA0-799A27A97313}"/>
              </a:ext>
            </a:extLst>
          </p:cNvPr>
          <p:cNvSpPr>
            <a:spLocks noGrp="1"/>
          </p:cNvSpPr>
          <p:nvPr>
            <p:ph type="sldNum" sz="quarter" idx="11"/>
          </p:nvPr>
        </p:nvSpPr>
        <p:spPr/>
        <p:txBody>
          <a:bodyPr/>
          <a:lstStyle>
            <a:lvl1pPr>
              <a:defRPr/>
            </a:lvl1pPr>
          </a:lstStyle>
          <a:p>
            <a:pPr>
              <a:defRPr/>
            </a:pPr>
            <a:fld id="{302091D9-2953-4BD3-9C5A-3CC286718446}" type="slidenum">
              <a:rPr lang="en-FI"/>
              <a:pPr>
                <a:defRPr/>
              </a:pPr>
              <a:t>‹#›</a:t>
            </a:fld>
            <a:endParaRPr lang="en-FI"/>
          </a:p>
        </p:txBody>
      </p:sp>
    </p:spTree>
    <p:extLst>
      <p:ext uri="{BB962C8B-B14F-4D97-AF65-F5344CB8AC3E}">
        <p14:creationId xmlns:p14="http://schemas.microsoft.com/office/powerpoint/2010/main" val="2173045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545125" y="844061"/>
            <a:ext cx="11110543" cy="1155801"/>
          </a:xfrm>
        </p:spPr>
        <p:txBody>
          <a:bodyPr/>
          <a:lstStyle/>
          <a:p>
            <a:r>
              <a:rPr lang="fi-FI"/>
              <a:t>Muokkaa ots. perustyyl. napsautt.</a:t>
            </a:r>
            <a:endParaRPr lang="en-US" dirty="0"/>
          </a:p>
        </p:txBody>
      </p:sp>
      <p:sp>
        <p:nvSpPr>
          <p:cNvPr id="3" name="Content Placeholder 2"/>
          <p:cNvSpPr>
            <a:spLocks noGrp="1"/>
          </p:cNvSpPr>
          <p:nvPr>
            <p:ph sz="half" idx="1"/>
          </p:nvPr>
        </p:nvSpPr>
        <p:spPr>
          <a:xfrm>
            <a:off x="536333" y="2299723"/>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4" y="2289977"/>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D8589D37-B699-45B7-93D0-EA242B74B446}"/>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A913AEC4-7C33-46CA-BCEF-2E6FD000C083}"/>
              </a:ext>
            </a:extLst>
          </p:cNvPr>
          <p:cNvSpPr>
            <a:spLocks noGrp="1"/>
          </p:cNvSpPr>
          <p:nvPr>
            <p:ph type="sldNum" sz="quarter" idx="11"/>
          </p:nvPr>
        </p:nvSpPr>
        <p:spPr/>
        <p:txBody>
          <a:bodyPr/>
          <a:lstStyle>
            <a:lvl1pPr>
              <a:defRPr/>
            </a:lvl1pPr>
          </a:lstStyle>
          <a:p>
            <a:pPr>
              <a:defRPr/>
            </a:pPr>
            <a:fld id="{DBCB6CAA-90CD-4377-84A8-DB0D9E43D52E}" type="slidenum">
              <a:rPr lang="en-FI"/>
              <a:pPr>
                <a:defRPr/>
              </a:pPr>
              <a:t>‹#›</a:t>
            </a:fld>
            <a:endParaRPr lang="en-FI" dirty="0"/>
          </a:p>
        </p:txBody>
      </p:sp>
    </p:spTree>
    <p:extLst>
      <p:ext uri="{BB962C8B-B14F-4D97-AF65-F5344CB8AC3E}">
        <p14:creationId xmlns:p14="http://schemas.microsoft.com/office/powerpoint/2010/main" val="350410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55800"/>
          </a:xfrm>
        </p:spPr>
        <p:txBody>
          <a:bodyPr/>
          <a:lstStyle/>
          <a:p>
            <a:r>
              <a:rPr lang="fi-FI"/>
              <a:t>Muokkaa ots. perustyyl. napsautt.</a:t>
            </a:r>
            <a:endParaRPr lang="en-US" dirty="0"/>
          </a:p>
        </p:txBody>
      </p:sp>
      <p:sp>
        <p:nvSpPr>
          <p:cNvPr id="3" name="Text Placeholder 2"/>
          <p:cNvSpPr>
            <a:spLocks noGrp="1"/>
          </p:cNvSpPr>
          <p:nvPr>
            <p:ph type="body" idx="1"/>
          </p:nvPr>
        </p:nvSpPr>
        <p:spPr>
          <a:xfrm>
            <a:off x="545123"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29980"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3">
            <a:extLst>
              <a:ext uri="{FF2B5EF4-FFF2-40B4-BE49-F238E27FC236}">
                <a16:creationId xmlns:a16="http://schemas.microsoft.com/office/drawing/2014/main" id="{CEB86A60-7F78-4304-ADB1-63D46649981D}"/>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8" name="Slide Number Placeholder 5">
            <a:extLst>
              <a:ext uri="{FF2B5EF4-FFF2-40B4-BE49-F238E27FC236}">
                <a16:creationId xmlns:a16="http://schemas.microsoft.com/office/drawing/2014/main" id="{354048D9-D2B3-4EA0-811A-3A2CBFA45A2F}"/>
              </a:ext>
            </a:extLst>
          </p:cNvPr>
          <p:cNvSpPr>
            <a:spLocks noGrp="1"/>
          </p:cNvSpPr>
          <p:nvPr>
            <p:ph type="sldNum" sz="quarter" idx="11"/>
          </p:nvPr>
        </p:nvSpPr>
        <p:spPr/>
        <p:txBody>
          <a:bodyPr/>
          <a:lstStyle>
            <a:lvl1pPr>
              <a:defRPr/>
            </a:lvl1pPr>
          </a:lstStyle>
          <a:p>
            <a:pPr>
              <a:defRPr/>
            </a:pPr>
            <a:fld id="{25D0F0E1-AA62-425E-86E7-7568D7ED89BC}" type="slidenum">
              <a:rPr lang="en-FI"/>
              <a:pPr>
                <a:defRPr/>
              </a:pPr>
              <a:t>‹#›</a:t>
            </a:fld>
            <a:endParaRPr lang="en-FI" dirty="0"/>
          </a:p>
        </p:txBody>
      </p:sp>
    </p:spTree>
    <p:extLst>
      <p:ext uri="{BB962C8B-B14F-4D97-AF65-F5344CB8AC3E}">
        <p14:creationId xmlns:p14="http://schemas.microsoft.com/office/powerpoint/2010/main" val="3635900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03524"/>
          </a:xfrm>
        </p:spPr>
        <p:txBody>
          <a:bodyPr/>
          <a:lstStyle/>
          <a:p>
            <a:r>
              <a:rPr lang="fi-FI"/>
              <a:t>Muokkaa ots. perustyyl. napsautt.</a:t>
            </a:r>
            <a:endParaRPr lang="en-US" dirty="0"/>
          </a:p>
        </p:txBody>
      </p:sp>
      <p:sp>
        <p:nvSpPr>
          <p:cNvPr id="3" name="Date Placeholder 3">
            <a:extLst>
              <a:ext uri="{FF2B5EF4-FFF2-40B4-BE49-F238E27FC236}">
                <a16:creationId xmlns:a16="http://schemas.microsoft.com/office/drawing/2014/main" id="{2FC450E0-28AE-4C14-AD15-BF0FF7717B9F}"/>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4" name="Slide Number Placeholder 5">
            <a:extLst>
              <a:ext uri="{FF2B5EF4-FFF2-40B4-BE49-F238E27FC236}">
                <a16:creationId xmlns:a16="http://schemas.microsoft.com/office/drawing/2014/main" id="{1B68150E-EFA5-425C-B2EC-513E2E0BFC3E}"/>
              </a:ext>
            </a:extLst>
          </p:cNvPr>
          <p:cNvSpPr>
            <a:spLocks noGrp="1"/>
          </p:cNvSpPr>
          <p:nvPr>
            <p:ph type="sldNum" sz="quarter" idx="11"/>
          </p:nvPr>
        </p:nvSpPr>
        <p:spPr/>
        <p:txBody>
          <a:bodyPr/>
          <a:lstStyle>
            <a:lvl1pPr>
              <a:defRPr/>
            </a:lvl1pPr>
          </a:lstStyle>
          <a:p>
            <a:pPr>
              <a:defRPr/>
            </a:pPr>
            <a:fld id="{C2ECBA36-A266-44AD-A3C0-79D40D9D9D02}" type="slidenum">
              <a:rPr lang="en-FI"/>
              <a:pPr>
                <a:defRPr/>
              </a:pPr>
              <a:t>‹#›</a:t>
            </a:fld>
            <a:endParaRPr lang="en-FI" dirty="0"/>
          </a:p>
        </p:txBody>
      </p:sp>
    </p:spTree>
    <p:extLst>
      <p:ext uri="{BB962C8B-B14F-4D97-AF65-F5344CB8AC3E}">
        <p14:creationId xmlns:p14="http://schemas.microsoft.com/office/powerpoint/2010/main" val="3677146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B8F1C84-CA74-44FD-987E-64153D868FBE}"/>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3" name="Slide Number Placeholder 5">
            <a:extLst>
              <a:ext uri="{FF2B5EF4-FFF2-40B4-BE49-F238E27FC236}">
                <a16:creationId xmlns:a16="http://schemas.microsoft.com/office/drawing/2014/main" id="{6396B4DE-1FCC-4128-AD91-9DD425363721}"/>
              </a:ext>
            </a:extLst>
          </p:cNvPr>
          <p:cNvSpPr>
            <a:spLocks noGrp="1"/>
          </p:cNvSpPr>
          <p:nvPr>
            <p:ph type="sldNum" sz="quarter" idx="11"/>
          </p:nvPr>
        </p:nvSpPr>
        <p:spPr/>
        <p:txBody>
          <a:bodyPr/>
          <a:lstStyle>
            <a:lvl1pPr>
              <a:defRPr/>
            </a:lvl1pPr>
          </a:lstStyle>
          <a:p>
            <a:pPr>
              <a:defRPr/>
            </a:pPr>
            <a:fld id="{A7E6600D-476A-4D56-9EB5-52D5C7A8FF79}" type="slidenum">
              <a:rPr lang="en-FI"/>
              <a:pPr>
                <a:defRPr/>
              </a:pPr>
              <a:t>‹#›</a:t>
            </a:fld>
            <a:endParaRPr lang="en-FI" dirty="0"/>
          </a:p>
        </p:txBody>
      </p:sp>
    </p:spTree>
    <p:extLst>
      <p:ext uri="{BB962C8B-B14F-4D97-AF65-F5344CB8AC3E}">
        <p14:creationId xmlns:p14="http://schemas.microsoft.com/office/powerpoint/2010/main" val="5245457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5" y="844057"/>
            <a:ext cx="4218111" cy="1213343"/>
          </a:xfrm>
        </p:spPr>
        <p:txBody>
          <a:bodyPr/>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844057"/>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553915" y="2057399"/>
            <a:ext cx="4218111" cy="4255476"/>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E0A366CB-1491-4BF8-B46E-C77204CFD25D}"/>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37964C0F-043C-4775-842E-638AC7D9F0FC}"/>
              </a:ext>
            </a:extLst>
          </p:cNvPr>
          <p:cNvSpPr>
            <a:spLocks noGrp="1"/>
          </p:cNvSpPr>
          <p:nvPr>
            <p:ph type="sldNum" sz="quarter" idx="11"/>
          </p:nvPr>
        </p:nvSpPr>
        <p:spPr/>
        <p:txBody>
          <a:bodyPr/>
          <a:lstStyle>
            <a:lvl1pPr>
              <a:defRPr/>
            </a:lvl1pPr>
          </a:lstStyle>
          <a:p>
            <a:pPr>
              <a:defRPr/>
            </a:pPr>
            <a:fld id="{DF054C6D-5182-4481-9189-2CBD0D1236A6}" type="slidenum">
              <a:rPr lang="en-FI"/>
              <a:pPr>
                <a:defRPr/>
              </a:pPr>
              <a:t>‹#›</a:t>
            </a:fld>
            <a:endParaRPr lang="en-FI" dirty="0"/>
          </a:p>
        </p:txBody>
      </p:sp>
    </p:spTree>
    <p:extLst>
      <p:ext uri="{BB962C8B-B14F-4D97-AF65-F5344CB8AC3E}">
        <p14:creationId xmlns:p14="http://schemas.microsoft.com/office/powerpoint/2010/main" val="2699899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5" y="842134"/>
            <a:ext cx="4218111" cy="1213343"/>
          </a:xfrm>
        </p:spPr>
        <p:txBody>
          <a:bodyPr/>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6" y="842134"/>
            <a:ext cx="6454897" cy="546882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i-FI" noProof="0" dirty="0"/>
              <a:t>Lisää kuva napsauttamalla kuvaketta</a:t>
            </a:r>
            <a:endParaRPr lang="en-US" noProof="0" dirty="0"/>
          </a:p>
        </p:txBody>
      </p:sp>
      <p:sp>
        <p:nvSpPr>
          <p:cNvPr id="4" name="Text Placeholder 3"/>
          <p:cNvSpPr>
            <a:spLocks noGrp="1"/>
          </p:cNvSpPr>
          <p:nvPr>
            <p:ph type="body" sz="half" idx="2"/>
          </p:nvPr>
        </p:nvSpPr>
        <p:spPr>
          <a:xfrm>
            <a:off x="7419975" y="2055476"/>
            <a:ext cx="4218111" cy="42554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FE64852B-D77D-4E25-A76A-ABB3C79B7A72}"/>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7FCE1914-65E9-4FF7-B5DB-C003DE64EF0D}"/>
              </a:ext>
            </a:extLst>
          </p:cNvPr>
          <p:cNvSpPr>
            <a:spLocks noGrp="1"/>
          </p:cNvSpPr>
          <p:nvPr>
            <p:ph type="sldNum" sz="quarter" idx="11"/>
          </p:nvPr>
        </p:nvSpPr>
        <p:spPr/>
        <p:txBody>
          <a:bodyPr/>
          <a:lstStyle>
            <a:lvl1pPr>
              <a:defRPr/>
            </a:lvl1pPr>
          </a:lstStyle>
          <a:p>
            <a:pPr>
              <a:defRPr/>
            </a:pPr>
            <a:fld id="{C266CDDC-CA54-4718-8C05-1587F2954B41}" type="slidenum">
              <a:rPr lang="en-FI"/>
              <a:pPr>
                <a:defRPr/>
              </a:pPr>
              <a:t>‹#›</a:t>
            </a:fld>
            <a:endParaRPr lang="en-FI" dirty="0"/>
          </a:p>
        </p:txBody>
      </p:sp>
    </p:spTree>
    <p:extLst>
      <p:ext uri="{BB962C8B-B14F-4D97-AF65-F5344CB8AC3E}">
        <p14:creationId xmlns:p14="http://schemas.microsoft.com/office/powerpoint/2010/main" val="1990953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039C17F9-510D-406C-A27A-32741CC72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DE48F49F-CCB6-4046-BA9E-0D10D1146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51" y="723901"/>
            <a:ext cx="1701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3913" y="2986929"/>
            <a:ext cx="5405236" cy="1103524"/>
          </a:xfrm>
        </p:spPr>
        <p:txBody>
          <a:bodyPr anchor="b"/>
          <a:lstStyle/>
          <a:p>
            <a:r>
              <a:rPr lang="fi-FI"/>
              <a:t>Muokkaa ots. perustyyl. napsautt.</a:t>
            </a:r>
            <a:endParaRPr lang="en-FI" dirty="0"/>
          </a:p>
        </p:txBody>
      </p:sp>
      <p:sp>
        <p:nvSpPr>
          <p:cNvPr id="11" name="Text Placeholder 10"/>
          <p:cNvSpPr>
            <a:spLocks noGrp="1"/>
          </p:cNvSpPr>
          <p:nvPr>
            <p:ph type="body" sz="quarter" idx="17"/>
          </p:nvPr>
        </p:nvSpPr>
        <p:spPr>
          <a:xfrm>
            <a:off x="553915" y="4212772"/>
            <a:ext cx="5405236" cy="1267469"/>
          </a:xfrm>
        </p:spPr>
        <p:txBody>
          <a:bodyPr>
            <a:normAutofit/>
          </a:bodyPr>
          <a:lstStyle>
            <a:lvl1pPr marL="0" indent="0">
              <a:buNone/>
              <a:defRPr sz="2133"/>
            </a:lvl1pPr>
            <a:lvl2pPr marL="457189" indent="0">
              <a:buNone/>
              <a:defRPr/>
            </a:lvl2pPr>
          </a:lstStyle>
          <a:p>
            <a:pPr lvl="0"/>
            <a:r>
              <a:rPr lang="fi-FI"/>
              <a:t>Muokkaa tekstin perustyylejä napsauttamalla</a:t>
            </a:r>
          </a:p>
        </p:txBody>
      </p:sp>
      <p:sp>
        <p:nvSpPr>
          <p:cNvPr id="13" name="Text Placeholder 12"/>
          <p:cNvSpPr>
            <a:spLocks noGrp="1"/>
          </p:cNvSpPr>
          <p:nvPr>
            <p:ph type="body" sz="quarter" idx="18"/>
          </p:nvPr>
        </p:nvSpPr>
        <p:spPr>
          <a:xfrm>
            <a:off x="553914" y="5602562"/>
            <a:ext cx="5405236" cy="831300"/>
          </a:xfrm>
        </p:spPr>
        <p:txBody>
          <a:bodyPr anchor="b">
            <a:normAutofit/>
          </a:bodyPr>
          <a:lstStyle>
            <a:lvl1pPr marL="0" indent="0">
              <a:spcBef>
                <a:spcPts val="0"/>
              </a:spcBef>
              <a:buNone/>
              <a:defRPr sz="1467"/>
            </a:lvl1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4279893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r>
              <a:rPr lang="fi-FI"/>
              <a:t>20.7.2023</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609020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20.7.2023</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336698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r>
              <a:rPr lang="fi-FI"/>
              <a:t>20.7.2023</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019116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r>
              <a:rPr lang="fi-FI"/>
              <a:t>20.7.2023</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0801713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r>
              <a:rPr lang="fi-FI"/>
              <a:t>20.7.2023</a:t>
            </a:r>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5380884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r>
              <a:rPr lang="fi-FI"/>
              <a:t>20.7.2023</a:t>
            </a:r>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8863098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r>
              <a:rPr lang="fi-FI"/>
              <a:t>20.7.2023</a:t>
            </a:r>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4557790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r>
              <a:rPr lang="fi-FI"/>
              <a:t>20.7.2023</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225114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r>
              <a:rPr lang="fi-FI"/>
              <a:t>20.7.2023</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9735511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20.7.2023</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6471601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20.7.2023</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65608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7DEF9E57-0104-4676-B88F-7D469B14FD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7" name="Picture Placeholder 6"/>
          <p:cNvSpPr>
            <a:spLocks noGrp="1"/>
          </p:cNvSpPr>
          <p:nvPr>
            <p:ph type="pic" sz="quarter" idx="11"/>
          </p:nvPr>
        </p:nvSpPr>
        <p:spPr>
          <a:xfrm>
            <a:off x="5359941" y="0"/>
            <a:ext cx="6856641" cy="6904125"/>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0 h 6876700"/>
              <a:gd name="connsiteX12" fmla="*/ 1 w 6847900"/>
              <a:gd name="connsiteY12" fmla="*/ 0 h 6876700"/>
              <a:gd name="connsiteX13" fmla="*/ 1 w 6847900"/>
              <a:gd name="connsiteY13" fmla="*/ 6876700 h 6876700"/>
              <a:gd name="connsiteX14" fmla="*/ 0 w 6847900"/>
              <a:gd name="connsiteY14" fmla="*/ 6876700 h 6876700"/>
              <a:gd name="connsiteX15" fmla="*/ 0 w 6847900"/>
              <a:gd name="connsiteY15" fmla="*/ 0 h 6876700"/>
              <a:gd name="connsiteX0" fmla="*/ 2970804 w 6847900"/>
              <a:gd name="connsiteY0" fmla="*/ 14336 h 6891036"/>
              <a:gd name="connsiteX1" fmla="*/ 3401652 w 6847900"/>
              <a:gd name="connsiteY1" fmla="*/ 14336 h 6891036"/>
              <a:gd name="connsiteX2" fmla="*/ 3560351 w 6847900"/>
              <a:gd name="connsiteY2" fmla="*/ 50785 h 6891036"/>
              <a:gd name="connsiteX3" fmla="*/ 6842399 w 6847900"/>
              <a:gd name="connsiteY3" fmla="*/ 3948375 h 6891036"/>
              <a:gd name="connsiteX4" fmla="*/ 3280742 w 6847900"/>
              <a:gd name="connsiteY4" fmla="*/ 5563073 h 6891036"/>
              <a:gd name="connsiteX5" fmla="*/ 3366617 w 6847900"/>
              <a:gd name="connsiteY5" fmla="*/ 6843563 h 6891036"/>
              <a:gd name="connsiteX6" fmla="*/ 1800359 w 6847900"/>
              <a:gd name="connsiteY6" fmla="*/ 5991512 h 6891036"/>
              <a:gd name="connsiteX7" fmla="*/ 85925 w 6847900"/>
              <a:gd name="connsiteY7" fmla="*/ 2748500 h 6891036"/>
              <a:gd name="connsiteX8" fmla="*/ 3312643 w 6847900"/>
              <a:gd name="connsiteY8" fmla="*/ 2950544 h 6891036"/>
              <a:gd name="connsiteX9" fmla="*/ 2844879 w 6847900"/>
              <a:gd name="connsiteY9" fmla="*/ 37411 h 6891036"/>
              <a:gd name="connsiteX10" fmla="*/ 2970804 w 6847900"/>
              <a:gd name="connsiteY10" fmla="*/ 14336 h 6891036"/>
              <a:gd name="connsiteX11" fmla="*/ 0 w 6847900"/>
              <a:gd name="connsiteY11" fmla="*/ 14336 h 6891036"/>
              <a:gd name="connsiteX12" fmla="*/ 1 w 6847900"/>
              <a:gd name="connsiteY12" fmla="*/ 14336 h 6891036"/>
              <a:gd name="connsiteX13" fmla="*/ 1 w 6847900"/>
              <a:gd name="connsiteY13" fmla="*/ 6891036 h 6891036"/>
              <a:gd name="connsiteX14" fmla="*/ 0 w 6847900"/>
              <a:gd name="connsiteY14" fmla="*/ 6891036 h 6891036"/>
              <a:gd name="connsiteX15" fmla="*/ 0 w 6847900"/>
              <a:gd name="connsiteY15" fmla="*/ 14336 h 6891036"/>
              <a:gd name="connsiteX0" fmla="*/ 2970804 w 6847900"/>
              <a:gd name="connsiteY0" fmla="*/ 18623 h 6895323"/>
              <a:gd name="connsiteX1" fmla="*/ 3401652 w 6847900"/>
              <a:gd name="connsiteY1" fmla="*/ 18623 h 6895323"/>
              <a:gd name="connsiteX2" fmla="*/ 3560351 w 6847900"/>
              <a:gd name="connsiteY2" fmla="*/ 55072 h 6895323"/>
              <a:gd name="connsiteX3" fmla="*/ 6842399 w 6847900"/>
              <a:gd name="connsiteY3" fmla="*/ 3952662 h 6895323"/>
              <a:gd name="connsiteX4" fmla="*/ 3280742 w 6847900"/>
              <a:gd name="connsiteY4" fmla="*/ 5567360 h 6895323"/>
              <a:gd name="connsiteX5" fmla="*/ 3366617 w 6847900"/>
              <a:gd name="connsiteY5" fmla="*/ 6847850 h 6895323"/>
              <a:gd name="connsiteX6" fmla="*/ 1800359 w 6847900"/>
              <a:gd name="connsiteY6" fmla="*/ 5995799 h 6895323"/>
              <a:gd name="connsiteX7" fmla="*/ 85925 w 6847900"/>
              <a:gd name="connsiteY7" fmla="*/ 2752787 h 6895323"/>
              <a:gd name="connsiteX8" fmla="*/ 3312643 w 6847900"/>
              <a:gd name="connsiteY8" fmla="*/ 2954831 h 6895323"/>
              <a:gd name="connsiteX9" fmla="*/ 2844879 w 6847900"/>
              <a:gd name="connsiteY9" fmla="*/ 41698 h 6895323"/>
              <a:gd name="connsiteX10" fmla="*/ 2970804 w 6847900"/>
              <a:gd name="connsiteY10" fmla="*/ 18623 h 6895323"/>
              <a:gd name="connsiteX11" fmla="*/ 0 w 6847900"/>
              <a:gd name="connsiteY11" fmla="*/ 18623 h 6895323"/>
              <a:gd name="connsiteX12" fmla="*/ 1 w 6847900"/>
              <a:gd name="connsiteY12" fmla="*/ 18623 h 6895323"/>
              <a:gd name="connsiteX13" fmla="*/ 1 w 6847900"/>
              <a:gd name="connsiteY13" fmla="*/ 6895323 h 6895323"/>
              <a:gd name="connsiteX14" fmla="*/ 0 w 6847900"/>
              <a:gd name="connsiteY14" fmla="*/ 6895323 h 6895323"/>
              <a:gd name="connsiteX15" fmla="*/ 0 w 6847900"/>
              <a:gd name="connsiteY15" fmla="*/ 18623 h 689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47900" h="6895323">
                <a:moveTo>
                  <a:pt x="2970804" y="18623"/>
                </a:moveTo>
                <a:cubicBezTo>
                  <a:pt x="3049909" y="2496"/>
                  <a:pt x="3153206" y="-13633"/>
                  <a:pt x="3401652" y="18623"/>
                </a:cubicBezTo>
                <a:lnTo>
                  <a:pt x="3560351" y="55072"/>
                </a:lnTo>
                <a:cubicBezTo>
                  <a:pt x="4415738" y="319083"/>
                  <a:pt x="6420326" y="1508017"/>
                  <a:pt x="6842399" y="3952662"/>
                </a:cubicBezTo>
                <a:cubicBezTo>
                  <a:pt x="7007883" y="7473355"/>
                  <a:pt x="3386019" y="3671300"/>
                  <a:pt x="3280742" y="5567360"/>
                </a:cubicBezTo>
                <a:cubicBezTo>
                  <a:pt x="3255648" y="6019301"/>
                  <a:pt x="3570167" y="6706594"/>
                  <a:pt x="3366617" y="6847850"/>
                </a:cubicBezTo>
                <a:cubicBezTo>
                  <a:pt x="3163067" y="6989106"/>
                  <a:pt x="2410878" y="6595208"/>
                  <a:pt x="1800359" y="5995799"/>
                </a:cubicBezTo>
                <a:cubicBezTo>
                  <a:pt x="1153175" y="5360392"/>
                  <a:pt x="-377323" y="3896877"/>
                  <a:pt x="85925" y="2752787"/>
                </a:cubicBezTo>
                <a:cubicBezTo>
                  <a:pt x="549173" y="1608697"/>
                  <a:pt x="4668383" y="4441833"/>
                  <a:pt x="3312643" y="2954831"/>
                </a:cubicBezTo>
                <a:cubicBezTo>
                  <a:pt x="1627836" y="1061059"/>
                  <a:pt x="2128420" y="228325"/>
                  <a:pt x="2844879" y="41698"/>
                </a:cubicBezTo>
                <a:lnTo>
                  <a:pt x="2970804" y="18623"/>
                </a:lnTo>
                <a:close/>
                <a:moveTo>
                  <a:pt x="0" y="18623"/>
                </a:moveTo>
                <a:lnTo>
                  <a:pt x="1" y="18623"/>
                </a:lnTo>
                <a:lnTo>
                  <a:pt x="1" y="6895323"/>
                </a:lnTo>
                <a:lnTo>
                  <a:pt x="0" y="6895323"/>
                </a:lnTo>
                <a:lnTo>
                  <a:pt x="0" y="18623"/>
                </a:lnTo>
                <a:close/>
              </a:path>
            </a:pathLst>
          </a:custGeom>
          <a:solidFill>
            <a:srgbClr val="FDAA6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21815946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E8CB119E-2A98-4B2F-BC0B-E6BE15FC1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2"/>
          </p:nvPr>
        </p:nvSpPr>
        <p:spPr>
          <a:xfrm>
            <a:off x="5323789" y="2"/>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Tree>
    <p:extLst>
      <p:ext uri="{BB962C8B-B14F-4D97-AF65-F5344CB8AC3E}">
        <p14:creationId xmlns:p14="http://schemas.microsoft.com/office/powerpoint/2010/main" val="2146871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E1BBE511-F9AC-4347-A499-DCA290EC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7251273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62DC4926-648D-4AA7-8B1C-78DA1D93F020}"/>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5" name="Slide Number Placeholder 5">
            <a:extLst>
              <a:ext uri="{FF2B5EF4-FFF2-40B4-BE49-F238E27FC236}">
                <a16:creationId xmlns:a16="http://schemas.microsoft.com/office/drawing/2014/main" id="{66D97B3B-98B9-48ED-8F69-A55F36AFE0AC}"/>
              </a:ext>
            </a:extLst>
          </p:cNvPr>
          <p:cNvSpPr>
            <a:spLocks noGrp="1"/>
          </p:cNvSpPr>
          <p:nvPr>
            <p:ph type="sldNum" sz="quarter" idx="11"/>
          </p:nvPr>
        </p:nvSpPr>
        <p:spPr/>
        <p:txBody>
          <a:bodyPr/>
          <a:lstStyle>
            <a:lvl1pPr>
              <a:defRPr/>
            </a:lvl1pPr>
          </a:lstStyle>
          <a:p>
            <a:pPr>
              <a:defRPr/>
            </a:pPr>
            <a:fld id="{5739FC78-5352-4EB5-99B8-317B814FC4DC}" type="slidenum">
              <a:rPr lang="en-FI"/>
              <a:pPr>
                <a:defRPr/>
              </a:pPr>
              <a:t>‹#›</a:t>
            </a:fld>
            <a:endParaRPr lang="en-FI" dirty="0"/>
          </a:p>
        </p:txBody>
      </p:sp>
    </p:spTree>
    <p:extLst>
      <p:ext uri="{BB962C8B-B14F-4D97-AF65-F5344CB8AC3E}">
        <p14:creationId xmlns:p14="http://schemas.microsoft.com/office/powerpoint/2010/main" val="3957831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CBD8542C-DA02-42BA-821D-D12310AE1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479"/>
          <a:stretch>
            <a:fillRect/>
          </a:stretch>
        </p:blipFill>
        <p:spPr bwMode="auto">
          <a:xfrm>
            <a:off x="7279218" y="-10584"/>
            <a:ext cx="4912783" cy="6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D2562FE8-CDCA-49F9-A47C-48CFB5D49BB9}"/>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8">
            <a:extLst>
              <a:ext uri="{FF2B5EF4-FFF2-40B4-BE49-F238E27FC236}">
                <a16:creationId xmlns:a16="http://schemas.microsoft.com/office/drawing/2014/main" id="{CB215BA4-F7AF-450F-A6C5-71FCA865D929}"/>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9">
            <a:extLst>
              <a:ext uri="{FF2B5EF4-FFF2-40B4-BE49-F238E27FC236}">
                <a16:creationId xmlns:a16="http://schemas.microsoft.com/office/drawing/2014/main" id="{46BC7C4C-EE36-469A-9ACF-1292D79CEB9C}"/>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17DE1908-D891-4850-BB05-228C66F56F8A}"/>
              </a:ext>
            </a:extLst>
          </p:cNvPr>
          <p:cNvSpPr>
            <a:spLocks noGrp="1"/>
          </p:cNvSpPr>
          <p:nvPr>
            <p:ph type="dt" sz="half" idx="10"/>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F360D5A1-F192-45A1-A176-D4D747FEAAD6}"/>
              </a:ext>
            </a:extLst>
          </p:cNvPr>
          <p:cNvSpPr>
            <a:spLocks noGrp="1"/>
          </p:cNvSpPr>
          <p:nvPr>
            <p:ph type="sldNum" sz="quarter" idx="11"/>
          </p:nvPr>
        </p:nvSpPr>
        <p:spPr/>
        <p:txBody>
          <a:bodyPr/>
          <a:lstStyle>
            <a:lvl1pPr>
              <a:defRPr/>
            </a:lvl1pPr>
          </a:lstStyle>
          <a:p>
            <a:pPr>
              <a:defRPr/>
            </a:pPr>
            <a:fld id="{FC71C6F8-5A81-4F16-B4DD-5A508678A000}" type="slidenum">
              <a:rPr lang="en-FI"/>
              <a:pPr>
                <a:defRPr/>
              </a:pPr>
              <a:t>‹#›</a:t>
            </a:fld>
            <a:endParaRPr lang="en-FI"/>
          </a:p>
        </p:txBody>
      </p:sp>
    </p:spTree>
    <p:extLst>
      <p:ext uri="{BB962C8B-B14F-4D97-AF65-F5344CB8AC3E}">
        <p14:creationId xmlns:p14="http://schemas.microsoft.com/office/powerpoint/2010/main" val="3044792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46F4971F-D09D-414B-8879-E27F6EC7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50"/>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747A19E6-B4C1-4E0D-A0B3-E8DB15B754D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E7D3AE13-C429-4C7A-A30A-23533A87C4C0}"/>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F95DAEAD-9D61-4AC2-9D05-7B3BBCA1718F}"/>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6D0F6E5B-16EA-49FF-8ADF-B50B7DD90CDB}"/>
              </a:ext>
            </a:extLst>
          </p:cNvPr>
          <p:cNvSpPr>
            <a:spLocks noGrp="1"/>
          </p:cNvSpPr>
          <p:nvPr>
            <p:ph type="dt" sz="half" idx="10"/>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D347444D-3205-445B-992D-F58F0FD28D65}"/>
              </a:ext>
            </a:extLst>
          </p:cNvPr>
          <p:cNvSpPr>
            <a:spLocks noGrp="1"/>
          </p:cNvSpPr>
          <p:nvPr>
            <p:ph type="sldNum" sz="quarter" idx="11"/>
          </p:nvPr>
        </p:nvSpPr>
        <p:spPr/>
        <p:txBody>
          <a:bodyPr/>
          <a:lstStyle>
            <a:lvl1pPr>
              <a:defRPr/>
            </a:lvl1pPr>
          </a:lstStyle>
          <a:p>
            <a:pPr>
              <a:defRPr/>
            </a:pPr>
            <a:fld id="{18F7F0E2-DAA0-4A24-8C21-07C649900C48}" type="slidenum">
              <a:rPr lang="en-FI"/>
              <a:pPr>
                <a:defRPr/>
              </a:pPr>
              <a:t>‹#›</a:t>
            </a:fld>
            <a:endParaRPr lang="en-FI"/>
          </a:p>
        </p:txBody>
      </p:sp>
    </p:spTree>
    <p:extLst>
      <p:ext uri="{BB962C8B-B14F-4D97-AF65-F5344CB8AC3E}">
        <p14:creationId xmlns:p14="http://schemas.microsoft.com/office/powerpoint/2010/main" val="36085327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6563F0BC-40BB-40AE-806E-D7A6F8C4B7A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9E1EA918-E5B6-42D0-8D73-CDDB5552923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AEC8CF10-34D9-4F49-AB82-75C02D4D2C7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7" y="844060"/>
            <a:ext cx="7357337"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39" name="Freeform 38"/>
          <p:cNvSpPr>
            <a:spLocks noGrp="1"/>
          </p:cNvSpPr>
          <p:nvPr>
            <p:ph type="pic" sz="quarter" idx="13"/>
          </p:nvPr>
        </p:nvSpPr>
        <p:spPr>
          <a:xfrm>
            <a:off x="6523641" y="844061"/>
            <a:ext cx="5664249" cy="6013940"/>
          </a:xfrm>
          <a:custGeom>
            <a:avLst/>
            <a:gdLst>
              <a:gd name="connsiteX0" fmla="*/ 2385795 w 4248187"/>
              <a:gd name="connsiteY0" fmla="*/ 147 h 4510455"/>
              <a:gd name="connsiteX1" fmla="*/ 2554495 w 4248187"/>
              <a:gd name="connsiteY1" fmla="*/ 13985 h 4510455"/>
              <a:gd name="connsiteX2" fmla="*/ 2673671 w 4248187"/>
              <a:gd name="connsiteY2" fmla="*/ 41357 h 4510455"/>
              <a:gd name="connsiteX3" fmla="*/ 4211723 w 4248187"/>
              <a:gd name="connsiteY3" fmla="*/ 1079440 h 4510455"/>
              <a:gd name="connsiteX4" fmla="*/ 4248187 w 4248187"/>
              <a:gd name="connsiteY4" fmla="*/ 1122376 h 4510455"/>
              <a:gd name="connsiteX5" fmla="*/ 4248187 w 4248187"/>
              <a:gd name="connsiteY5" fmla="*/ 4123199 h 4510455"/>
              <a:gd name="connsiteX6" fmla="*/ 4127609 w 4248187"/>
              <a:gd name="connsiteY6" fmla="*/ 4099539 h 4510455"/>
              <a:gd name="connsiteX7" fmla="*/ 2463697 w 4248187"/>
              <a:gd name="connsiteY7" fmla="*/ 4180850 h 4510455"/>
              <a:gd name="connsiteX8" fmla="*/ 2487319 w 4248187"/>
              <a:gd name="connsiteY8" fmla="*/ 4459362 h 4510455"/>
              <a:gd name="connsiteX9" fmla="*/ 2497337 w 4248187"/>
              <a:gd name="connsiteY9" fmla="*/ 4510455 h 4510455"/>
              <a:gd name="connsiteX10" fmla="*/ 1360581 w 4248187"/>
              <a:gd name="connsiteY10" fmla="*/ 4510455 h 4510455"/>
              <a:gd name="connsiteX11" fmla="*/ 1351992 w 4248187"/>
              <a:gd name="connsiteY11" fmla="*/ 4502590 h 4510455"/>
              <a:gd name="connsiteX12" fmla="*/ 64525 w 4248187"/>
              <a:gd name="connsiteY12" fmla="*/ 2067226 h 4510455"/>
              <a:gd name="connsiteX13" fmla="*/ 2487653 w 4248187"/>
              <a:gd name="connsiteY13" fmla="*/ 2218952 h 4510455"/>
              <a:gd name="connsiteX14" fmla="*/ 2136382 w 4248187"/>
              <a:gd name="connsiteY14" fmla="*/ 31313 h 4510455"/>
              <a:gd name="connsiteX15" fmla="*/ 2230946 w 4248187"/>
              <a:gd name="connsiteY15" fmla="*/ 13985 h 4510455"/>
              <a:gd name="connsiteX16" fmla="*/ 2385795 w 4248187"/>
              <a:gd name="connsiteY16" fmla="*/ 147 h 451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8187" h="4510455">
                <a:moveTo>
                  <a:pt x="2385795" y="147"/>
                </a:moveTo>
                <a:cubicBezTo>
                  <a:pt x="2429893" y="927"/>
                  <a:pt x="2484530" y="4901"/>
                  <a:pt x="2554495" y="13985"/>
                </a:cubicBezTo>
                <a:lnTo>
                  <a:pt x="2673671" y="41357"/>
                </a:lnTo>
                <a:cubicBezTo>
                  <a:pt x="3034998" y="152879"/>
                  <a:pt x="3669384" y="484170"/>
                  <a:pt x="4211723" y="1079440"/>
                </a:cubicBezTo>
                <a:lnTo>
                  <a:pt x="4248187" y="1122376"/>
                </a:lnTo>
                <a:lnTo>
                  <a:pt x="4248187" y="4123199"/>
                </a:lnTo>
                <a:lnTo>
                  <a:pt x="4127609" y="4099539"/>
                </a:lnTo>
                <a:cubicBezTo>
                  <a:pt x="3388205" y="3932923"/>
                  <a:pt x="2508167" y="3379929"/>
                  <a:pt x="2463697" y="4180850"/>
                </a:cubicBezTo>
                <a:cubicBezTo>
                  <a:pt x="2458986" y="4265697"/>
                  <a:pt x="2470214" y="4361590"/>
                  <a:pt x="2487319" y="4459362"/>
                </a:cubicBezTo>
                <a:lnTo>
                  <a:pt x="2497337" y="4510455"/>
                </a:lnTo>
                <a:lnTo>
                  <a:pt x="1360581" y="4510455"/>
                </a:lnTo>
                <a:lnTo>
                  <a:pt x="1351992" y="4502590"/>
                </a:lnTo>
                <a:cubicBezTo>
                  <a:pt x="865984" y="4025426"/>
                  <a:pt x="-283354" y="2926389"/>
                  <a:pt x="64525" y="2067226"/>
                </a:cubicBezTo>
                <a:cubicBezTo>
                  <a:pt x="412405" y="1208063"/>
                  <a:pt x="3505756" y="3335628"/>
                  <a:pt x="2487653" y="2218952"/>
                </a:cubicBezTo>
                <a:cubicBezTo>
                  <a:pt x="1222435" y="796810"/>
                  <a:pt x="1598352" y="171462"/>
                  <a:pt x="2136382" y="31313"/>
                </a:cubicBezTo>
                <a:lnTo>
                  <a:pt x="2230946" y="13985"/>
                </a:lnTo>
                <a:cubicBezTo>
                  <a:pt x="2268074" y="6416"/>
                  <a:pt x="2312298" y="-1154"/>
                  <a:pt x="2385795" y="147"/>
                </a:cubicBezTo>
                <a:close/>
              </a:path>
            </a:pathLst>
          </a:custGeom>
          <a:solidFill>
            <a:schemeClr val="accent6"/>
          </a:solidFill>
        </p:spPr>
        <p:txBody>
          <a:bodyPr rtlCol="0">
            <a:noAutofit/>
          </a:bodyPr>
          <a:lstStyle/>
          <a:p>
            <a:pPr lvl="0"/>
            <a:r>
              <a:rPr lang="fi-FI" noProof="0" dirty="0"/>
              <a:t>Lisää kuva napsauttamalla kuvaketta</a:t>
            </a:r>
            <a:endParaRPr lang="en-FI" noProof="0" dirty="0"/>
          </a:p>
        </p:txBody>
      </p:sp>
      <p:sp>
        <p:nvSpPr>
          <p:cNvPr id="8" name="Date Placeholder 3">
            <a:extLst>
              <a:ext uri="{FF2B5EF4-FFF2-40B4-BE49-F238E27FC236}">
                <a16:creationId xmlns:a16="http://schemas.microsoft.com/office/drawing/2014/main" id="{94F77C66-FB3D-4113-98AB-EEE3C003A7FE}"/>
              </a:ext>
            </a:extLst>
          </p:cNvPr>
          <p:cNvSpPr>
            <a:spLocks noGrp="1"/>
          </p:cNvSpPr>
          <p:nvPr>
            <p:ph type="dt" sz="half" idx="14"/>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5976DD1C-68A1-4037-A244-4A949E167E16}"/>
              </a:ext>
            </a:extLst>
          </p:cNvPr>
          <p:cNvSpPr>
            <a:spLocks noGrp="1"/>
          </p:cNvSpPr>
          <p:nvPr>
            <p:ph type="sldNum" sz="quarter" idx="15"/>
          </p:nvPr>
        </p:nvSpPr>
        <p:spPr/>
        <p:txBody>
          <a:bodyPr/>
          <a:lstStyle>
            <a:lvl1pPr>
              <a:defRPr/>
            </a:lvl1pPr>
          </a:lstStyle>
          <a:p>
            <a:pPr>
              <a:defRPr/>
            </a:pPr>
            <a:fld id="{EACA884A-695A-43DA-8A57-0FA0866CD356}" type="slidenum">
              <a:rPr lang="en-FI"/>
              <a:pPr>
                <a:defRPr/>
              </a:pPr>
              <a:t>‹#›</a:t>
            </a:fld>
            <a:endParaRPr lang="en-FI"/>
          </a:p>
        </p:txBody>
      </p:sp>
    </p:spTree>
    <p:extLst>
      <p:ext uri="{BB962C8B-B14F-4D97-AF65-F5344CB8AC3E}">
        <p14:creationId xmlns:p14="http://schemas.microsoft.com/office/powerpoint/2010/main" val="31701094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C2B0FDAA-FBB7-44EA-9533-40928F41D94B}"/>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3A7BB2E-81DA-4440-85AD-19D120D625F8}"/>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3CF797CA-BDDB-44C1-873B-2E45F6C5BAC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774" y="838453"/>
            <a:ext cx="5542084"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6238774" y="2284370"/>
            <a:ext cx="5542084"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7" name="Freeform 56"/>
          <p:cNvSpPr>
            <a:spLocks noGrp="1"/>
          </p:cNvSpPr>
          <p:nvPr>
            <p:ph type="pic" sz="quarter" idx="14"/>
          </p:nvPr>
        </p:nvSpPr>
        <p:spPr>
          <a:xfrm>
            <a:off x="0" y="849632"/>
            <a:ext cx="5704867" cy="6008368"/>
          </a:xfrm>
          <a:custGeom>
            <a:avLst/>
            <a:gdLst>
              <a:gd name="connsiteX0" fmla="*/ 446397 w 4278650"/>
              <a:gd name="connsiteY0" fmla="*/ 0 h 4506276"/>
              <a:gd name="connsiteX1" fmla="*/ 4274831 w 4278650"/>
              <a:gd name="connsiteY1" fmla="*/ 0 h 4506276"/>
              <a:gd name="connsiteX2" fmla="*/ 3592111 w 4278650"/>
              <a:gd name="connsiteY2" fmla="*/ 1498458 h 4506276"/>
              <a:gd name="connsiteX3" fmla="*/ 4273635 w 4278650"/>
              <a:gd name="connsiteY3" fmla="*/ 1496502 h 4506276"/>
              <a:gd name="connsiteX4" fmla="*/ 3589326 w 4278650"/>
              <a:gd name="connsiteY4" fmla="*/ 3003759 h 4506276"/>
              <a:gd name="connsiteX5" fmla="*/ 4278650 w 4278650"/>
              <a:gd name="connsiteY5" fmla="*/ 2999435 h 4506276"/>
              <a:gd name="connsiteX6" fmla="*/ 4278650 w 4278650"/>
              <a:gd name="connsiteY6" fmla="*/ 2999741 h 4506276"/>
              <a:gd name="connsiteX7" fmla="*/ 3596485 w 4278650"/>
              <a:gd name="connsiteY7" fmla="*/ 4506276 h 4506276"/>
              <a:gd name="connsiteX8" fmla="*/ 1770369 w 4278650"/>
              <a:gd name="connsiteY8" fmla="*/ 4506276 h 4506276"/>
              <a:gd name="connsiteX9" fmla="*/ 0 w 4278650"/>
              <a:gd name="connsiteY9" fmla="*/ 4505874 h 4506276"/>
              <a:gd name="connsiteX10" fmla="*/ 0 w 4278650"/>
              <a:gd name="connsiteY10" fmla="*/ 3980155 h 4506276"/>
              <a:gd name="connsiteX11" fmla="*/ 447729 w 4278650"/>
              <a:gd name="connsiteY11" fmla="*/ 3002345 h 4506276"/>
              <a:gd name="connsiteX12" fmla="*/ 0 w 4278650"/>
              <a:gd name="connsiteY12" fmla="*/ 3002560 h 4506276"/>
              <a:gd name="connsiteX13" fmla="*/ 0 w 4278650"/>
              <a:gd name="connsiteY13" fmla="*/ 2471541 h 4506276"/>
              <a:gd name="connsiteX14" fmla="*/ 444403 w 4278650"/>
              <a:gd name="connsiteY14" fmla="*/ 1499121 h 4506276"/>
              <a:gd name="connsiteX15" fmla="*/ 0 w 4278650"/>
              <a:gd name="connsiteY15" fmla="*/ 1498892 h 4506276"/>
              <a:gd name="connsiteX16" fmla="*/ 0 w 4278650"/>
              <a:gd name="connsiteY16" fmla="*/ 975257 h 4506276"/>
              <a:gd name="connsiteX17" fmla="*/ 41448 w 4278650"/>
              <a:gd name="connsiteY17" fmla="*/ 883454 h 4506276"/>
              <a:gd name="connsiteX18" fmla="*/ 404848 w 4278650"/>
              <a:gd name="connsiteY18" fmla="*/ 88205 h 450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78650" h="4506276">
                <a:moveTo>
                  <a:pt x="446397" y="0"/>
                </a:moveTo>
                <a:lnTo>
                  <a:pt x="4274831" y="0"/>
                </a:lnTo>
                <a:lnTo>
                  <a:pt x="3592111" y="1498458"/>
                </a:lnTo>
                <a:lnTo>
                  <a:pt x="4273635" y="1496502"/>
                </a:lnTo>
                <a:lnTo>
                  <a:pt x="3589326" y="3003759"/>
                </a:lnTo>
                <a:lnTo>
                  <a:pt x="4278650" y="2999435"/>
                </a:lnTo>
                <a:lnTo>
                  <a:pt x="4278650" y="2999741"/>
                </a:lnTo>
                <a:lnTo>
                  <a:pt x="3596485" y="4506276"/>
                </a:lnTo>
                <a:lnTo>
                  <a:pt x="1770369" y="4506276"/>
                </a:lnTo>
                <a:lnTo>
                  <a:pt x="0" y="4505874"/>
                </a:lnTo>
                <a:lnTo>
                  <a:pt x="0" y="3980155"/>
                </a:lnTo>
                <a:lnTo>
                  <a:pt x="447729" y="3002345"/>
                </a:lnTo>
                <a:lnTo>
                  <a:pt x="0" y="3002560"/>
                </a:lnTo>
                <a:lnTo>
                  <a:pt x="0" y="2471541"/>
                </a:lnTo>
                <a:lnTo>
                  <a:pt x="444403" y="1499121"/>
                </a:lnTo>
                <a:lnTo>
                  <a:pt x="0" y="1498892"/>
                </a:lnTo>
                <a:lnTo>
                  <a:pt x="0" y="975257"/>
                </a:lnTo>
                <a:lnTo>
                  <a:pt x="41448" y="883454"/>
                </a:lnTo>
                <a:cubicBezTo>
                  <a:pt x="159989" y="620975"/>
                  <a:pt x="294852" y="323210"/>
                  <a:pt x="404848" y="88205"/>
                </a:cubicBezTo>
                <a:close/>
              </a:path>
            </a:pathLst>
          </a:custGeom>
          <a:solidFill>
            <a:schemeClr val="accent1"/>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6B780306-2841-4779-A1E9-DA963EE50A35}"/>
              </a:ext>
            </a:extLst>
          </p:cNvPr>
          <p:cNvSpPr>
            <a:spLocks noGrp="1"/>
          </p:cNvSpPr>
          <p:nvPr>
            <p:ph type="dt" sz="half" idx="15"/>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8B315A58-A2B9-4E62-9E25-B76A06E89C71}"/>
              </a:ext>
            </a:extLst>
          </p:cNvPr>
          <p:cNvSpPr>
            <a:spLocks noGrp="1"/>
          </p:cNvSpPr>
          <p:nvPr>
            <p:ph type="sldNum" sz="quarter" idx="16"/>
          </p:nvPr>
        </p:nvSpPr>
        <p:spPr/>
        <p:txBody>
          <a:bodyPr/>
          <a:lstStyle>
            <a:lvl1pPr>
              <a:defRPr/>
            </a:lvl1pPr>
          </a:lstStyle>
          <a:p>
            <a:pPr>
              <a:defRPr/>
            </a:pPr>
            <a:fld id="{1629817B-45B5-4A69-BB75-22480D1A80D1}" type="slidenum">
              <a:rPr lang="en-FI"/>
              <a:pPr>
                <a:defRPr/>
              </a:pPr>
              <a:t>‹#›</a:t>
            </a:fld>
            <a:endParaRPr lang="en-FI"/>
          </a:p>
        </p:txBody>
      </p:sp>
    </p:spTree>
    <p:extLst>
      <p:ext uri="{BB962C8B-B14F-4D97-AF65-F5344CB8AC3E}">
        <p14:creationId xmlns:p14="http://schemas.microsoft.com/office/powerpoint/2010/main" val="15832111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561D8B88-4E2E-4C08-A8E7-B587DC66569C}"/>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5320A4C-E1C9-4570-8034-24C37CBEDF2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6C99755D-65F0-45C2-8177-858A5A57F498}"/>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Freeform 27"/>
          <p:cNvSpPr>
            <a:spLocks noGrp="1"/>
          </p:cNvSpPr>
          <p:nvPr>
            <p:ph type="pic" sz="quarter" idx="13"/>
          </p:nvPr>
        </p:nvSpPr>
        <p:spPr>
          <a:xfrm>
            <a:off x="6949018" y="844552"/>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2DD44E81-810F-4F78-9898-4C6F959B5B20}"/>
              </a:ext>
            </a:extLst>
          </p:cNvPr>
          <p:cNvSpPr>
            <a:spLocks noGrp="1"/>
          </p:cNvSpPr>
          <p:nvPr>
            <p:ph type="dt" sz="half" idx="14"/>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C849BD6F-074A-481B-A447-E1FE22508C41}"/>
              </a:ext>
            </a:extLst>
          </p:cNvPr>
          <p:cNvSpPr>
            <a:spLocks noGrp="1"/>
          </p:cNvSpPr>
          <p:nvPr>
            <p:ph type="sldNum" sz="quarter" idx="15"/>
          </p:nvPr>
        </p:nvSpPr>
        <p:spPr/>
        <p:txBody>
          <a:bodyPr/>
          <a:lstStyle>
            <a:lvl1pPr>
              <a:defRPr/>
            </a:lvl1pPr>
          </a:lstStyle>
          <a:p>
            <a:pPr>
              <a:defRPr/>
            </a:pPr>
            <a:fld id="{0FEB4A40-C785-48E7-A242-6571953A88B0}" type="slidenum">
              <a:rPr lang="en-FI"/>
              <a:pPr>
                <a:defRPr/>
              </a:pPr>
              <a:t>‹#›</a:t>
            </a:fld>
            <a:endParaRPr lang="en-FI"/>
          </a:p>
        </p:txBody>
      </p:sp>
    </p:spTree>
    <p:extLst>
      <p:ext uri="{BB962C8B-B14F-4D97-AF65-F5344CB8AC3E}">
        <p14:creationId xmlns:p14="http://schemas.microsoft.com/office/powerpoint/2010/main" val="42510056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BC805606-C2C9-4272-8E2C-B86A0E4DA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53"/>
          <a:stretch>
            <a:fillRect/>
          </a:stretch>
        </p:blipFill>
        <p:spPr bwMode="auto">
          <a:xfrm>
            <a:off x="-4234" y="0"/>
            <a:ext cx="9137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E3A21AE5-2951-4B68-A37C-5D441728417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6" name="Date Placeholder 3">
            <a:extLst>
              <a:ext uri="{FF2B5EF4-FFF2-40B4-BE49-F238E27FC236}">
                <a16:creationId xmlns:a16="http://schemas.microsoft.com/office/drawing/2014/main" id="{20BCA89D-C942-445C-9E5D-F9BCD89802DF}"/>
              </a:ext>
            </a:extLst>
          </p:cNvPr>
          <p:cNvSpPr>
            <a:spLocks noGrp="1"/>
          </p:cNvSpPr>
          <p:nvPr>
            <p:ph type="dt" sz="half" idx="10"/>
          </p:nvPr>
        </p:nvSpPr>
        <p:spPr/>
        <p:txBody>
          <a:bodyPr/>
          <a:lstStyle>
            <a:lvl1pPr>
              <a:defRPr/>
            </a:lvl1pPr>
          </a:lstStyle>
          <a:p>
            <a:pPr>
              <a:defRPr/>
            </a:pPr>
            <a:r>
              <a:rPr lang="fi-FI"/>
              <a:t>17.03.2023</a:t>
            </a:r>
            <a:endParaRPr lang="en-FI"/>
          </a:p>
        </p:txBody>
      </p:sp>
      <p:sp>
        <p:nvSpPr>
          <p:cNvPr id="7" name="Slide Number Placeholder 5">
            <a:extLst>
              <a:ext uri="{FF2B5EF4-FFF2-40B4-BE49-F238E27FC236}">
                <a16:creationId xmlns:a16="http://schemas.microsoft.com/office/drawing/2014/main" id="{42DCF490-020D-4914-A849-82E93A38D38B}"/>
              </a:ext>
            </a:extLst>
          </p:cNvPr>
          <p:cNvSpPr>
            <a:spLocks noGrp="1"/>
          </p:cNvSpPr>
          <p:nvPr>
            <p:ph type="sldNum" sz="quarter" idx="11"/>
          </p:nvPr>
        </p:nvSpPr>
        <p:spPr/>
        <p:txBody>
          <a:bodyPr/>
          <a:lstStyle>
            <a:lvl1pPr>
              <a:defRPr/>
            </a:lvl1pPr>
          </a:lstStyle>
          <a:p>
            <a:pPr>
              <a:defRPr/>
            </a:pPr>
            <a:fld id="{A1B3E2AA-74DA-4860-ABB4-19E52E810CC0}" type="slidenum">
              <a:rPr lang="en-FI"/>
              <a:pPr>
                <a:defRPr/>
              </a:pPr>
              <a:t>‹#›</a:t>
            </a:fld>
            <a:endParaRPr lang="en-FI"/>
          </a:p>
        </p:txBody>
      </p:sp>
    </p:spTree>
    <p:extLst>
      <p:ext uri="{BB962C8B-B14F-4D97-AF65-F5344CB8AC3E}">
        <p14:creationId xmlns:p14="http://schemas.microsoft.com/office/powerpoint/2010/main" val="30599307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989F1BD4-C0DB-4CA5-A3D4-A69C5DA36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75" t="24947"/>
          <a:stretch>
            <a:fillRect/>
          </a:stretch>
        </p:blipFill>
        <p:spPr bwMode="auto">
          <a:xfrm>
            <a:off x="1" y="0"/>
            <a:ext cx="7979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FD49D741-114B-453C-95DB-D3A41D06A11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 name="Picture 8">
            <a:extLst>
              <a:ext uri="{FF2B5EF4-FFF2-40B4-BE49-F238E27FC236}">
                <a16:creationId xmlns:a16="http://schemas.microsoft.com/office/drawing/2014/main" id="{D77F266F-B7C0-45BF-8480-9A135C095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7" name="Date Placeholder 3">
            <a:extLst>
              <a:ext uri="{FF2B5EF4-FFF2-40B4-BE49-F238E27FC236}">
                <a16:creationId xmlns:a16="http://schemas.microsoft.com/office/drawing/2014/main" id="{563A77AD-32D4-4AF7-87B6-DFC02B4826F3}"/>
              </a:ext>
            </a:extLst>
          </p:cNvPr>
          <p:cNvSpPr>
            <a:spLocks noGrp="1"/>
          </p:cNvSpPr>
          <p:nvPr>
            <p:ph type="dt" sz="half" idx="10"/>
          </p:nvPr>
        </p:nvSpPr>
        <p:spPr/>
        <p:txBody>
          <a:bodyPr/>
          <a:lstStyle>
            <a:lvl1pPr>
              <a:defRPr/>
            </a:lvl1pPr>
          </a:lstStyle>
          <a:p>
            <a:pPr>
              <a:defRPr/>
            </a:pPr>
            <a:r>
              <a:rPr lang="fi-FI"/>
              <a:t>17.03.2023</a:t>
            </a:r>
            <a:endParaRPr lang="en-FI"/>
          </a:p>
        </p:txBody>
      </p:sp>
      <p:sp>
        <p:nvSpPr>
          <p:cNvPr id="8" name="Slide Number Placeholder 5">
            <a:extLst>
              <a:ext uri="{FF2B5EF4-FFF2-40B4-BE49-F238E27FC236}">
                <a16:creationId xmlns:a16="http://schemas.microsoft.com/office/drawing/2014/main" id="{63A4F506-4572-4682-BEA0-799A27A97313}"/>
              </a:ext>
            </a:extLst>
          </p:cNvPr>
          <p:cNvSpPr>
            <a:spLocks noGrp="1"/>
          </p:cNvSpPr>
          <p:nvPr>
            <p:ph type="sldNum" sz="quarter" idx="11"/>
          </p:nvPr>
        </p:nvSpPr>
        <p:spPr/>
        <p:txBody>
          <a:bodyPr/>
          <a:lstStyle>
            <a:lvl1pPr>
              <a:defRPr/>
            </a:lvl1pPr>
          </a:lstStyle>
          <a:p>
            <a:pPr>
              <a:defRPr/>
            </a:pPr>
            <a:fld id="{302091D9-2953-4BD3-9C5A-3CC286718446}" type="slidenum">
              <a:rPr lang="en-FI"/>
              <a:pPr>
                <a:defRPr/>
              </a:pPr>
              <a:t>‹#›</a:t>
            </a:fld>
            <a:endParaRPr lang="en-FI"/>
          </a:p>
        </p:txBody>
      </p:sp>
    </p:spTree>
    <p:extLst>
      <p:ext uri="{BB962C8B-B14F-4D97-AF65-F5344CB8AC3E}">
        <p14:creationId xmlns:p14="http://schemas.microsoft.com/office/powerpoint/2010/main" val="1995367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545125" y="844061"/>
            <a:ext cx="11110543" cy="1155801"/>
          </a:xfrm>
        </p:spPr>
        <p:txBody>
          <a:bodyPr/>
          <a:lstStyle/>
          <a:p>
            <a:r>
              <a:rPr lang="fi-FI"/>
              <a:t>Muokkaa ots. perustyyl. napsautt.</a:t>
            </a:r>
            <a:endParaRPr lang="en-US" dirty="0"/>
          </a:p>
        </p:txBody>
      </p:sp>
      <p:sp>
        <p:nvSpPr>
          <p:cNvPr id="3" name="Content Placeholder 2"/>
          <p:cNvSpPr>
            <a:spLocks noGrp="1"/>
          </p:cNvSpPr>
          <p:nvPr>
            <p:ph sz="half" idx="1"/>
          </p:nvPr>
        </p:nvSpPr>
        <p:spPr>
          <a:xfrm>
            <a:off x="536333" y="2299723"/>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4" y="2289977"/>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D8589D37-B699-45B7-93D0-EA242B74B446}"/>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6" name="Slide Number Placeholder 5">
            <a:extLst>
              <a:ext uri="{FF2B5EF4-FFF2-40B4-BE49-F238E27FC236}">
                <a16:creationId xmlns:a16="http://schemas.microsoft.com/office/drawing/2014/main" id="{A913AEC4-7C33-46CA-BCEF-2E6FD000C083}"/>
              </a:ext>
            </a:extLst>
          </p:cNvPr>
          <p:cNvSpPr>
            <a:spLocks noGrp="1"/>
          </p:cNvSpPr>
          <p:nvPr>
            <p:ph type="sldNum" sz="quarter" idx="11"/>
          </p:nvPr>
        </p:nvSpPr>
        <p:spPr/>
        <p:txBody>
          <a:bodyPr/>
          <a:lstStyle>
            <a:lvl1pPr>
              <a:defRPr/>
            </a:lvl1pPr>
          </a:lstStyle>
          <a:p>
            <a:pPr>
              <a:defRPr/>
            </a:pPr>
            <a:fld id="{DBCB6CAA-90CD-4377-84A8-DB0D9E43D52E}" type="slidenum">
              <a:rPr lang="en-FI"/>
              <a:pPr>
                <a:defRPr/>
              </a:pPr>
              <a:t>‹#›</a:t>
            </a:fld>
            <a:endParaRPr lang="en-FI" dirty="0"/>
          </a:p>
        </p:txBody>
      </p:sp>
    </p:spTree>
    <p:extLst>
      <p:ext uri="{BB962C8B-B14F-4D97-AF65-F5344CB8AC3E}">
        <p14:creationId xmlns:p14="http://schemas.microsoft.com/office/powerpoint/2010/main" val="10530895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55800"/>
          </a:xfrm>
        </p:spPr>
        <p:txBody>
          <a:bodyPr/>
          <a:lstStyle/>
          <a:p>
            <a:r>
              <a:rPr lang="fi-FI"/>
              <a:t>Muokkaa ots. perustyyl. napsautt.</a:t>
            </a:r>
            <a:endParaRPr lang="en-US" dirty="0"/>
          </a:p>
        </p:txBody>
      </p:sp>
      <p:sp>
        <p:nvSpPr>
          <p:cNvPr id="3" name="Text Placeholder 2"/>
          <p:cNvSpPr>
            <a:spLocks noGrp="1"/>
          </p:cNvSpPr>
          <p:nvPr>
            <p:ph type="body" idx="1"/>
          </p:nvPr>
        </p:nvSpPr>
        <p:spPr>
          <a:xfrm>
            <a:off x="545123"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29980"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3">
            <a:extLst>
              <a:ext uri="{FF2B5EF4-FFF2-40B4-BE49-F238E27FC236}">
                <a16:creationId xmlns:a16="http://schemas.microsoft.com/office/drawing/2014/main" id="{CEB86A60-7F78-4304-ADB1-63D46649981D}"/>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8" name="Slide Number Placeholder 5">
            <a:extLst>
              <a:ext uri="{FF2B5EF4-FFF2-40B4-BE49-F238E27FC236}">
                <a16:creationId xmlns:a16="http://schemas.microsoft.com/office/drawing/2014/main" id="{354048D9-D2B3-4EA0-811A-3A2CBFA45A2F}"/>
              </a:ext>
            </a:extLst>
          </p:cNvPr>
          <p:cNvSpPr>
            <a:spLocks noGrp="1"/>
          </p:cNvSpPr>
          <p:nvPr>
            <p:ph type="sldNum" sz="quarter" idx="11"/>
          </p:nvPr>
        </p:nvSpPr>
        <p:spPr/>
        <p:txBody>
          <a:bodyPr/>
          <a:lstStyle>
            <a:lvl1pPr>
              <a:defRPr/>
            </a:lvl1pPr>
          </a:lstStyle>
          <a:p>
            <a:pPr>
              <a:defRPr/>
            </a:pPr>
            <a:fld id="{25D0F0E1-AA62-425E-86E7-7568D7ED89BC}" type="slidenum">
              <a:rPr lang="en-FI"/>
              <a:pPr>
                <a:defRPr/>
              </a:pPr>
              <a:t>‹#›</a:t>
            </a:fld>
            <a:endParaRPr lang="en-FI" dirty="0"/>
          </a:p>
        </p:txBody>
      </p:sp>
    </p:spTree>
    <p:extLst>
      <p:ext uri="{BB962C8B-B14F-4D97-AF65-F5344CB8AC3E}">
        <p14:creationId xmlns:p14="http://schemas.microsoft.com/office/powerpoint/2010/main" val="27651638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03524"/>
          </a:xfrm>
        </p:spPr>
        <p:txBody>
          <a:bodyPr/>
          <a:lstStyle/>
          <a:p>
            <a:r>
              <a:rPr lang="fi-FI"/>
              <a:t>Muokkaa ots. perustyyl. napsautt.</a:t>
            </a:r>
            <a:endParaRPr lang="en-US" dirty="0"/>
          </a:p>
        </p:txBody>
      </p:sp>
      <p:sp>
        <p:nvSpPr>
          <p:cNvPr id="3" name="Date Placeholder 3">
            <a:extLst>
              <a:ext uri="{FF2B5EF4-FFF2-40B4-BE49-F238E27FC236}">
                <a16:creationId xmlns:a16="http://schemas.microsoft.com/office/drawing/2014/main" id="{2FC450E0-28AE-4C14-AD15-BF0FF7717B9F}"/>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4" name="Slide Number Placeholder 5">
            <a:extLst>
              <a:ext uri="{FF2B5EF4-FFF2-40B4-BE49-F238E27FC236}">
                <a16:creationId xmlns:a16="http://schemas.microsoft.com/office/drawing/2014/main" id="{1B68150E-EFA5-425C-B2EC-513E2E0BFC3E}"/>
              </a:ext>
            </a:extLst>
          </p:cNvPr>
          <p:cNvSpPr>
            <a:spLocks noGrp="1"/>
          </p:cNvSpPr>
          <p:nvPr>
            <p:ph type="sldNum" sz="quarter" idx="11"/>
          </p:nvPr>
        </p:nvSpPr>
        <p:spPr/>
        <p:txBody>
          <a:bodyPr/>
          <a:lstStyle>
            <a:lvl1pPr>
              <a:defRPr/>
            </a:lvl1pPr>
          </a:lstStyle>
          <a:p>
            <a:pPr>
              <a:defRPr/>
            </a:pPr>
            <a:fld id="{C2ECBA36-A266-44AD-A3C0-79D40D9D9D02}" type="slidenum">
              <a:rPr lang="en-FI"/>
              <a:pPr>
                <a:defRPr/>
              </a:pPr>
              <a:t>‹#›</a:t>
            </a:fld>
            <a:endParaRPr lang="en-FI" dirty="0"/>
          </a:p>
        </p:txBody>
      </p:sp>
    </p:spTree>
    <p:extLst>
      <p:ext uri="{BB962C8B-B14F-4D97-AF65-F5344CB8AC3E}">
        <p14:creationId xmlns:p14="http://schemas.microsoft.com/office/powerpoint/2010/main" val="24840960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B8F1C84-CA74-44FD-987E-64153D868FBE}"/>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3" name="Slide Number Placeholder 5">
            <a:extLst>
              <a:ext uri="{FF2B5EF4-FFF2-40B4-BE49-F238E27FC236}">
                <a16:creationId xmlns:a16="http://schemas.microsoft.com/office/drawing/2014/main" id="{6396B4DE-1FCC-4128-AD91-9DD425363721}"/>
              </a:ext>
            </a:extLst>
          </p:cNvPr>
          <p:cNvSpPr>
            <a:spLocks noGrp="1"/>
          </p:cNvSpPr>
          <p:nvPr>
            <p:ph type="sldNum" sz="quarter" idx="11"/>
          </p:nvPr>
        </p:nvSpPr>
        <p:spPr/>
        <p:txBody>
          <a:bodyPr/>
          <a:lstStyle>
            <a:lvl1pPr>
              <a:defRPr/>
            </a:lvl1pPr>
          </a:lstStyle>
          <a:p>
            <a:pPr>
              <a:defRPr/>
            </a:pPr>
            <a:fld id="{A7E6600D-476A-4D56-9EB5-52D5C7A8FF79}" type="slidenum">
              <a:rPr lang="en-FI"/>
              <a:pPr>
                <a:defRPr/>
              </a:pPr>
              <a:t>‹#›</a:t>
            </a:fld>
            <a:endParaRPr lang="en-FI" dirty="0"/>
          </a:p>
        </p:txBody>
      </p:sp>
    </p:spTree>
    <p:extLst>
      <p:ext uri="{BB962C8B-B14F-4D97-AF65-F5344CB8AC3E}">
        <p14:creationId xmlns:p14="http://schemas.microsoft.com/office/powerpoint/2010/main" val="32509068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5" y="844057"/>
            <a:ext cx="4218111" cy="1213343"/>
          </a:xfrm>
        </p:spPr>
        <p:txBody>
          <a:bodyPr/>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844057"/>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553915" y="2057399"/>
            <a:ext cx="4218111" cy="4255476"/>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E0A366CB-1491-4BF8-B46E-C77204CFD25D}"/>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6" name="Slide Number Placeholder 5">
            <a:extLst>
              <a:ext uri="{FF2B5EF4-FFF2-40B4-BE49-F238E27FC236}">
                <a16:creationId xmlns:a16="http://schemas.microsoft.com/office/drawing/2014/main" id="{37964C0F-043C-4775-842E-638AC7D9F0FC}"/>
              </a:ext>
            </a:extLst>
          </p:cNvPr>
          <p:cNvSpPr>
            <a:spLocks noGrp="1"/>
          </p:cNvSpPr>
          <p:nvPr>
            <p:ph type="sldNum" sz="quarter" idx="11"/>
          </p:nvPr>
        </p:nvSpPr>
        <p:spPr/>
        <p:txBody>
          <a:bodyPr/>
          <a:lstStyle>
            <a:lvl1pPr>
              <a:defRPr/>
            </a:lvl1pPr>
          </a:lstStyle>
          <a:p>
            <a:pPr>
              <a:defRPr/>
            </a:pPr>
            <a:fld id="{DF054C6D-5182-4481-9189-2CBD0D1236A6}" type="slidenum">
              <a:rPr lang="en-FI"/>
              <a:pPr>
                <a:defRPr/>
              </a:pPr>
              <a:t>‹#›</a:t>
            </a:fld>
            <a:endParaRPr lang="en-FI" dirty="0"/>
          </a:p>
        </p:txBody>
      </p:sp>
    </p:spTree>
    <p:extLst>
      <p:ext uri="{BB962C8B-B14F-4D97-AF65-F5344CB8AC3E}">
        <p14:creationId xmlns:p14="http://schemas.microsoft.com/office/powerpoint/2010/main" val="18339999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5" y="842134"/>
            <a:ext cx="4218111" cy="1213343"/>
          </a:xfrm>
        </p:spPr>
        <p:txBody>
          <a:bodyPr/>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6" y="842134"/>
            <a:ext cx="6454897" cy="546882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i-FI" noProof="0" dirty="0"/>
              <a:t>Lisää kuva napsauttamalla kuvaketta</a:t>
            </a:r>
            <a:endParaRPr lang="en-US" noProof="0" dirty="0"/>
          </a:p>
        </p:txBody>
      </p:sp>
      <p:sp>
        <p:nvSpPr>
          <p:cNvPr id="4" name="Text Placeholder 3"/>
          <p:cNvSpPr>
            <a:spLocks noGrp="1"/>
          </p:cNvSpPr>
          <p:nvPr>
            <p:ph type="body" sz="half" idx="2"/>
          </p:nvPr>
        </p:nvSpPr>
        <p:spPr>
          <a:xfrm>
            <a:off x="7419975" y="2055476"/>
            <a:ext cx="4218111" cy="42554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FE64852B-D77D-4E25-A76A-ABB3C79B7A72}"/>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6" name="Slide Number Placeholder 5">
            <a:extLst>
              <a:ext uri="{FF2B5EF4-FFF2-40B4-BE49-F238E27FC236}">
                <a16:creationId xmlns:a16="http://schemas.microsoft.com/office/drawing/2014/main" id="{7FCE1914-65E9-4FF7-B5DB-C003DE64EF0D}"/>
              </a:ext>
            </a:extLst>
          </p:cNvPr>
          <p:cNvSpPr>
            <a:spLocks noGrp="1"/>
          </p:cNvSpPr>
          <p:nvPr>
            <p:ph type="sldNum" sz="quarter" idx="11"/>
          </p:nvPr>
        </p:nvSpPr>
        <p:spPr/>
        <p:txBody>
          <a:bodyPr/>
          <a:lstStyle>
            <a:lvl1pPr>
              <a:defRPr/>
            </a:lvl1pPr>
          </a:lstStyle>
          <a:p>
            <a:pPr>
              <a:defRPr/>
            </a:pPr>
            <a:fld id="{C266CDDC-CA54-4718-8C05-1587F2954B41}" type="slidenum">
              <a:rPr lang="en-FI"/>
              <a:pPr>
                <a:defRPr/>
              </a:pPr>
              <a:t>‹#›</a:t>
            </a:fld>
            <a:endParaRPr lang="en-FI" dirty="0"/>
          </a:p>
        </p:txBody>
      </p:sp>
    </p:spTree>
    <p:extLst>
      <p:ext uri="{BB962C8B-B14F-4D97-AF65-F5344CB8AC3E}">
        <p14:creationId xmlns:p14="http://schemas.microsoft.com/office/powerpoint/2010/main" val="17640370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039C17F9-510D-406C-A27A-32741CC72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DE48F49F-CCB6-4046-BA9E-0D10D1146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51" y="723901"/>
            <a:ext cx="1701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3913" y="2986929"/>
            <a:ext cx="5405236" cy="1103524"/>
          </a:xfrm>
        </p:spPr>
        <p:txBody>
          <a:bodyPr anchor="b"/>
          <a:lstStyle/>
          <a:p>
            <a:r>
              <a:rPr lang="fi-FI"/>
              <a:t>Muokkaa ots. perustyyl. napsautt.</a:t>
            </a:r>
            <a:endParaRPr lang="en-FI" dirty="0"/>
          </a:p>
        </p:txBody>
      </p:sp>
      <p:sp>
        <p:nvSpPr>
          <p:cNvPr id="11" name="Text Placeholder 10"/>
          <p:cNvSpPr>
            <a:spLocks noGrp="1"/>
          </p:cNvSpPr>
          <p:nvPr>
            <p:ph type="body" sz="quarter" idx="17"/>
          </p:nvPr>
        </p:nvSpPr>
        <p:spPr>
          <a:xfrm>
            <a:off x="553915" y="4212772"/>
            <a:ext cx="5405236" cy="1267469"/>
          </a:xfrm>
        </p:spPr>
        <p:txBody>
          <a:bodyPr>
            <a:normAutofit/>
          </a:bodyPr>
          <a:lstStyle>
            <a:lvl1pPr marL="0" indent="0">
              <a:buNone/>
              <a:defRPr sz="2133"/>
            </a:lvl1pPr>
            <a:lvl2pPr marL="457189" indent="0">
              <a:buNone/>
              <a:defRPr/>
            </a:lvl2pPr>
          </a:lstStyle>
          <a:p>
            <a:pPr lvl="0"/>
            <a:r>
              <a:rPr lang="fi-FI"/>
              <a:t>Muokkaa tekstin perustyylejä napsauttamalla</a:t>
            </a:r>
          </a:p>
        </p:txBody>
      </p:sp>
      <p:sp>
        <p:nvSpPr>
          <p:cNvPr id="13" name="Text Placeholder 12"/>
          <p:cNvSpPr>
            <a:spLocks noGrp="1"/>
          </p:cNvSpPr>
          <p:nvPr>
            <p:ph type="body" sz="quarter" idx="18"/>
          </p:nvPr>
        </p:nvSpPr>
        <p:spPr>
          <a:xfrm>
            <a:off x="553914" y="5602562"/>
            <a:ext cx="5405236" cy="831300"/>
          </a:xfrm>
        </p:spPr>
        <p:txBody>
          <a:bodyPr anchor="b">
            <a:normAutofit/>
          </a:bodyPr>
          <a:lstStyle>
            <a:lvl1pPr marL="0" indent="0">
              <a:spcBef>
                <a:spcPts val="0"/>
              </a:spcBef>
              <a:buNone/>
              <a:defRPr sz="1467"/>
            </a:lvl1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9289891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Otsikkodia 1">
    <p:bg>
      <p:bgPr>
        <a:solidFill>
          <a:srgbClr val="250E62"/>
        </a:solidFill>
        <a:effectLst/>
      </p:bgPr>
    </p:bg>
    <p:spTree>
      <p:nvGrpSpPr>
        <p:cNvPr id="1" name=""/>
        <p:cNvGrpSpPr/>
        <p:nvPr/>
      </p:nvGrpSpPr>
      <p:grpSpPr>
        <a:xfrm>
          <a:off x="0" y="0"/>
          <a:ext cx="0" cy="0"/>
          <a:chOff x="0" y="0"/>
          <a:chExt cx="0" cy="0"/>
        </a:xfrm>
      </p:grpSpPr>
      <p:pic>
        <p:nvPicPr>
          <p:cNvPr id="5" name="Picture 8" descr="Kuopion kaupungin logo, jossa sana Kuopio kirjoitettu valkoisilla kirjaimilla.">
            <a:extLst>
              <a:ext uri="{FF2B5EF4-FFF2-40B4-BE49-F238E27FC236}">
                <a16:creationId xmlns:a16="http://schemas.microsoft.com/office/drawing/2014/main" id="{22AC848F-83E1-4EB9-A806-75981CC21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4" name="Picture Placeholder 6">
            <a:extLst>
              <a:ext uri="{FF2B5EF4-FFF2-40B4-BE49-F238E27FC236}">
                <a16:creationId xmlns:a16="http://schemas.microsoft.com/office/drawing/2014/main" id="{74730160-3F9A-8967-35E0-5ED1A36E2B53}"/>
              </a:ext>
              <a:ext uri="{C183D7F6-B498-43B3-948B-1728B52AA6E4}">
                <adec:decorative xmlns:adec="http://schemas.microsoft.com/office/drawing/2017/decorative" val="0"/>
              </a:ext>
            </a:extLst>
          </p:cNvPr>
          <p:cNvSpPr>
            <a:spLocks noGrp="1"/>
          </p:cNvSpPr>
          <p:nvPr>
            <p:ph type="pic" sz="quarter" idx="11"/>
          </p:nvPr>
        </p:nvSpPr>
        <p:spPr>
          <a:xfrm>
            <a:off x="5359941" y="1"/>
            <a:ext cx="6856641" cy="6866753"/>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6876700 h 6876700"/>
              <a:gd name="connsiteX12" fmla="*/ 1 w 6847900"/>
              <a:gd name="connsiteY12" fmla="*/ 0 h 6876700"/>
              <a:gd name="connsiteX13" fmla="*/ 1 w 6847900"/>
              <a:gd name="connsiteY13" fmla="*/ 6876700 h 6876700"/>
              <a:gd name="connsiteX14" fmla="*/ 0 w 6847900"/>
              <a:gd name="connsiteY14"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6876700 h 6876700"/>
              <a:gd name="connsiteX12" fmla="*/ 1 w 6847900"/>
              <a:gd name="connsiteY12" fmla="*/ 6876700 h 6876700"/>
              <a:gd name="connsiteX13" fmla="*/ 0 w 6847900"/>
              <a:gd name="connsiteY13" fmla="*/ 6876700 h 6876700"/>
              <a:gd name="connsiteX0" fmla="*/ 2970804 w 6847900"/>
              <a:gd name="connsiteY0" fmla="*/ 0 h 6857999"/>
              <a:gd name="connsiteX1" fmla="*/ 3401652 w 6847900"/>
              <a:gd name="connsiteY1" fmla="*/ 0 h 6857999"/>
              <a:gd name="connsiteX2" fmla="*/ 3560351 w 6847900"/>
              <a:gd name="connsiteY2" fmla="*/ 36449 h 6857999"/>
              <a:gd name="connsiteX3" fmla="*/ 6842399 w 6847900"/>
              <a:gd name="connsiteY3" fmla="*/ 3934039 h 6857999"/>
              <a:gd name="connsiteX4" fmla="*/ 3280742 w 6847900"/>
              <a:gd name="connsiteY4" fmla="*/ 5548737 h 6857999"/>
              <a:gd name="connsiteX5" fmla="*/ 3366617 w 6847900"/>
              <a:gd name="connsiteY5" fmla="*/ 6829227 h 6857999"/>
              <a:gd name="connsiteX6" fmla="*/ 1800359 w 6847900"/>
              <a:gd name="connsiteY6" fmla="*/ 5977176 h 6857999"/>
              <a:gd name="connsiteX7" fmla="*/ 85925 w 6847900"/>
              <a:gd name="connsiteY7" fmla="*/ 2734164 h 6857999"/>
              <a:gd name="connsiteX8" fmla="*/ 3312643 w 6847900"/>
              <a:gd name="connsiteY8" fmla="*/ 2936208 h 6857999"/>
              <a:gd name="connsiteX9" fmla="*/ 2844879 w 6847900"/>
              <a:gd name="connsiteY9" fmla="*/ 23075 h 6857999"/>
              <a:gd name="connsiteX10" fmla="*/ 2970804 w 6847900"/>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7900" h="6857999">
                <a:moveTo>
                  <a:pt x="2970804" y="0"/>
                </a:moveTo>
                <a:lnTo>
                  <a:pt x="3401652" y="0"/>
                </a:lnTo>
                <a:lnTo>
                  <a:pt x="3560351" y="36449"/>
                </a:lnTo>
                <a:cubicBezTo>
                  <a:pt x="4415738" y="300460"/>
                  <a:pt x="6420326" y="1489394"/>
                  <a:pt x="6842399" y="3934039"/>
                </a:cubicBezTo>
                <a:cubicBezTo>
                  <a:pt x="7007883" y="7454732"/>
                  <a:pt x="3386019" y="3652677"/>
                  <a:pt x="3280742" y="5548737"/>
                </a:cubicBezTo>
                <a:cubicBezTo>
                  <a:pt x="3255648" y="6000678"/>
                  <a:pt x="3570167" y="6687971"/>
                  <a:pt x="3366617" y="6829227"/>
                </a:cubicBezTo>
                <a:cubicBezTo>
                  <a:pt x="3163067" y="6970483"/>
                  <a:pt x="2410878" y="6576585"/>
                  <a:pt x="1800359" y="5977176"/>
                </a:cubicBezTo>
                <a:cubicBezTo>
                  <a:pt x="1153175" y="5341769"/>
                  <a:pt x="-377323" y="3878254"/>
                  <a:pt x="85925" y="2734164"/>
                </a:cubicBezTo>
                <a:cubicBezTo>
                  <a:pt x="549173" y="1590074"/>
                  <a:pt x="4668383" y="4423210"/>
                  <a:pt x="3312643" y="2936208"/>
                </a:cubicBezTo>
                <a:cubicBezTo>
                  <a:pt x="1627836" y="1042436"/>
                  <a:pt x="2128420" y="209702"/>
                  <a:pt x="2844879" y="23075"/>
                </a:cubicBezTo>
                <a:lnTo>
                  <a:pt x="2970804" y="0"/>
                </a:lnTo>
                <a:close/>
              </a:path>
            </a:pathLst>
          </a:custGeom>
          <a:solidFill>
            <a:schemeClr val="accent3"/>
          </a:solidFill>
        </p:spPr>
        <p:txBody>
          <a:bodyPr wrap="square">
            <a:noAutofit/>
          </a:bodyPr>
          <a:lstStyle/>
          <a:p>
            <a:r>
              <a:rPr lang="fi-FI"/>
              <a:t>Lisää kuva napsauttamalla kuvaketta</a:t>
            </a:r>
            <a:endParaRPr lang="en-FI" dirty="0"/>
          </a:p>
        </p:txBody>
      </p:sp>
    </p:spTree>
    <p:extLst>
      <p:ext uri="{BB962C8B-B14F-4D97-AF65-F5344CB8AC3E}">
        <p14:creationId xmlns:p14="http://schemas.microsoft.com/office/powerpoint/2010/main" val="5934215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tsikko ja sisältö 1">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58B19DB3-4B7C-41BA-AE3B-EBE093D94951}"/>
              </a:ext>
            </a:extLst>
          </p:cNvPr>
          <p:cNvSpPr>
            <a:spLocks noGrp="1"/>
          </p:cNvSpPr>
          <p:nvPr>
            <p:ph type="dt" sz="half" idx="10"/>
          </p:nvPr>
        </p:nvSpPr>
        <p:spPr/>
        <p:txBody>
          <a:bodyPr/>
          <a:lstStyle>
            <a:lvl1pPr>
              <a:defRPr/>
            </a:lvl1pPr>
          </a:lstStyle>
          <a:p>
            <a:pPr>
              <a:defRPr/>
            </a:pPr>
            <a:fld id="{BAE6F401-8C23-4AD3-94D9-ECD1B46D1969}" type="datetime1">
              <a:rPr lang="fi-FI"/>
              <a:pPr>
                <a:defRPr/>
              </a:pPr>
              <a:t>16.11.2023</a:t>
            </a:fld>
            <a:endParaRPr lang="en-FI"/>
          </a:p>
        </p:txBody>
      </p:sp>
      <p:sp>
        <p:nvSpPr>
          <p:cNvPr id="9" name="Slide Number Placeholder 5">
            <a:extLst>
              <a:ext uri="{FF2B5EF4-FFF2-40B4-BE49-F238E27FC236}">
                <a16:creationId xmlns:a16="http://schemas.microsoft.com/office/drawing/2014/main" id="{2FF2BEA8-23B5-4DD2-A9DB-98C4332E5AA2}"/>
              </a:ext>
            </a:extLst>
          </p:cNvPr>
          <p:cNvSpPr>
            <a:spLocks noGrp="1"/>
          </p:cNvSpPr>
          <p:nvPr>
            <p:ph type="sldNum" sz="quarter" idx="11"/>
          </p:nvPr>
        </p:nvSpPr>
        <p:spPr/>
        <p:txBody>
          <a:bodyPr/>
          <a:lstStyle>
            <a:lvl1pPr>
              <a:defRPr/>
            </a:lvl1pPr>
          </a:lstStyle>
          <a:p>
            <a:pPr>
              <a:defRPr/>
            </a:pPr>
            <a:fld id="{81CEFACB-7DA3-4681-A2B7-96892D925249}" type="slidenum">
              <a:rPr lang="en-FI"/>
              <a:pPr>
                <a:defRPr/>
              </a:pPr>
              <a:t>‹#›</a:t>
            </a:fld>
            <a:endParaRPr lang="en-FI"/>
          </a:p>
        </p:txBody>
      </p:sp>
      <p:cxnSp>
        <p:nvCxnSpPr>
          <p:cNvPr id="5" name="Straight Connector 7">
            <a:extLst>
              <a:ext uri="{FF2B5EF4-FFF2-40B4-BE49-F238E27FC236}">
                <a16:creationId xmlns:a16="http://schemas.microsoft.com/office/drawing/2014/main" id="{627C7211-012D-4ED4-87B6-E2B0E265D3D2}"/>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6">
            <a:extLst>
              <a:ext uri="{FF2B5EF4-FFF2-40B4-BE49-F238E27FC236}">
                <a16:creationId xmlns:a16="http://schemas.microsoft.com/office/drawing/2014/main" id="{F7F611E0-53BB-499D-A0D3-4716540336A3}"/>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479"/>
          <a:stretch>
            <a:fillRect/>
          </a:stretch>
        </p:blipFill>
        <p:spPr bwMode="auto">
          <a:xfrm>
            <a:off x="7279218" y="-10584"/>
            <a:ext cx="4912783" cy="6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4840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Otsikkodia 2">
    <p:bg>
      <p:bgPr>
        <a:solidFill>
          <a:srgbClr val="5A71DF"/>
        </a:solidFill>
        <a:effectLst/>
      </p:bgPr>
    </p:bg>
    <p:spTree>
      <p:nvGrpSpPr>
        <p:cNvPr id="1" name=""/>
        <p:cNvGrpSpPr/>
        <p:nvPr/>
      </p:nvGrpSpPr>
      <p:grpSpPr>
        <a:xfrm>
          <a:off x="0" y="0"/>
          <a:ext cx="0" cy="0"/>
          <a:chOff x="0" y="0"/>
          <a:chExt cx="0" cy="0"/>
        </a:xfrm>
      </p:grpSpPr>
      <p:pic>
        <p:nvPicPr>
          <p:cNvPr id="5" name="Picture 8" descr="Kuopion kaupungin logo, jossa sana Kuopio kirjoitettu valkoisilla kirjaimilla.">
            <a:extLst>
              <a:ext uri="{FF2B5EF4-FFF2-40B4-BE49-F238E27FC236}">
                <a16:creationId xmlns:a16="http://schemas.microsoft.com/office/drawing/2014/main" id="{B353599C-B435-4A7D-8E5A-290F75391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a:extLst>
              <a:ext uri="{C183D7F6-B498-43B3-948B-1728B52AA6E4}">
                <adec:decorative xmlns:adec="http://schemas.microsoft.com/office/drawing/2017/decorative" val="0"/>
              </a:ext>
            </a:extLst>
          </p:cNvPr>
          <p:cNvSpPr>
            <a:spLocks noGrp="1"/>
          </p:cNvSpPr>
          <p:nvPr>
            <p:ph type="pic" sz="quarter" idx="12"/>
          </p:nvPr>
        </p:nvSpPr>
        <p:spPr>
          <a:xfrm>
            <a:off x="5323789" y="2"/>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CEFF8C"/>
          </a:solidFill>
        </p:spPr>
        <p:txBody>
          <a:bodyPr rtlCol="0">
            <a:noAutofit/>
          </a:bodyPr>
          <a:lstStyle/>
          <a:p>
            <a:pPr lvl="0"/>
            <a:r>
              <a:rPr lang="fi-FI" noProof="0"/>
              <a:t>Lisää kuva napsauttamalla kuvaketta</a:t>
            </a:r>
            <a:endParaRPr lang="en-FI" noProof="0"/>
          </a:p>
        </p:txBody>
      </p:sp>
    </p:spTree>
    <p:extLst>
      <p:ext uri="{BB962C8B-B14F-4D97-AF65-F5344CB8AC3E}">
        <p14:creationId xmlns:p14="http://schemas.microsoft.com/office/powerpoint/2010/main" val="11958204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Otsikkodia 3">
    <p:bg>
      <p:bgPr>
        <a:solidFill>
          <a:srgbClr val="275D38"/>
        </a:solidFill>
        <a:effectLst/>
      </p:bgPr>
    </p:bg>
    <p:spTree>
      <p:nvGrpSpPr>
        <p:cNvPr id="1" name=""/>
        <p:cNvGrpSpPr/>
        <p:nvPr/>
      </p:nvGrpSpPr>
      <p:grpSpPr>
        <a:xfrm>
          <a:off x="0" y="0"/>
          <a:ext cx="0" cy="0"/>
          <a:chOff x="0" y="0"/>
          <a:chExt cx="0" cy="0"/>
        </a:xfrm>
      </p:grpSpPr>
      <p:pic>
        <p:nvPicPr>
          <p:cNvPr id="5" name="Picture 9" descr="Kuopion kaupungin logo, jossa sana Kuopio kirjoitettu valkoisilla kirjaimilla.">
            <a:extLst>
              <a:ext uri="{FF2B5EF4-FFF2-40B4-BE49-F238E27FC236}">
                <a16:creationId xmlns:a16="http://schemas.microsoft.com/office/drawing/2014/main" id="{D00E06DD-EC62-49E5-B635-19434DB043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a:extLst>
              <a:ext uri="{C183D7F6-B498-43B3-948B-1728B52AA6E4}">
                <adec:decorative xmlns:adec="http://schemas.microsoft.com/office/drawing/2017/decorative" val="0"/>
              </a:ext>
            </a:extLst>
          </p:cNvPr>
          <p:cNvSpPr>
            <a:spLocks noGrp="1"/>
          </p:cNvSpPr>
          <p:nvPr>
            <p:ph type="pic" sz="quarter" idx="12"/>
          </p:nvPr>
        </p:nvSpPr>
        <p:spPr bwMode="auto">
          <a:xfrm>
            <a:off x="5343138" y="0"/>
            <a:ext cx="6838556"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rtlCol="0">
            <a:noAutofit/>
          </a:bodyPr>
          <a:lstStyle>
            <a:lvl1pPr>
              <a:defRPr>
                <a:solidFill>
                  <a:schemeClr val="bg1"/>
                </a:solidFill>
              </a:defRPr>
            </a:lvl1pPr>
          </a:lstStyle>
          <a:p>
            <a:pPr lvl="0"/>
            <a:r>
              <a:rPr lang="fi-FI" noProof="0"/>
              <a:t>Lisää kuva napsauttamalla kuvaketta</a:t>
            </a:r>
            <a:endParaRPr lang="en-FI" noProof="0" dirty="0"/>
          </a:p>
        </p:txBody>
      </p:sp>
    </p:spTree>
    <p:extLst>
      <p:ext uri="{BB962C8B-B14F-4D97-AF65-F5344CB8AC3E}">
        <p14:creationId xmlns:p14="http://schemas.microsoft.com/office/powerpoint/2010/main" val="12318589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760DD4EF-0A3B-47E8-A8C7-5D060099AEAA}"/>
              </a:ext>
            </a:extLst>
          </p:cNvPr>
          <p:cNvSpPr>
            <a:spLocks noGrp="1"/>
          </p:cNvSpPr>
          <p:nvPr>
            <p:ph type="dt" sz="half" idx="10"/>
          </p:nvPr>
        </p:nvSpPr>
        <p:spPr/>
        <p:txBody>
          <a:bodyPr/>
          <a:lstStyle>
            <a:lvl1pPr>
              <a:defRPr/>
            </a:lvl1pPr>
          </a:lstStyle>
          <a:p>
            <a:pPr>
              <a:defRPr/>
            </a:pPr>
            <a:fld id="{3A32C0E8-5D39-479D-A6BC-57F37751B110}" type="datetime1">
              <a:rPr lang="fi-FI"/>
              <a:pPr>
                <a:defRPr/>
              </a:pPr>
              <a:t>16.11.2023</a:t>
            </a:fld>
            <a:endParaRPr lang="en-FI" dirty="0"/>
          </a:p>
        </p:txBody>
      </p:sp>
      <p:sp>
        <p:nvSpPr>
          <p:cNvPr id="5" name="Slide Number Placeholder 5">
            <a:extLst>
              <a:ext uri="{FF2B5EF4-FFF2-40B4-BE49-F238E27FC236}">
                <a16:creationId xmlns:a16="http://schemas.microsoft.com/office/drawing/2014/main" id="{CA19F144-D2E0-44B0-BD69-1DCE65FE0FB6}"/>
              </a:ext>
            </a:extLst>
          </p:cNvPr>
          <p:cNvSpPr>
            <a:spLocks noGrp="1"/>
          </p:cNvSpPr>
          <p:nvPr>
            <p:ph type="sldNum" sz="quarter" idx="11"/>
          </p:nvPr>
        </p:nvSpPr>
        <p:spPr/>
        <p:txBody>
          <a:bodyPr/>
          <a:lstStyle>
            <a:lvl1pPr>
              <a:defRPr/>
            </a:lvl1pPr>
          </a:lstStyle>
          <a:p>
            <a:pPr>
              <a:defRPr/>
            </a:pPr>
            <a:fld id="{3AC86B5D-05A7-4890-B703-51CFEA938082}" type="slidenum">
              <a:rPr lang="en-FI"/>
              <a:pPr>
                <a:defRPr/>
              </a:pPr>
              <a:t>‹#›</a:t>
            </a:fld>
            <a:endParaRPr lang="en-FI" dirty="0"/>
          </a:p>
        </p:txBody>
      </p:sp>
    </p:spTree>
    <p:extLst>
      <p:ext uri="{BB962C8B-B14F-4D97-AF65-F5344CB8AC3E}">
        <p14:creationId xmlns:p14="http://schemas.microsoft.com/office/powerpoint/2010/main" val="25375154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4C08BFCE-F35D-462D-8501-1ECFEAD64173}"/>
              </a:ext>
            </a:extLst>
          </p:cNvPr>
          <p:cNvSpPr>
            <a:spLocks noGrp="1"/>
          </p:cNvSpPr>
          <p:nvPr>
            <p:ph type="dt" sz="half" idx="10"/>
          </p:nvPr>
        </p:nvSpPr>
        <p:spPr/>
        <p:txBody>
          <a:bodyPr/>
          <a:lstStyle>
            <a:lvl1pPr>
              <a:defRPr/>
            </a:lvl1pPr>
          </a:lstStyle>
          <a:p>
            <a:pPr>
              <a:defRPr/>
            </a:pPr>
            <a:fld id="{F1334381-3241-4222-8154-9DD294AD6166}" type="datetime1">
              <a:rPr lang="fi-FI"/>
              <a:pPr>
                <a:defRPr/>
              </a:pPr>
              <a:t>16.11.2023</a:t>
            </a:fld>
            <a:endParaRPr lang="en-FI"/>
          </a:p>
        </p:txBody>
      </p:sp>
      <p:sp>
        <p:nvSpPr>
          <p:cNvPr id="9" name="Slide Number Placeholder 5">
            <a:extLst>
              <a:ext uri="{FF2B5EF4-FFF2-40B4-BE49-F238E27FC236}">
                <a16:creationId xmlns:a16="http://schemas.microsoft.com/office/drawing/2014/main" id="{37EC1036-530D-419C-832B-827CC3A4638E}"/>
              </a:ext>
            </a:extLst>
          </p:cNvPr>
          <p:cNvSpPr>
            <a:spLocks noGrp="1"/>
          </p:cNvSpPr>
          <p:nvPr>
            <p:ph type="sldNum" sz="quarter" idx="11"/>
          </p:nvPr>
        </p:nvSpPr>
        <p:spPr/>
        <p:txBody>
          <a:bodyPr/>
          <a:lstStyle>
            <a:lvl1pPr>
              <a:defRPr/>
            </a:lvl1pPr>
          </a:lstStyle>
          <a:p>
            <a:pPr>
              <a:defRPr/>
            </a:pPr>
            <a:fld id="{35E31565-C39C-49BD-B97B-04AAB21E4AB3}" type="slidenum">
              <a:rPr lang="en-FI"/>
              <a:pPr>
                <a:defRPr/>
              </a:pPr>
              <a:t>‹#›</a:t>
            </a:fld>
            <a:endParaRPr lang="en-FI"/>
          </a:p>
        </p:txBody>
      </p:sp>
      <p:cxnSp>
        <p:nvCxnSpPr>
          <p:cNvPr id="5" name="Straight Connector 7">
            <a:extLst>
              <a:ext uri="{FF2B5EF4-FFF2-40B4-BE49-F238E27FC236}">
                <a16:creationId xmlns:a16="http://schemas.microsoft.com/office/drawing/2014/main" id="{E8204B39-6CE6-4C5A-BCAF-80498835DCA5}"/>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8">
            <a:extLst>
              <a:ext uri="{FF2B5EF4-FFF2-40B4-BE49-F238E27FC236}">
                <a16:creationId xmlns:a16="http://schemas.microsoft.com/office/drawing/2014/main" id="{939935E8-2949-4BA8-9379-1374EFEAB86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50"/>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8952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tsikko, sisältö ja kuva 1">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60"/>
            <a:ext cx="7357337"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39" name="Picture Placeholder 38"/>
          <p:cNvSpPr>
            <a:spLocks noGrp="1"/>
          </p:cNvSpPr>
          <p:nvPr>
            <p:ph type="pic" sz="quarter" idx="13"/>
          </p:nvPr>
        </p:nvSpPr>
        <p:spPr>
          <a:xfrm>
            <a:off x="6523641" y="844061"/>
            <a:ext cx="5664249" cy="6013940"/>
          </a:xfrm>
          <a:custGeom>
            <a:avLst/>
            <a:gdLst>
              <a:gd name="connsiteX0" fmla="*/ 2385795 w 4248187"/>
              <a:gd name="connsiteY0" fmla="*/ 147 h 4510455"/>
              <a:gd name="connsiteX1" fmla="*/ 2554495 w 4248187"/>
              <a:gd name="connsiteY1" fmla="*/ 13985 h 4510455"/>
              <a:gd name="connsiteX2" fmla="*/ 2673671 w 4248187"/>
              <a:gd name="connsiteY2" fmla="*/ 41357 h 4510455"/>
              <a:gd name="connsiteX3" fmla="*/ 4211723 w 4248187"/>
              <a:gd name="connsiteY3" fmla="*/ 1079440 h 4510455"/>
              <a:gd name="connsiteX4" fmla="*/ 4248187 w 4248187"/>
              <a:gd name="connsiteY4" fmla="*/ 1122376 h 4510455"/>
              <a:gd name="connsiteX5" fmla="*/ 4248187 w 4248187"/>
              <a:gd name="connsiteY5" fmla="*/ 4123199 h 4510455"/>
              <a:gd name="connsiteX6" fmla="*/ 4127609 w 4248187"/>
              <a:gd name="connsiteY6" fmla="*/ 4099539 h 4510455"/>
              <a:gd name="connsiteX7" fmla="*/ 2463697 w 4248187"/>
              <a:gd name="connsiteY7" fmla="*/ 4180850 h 4510455"/>
              <a:gd name="connsiteX8" fmla="*/ 2487319 w 4248187"/>
              <a:gd name="connsiteY8" fmla="*/ 4459362 h 4510455"/>
              <a:gd name="connsiteX9" fmla="*/ 2497337 w 4248187"/>
              <a:gd name="connsiteY9" fmla="*/ 4510455 h 4510455"/>
              <a:gd name="connsiteX10" fmla="*/ 1360581 w 4248187"/>
              <a:gd name="connsiteY10" fmla="*/ 4510455 h 4510455"/>
              <a:gd name="connsiteX11" fmla="*/ 1351992 w 4248187"/>
              <a:gd name="connsiteY11" fmla="*/ 4502590 h 4510455"/>
              <a:gd name="connsiteX12" fmla="*/ 64525 w 4248187"/>
              <a:gd name="connsiteY12" fmla="*/ 2067226 h 4510455"/>
              <a:gd name="connsiteX13" fmla="*/ 2487653 w 4248187"/>
              <a:gd name="connsiteY13" fmla="*/ 2218952 h 4510455"/>
              <a:gd name="connsiteX14" fmla="*/ 2136382 w 4248187"/>
              <a:gd name="connsiteY14" fmla="*/ 31313 h 4510455"/>
              <a:gd name="connsiteX15" fmla="*/ 2230946 w 4248187"/>
              <a:gd name="connsiteY15" fmla="*/ 13985 h 4510455"/>
              <a:gd name="connsiteX16" fmla="*/ 2385795 w 4248187"/>
              <a:gd name="connsiteY16" fmla="*/ 147 h 451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8187" h="4510455">
                <a:moveTo>
                  <a:pt x="2385795" y="147"/>
                </a:moveTo>
                <a:cubicBezTo>
                  <a:pt x="2429893" y="927"/>
                  <a:pt x="2484530" y="4901"/>
                  <a:pt x="2554495" y="13985"/>
                </a:cubicBezTo>
                <a:lnTo>
                  <a:pt x="2673671" y="41357"/>
                </a:lnTo>
                <a:cubicBezTo>
                  <a:pt x="3034998" y="152879"/>
                  <a:pt x="3669384" y="484170"/>
                  <a:pt x="4211723" y="1079440"/>
                </a:cubicBezTo>
                <a:lnTo>
                  <a:pt x="4248187" y="1122376"/>
                </a:lnTo>
                <a:lnTo>
                  <a:pt x="4248187" y="4123199"/>
                </a:lnTo>
                <a:lnTo>
                  <a:pt x="4127609" y="4099539"/>
                </a:lnTo>
                <a:cubicBezTo>
                  <a:pt x="3388205" y="3932923"/>
                  <a:pt x="2508167" y="3379929"/>
                  <a:pt x="2463697" y="4180850"/>
                </a:cubicBezTo>
                <a:cubicBezTo>
                  <a:pt x="2458986" y="4265697"/>
                  <a:pt x="2470214" y="4361590"/>
                  <a:pt x="2487319" y="4459362"/>
                </a:cubicBezTo>
                <a:lnTo>
                  <a:pt x="2497337" y="4510455"/>
                </a:lnTo>
                <a:lnTo>
                  <a:pt x="1360581" y="4510455"/>
                </a:lnTo>
                <a:lnTo>
                  <a:pt x="1351992" y="4502590"/>
                </a:lnTo>
                <a:cubicBezTo>
                  <a:pt x="865984" y="4025426"/>
                  <a:pt x="-283354" y="2926389"/>
                  <a:pt x="64525" y="2067226"/>
                </a:cubicBezTo>
                <a:cubicBezTo>
                  <a:pt x="412405" y="1208063"/>
                  <a:pt x="3505756" y="3335628"/>
                  <a:pt x="2487653" y="2218952"/>
                </a:cubicBezTo>
                <a:cubicBezTo>
                  <a:pt x="1222435" y="796810"/>
                  <a:pt x="1598352" y="171462"/>
                  <a:pt x="2136382" y="31313"/>
                </a:cubicBezTo>
                <a:lnTo>
                  <a:pt x="2230946" y="13985"/>
                </a:lnTo>
                <a:cubicBezTo>
                  <a:pt x="2268074" y="6416"/>
                  <a:pt x="2312298" y="-1154"/>
                  <a:pt x="2385795" y="147"/>
                </a:cubicBezTo>
                <a:close/>
              </a:path>
            </a:pathLst>
          </a:custGeom>
          <a:solidFill>
            <a:schemeClr val="accent1"/>
          </a:solidFill>
        </p:spPr>
        <p:txBody>
          <a:bodyPr rtlCol="0">
            <a:noAutofit/>
          </a:bodyPr>
          <a:lstStyle/>
          <a:p>
            <a:pPr lvl="0"/>
            <a:r>
              <a:rPr lang="fi-FI" noProof="0"/>
              <a:t>Lisää kuva napsauttamalla kuvaketta</a:t>
            </a:r>
            <a:endParaRPr lang="en-FI" noProof="0" dirty="0"/>
          </a:p>
        </p:txBody>
      </p:sp>
      <p:sp>
        <p:nvSpPr>
          <p:cNvPr id="8" name="Date Placeholder 3">
            <a:extLst>
              <a:ext uri="{FF2B5EF4-FFF2-40B4-BE49-F238E27FC236}">
                <a16:creationId xmlns:a16="http://schemas.microsoft.com/office/drawing/2014/main" id="{55CCDF2B-EDF3-4BC3-8CB2-80EFC43008AE}"/>
              </a:ext>
            </a:extLst>
          </p:cNvPr>
          <p:cNvSpPr>
            <a:spLocks noGrp="1"/>
          </p:cNvSpPr>
          <p:nvPr>
            <p:ph type="dt" sz="half" idx="14"/>
          </p:nvPr>
        </p:nvSpPr>
        <p:spPr/>
        <p:txBody>
          <a:bodyPr/>
          <a:lstStyle>
            <a:lvl1pPr>
              <a:defRPr/>
            </a:lvl1pPr>
          </a:lstStyle>
          <a:p>
            <a:pPr>
              <a:defRPr/>
            </a:pPr>
            <a:fld id="{DB59710E-6538-427C-A732-441F9B73C442}" type="datetime1">
              <a:rPr lang="fi-FI"/>
              <a:pPr>
                <a:defRPr/>
              </a:pPr>
              <a:t>16.11.2023</a:t>
            </a:fld>
            <a:endParaRPr lang="en-FI"/>
          </a:p>
        </p:txBody>
      </p:sp>
      <p:sp>
        <p:nvSpPr>
          <p:cNvPr id="9" name="Slide Number Placeholder 5">
            <a:extLst>
              <a:ext uri="{FF2B5EF4-FFF2-40B4-BE49-F238E27FC236}">
                <a16:creationId xmlns:a16="http://schemas.microsoft.com/office/drawing/2014/main" id="{FCEB8D6D-5CA6-4FB7-952B-D8E0041C9A05}"/>
              </a:ext>
            </a:extLst>
          </p:cNvPr>
          <p:cNvSpPr>
            <a:spLocks noGrp="1"/>
          </p:cNvSpPr>
          <p:nvPr>
            <p:ph type="sldNum" sz="quarter" idx="15"/>
          </p:nvPr>
        </p:nvSpPr>
        <p:spPr/>
        <p:txBody>
          <a:bodyPr/>
          <a:lstStyle>
            <a:lvl1pPr>
              <a:defRPr/>
            </a:lvl1pPr>
          </a:lstStyle>
          <a:p>
            <a:pPr>
              <a:defRPr/>
            </a:pPr>
            <a:fld id="{240EC0E9-BBCA-4ECA-9CA2-8F21151B26B0}" type="slidenum">
              <a:rPr lang="en-FI"/>
              <a:pPr>
                <a:defRPr/>
              </a:pPr>
              <a:t>‹#›</a:t>
            </a:fld>
            <a:endParaRPr lang="en-FI"/>
          </a:p>
        </p:txBody>
      </p:sp>
      <p:cxnSp>
        <p:nvCxnSpPr>
          <p:cNvPr id="6" name="Straight Connector 9">
            <a:extLst>
              <a:ext uri="{FF2B5EF4-FFF2-40B4-BE49-F238E27FC236}">
                <a16:creationId xmlns:a16="http://schemas.microsoft.com/office/drawing/2014/main" id="{9F790661-90EC-4E54-91F5-E04AFC4929CE}"/>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BB31A3A8-0482-4701-BA7A-FF758533B570}"/>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33F5AC24-81BB-4C41-A191-DD964F8D5C90}"/>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68137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tsikko, sisältö ja kuva 2">
    <p:spTree>
      <p:nvGrpSpPr>
        <p:cNvPr id="1" name=""/>
        <p:cNvGrpSpPr/>
        <p:nvPr/>
      </p:nvGrpSpPr>
      <p:grpSpPr>
        <a:xfrm>
          <a:off x="0" y="0"/>
          <a:ext cx="0" cy="0"/>
          <a:chOff x="0" y="0"/>
          <a:chExt cx="0" cy="0"/>
        </a:xfrm>
      </p:grpSpPr>
      <p:sp>
        <p:nvSpPr>
          <p:cNvPr id="2" name="Title 1"/>
          <p:cNvSpPr>
            <a:spLocks noGrp="1"/>
          </p:cNvSpPr>
          <p:nvPr>
            <p:ph type="title"/>
          </p:nvPr>
        </p:nvSpPr>
        <p:spPr>
          <a:xfrm>
            <a:off x="6238774" y="838453"/>
            <a:ext cx="5542084" cy="1155784"/>
          </a:xfrm>
        </p:spPr>
        <p:txBody>
          <a:bodyPr/>
          <a:lstStyle/>
          <a:p>
            <a:r>
              <a:rPr lang="fi-FI"/>
              <a:t>Muokkaa ots. perustyyl. napsautt.</a:t>
            </a:r>
            <a:endParaRPr lang="en-US" dirty="0"/>
          </a:p>
        </p:txBody>
      </p:sp>
      <p:sp>
        <p:nvSpPr>
          <p:cNvPr id="57" name="Picture Placeholder 56"/>
          <p:cNvSpPr>
            <a:spLocks noGrp="1"/>
          </p:cNvSpPr>
          <p:nvPr>
            <p:ph type="pic" sz="quarter" idx="14"/>
          </p:nvPr>
        </p:nvSpPr>
        <p:spPr>
          <a:xfrm>
            <a:off x="0" y="849632"/>
            <a:ext cx="5704867" cy="6008368"/>
          </a:xfrm>
          <a:custGeom>
            <a:avLst/>
            <a:gdLst>
              <a:gd name="connsiteX0" fmla="*/ 446397 w 4278650"/>
              <a:gd name="connsiteY0" fmla="*/ 0 h 4506276"/>
              <a:gd name="connsiteX1" fmla="*/ 4274831 w 4278650"/>
              <a:gd name="connsiteY1" fmla="*/ 0 h 4506276"/>
              <a:gd name="connsiteX2" fmla="*/ 3592111 w 4278650"/>
              <a:gd name="connsiteY2" fmla="*/ 1498458 h 4506276"/>
              <a:gd name="connsiteX3" fmla="*/ 4273635 w 4278650"/>
              <a:gd name="connsiteY3" fmla="*/ 1496502 h 4506276"/>
              <a:gd name="connsiteX4" fmla="*/ 3589326 w 4278650"/>
              <a:gd name="connsiteY4" fmla="*/ 3003759 h 4506276"/>
              <a:gd name="connsiteX5" fmla="*/ 4278650 w 4278650"/>
              <a:gd name="connsiteY5" fmla="*/ 2999435 h 4506276"/>
              <a:gd name="connsiteX6" fmla="*/ 4278650 w 4278650"/>
              <a:gd name="connsiteY6" fmla="*/ 2999741 h 4506276"/>
              <a:gd name="connsiteX7" fmla="*/ 3596485 w 4278650"/>
              <a:gd name="connsiteY7" fmla="*/ 4506276 h 4506276"/>
              <a:gd name="connsiteX8" fmla="*/ 1770369 w 4278650"/>
              <a:gd name="connsiteY8" fmla="*/ 4506276 h 4506276"/>
              <a:gd name="connsiteX9" fmla="*/ 0 w 4278650"/>
              <a:gd name="connsiteY9" fmla="*/ 4505874 h 4506276"/>
              <a:gd name="connsiteX10" fmla="*/ 0 w 4278650"/>
              <a:gd name="connsiteY10" fmla="*/ 3980155 h 4506276"/>
              <a:gd name="connsiteX11" fmla="*/ 447729 w 4278650"/>
              <a:gd name="connsiteY11" fmla="*/ 3002345 h 4506276"/>
              <a:gd name="connsiteX12" fmla="*/ 0 w 4278650"/>
              <a:gd name="connsiteY12" fmla="*/ 3002560 h 4506276"/>
              <a:gd name="connsiteX13" fmla="*/ 0 w 4278650"/>
              <a:gd name="connsiteY13" fmla="*/ 2471541 h 4506276"/>
              <a:gd name="connsiteX14" fmla="*/ 444403 w 4278650"/>
              <a:gd name="connsiteY14" fmla="*/ 1499121 h 4506276"/>
              <a:gd name="connsiteX15" fmla="*/ 0 w 4278650"/>
              <a:gd name="connsiteY15" fmla="*/ 1498892 h 4506276"/>
              <a:gd name="connsiteX16" fmla="*/ 0 w 4278650"/>
              <a:gd name="connsiteY16" fmla="*/ 975257 h 4506276"/>
              <a:gd name="connsiteX17" fmla="*/ 41448 w 4278650"/>
              <a:gd name="connsiteY17" fmla="*/ 883454 h 4506276"/>
              <a:gd name="connsiteX18" fmla="*/ 404848 w 4278650"/>
              <a:gd name="connsiteY18" fmla="*/ 88205 h 450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78650" h="4506276">
                <a:moveTo>
                  <a:pt x="446397" y="0"/>
                </a:moveTo>
                <a:lnTo>
                  <a:pt x="4274831" y="0"/>
                </a:lnTo>
                <a:lnTo>
                  <a:pt x="3592111" y="1498458"/>
                </a:lnTo>
                <a:lnTo>
                  <a:pt x="4273635" y="1496502"/>
                </a:lnTo>
                <a:lnTo>
                  <a:pt x="3589326" y="3003759"/>
                </a:lnTo>
                <a:lnTo>
                  <a:pt x="4278650" y="2999435"/>
                </a:lnTo>
                <a:lnTo>
                  <a:pt x="4278650" y="2999741"/>
                </a:lnTo>
                <a:lnTo>
                  <a:pt x="3596485" y="4506276"/>
                </a:lnTo>
                <a:lnTo>
                  <a:pt x="1770369" y="4506276"/>
                </a:lnTo>
                <a:lnTo>
                  <a:pt x="0" y="4505874"/>
                </a:lnTo>
                <a:lnTo>
                  <a:pt x="0" y="3980155"/>
                </a:lnTo>
                <a:lnTo>
                  <a:pt x="447729" y="3002345"/>
                </a:lnTo>
                <a:lnTo>
                  <a:pt x="0" y="3002560"/>
                </a:lnTo>
                <a:lnTo>
                  <a:pt x="0" y="2471541"/>
                </a:lnTo>
                <a:lnTo>
                  <a:pt x="444403" y="1499121"/>
                </a:lnTo>
                <a:lnTo>
                  <a:pt x="0" y="1498892"/>
                </a:lnTo>
                <a:lnTo>
                  <a:pt x="0" y="975257"/>
                </a:lnTo>
                <a:lnTo>
                  <a:pt x="41448" y="883454"/>
                </a:lnTo>
                <a:cubicBezTo>
                  <a:pt x="159989" y="620975"/>
                  <a:pt x="294852" y="323210"/>
                  <a:pt x="404848" y="88205"/>
                </a:cubicBezTo>
                <a:close/>
              </a:path>
            </a:pathLst>
          </a:custGeom>
          <a:solidFill>
            <a:srgbClr val="2CD5C4"/>
          </a:solidFill>
        </p:spPr>
        <p:txBody>
          <a:bodyPr rtlCol="0">
            <a:noAutofit/>
          </a:bodyPr>
          <a:lstStyle/>
          <a:p>
            <a:pPr lvl="0"/>
            <a:r>
              <a:rPr lang="fi-FI" noProof="0"/>
              <a:t>Lisää kuva napsauttamalla kuvaketta</a:t>
            </a:r>
            <a:endParaRPr lang="en-FI" noProof="0"/>
          </a:p>
        </p:txBody>
      </p:sp>
      <p:sp>
        <p:nvSpPr>
          <p:cNvPr id="3" name="Content Placeholder 2"/>
          <p:cNvSpPr>
            <a:spLocks noGrp="1"/>
          </p:cNvSpPr>
          <p:nvPr>
            <p:ph idx="1"/>
          </p:nvPr>
        </p:nvSpPr>
        <p:spPr>
          <a:xfrm>
            <a:off x="6238774" y="2284370"/>
            <a:ext cx="5542084"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56B7B9AB-E864-4912-9D58-CB46BEA3F591}"/>
              </a:ext>
            </a:extLst>
          </p:cNvPr>
          <p:cNvSpPr>
            <a:spLocks noGrp="1"/>
          </p:cNvSpPr>
          <p:nvPr>
            <p:ph type="dt" sz="half" idx="15"/>
          </p:nvPr>
        </p:nvSpPr>
        <p:spPr/>
        <p:txBody>
          <a:bodyPr/>
          <a:lstStyle>
            <a:lvl1pPr>
              <a:defRPr/>
            </a:lvl1pPr>
          </a:lstStyle>
          <a:p>
            <a:pPr>
              <a:defRPr/>
            </a:pPr>
            <a:fld id="{9C8A5E25-00A7-4D13-A3FA-49976EE7168C}" type="datetime1">
              <a:rPr lang="fi-FI"/>
              <a:pPr>
                <a:defRPr/>
              </a:pPr>
              <a:t>16.11.2023</a:t>
            </a:fld>
            <a:endParaRPr lang="en-FI"/>
          </a:p>
        </p:txBody>
      </p:sp>
      <p:sp>
        <p:nvSpPr>
          <p:cNvPr id="9" name="Slide Number Placeholder 5">
            <a:extLst>
              <a:ext uri="{FF2B5EF4-FFF2-40B4-BE49-F238E27FC236}">
                <a16:creationId xmlns:a16="http://schemas.microsoft.com/office/drawing/2014/main" id="{0D0D9343-0154-413E-9157-6F08485DC9E4}"/>
              </a:ext>
            </a:extLst>
          </p:cNvPr>
          <p:cNvSpPr>
            <a:spLocks noGrp="1"/>
          </p:cNvSpPr>
          <p:nvPr>
            <p:ph type="sldNum" sz="quarter" idx="16"/>
          </p:nvPr>
        </p:nvSpPr>
        <p:spPr/>
        <p:txBody>
          <a:bodyPr/>
          <a:lstStyle>
            <a:lvl1pPr>
              <a:defRPr/>
            </a:lvl1pPr>
          </a:lstStyle>
          <a:p>
            <a:pPr>
              <a:defRPr/>
            </a:pPr>
            <a:fld id="{3B6FEC46-C7C3-47FD-92F7-DFBE39335ED9}" type="slidenum">
              <a:rPr lang="en-FI"/>
              <a:pPr>
                <a:defRPr/>
              </a:pPr>
              <a:t>‹#›</a:t>
            </a:fld>
            <a:endParaRPr lang="en-FI"/>
          </a:p>
        </p:txBody>
      </p:sp>
      <p:cxnSp>
        <p:nvCxnSpPr>
          <p:cNvPr id="6" name="Straight Connector 9">
            <a:extLst>
              <a:ext uri="{FF2B5EF4-FFF2-40B4-BE49-F238E27FC236}">
                <a16:creationId xmlns:a16="http://schemas.microsoft.com/office/drawing/2014/main" id="{846900A3-D3DC-406D-AD34-A142E6B2DEBE}"/>
              </a:ext>
              <a:ext uri="{C183D7F6-B498-43B3-948B-1728B52AA6E4}">
                <adec:decorative xmlns:adec="http://schemas.microsoft.com/office/drawing/2017/decorative" val="1"/>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353C3685-5939-4705-B532-6EE2E620DD7E}"/>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FC61C85C-5DEF-4203-9FFC-687D69D9FE0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27324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tsikko, sisältö ja kuva 3">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Picture Placeholder 27"/>
          <p:cNvSpPr>
            <a:spLocks noGrp="1"/>
          </p:cNvSpPr>
          <p:nvPr>
            <p:ph type="pic" sz="quarter" idx="13"/>
          </p:nvPr>
        </p:nvSpPr>
        <p:spPr>
          <a:xfrm>
            <a:off x="6949018" y="844552"/>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a:t>Lisää kuva napsauttamalla kuvaketta</a:t>
            </a:r>
            <a:endParaRPr lang="en-FI" noProof="0"/>
          </a:p>
        </p:txBody>
      </p:sp>
      <p:sp>
        <p:nvSpPr>
          <p:cNvPr id="8" name="Date Placeholder 3">
            <a:extLst>
              <a:ext uri="{FF2B5EF4-FFF2-40B4-BE49-F238E27FC236}">
                <a16:creationId xmlns:a16="http://schemas.microsoft.com/office/drawing/2014/main" id="{A02FFFA5-180E-4204-B4AC-780CC81C5A58}"/>
              </a:ext>
            </a:extLst>
          </p:cNvPr>
          <p:cNvSpPr>
            <a:spLocks noGrp="1"/>
          </p:cNvSpPr>
          <p:nvPr>
            <p:ph type="dt" sz="half" idx="14"/>
          </p:nvPr>
        </p:nvSpPr>
        <p:spPr/>
        <p:txBody>
          <a:bodyPr/>
          <a:lstStyle>
            <a:lvl1pPr>
              <a:defRPr/>
            </a:lvl1pPr>
          </a:lstStyle>
          <a:p>
            <a:pPr>
              <a:defRPr/>
            </a:pPr>
            <a:fld id="{0E0D30F7-600A-4AF6-A8FB-F19151A90ED3}" type="datetime1">
              <a:rPr lang="fi-FI"/>
              <a:pPr>
                <a:defRPr/>
              </a:pPr>
              <a:t>16.11.2023</a:t>
            </a:fld>
            <a:endParaRPr lang="en-FI"/>
          </a:p>
        </p:txBody>
      </p:sp>
      <p:sp>
        <p:nvSpPr>
          <p:cNvPr id="9" name="Slide Number Placeholder 5">
            <a:extLst>
              <a:ext uri="{FF2B5EF4-FFF2-40B4-BE49-F238E27FC236}">
                <a16:creationId xmlns:a16="http://schemas.microsoft.com/office/drawing/2014/main" id="{AF31D949-E36F-4AC0-96BD-2A97138ACB8B}"/>
              </a:ext>
            </a:extLst>
          </p:cNvPr>
          <p:cNvSpPr>
            <a:spLocks noGrp="1"/>
          </p:cNvSpPr>
          <p:nvPr>
            <p:ph type="sldNum" sz="quarter" idx="15"/>
          </p:nvPr>
        </p:nvSpPr>
        <p:spPr/>
        <p:txBody>
          <a:bodyPr/>
          <a:lstStyle>
            <a:lvl1pPr>
              <a:defRPr/>
            </a:lvl1pPr>
          </a:lstStyle>
          <a:p>
            <a:pPr>
              <a:defRPr/>
            </a:pPr>
            <a:fld id="{0F3A93E7-8440-41A7-A0AF-FA2D1CCF3799}" type="slidenum">
              <a:rPr lang="en-FI"/>
              <a:pPr>
                <a:defRPr/>
              </a:pPr>
              <a:t>‹#›</a:t>
            </a:fld>
            <a:endParaRPr lang="en-FI"/>
          </a:p>
        </p:txBody>
      </p:sp>
      <p:cxnSp>
        <p:nvCxnSpPr>
          <p:cNvPr id="6" name="Straight Connector 9">
            <a:extLst>
              <a:ext uri="{FF2B5EF4-FFF2-40B4-BE49-F238E27FC236}">
                <a16:creationId xmlns:a16="http://schemas.microsoft.com/office/drawing/2014/main" id="{5B76B97E-CC21-4897-BD52-C3B10686E1DF}"/>
              </a:ext>
              <a:ext uri="{C183D7F6-B498-43B3-948B-1728B52AA6E4}">
                <adec:decorative xmlns:adec="http://schemas.microsoft.com/office/drawing/2017/decorative" val="1"/>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ED68EA9E-9719-404C-A67E-FF84E37087C0}"/>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B8CA7490-7AAB-4A47-9D17-D754E97BDEAA}"/>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56528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äliotsikko 1">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382CE382-7B45-4DA8-B731-150F99A0359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53"/>
          <a:stretch>
            <a:fillRect/>
          </a:stretch>
        </p:blipFill>
        <p:spPr bwMode="auto">
          <a:xfrm>
            <a:off x="-4234" y="0"/>
            <a:ext cx="9137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6" name="Date Placeholder 3">
            <a:extLst>
              <a:ext uri="{FF2B5EF4-FFF2-40B4-BE49-F238E27FC236}">
                <a16:creationId xmlns:a16="http://schemas.microsoft.com/office/drawing/2014/main" id="{0C53E1B7-728E-4933-904A-602AF03595E2}"/>
              </a:ext>
            </a:extLst>
          </p:cNvPr>
          <p:cNvSpPr>
            <a:spLocks noGrp="1"/>
          </p:cNvSpPr>
          <p:nvPr>
            <p:ph type="dt" sz="half" idx="10"/>
          </p:nvPr>
        </p:nvSpPr>
        <p:spPr/>
        <p:txBody>
          <a:bodyPr/>
          <a:lstStyle>
            <a:lvl1pPr>
              <a:defRPr/>
            </a:lvl1pPr>
          </a:lstStyle>
          <a:p>
            <a:pPr>
              <a:defRPr/>
            </a:pPr>
            <a:fld id="{69FA78A9-2B7F-4E7F-9EA9-9F5BE9EFD846}" type="datetime1">
              <a:rPr lang="fi-FI"/>
              <a:pPr>
                <a:defRPr/>
              </a:pPr>
              <a:t>16.11.2023</a:t>
            </a:fld>
            <a:endParaRPr lang="en-FI"/>
          </a:p>
        </p:txBody>
      </p:sp>
      <p:sp>
        <p:nvSpPr>
          <p:cNvPr id="7" name="Slide Number Placeholder 5">
            <a:extLst>
              <a:ext uri="{FF2B5EF4-FFF2-40B4-BE49-F238E27FC236}">
                <a16:creationId xmlns:a16="http://schemas.microsoft.com/office/drawing/2014/main" id="{DEED1414-6141-4091-A201-837481764753}"/>
              </a:ext>
            </a:extLst>
          </p:cNvPr>
          <p:cNvSpPr>
            <a:spLocks noGrp="1"/>
          </p:cNvSpPr>
          <p:nvPr>
            <p:ph type="sldNum" sz="quarter" idx="11"/>
          </p:nvPr>
        </p:nvSpPr>
        <p:spPr/>
        <p:txBody>
          <a:bodyPr/>
          <a:lstStyle>
            <a:lvl1pPr>
              <a:defRPr/>
            </a:lvl1pPr>
          </a:lstStyle>
          <a:p>
            <a:pPr>
              <a:defRPr/>
            </a:pPr>
            <a:fld id="{F0C00C50-4252-4E8F-B293-4939E8FEA39C}" type="slidenum">
              <a:rPr lang="en-FI"/>
              <a:pPr>
                <a:defRPr/>
              </a:pPr>
              <a:t>‹#›</a:t>
            </a:fld>
            <a:endParaRPr lang="en-FI"/>
          </a:p>
        </p:txBody>
      </p:sp>
      <p:cxnSp>
        <p:nvCxnSpPr>
          <p:cNvPr id="5" name="Straight Connector 13">
            <a:extLst>
              <a:ext uri="{FF2B5EF4-FFF2-40B4-BE49-F238E27FC236}">
                <a16:creationId xmlns:a16="http://schemas.microsoft.com/office/drawing/2014/main" id="{B84E64B6-243D-48E4-B7A9-2CAF509F9AB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57772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äliotsikko 2">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EE7620D8-F17E-42E3-BB20-7DE41EDBB776}"/>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75" t="24947"/>
          <a:stretch>
            <a:fillRect/>
          </a:stretch>
        </p:blipFill>
        <p:spPr bwMode="auto">
          <a:xfrm>
            <a:off x="1" y="0"/>
            <a:ext cx="7979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Kuopion kaupungin logo, jossa sana Kuopio kirjoitettu mustilla kirjaimilla.">
            <a:extLst>
              <a:ext uri="{FF2B5EF4-FFF2-40B4-BE49-F238E27FC236}">
                <a16:creationId xmlns:a16="http://schemas.microsoft.com/office/drawing/2014/main" id="{4C274CA5-8C66-4F4E-87A1-16649B2B4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7" name="Date Placeholder 3">
            <a:extLst>
              <a:ext uri="{FF2B5EF4-FFF2-40B4-BE49-F238E27FC236}">
                <a16:creationId xmlns:a16="http://schemas.microsoft.com/office/drawing/2014/main" id="{34728A59-EC27-459C-BCBD-9E7C73178FFD}"/>
              </a:ext>
            </a:extLst>
          </p:cNvPr>
          <p:cNvSpPr>
            <a:spLocks noGrp="1"/>
          </p:cNvSpPr>
          <p:nvPr>
            <p:ph type="dt" sz="half" idx="10"/>
          </p:nvPr>
        </p:nvSpPr>
        <p:spPr/>
        <p:txBody>
          <a:bodyPr/>
          <a:lstStyle>
            <a:lvl1pPr>
              <a:defRPr/>
            </a:lvl1pPr>
          </a:lstStyle>
          <a:p>
            <a:pPr>
              <a:defRPr/>
            </a:pPr>
            <a:fld id="{938863CA-FF99-4226-A902-8E878CF81E64}" type="datetime1">
              <a:rPr lang="fi-FI"/>
              <a:pPr>
                <a:defRPr/>
              </a:pPr>
              <a:t>16.11.2023</a:t>
            </a:fld>
            <a:endParaRPr lang="en-FI"/>
          </a:p>
        </p:txBody>
      </p:sp>
      <p:sp>
        <p:nvSpPr>
          <p:cNvPr id="8" name="Slide Number Placeholder 5">
            <a:extLst>
              <a:ext uri="{FF2B5EF4-FFF2-40B4-BE49-F238E27FC236}">
                <a16:creationId xmlns:a16="http://schemas.microsoft.com/office/drawing/2014/main" id="{58F4A469-BC7B-4206-ADEF-9A958693FA40}"/>
              </a:ext>
            </a:extLst>
          </p:cNvPr>
          <p:cNvSpPr>
            <a:spLocks noGrp="1"/>
          </p:cNvSpPr>
          <p:nvPr>
            <p:ph type="sldNum" sz="quarter" idx="11"/>
          </p:nvPr>
        </p:nvSpPr>
        <p:spPr/>
        <p:txBody>
          <a:bodyPr/>
          <a:lstStyle>
            <a:lvl1pPr>
              <a:defRPr/>
            </a:lvl1pPr>
          </a:lstStyle>
          <a:p>
            <a:pPr>
              <a:defRPr/>
            </a:pPr>
            <a:fld id="{9528E44A-4CE9-4F12-90F6-EC8900B6EC78}" type="slidenum">
              <a:rPr lang="en-FI"/>
              <a:pPr>
                <a:defRPr/>
              </a:pPr>
              <a:t>‹#›</a:t>
            </a:fld>
            <a:endParaRPr lang="en-FI"/>
          </a:p>
        </p:txBody>
      </p:sp>
      <p:cxnSp>
        <p:nvCxnSpPr>
          <p:cNvPr id="5" name="Straight Connector 13">
            <a:extLst>
              <a:ext uri="{FF2B5EF4-FFF2-40B4-BE49-F238E27FC236}">
                <a16:creationId xmlns:a16="http://schemas.microsoft.com/office/drawing/2014/main" id="{75B07525-96C3-4A01-A8F0-5993033B012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39358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545125" y="844061"/>
            <a:ext cx="11110543" cy="1155801"/>
          </a:xfrm>
        </p:spPr>
        <p:txBody>
          <a:bodyPr/>
          <a:lstStyle/>
          <a:p>
            <a:r>
              <a:rPr lang="fi-FI"/>
              <a:t>Muokkaa ots. perustyyl. napsautt.</a:t>
            </a:r>
            <a:endParaRPr lang="en-US" dirty="0"/>
          </a:p>
        </p:txBody>
      </p:sp>
      <p:sp>
        <p:nvSpPr>
          <p:cNvPr id="3" name="Content Placeholder 2"/>
          <p:cNvSpPr>
            <a:spLocks noGrp="1"/>
          </p:cNvSpPr>
          <p:nvPr>
            <p:ph sz="half" idx="1"/>
          </p:nvPr>
        </p:nvSpPr>
        <p:spPr>
          <a:xfrm>
            <a:off x="536333" y="2299723"/>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4" y="2289977"/>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BF3A1D63-AE04-47BD-846F-022E2EAF5237}"/>
              </a:ext>
            </a:extLst>
          </p:cNvPr>
          <p:cNvSpPr>
            <a:spLocks noGrp="1"/>
          </p:cNvSpPr>
          <p:nvPr>
            <p:ph type="dt" sz="half" idx="10"/>
          </p:nvPr>
        </p:nvSpPr>
        <p:spPr/>
        <p:txBody>
          <a:bodyPr/>
          <a:lstStyle>
            <a:lvl1pPr>
              <a:defRPr/>
            </a:lvl1pPr>
          </a:lstStyle>
          <a:p>
            <a:pPr>
              <a:defRPr/>
            </a:pPr>
            <a:fld id="{8C3D7449-7B70-424F-BB12-ECDEECB2575F}"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94C9D331-C927-4CF0-943F-1D92AB7E9506}"/>
              </a:ext>
            </a:extLst>
          </p:cNvPr>
          <p:cNvSpPr>
            <a:spLocks noGrp="1"/>
          </p:cNvSpPr>
          <p:nvPr>
            <p:ph type="sldNum" sz="quarter" idx="11"/>
          </p:nvPr>
        </p:nvSpPr>
        <p:spPr/>
        <p:txBody>
          <a:bodyPr/>
          <a:lstStyle>
            <a:lvl1pPr>
              <a:defRPr/>
            </a:lvl1pPr>
          </a:lstStyle>
          <a:p>
            <a:pPr>
              <a:defRPr/>
            </a:pPr>
            <a:fld id="{8873E046-7A19-4297-963E-C456BE8DE2CF}" type="slidenum">
              <a:rPr lang="en-FI"/>
              <a:pPr>
                <a:defRPr/>
              </a:pPr>
              <a:t>‹#›</a:t>
            </a:fld>
            <a:endParaRPr lang="en-FI" dirty="0"/>
          </a:p>
        </p:txBody>
      </p:sp>
    </p:spTree>
    <p:extLst>
      <p:ext uri="{BB962C8B-B14F-4D97-AF65-F5344CB8AC3E}">
        <p14:creationId xmlns:p14="http://schemas.microsoft.com/office/powerpoint/2010/main" val="38360321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CD0E04-21A2-BFCB-EF6C-1C9E68CF0EB8}"/>
              </a:ext>
            </a:extLst>
          </p:cNvPr>
          <p:cNvSpPr>
            <a:spLocks noGrp="1"/>
          </p:cNvSpPr>
          <p:nvPr>
            <p:ph type="title"/>
          </p:nvPr>
        </p:nvSpPr>
        <p:spPr>
          <a:xfrm>
            <a:off x="547200" y="844800"/>
            <a:ext cx="11102400" cy="1156800"/>
          </a:xfrm>
        </p:spPr>
        <p:txBody>
          <a:bodyPr/>
          <a:lstStyle/>
          <a:p>
            <a:r>
              <a:rPr lang="fi-FI"/>
              <a:t>Muokkaa ots. perustyyl. napsautt.</a:t>
            </a:r>
          </a:p>
        </p:txBody>
      </p:sp>
      <p:sp>
        <p:nvSpPr>
          <p:cNvPr id="7" name="Päivämäärän paikkamerkki 6">
            <a:extLst>
              <a:ext uri="{FF2B5EF4-FFF2-40B4-BE49-F238E27FC236}">
                <a16:creationId xmlns:a16="http://schemas.microsoft.com/office/drawing/2014/main" id="{73EB9684-18C3-9FCA-22F1-885E263F1989}"/>
              </a:ext>
            </a:extLst>
          </p:cNvPr>
          <p:cNvSpPr>
            <a:spLocks noGrp="1"/>
          </p:cNvSpPr>
          <p:nvPr>
            <p:ph type="dt" sz="half" idx="10"/>
          </p:nvPr>
        </p:nvSpPr>
        <p:spPr/>
        <p:txBody>
          <a:bodyPr/>
          <a:lstStyle/>
          <a:p>
            <a:fld id="{B4040670-9479-49D9-88C4-C2DC2BEB86F0}" type="datetimeFigureOut">
              <a:rPr lang="fi-FI" smtClean="0"/>
              <a:t>16.11.2023</a:t>
            </a:fld>
            <a:endParaRPr lang="fi-FI"/>
          </a:p>
        </p:txBody>
      </p:sp>
      <p:sp>
        <p:nvSpPr>
          <p:cNvPr id="9" name="Dian numeron paikkamerkki 8">
            <a:extLst>
              <a:ext uri="{FF2B5EF4-FFF2-40B4-BE49-F238E27FC236}">
                <a16:creationId xmlns:a16="http://schemas.microsoft.com/office/drawing/2014/main" id="{BD3A2876-EF26-D9AE-96FC-21A9CB3A6828}"/>
              </a:ext>
            </a:extLst>
          </p:cNvPr>
          <p:cNvSpPr>
            <a:spLocks noGrp="1"/>
          </p:cNvSpPr>
          <p:nvPr>
            <p:ph type="sldNum" sz="quarter" idx="12"/>
          </p:nvPr>
        </p:nvSpPr>
        <p:spPr/>
        <p:txBody>
          <a:bodyPr/>
          <a:lstStyle/>
          <a:p>
            <a:fld id="{9829D91C-03E7-42EC-B8BC-099D830350ED}" type="slidenum">
              <a:rPr lang="fi-FI" smtClean="0"/>
              <a:t>‹#›</a:t>
            </a:fld>
            <a:endParaRPr lang="fi-FI"/>
          </a:p>
        </p:txBody>
      </p:sp>
      <p:sp>
        <p:nvSpPr>
          <p:cNvPr id="12" name="Text Placeholder 2">
            <a:extLst>
              <a:ext uri="{FF2B5EF4-FFF2-40B4-BE49-F238E27FC236}">
                <a16:creationId xmlns:a16="http://schemas.microsoft.com/office/drawing/2014/main" id="{1DA02C4C-7622-3680-68C8-0A27879A871E}"/>
              </a:ext>
            </a:extLst>
          </p:cNvPr>
          <p:cNvSpPr>
            <a:spLocks noGrp="1"/>
          </p:cNvSpPr>
          <p:nvPr>
            <p:ph type="body" idx="1"/>
          </p:nvPr>
        </p:nvSpPr>
        <p:spPr>
          <a:xfrm>
            <a:off x="545123"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13" name="Content Placeholder 3">
            <a:extLst>
              <a:ext uri="{FF2B5EF4-FFF2-40B4-BE49-F238E27FC236}">
                <a16:creationId xmlns:a16="http://schemas.microsoft.com/office/drawing/2014/main" id="{6D995967-D1A0-65C6-D7EA-B222D7BA34E7}"/>
              </a:ext>
            </a:extLst>
          </p:cNvPr>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14" name="Text Placeholder 4">
            <a:extLst>
              <a:ext uri="{FF2B5EF4-FFF2-40B4-BE49-F238E27FC236}">
                <a16:creationId xmlns:a16="http://schemas.microsoft.com/office/drawing/2014/main" id="{D8B90BF6-9CF0-778D-7A8E-F88CD0F75521}"/>
              </a:ext>
            </a:extLst>
          </p:cNvPr>
          <p:cNvSpPr>
            <a:spLocks noGrp="1"/>
          </p:cNvSpPr>
          <p:nvPr>
            <p:ph type="body" sz="quarter" idx="3"/>
          </p:nvPr>
        </p:nvSpPr>
        <p:spPr>
          <a:xfrm>
            <a:off x="6229980"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15" name="Content Placeholder 5">
            <a:extLst>
              <a:ext uri="{FF2B5EF4-FFF2-40B4-BE49-F238E27FC236}">
                <a16:creationId xmlns:a16="http://schemas.microsoft.com/office/drawing/2014/main" id="{CE4DF316-8E5B-7E3F-418B-A1B6A4252A42}"/>
              </a:ext>
            </a:extLst>
          </p:cNvPr>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Tree>
    <p:extLst>
      <p:ext uri="{BB962C8B-B14F-4D97-AF65-F5344CB8AC3E}">
        <p14:creationId xmlns:p14="http://schemas.microsoft.com/office/powerpoint/2010/main" val="23970803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03524"/>
          </a:xfrm>
        </p:spPr>
        <p:txBody>
          <a:bodyPr/>
          <a:lstStyle/>
          <a:p>
            <a:r>
              <a:rPr lang="fi-FI"/>
              <a:t>Muokkaa ots. perustyyl. napsautt.</a:t>
            </a:r>
            <a:endParaRPr lang="en-US" dirty="0"/>
          </a:p>
        </p:txBody>
      </p:sp>
      <p:sp>
        <p:nvSpPr>
          <p:cNvPr id="3" name="Date Placeholder 3">
            <a:extLst>
              <a:ext uri="{FF2B5EF4-FFF2-40B4-BE49-F238E27FC236}">
                <a16:creationId xmlns:a16="http://schemas.microsoft.com/office/drawing/2014/main" id="{06A0D5E3-E095-459C-8805-D9335625700B}"/>
              </a:ext>
            </a:extLst>
          </p:cNvPr>
          <p:cNvSpPr>
            <a:spLocks noGrp="1"/>
          </p:cNvSpPr>
          <p:nvPr>
            <p:ph type="dt" sz="half" idx="10"/>
          </p:nvPr>
        </p:nvSpPr>
        <p:spPr/>
        <p:txBody>
          <a:bodyPr/>
          <a:lstStyle>
            <a:lvl1pPr>
              <a:defRPr/>
            </a:lvl1pPr>
          </a:lstStyle>
          <a:p>
            <a:pPr>
              <a:defRPr/>
            </a:pPr>
            <a:fld id="{4E00E750-680A-46E3-AFEC-711FD955F6E0}" type="datetime1">
              <a:rPr lang="fi-FI"/>
              <a:pPr>
                <a:defRPr/>
              </a:pPr>
              <a:t>16.11.2023</a:t>
            </a:fld>
            <a:endParaRPr lang="en-FI" dirty="0"/>
          </a:p>
        </p:txBody>
      </p:sp>
      <p:sp>
        <p:nvSpPr>
          <p:cNvPr id="4" name="Slide Number Placeholder 5">
            <a:extLst>
              <a:ext uri="{FF2B5EF4-FFF2-40B4-BE49-F238E27FC236}">
                <a16:creationId xmlns:a16="http://schemas.microsoft.com/office/drawing/2014/main" id="{3651DE9F-A41D-412A-A434-BCA50B17A42F}"/>
              </a:ext>
            </a:extLst>
          </p:cNvPr>
          <p:cNvSpPr>
            <a:spLocks noGrp="1"/>
          </p:cNvSpPr>
          <p:nvPr>
            <p:ph type="sldNum" sz="quarter" idx="11"/>
          </p:nvPr>
        </p:nvSpPr>
        <p:spPr/>
        <p:txBody>
          <a:bodyPr/>
          <a:lstStyle>
            <a:lvl1pPr>
              <a:defRPr/>
            </a:lvl1pPr>
          </a:lstStyle>
          <a:p>
            <a:pPr>
              <a:defRPr/>
            </a:pPr>
            <a:fld id="{3AA7F9F8-9552-47BF-BD3E-9F47416AEF94}" type="slidenum">
              <a:rPr lang="en-FI"/>
              <a:pPr>
                <a:defRPr/>
              </a:pPr>
              <a:t>‹#›</a:t>
            </a:fld>
            <a:endParaRPr lang="en-FI" dirty="0"/>
          </a:p>
        </p:txBody>
      </p:sp>
    </p:spTree>
    <p:extLst>
      <p:ext uri="{BB962C8B-B14F-4D97-AF65-F5344CB8AC3E}">
        <p14:creationId xmlns:p14="http://schemas.microsoft.com/office/powerpoint/2010/main" val="13296447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31FE40E-68E9-452D-8B62-CC487844239F}"/>
              </a:ext>
            </a:extLst>
          </p:cNvPr>
          <p:cNvSpPr>
            <a:spLocks noGrp="1"/>
          </p:cNvSpPr>
          <p:nvPr>
            <p:ph type="dt" sz="half" idx="10"/>
          </p:nvPr>
        </p:nvSpPr>
        <p:spPr/>
        <p:txBody>
          <a:bodyPr/>
          <a:lstStyle>
            <a:lvl1pPr>
              <a:defRPr/>
            </a:lvl1pPr>
          </a:lstStyle>
          <a:p>
            <a:pPr>
              <a:defRPr/>
            </a:pPr>
            <a:fld id="{88E8F5B3-268F-4F41-9E57-7813E9AC1915}" type="datetime1">
              <a:rPr lang="fi-FI"/>
              <a:pPr>
                <a:defRPr/>
              </a:pPr>
              <a:t>16.11.2023</a:t>
            </a:fld>
            <a:endParaRPr lang="en-FI" dirty="0"/>
          </a:p>
        </p:txBody>
      </p:sp>
      <p:sp>
        <p:nvSpPr>
          <p:cNvPr id="3" name="Slide Number Placeholder 5">
            <a:extLst>
              <a:ext uri="{FF2B5EF4-FFF2-40B4-BE49-F238E27FC236}">
                <a16:creationId xmlns:a16="http://schemas.microsoft.com/office/drawing/2014/main" id="{35F16818-5CF8-4313-B34D-D47530B7F5C3}"/>
              </a:ext>
            </a:extLst>
          </p:cNvPr>
          <p:cNvSpPr>
            <a:spLocks noGrp="1"/>
          </p:cNvSpPr>
          <p:nvPr>
            <p:ph type="sldNum" sz="quarter" idx="11"/>
          </p:nvPr>
        </p:nvSpPr>
        <p:spPr/>
        <p:txBody>
          <a:bodyPr/>
          <a:lstStyle>
            <a:lvl1pPr>
              <a:defRPr/>
            </a:lvl1pPr>
          </a:lstStyle>
          <a:p>
            <a:pPr>
              <a:defRPr/>
            </a:pPr>
            <a:fld id="{813DC092-64FD-425A-BFAF-344846BB863F}" type="slidenum">
              <a:rPr lang="en-FI"/>
              <a:pPr>
                <a:defRPr/>
              </a:pPr>
              <a:t>‹#›</a:t>
            </a:fld>
            <a:endParaRPr lang="en-FI" dirty="0"/>
          </a:p>
        </p:txBody>
      </p:sp>
    </p:spTree>
    <p:extLst>
      <p:ext uri="{BB962C8B-B14F-4D97-AF65-F5344CB8AC3E}">
        <p14:creationId xmlns:p14="http://schemas.microsoft.com/office/powerpoint/2010/main" val="19616748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5" y="844057"/>
            <a:ext cx="4218111" cy="1213343"/>
          </a:xfrm>
        </p:spPr>
        <p:txBody>
          <a:bodyPr/>
          <a:lstStyle>
            <a:lvl1pPr>
              <a:defRPr sz="3200"/>
            </a:lvl1pPr>
          </a:lstStyle>
          <a:p>
            <a:r>
              <a:rPr lang="fi-FI"/>
              <a:t>Muokkaa ots. perustyyl. napsautt.</a:t>
            </a:r>
            <a:endParaRPr lang="en-US" dirty="0"/>
          </a:p>
        </p:txBody>
      </p:sp>
      <p:sp>
        <p:nvSpPr>
          <p:cNvPr id="4" name="Text Placeholder 3"/>
          <p:cNvSpPr>
            <a:spLocks noGrp="1"/>
          </p:cNvSpPr>
          <p:nvPr>
            <p:ph type="body" sz="half" idx="2"/>
          </p:nvPr>
        </p:nvSpPr>
        <p:spPr>
          <a:xfrm>
            <a:off x="553915" y="2057399"/>
            <a:ext cx="4218111" cy="4255476"/>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3" name="Content Placeholder 2"/>
          <p:cNvSpPr>
            <a:spLocks noGrp="1"/>
          </p:cNvSpPr>
          <p:nvPr>
            <p:ph idx="1"/>
          </p:nvPr>
        </p:nvSpPr>
        <p:spPr>
          <a:xfrm>
            <a:off x="5183188" y="844057"/>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263CFB2E-B286-479E-BEE2-415297B72822}"/>
              </a:ext>
            </a:extLst>
          </p:cNvPr>
          <p:cNvSpPr>
            <a:spLocks noGrp="1"/>
          </p:cNvSpPr>
          <p:nvPr>
            <p:ph type="dt" sz="half" idx="10"/>
          </p:nvPr>
        </p:nvSpPr>
        <p:spPr/>
        <p:txBody>
          <a:bodyPr/>
          <a:lstStyle>
            <a:lvl1pPr>
              <a:defRPr/>
            </a:lvl1pPr>
          </a:lstStyle>
          <a:p>
            <a:pPr>
              <a:defRPr/>
            </a:pPr>
            <a:fld id="{B37B4226-6224-4CAE-ADA2-1F4FFE4929F3}"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2B44477C-8669-408C-A008-A67E2D989990}"/>
              </a:ext>
            </a:extLst>
          </p:cNvPr>
          <p:cNvSpPr>
            <a:spLocks noGrp="1"/>
          </p:cNvSpPr>
          <p:nvPr>
            <p:ph type="sldNum" sz="quarter" idx="11"/>
          </p:nvPr>
        </p:nvSpPr>
        <p:spPr/>
        <p:txBody>
          <a:bodyPr/>
          <a:lstStyle>
            <a:lvl1pPr>
              <a:defRPr/>
            </a:lvl1pPr>
          </a:lstStyle>
          <a:p>
            <a:pPr>
              <a:defRPr/>
            </a:pPr>
            <a:fld id="{2D4D5031-A456-4645-8F02-BEC4C77D4C37}" type="slidenum">
              <a:rPr lang="en-FI"/>
              <a:pPr>
                <a:defRPr/>
              </a:pPr>
              <a:t>‹#›</a:t>
            </a:fld>
            <a:endParaRPr lang="en-FI" dirty="0"/>
          </a:p>
        </p:txBody>
      </p:sp>
    </p:spTree>
    <p:extLst>
      <p:ext uri="{BB962C8B-B14F-4D97-AF65-F5344CB8AC3E}">
        <p14:creationId xmlns:p14="http://schemas.microsoft.com/office/powerpoint/2010/main" val="11371409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5" y="842134"/>
            <a:ext cx="4218111" cy="1213343"/>
          </a:xfrm>
        </p:spPr>
        <p:txBody>
          <a:bodyPr/>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6" y="842134"/>
            <a:ext cx="6454897" cy="546882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i-FI" noProof="0"/>
              <a:t>Lisää kuva napsauttamalla kuvaketta</a:t>
            </a:r>
            <a:endParaRPr lang="en-US" noProof="0" dirty="0"/>
          </a:p>
        </p:txBody>
      </p:sp>
      <p:sp>
        <p:nvSpPr>
          <p:cNvPr id="4" name="Text Placeholder 3"/>
          <p:cNvSpPr>
            <a:spLocks noGrp="1"/>
          </p:cNvSpPr>
          <p:nvPr>
            <p:ph type="body" sz="half" idx="2"/>
          </p:nvPr>
        </p:nvSpPr>
        <p:spPr>
          <a:xfrm>
            <a:off x="7419975" y="2055476"/>
            <a:ext cx="4218111" cy="42554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052A9548-85B8-4481-BAAA-C161481C1F69}"/>
              </a:ext>
            </a:extLst>
          </p:cNvPr>
          <p:cNvSpPr>
            <a:spLocks noGrp="1"/>
          </p:cNvSpPr>
          <p:nvPr>
            <p:ph type="dt" sz="half" idx="10"/>
          </p:nvPr>
        </p:nvSpPr>
        <p:spPr/>
        <p:txBody>
          <a:bodyPr/>
          <a:lstStyle>
            <a:lvl1pPr>
              <a:defRPr/>
            </a:lvl1pPr>
          </a:lstStyle>
          <a:p>
            <a:pPr>
              <a:defRPr/>
            </a:pPr>
            <a:fld id="{F0D63114-3384-44EF-9079-8E5DE152758C}"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66D6F8DE-3E6C-4BEA-B1F7-F047BBE907BB}"/>
              </a:ext>
            </a:extLst>
          </p:cNvPr>
          <p:cNvSpPr>
            <a:spLocks noGrp="1"/>
          </p:cNvSpPr>
          <p:nvPr>
            <p:ph type="sldNum" sz="quarter" idx="11"/>
          </p:nvPr>
        </p:nvSpPr>
        <p:spPr/>
        <p:txBody>
          <a:bodyPr/>
          <a:lstStyle>
            <a:lvl1pPr>
              <a:defRPr/>
            </a:lvl1pPr>
          </a:lstStyle>
          <a:p>
            <a:pPr>
              <a:defRPr/>
            </a:pPr>
            <a:fld id="{CE0D0AA9-869D-4514-833E-5887A8E989B2}" type="slidenum">
              <a:rPr lang="en-FI"/>
              <a:pPr>
                <a:defRPr/>
              </a:pPr>
              <a:t>‹#›</a:t>
            </a:fld>
            <a:endParaRPr lang="en-FI" dirty="0"/>
          </a:p>
        </p:txBody>
      </p:sp>
    </p:spTree>
    <p:extLst>
      <p:ext uri="{BB962C8B-B14F-4D97-AF65-F5344CB8AC3E}">
        <p14:creationId xmlns:p14="http://schemas.microsoft.com/office/powerpoint/2010/main" val="29478282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Lopetusdia">
    <p:bg>
      <p:bgPr>
        <a:solidFill>
          <a:schemeClr val="bg2"/>
        </a:solidFill>
        <a:effectLst/>
      </p:bgPr>
    </p:bg>
    <p:spTree>
      <p:nvGrpSpPr>
        <p:cNvPr id="1" name=""/>
        <p:cNvGrpSpPr/>
        <p:nvPr/>
      </p:nvGrpSpPr>
      <p:grpSpPr>
        <a:xfrm>
          <a:off x="0" y="0"/>
          <a:ext cx="0" cy="0"/>
          <a:chOff x="0" y="0"/>
          <a:chExt cx="0" cy="0"/>
        </a:xfrm>
      </p:grpSpPr>
      <p:pic>
        <p:nvPicPr>
          <p:cNvPr id="6" name="Picture 8" descr="Kuopion kaupungin logo, jossa sana Kuopio kirjoitettu mustilla kirjaimilla.">
            <a:extLst>
              <a:ext uri="{FF2B5EF4-FFF2-40B4-BE49-F238E27FC236}">
                <a16:creationId xmlns:a16="http://schemas.microsoft.com/office/drawing/2014/main" id="{C9147DC9-BBAA-4A99-8E62-F047B8988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51" y="723901"/>
            <a:ext cx="1701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3913" y="2986929"/>
            <a:ext cx="5405236" cy="1103524"/>
          </a:xfrm>
        </p:spPr>
        <p:txBody>
          <a:bodyPr anchor="b"/>
          <a:lstStyle/>
          <a:p>
            <a:r>
              <a:rPr lang="fi-FI"/>
              <a:t>Muokkaa ots. perustyyl. napsautt.</a:t>
            </a:r>
            <a:endParaRPr lang="en-FI" dirty="0"/>
          </a:p>
        </p:txBody>
      </p:sp>
      <p:sp>
        <p:nvSpPr>
          <p:cNvPr id="11" name="Text Placeholder 10"/>
          <p:cNvSpPr>
            <a:spLocks noGrp="1"/>
          </p:cNvSpPr>
          <p:nvPr>
            <p:ph type="body" sz="quarter" idx="17"/>
          </p:nvPr>
        </p:nvSpPr>
        <p:spPr>
          <a:xfrm>
            <a:off x="553915" y="4212772"/>
            <a:ext cx="5405236" cy="1267469"/>
          </a:xfrm>
        </p:spPr>
        <p:txBody>
          <a:bodyPr>
            <a:normAutofit/>
          </a:bodyPr>
          <a:lstStyle>
            <a:lvl1pPr marL="0" indent="0">
              <a:buNone/>
              <a:defRPr sz="2133"/>
            </a:lvl1pPr>
            <a:lvl2pPr marL="457189" indent="0">
              <a:buNone/>
              <a:defRPr/>
            </a:lvl2pPr>
          </a:lstStyle>
          <a:p>
            <a:pPr lvl="0"/>
            <a:r>
              <a:rPr lang="fi-FI"/>
              <a:t>Muokkaa tekstin perustyylejä napsauttamalla</a:t>
            </a:r>
          </a:p>
        </p:txBody>
      </p:sp>
      <p:sp>
        <p:nvSpPr>
          <p:cNvPr id="13" name="Text Placeholder 12"/>
          <p:cNvSpPr>
            <a:spLocks noGrp="1"/>
          </p:cNvSpPr>
          <p:nvPr>
            <p:ph type="body" sz="quarter" idx="18"/>
          </p:nvPr>
        </p:nvSpPr>
        <p:spPr>
          <a:xfrm>
            <a:off x="553914" y="5602562"/>
            <a:ext cx="5405236" cy="831300"/>
          </a:xfrm>
        </p:spPr>
        <p:txBody>
          <a:bodyPr anchor="b">
            <a:normAutofit/>
          </a:bodyPr>
          <a:lstStyle>
            <a:lvl1pPr marL="0" indent="0">
              <a:spcBef>
                <a:spcPts val="0"/>
              </a:spcBef>
              <a:buNone/>
              <a:defRPr sz="1467"/>
            </a:lvl1pPr>
          </a:lstStyle>
          <a:p>
            <a:pPr lvl="0"/>
            <a:r>
              <a:rPr lang="fi-FI"/>
              <a:t>Muokkaa tekstin perustyylejä napsauttamalla</a:t>
            </a:r>
          </a:p>
          <a:p>
            <a:pPr lvl="1"/>
            <a:r>
              <a:rPr lang="fi-FI"/>
              <a:t>toinen taso</a:t>
            </a:r>
          </a:p>
        </p:txBody>
      </p:sp>
      <p:pic>
        <p:nvPicPr>
          <p:cNvPr id="7" name="Picture 6">
            <a:extLst>
              <a:ext uri="{FF2B5EF4-FFF2-40B4-BE49-F238E27FC236}">
                <a16:creationId xmlns:a16="http://schemas.microsoft.com/office/drawing/2014/main" id="{D32EF2BB-D71D-EE89-0DA6-B655E524C84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334000" y="0"/>
            <a:ext cx="6858000" cy="6858000"/>
          </a:xfrm>
          <a:prstGeom prst="rect">
            <a:avLst/>
          </a:prstGeom>
        </p:spPr>
      </p:pic>
    </p:spTree>
    <p:extLst>
      <p:ext uri="{BB962C8B-B14F-4D97-AF65-F5344CB8AC3E}">
        <p14:creationId xmlns:p14="http://schemas.microsoft.com/office/powerpoint/2010/main" val="16068896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275D38"/>
        </a:solidFill>
        <a:effectLst/>
      </p:bgPr>
    </p:bg>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E1BBE511-F9AC-4347-A499-DCA290EC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20"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2"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2" y="5211745"/>
            <a:ext cx="4632909" cy="1113512"/>
          </a:xfrm>
        </p:spPr>
        <p:txBody>
          <a:bodyPr lIns="0" tIns="0" rIns="0" bIns="0"/>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i-FI"/>
              <a:t>Muokkaa alaotsikon perustyyliä napsautt.</a:t>
            </a:r>
            <a:endParaRPr lang="en-US" dirty="0"/>
          </a:p>
        </p:txBody>
      </p:sp>
      <p:sp>
        <p:nvSpPr>
          <p:cNvPr id="8" name="Picture Placeholder 7"/>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38992133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62"/>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7"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62DC4926-648D-4AA7-8B1C-78DA1D93F020}"/>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5" name="Slide Number Placeholder 5">
            <a:extLst>
              <a:ext uri="{FF2B5EF4-FFF2-40B4-BE49-F238E27FC236}">
                <a16:creationId xmlns:a16="http://schemas.microsoft.com/office/drawing/2014/main" id="{66D97B3B-98B9-48ED-8F69-A55F36AFE0AC}"/>
              </a:ext>
            </a:extLst>
          </p:cNvPr>
          <p:cNvSpPr>
            <a:spLocks noGrp="1"/>
          </p:cNvSpPr>
          <p:nvPr>
            <p:ph type="sldNum" sz="quarter" idx="11"/>
          </p:nvPr>
        </p:nvSpPr>
        <p:spPr/>
        <p:txBody>
          <a:bodyPr/>
          <a:lstStyle>
            <a:lvl1pPr>
              <a:defRPr/>
            </a:lvl1pPr>
          </a:lstStyle>
          <a:p>
            <a:pPr>
              <a:defRPr/>
            </a:pPr>
            <a:fld id="{5739FC78-5352-4EB5-99B8-317B814FC4DC}" type="slidenum">
              <a:rPr lang="en-FI"/>
              <a:pPr>
                <a:defRPr/>
              </a:pPr>
              <a:t>‹#›</a:t>
            </a:fld>
            <a:endParaRPr lang="en-FI" dirty="0"/>
          </a:p>
        </p:txBody>
      </p:sp>
    </p:spTree>
    <p:extLst>
      <p:ext uri="{BB962C8B-B14F-4D97-AF65-F5344CB8AC3E}">
        <p14:creationId xmlns:p14="http://schemas.microsoft.com/office/powerpoint/2010/main" val="115058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46F4971F-D09D-414B-8879-E27F6EC7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49"/>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747A19E6-B4C1-4E0D-A0B3-E8DB15B754D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E7D3AE13-C429-4C7A-A30A-23533A87C4C0}"/>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F95DAEAD-9D61-4AC2-9D05-7B3BBCA1718F}"/>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7"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7"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6D0F6E5B-16EA-49FF-8ADF-B50B7DD90CDB}"/>
              </a:ext>
            </a:extLst>
          </p:cNvPr>
          <p:cNvSpPr>
            <a:spLocks noGrp="1"/>
          </p:cNvSpPr>
          <p:nvPr>
            <p:ph type="dt" sz="half" idx="10"/>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D347444D-3205-445B-992D-F58F0FD28D65}"/>
              </a:ext>
            </a:extLst>
          </p:cNvPr>
          <p:cNvSpPr>
            <a:spLocks noGrp="1"/>
          </p:cNvSpPr>
          <p:nvPr>
            <p:ph type="sldNum" sz="quarter" idx="11"/>
          </p:nvPr>
        </p:nvSpPr>
        <p:spPr/>
        <p:txBody>
          <a:bodyPr/>
          <a:lstStyle>
            <a:lvl1pPr>
              <a:defRPr/>
            </a:lvl1pPr>
          </a:lstStyle>
          <a:p>
            <a:pPr>
              <a:defRPr/>
            </a:pPr>
            <a:fld id="{18F7F0E2-DAA0-4A24-8C21-07C649900C48}" type="slidenum">
              <a:rPr lang="en-FI"/>
              <a:pPr>
                <a:defRPr/>
              </a:pPr>
              <a:t>‹#›</a:t>
            </a:fld>
            <a:endParaRPr lang="en-FI"/>
          </a:p>
        </p:txBody>
      </p:sp>
    </p:spTree>
    <p:extLst>
      <p:ext uri="{BB962C8B-B14F-4D97-AF65-F5344CB8AC3E}">
        <p14:creationId xmlns:p14="http://schemas.microsoft.com/office/powerpoint/2010/main" val="24455486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solidFill>
          <a:srgbClr val="250E62"/>
        </a:solidFill>
        <a:effectLst/>
      </p:bgPr>
    </p:bg>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7DEF9E57-0104-4676-B88F-7D469B14FD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7" name="Picture Placeholder 6"/>
          <p:cNvSpPr>
            <a:spLocks noGrp="1"/>
          </p:cNvSpPr>
          <p:nvPr>
            <p:ph type="pic" sz="quarter" idx="11"/>
          </p:nvPr>
        </p:nvSpPr>
        <p:spPr>
          <a:xfrm>
            <a:off x="5359941" y="0"/>
            <a:ext cx="6856641" cy="6904125"/>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0 h 6876700"/>
              <a:gd name="connsiteX12" fmla="*/ 1 w 6847900"/>
              <a:gd name="connsiteY12" fmla="*/ 0 h 6876700"/>
              <a:gd name="connsiteX13" fmla="*/ 1 w 6847900"/>
              <a:gd name="connsiteY13" fmla="*/ 6876700 h 6876700"/>
              <a:gd name="connsiteX14" fmla="*/ 0 w 6847900"/>
              <a:gd name="connsiteY14" fmla="*/ 6876700 h 6876700"/>
              <a:gd name="connsiteX15" fmla="*/ 0 w 6847900"/>
              <a:gd name="connsiteY15" fmla="*/ 0 h 6876700"/>
              <a:gd name="connsiteX0" fmla="*/ 2970804 w 6847900"/>
              <a:gd name="connsiteY0" fmla="*/ 14336 h 6891036"/>
              <a:gd name="connsiteX1" fmla="*/ 3401652 w 6847900"/>
              <a:gd name="connsiteY1" fmla="*/ 14336 h 6891036"/>
              <a:gd name="connsiteX2" fmla="*/ 3560351 w 6847900"/>
              <a:gd name="connsiteY2" fmla="*/ 50785 h 6891036"/>
              <a:gd name="connsiteX3" fmla="*/ 6842399 w 6847900"/>
              <a:gd name="connsiteY3" fmla="*/ 3948375 h 6891036"/>
              <a:gd name="connsiteX4" fmla="*/ 3280742 w 6847900"/>
              <a:gd name="connsiteY4" fmla="*/ 5563073 h 6891036"/>
              <a:gd name="connsiteX5" fmla="*/ 3366617 w 6847900"/>
              <a:gd name="connsiteY5" fmla="*/ 6843563 h 6891036"/>
              <a:gd name="connsiteX6" fmla="*/ 1800359 w 6847900"/>
              <a:gd name="connsiteY6" fmla="*/ 5991512 h 6891036"/>
              <a:gd name="connsiteX7" fmla="*/ 85925 w 6847900"/>
              <a:gd name="connsiteY7" fmla="*/ 2748500 h 6891036"/>
              <a:gd name="connsiteX8" fmla="*/ 3312643 w 6847900"/>
              <a:gd name="connsiteY8" fmla="*/ 2950544 h 6891036"/>
              <a:gd name="connsiteX9" fmla="*/ 2844879 w 6847900"/>
              <a:gd name="connsiteY9" fmla="*/ 37411 h 6891036"/>
              <a:gd name="connsiteX10" fmla="*/ 2970804 w 6847900"/>
              <a:gd name="connsiteY10" fmla="*/ 14336 h 6891036"/>
              <a:gd name="connsiteX11" fmla="*/ 0 w 6847900"/>
              <a:gd name="connsiteY11" fmla="*/ 14336 h 6891036"/>
              <a:gd name="connsiteX12" fmla="*/ 1 w 6847900"/>
              <a:gd name="connsiteY12" fmla="*/ 14336 h 6891036"/>
              <a:gd name="connsiteX13" fmla="*/ 1 w 6847900"/>
              <a:gd name="connsiteY13" fmla="*/ 6891036 h 6891036"/>
              <a:gd name="connsiteX14" fmla="*/ 0 w 6847900"/>
              <a:gd name="connsiteY14" fmla="*/ 6891036 h 6891036"/>
              <a:gd name="connsiteX15" fmla="*/ 0 w 6847900"/>
              <a:gd name="connsiteY15" fmla="*/ 14336 h 6891036"/>
              <a:gd name="connsiteX0" fmla="*/ 2970804 w 6847900"/>
              <a:gd name="connsiteY0" fmla="*/ 18623 h 6895323"/>
              <a:gd name="connsiteX1" fmla="*/ 3401652 w 6847900"/>
              <a:gd name="connsiteY1" fmla="*/ 18623 h 6895323"/>
              <a:gd name="connsiteX2" fmla="*/ 3560351 w 6847900"/>
              <a:gd name="connsiteY2" fmla="*/ 55072 h 6895323"/>
              <a:gd name="connsiteX3" fmla="*/ 6842399 w 6847900"/>
              <a:gd name="connsiteY3" fmla="*/ 3952662 h 6895323"/>
              <a:gd name="connsiteX4" fmla="*/ 3280742 w 6847900"/>
              <a:gd name="connsiteY4" fmla="*/ 5567360 h 6895323"/>
              <a:gd name="connsiteX5" fmla="*/ 3366617 w 6847900"/>
              <a:gd name="connsiteY5" fmla="*/ 6847850 h 6895323"/>
              <a:gd name="connsiteX6" fmla="*/ 1800359 w 6847900"/>
              <a:gd name="connsiteY6" fmla="*/ 5995799 h 6895323"/>
              <a:gd name="connsiteX7" fmla="*/ 85925 w 6847900"/>
              <a:gd name="connsiteY7" fmla="*/ 2752787 h 6895323"/>
              <a:gd name="connsiteX8" fmla="*/ 3312643 w 6847900"/>
              <a:gd name="connsiteY8" fmla="*/ 2954831 h 6895323"/>
              <a:gd name="connsiteX9" fmla="*/ 2844879 w 6847900"/>
              <a:gd name="connsiteY9" fmla="*/ 41698 h 6895323"/>
              <a:gd name="connsiteX10" fmla="*/ 2970804 w 6847900"/>
              <a:gd name="connsiteY10" fmla="*/ 18623 h 6895323"/>
              <a:gd name="connsiteX11" fmla="*/ 0 w 6847900"/>
              <a:gd name="connsiteY11" fmla="*/ 18623 h 6895323"/>
              <a:gd name="connsiteX12" fmla="*/ 1 w 6847900"/>
              <a:gd name="connsiteY12" fmla="*/ 18623 h 6895323"/>
              <a:gd name="connsiteX13" fmla="*/ 1 w 6847900"/>
              <a:gd name="connsiteY13" fmla="*/ 6895323 h 6895323"/>
              <a:gd name="connsiteX14" fmla="*/ 0 w 6847900"/>
              <a:gd name="connsiteY14" fmla="*/ 6895323 h 6895323"/>
              <a:gd name="connsiteX15" fmla="*/ 0 w 6847900"/>
              <a:gd name="connsiteY15" fmla="*/ 18623 h 689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47900" h="6895323">
                <a:moveTo>
                  <a:pt x="2970804" y="18623"/>
                </a:moveTo>
                <a:cubicBezTo>
                  <a:pt x="3049909" y="2496"/>
                  <a:pt x="3153206" y="-13633"/>
                  <a:pt x="3401652" y="18623"/>
                </a:cubicBezTo>
                <a:lnTo>
                  <a:pt x="3560351" y="55072"/>
                </a:lnTo>
                <a:cubicBezTo>
                  <a:pt x="4415738" y="319083"/>
                  <a:pt x="6420326" y="1508017"/>
                  <a:pt x="6842399" y="3952662"/>
                </a:cubicBezTo>
                <a:cubicBezTo>
                  <a:pt x="7007883" y="7473355"/>
                  <a:pt x="3386019" y="3671300"/>
                  <a:pt x="3280742" y="5567360"/>
                </a:cubicBezTo>
                <a:cubicBezTo>
                  <a:pt x="3255648" y="6019301"/>
                  <a:pt x="3570167" y="6706594"/>
                  <a:pt x="3366617" y="6847850"/>
                </a:cubicBezTo>
                <a:cubicBezTo>
                  <a:pt x="3163067" y="6989106"/>
                  <a:pt x="2410878" y="6595208"/>
                  <a:pt x="1800359" y="5995799"/>
                </a:cubicBezTo>
                <a:cubicBezTo>
                  <a:pt x="1153175" y="5360392"/>
                  <a:pt x="-377323" y="3896877"/>
                  <a:pt x="85925" y="2752787"/>
                </a:cubicBezTo>
                <a:cubicBezTo>
                  <a:pt x="549173" y="1608697"/>
                  <a:pt x="4668383" y="4441833"/>
                  <a:pt x="3312643" y="2954831"/>
                </a:cubicBezTo>
                <a:cubicBezTo>
                  <a:pt x="1627836" y="1061059"/>
                  <a:pt x="2128420" y="228325"/>
                  <a:pt x="2844879" y="41698"/>
                </a:cubicBezTo>
                <a:lnTo>
                  <a:pt x="2970804" y="18623"/>
                </a:lnTo>
                <a:close/>
                <a:moveTo>
                  <a:pt x="0" y="18623"/>
                </a:moveTo>
                <a:lnTo>
                  <a:pt x="1" y="18623"/>
                </a:lnTo>
                <a:lnTo>
                  <a:pt x="1" y="6895323"/>
                </a:lnTo>
                <a:lnTo>
                  <a:pt x="0" y="6895323"/>
                </a:lnTo>
                <a:lnTo>
                  <a:pt x="0" y="18623"/>
                </a:lnTo>
                <a:close/>
              </a:path>
            </a:pathLst>
          </a:custGeom>
          <a:solidFill>
            <a:srgbClr val="FDAA6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404572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rgbClr val="5A71DF"/>
        </a:solidFill>
        <a:effectLst/>
      </p:bgPr>
    </p:bg>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E8CB119E-2A98-4B2F-BC0B-E6BE15FC1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2"/>
          </p:nvPr>
        </p:nvSpPr>
        <p:spPr>
          <a:xfrm>
            <a:off x="5323789" y="2"/>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Tree>
    <p:extLst>
      <p:ext uri="{BB962C8B-B14F-4D97-AF65-F5344CB8AC3E}">
        <p14:creationId xmlns:p14="http://schemas.microsoft.com/office/powerpoint/2010/main" val="42086236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rgbClr val="275D38"/>
        </a:solidFill>
        <a:effectLst/>
      </p:bgPr>
    </p:bg>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E1BBE511-F9AC-4347-A499-DCA290EC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18"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15309466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62DC4926-648D-4AA7-8B1C-78DA1D93F020}"/>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5" name="Slide Number Placeholder 5">
            <a:extLst>
              <a:ext uri="{FF2B5EF4-FFF2-40B4-BE49-F238E27FC236}">
                <a16:creationId xmlns:a16="http://schemas.microsoft.com/office/drawing/2014/main" id="{66D97B3B-98B9-48ED-8F69-A55F36AFE0AC}"/>
              </a:ext>
            </a:extLst>
          </p:cNvPr>
          <p:cNvSpPr>
            <a:spLocks noGrp="1"/>
          </p:cNvSpPr>
          <p:nvPr>
            <p:ph type="sldNum" sz="quarter" idx="11"/>
          </p:nvPr>
        </p:nvSpPr>
        <p:spPr/>
        <p:txBody>
          <a:bodyPr/>
          <a:lstStyle>
            <a:lvl1pPr>
              <a:defRPr/>
            </a:lvl1pPr>
          </a:lstStyle>
          <a:p>
            <a:pPr>
              <a:defRPr/>
            </a:pPr>
            <a:fld id="{5739FC78-5352-4EB5-99B8-317B814FC4DC}" type="slidenum">
              <a:rPr lang="en-FI"/>
              <a:pPr>
                <a:defRPr/>
              </a:pPr>
              <a:t>‹#›</a:t>
            </a:fld>
            <a:endParaRPr lang="en-FI" dirty="0"/>
          </a:p>
        </p:txBody>
      </p:sp>
    </p:spTree>
    <p:extLst>
      <p:ext uri="{BB962C8B-B14F-4D97-AF65-F5344CB8AC3E}">
        <p14:creationId xmlns:p14="http://schemas.microsoft.com/office/powerpoint/2010/main" val="34424671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CBD8542C-DA02-42BA-821D-D12310AE1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479"/>
          <a:stretch>
            <a:fillRect/>
          </a:stretch>
        </p:blipFill>
        <p:spPr bwMode="auto">
          <a:xfrm>
            <a:off x="7279218" y="-10584"/>
            <a:ext cx="4912783" cy="6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D2562FE8-CDCA-49F9-A47C-48CFB5D49BB9}"/>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8">
            <a:extLst>
              <a:ext uri="{FF2B5EF4-FFF2-40B4-BE49-F238E27FC236}">
                <a16:creationId xmlns:a16="http://schemas.microsoft.com/office/drawing/2014/main" id="{CB215BA4-F7AF-450F-A6C5-71FCA865D929}"/>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9">
            <a:extLst>
              <a:ext uri="{FF2B5EF4-FFF2-40B4-BE49-F238E27FC236}">
                <a16:creationId xmlns:a16="http://schemas.microsoft.com/office/drawing/2014/main" id="{46BC7C4C-EE36-469A-9ACF-1292D79CEB9C}"/>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1"/>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17DE1908-D891-4850-BB05-228C66F56F8A}"/>
              </a:ext>
            </a:extLst>
          </p:cNvPr>
          <p:cNvSpPr>
            <a:spLocks noGrp="1"/>
          </p:cNvSpPr>
          <p:nvPr>
            <p:ph type="dt" sz="half" idx="10"/>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F360D5A1-F192-45A1-A176-D4D747FEAAD6}"/>
              </a:ext>
            </a:extLst>
          </p:cNvPr>
          <p:cNvSpPr>
            <a:spLocks noGrp="1"/>
          </p:cNvSpPr>
          <p:nvPr>
            <p:ph type="sldNum" sz="quarter" idx="11"/>
          </p:nvPr>
        </p:nvSpPr>
        <p:spPr/>
        <p:txBody>
          <a:bodyPr/>
          <a:lstStyle>
            <a:lvl1pPr>
              <a:defRPr/>
            </a:lvl1pPr>
          </a:lstStyle>
          <a:p>
            <a:pPr>
              <a:defRPr/>
            </a:pPr>
            <a:fld id="{FC71C6F8-5A81-4F16-B4DD-5A508678A000}" type="slidenum">
              <a:rPr lang="en-FI"/>
              <a:pPr>
                <a:defRPr/>
              </a:pPr>
              <a:t>‹#›</a:t>
            </a:fld>
            <a:endParaRPr lang="en-FI"/>
          </a:p>
        </p:txBody>
      </p:sp>
    </p:spTree>
    <p:extLst>
      <p:ext uri="{BB962C8B-B14F-4D97-AF65-F5344CB8AC3E}">
        <p14:creationId xmlns:p14="http://schemas.microsoft.com/office/powerpoint/2010/main" val="33532304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46F4971F-D09D-414B-8879-E27F6EC7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50"/>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747A19E6-B4C1-4E0D-A0B3-E8DB15B754D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E7D3AE13-C429-4C7A-A30A-23533A87C4C0}"/>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F95DAEAD-9D61-4AC2-9D05-7B3BBCA1718F}"/>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6D0F6E5B-16EA-49FF-8ADF-B50B7DD90CDB}"/>
              </a:ext>
            </a:extLst>
          </p:cNvPr>
          <p:cNvSpPr>
            <a:spLocks noGrp="1"/>
          </p:cNvSpPr>
          <p:nvPr>
            <p:ph type="dt" sz="half" idx="10"/>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D347444D-3205-445B-992D-F58F0FD28D65}"/>
              </a:ext>
            </a:extLst>
          </p:cNvPr>
          <p:cNvSpPr>
            <a:spLocks noGrp="1"/>
          </p:cNvSpPr>
          <p:nvPr>
            <p:ph type="sldNum" sz="quarter" idx="11"/>
          </p:nvPr>
        </p:nvSpPr>
        <p:spPr/>
        <p:txBody>
          <a:bodyPr/>
          <a:lstStyle>
            <a:lvl1pPr>
              <a:defRPr/>
            </a:lvl1pPr>
          </a:lstStyle>
          <a:p>
            <a:pPr>
              <a:defRPr/>
            </a:pPr>
            <a:fld id="{18F7F0E2-DAA0-4A24-8C21-07C649900C48}" type="slidenum">
              <a:rPr lang="en-FI"/>
              <a:pPr>
                <a:defRPr/>
              </a:pPr>
              <a:t>‹#›</a:t>
            </a:fld>
            <a:endParaRPr lang="en-FI"/>
          </a:p>
        </p:txBody>
      </p:sp>
    </p:spTree>
    <p:extLst>
      <p:ext uri="{BB962C8B-B14F-4D97-AF65-F5344CB8AC3E}">
        <p14:creationId xmlns:p14="http://schemas.microsoft.com/office/powerpoint/2010/main" val="34168151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6563F0BC-40BB-40AE-806E-D7A6F8C4B7A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9E1EA918-E5B6-42D0-8D73-CDDB5552923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AEC8CF10-34D9-4F49-AB82-75C02D4D2C7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7" y="844060"/>
            <a:ext cx="7357337"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39" name="Freeform 38"/>
          <p:cNvSpPr>
            <a:spLocks noGrp="1"/>
          </p:cNvSpPr>
          <p:nvPr>
            <p:ph type="pic" sz="quarter" idx="13"/>
          </p:nvPr>
        </p:nvSpPr>
        <p:spPr>
          <a:xfrm>
            <a:off x="6523641" y="844061"/>
            <a:ext cx="5664249" cy="6013940"/>
          </a:xfrm>
          <a:custGeom>
            <a:avLst/>
            <a:gdLst>
              <a:gd name="connsiteX0" fmla="*/ 2385795 w 4248187"/>
              <a:gd name="connsiteY0" fmla="*/ 147 h 4510455"/>
              <a:gd name="connsiteX1" fmla="*/ 2554495 w 4248187"/>
              <a:gd name="connsiteY1" fmla="*/ 13985 h 4510455"/>
              <a:gd name="connsiteX2" fmla="*/ 2673671 w 4248187"/>
              <a:gd name="connsiteY2" fmla="*/ 41357 h 4510455"/>
              <a:gd name="connsiteX3" fmla="*/ 4211723 w 4248187"/>
              <a:gd name="connsiteY3" fmla="*/ 1079440 h 4510455"/>
              <a:gd name="connsiteX4" fmla="*/ 4248187 w 4248187"/>
              <a:gd name="connsiteY4" fmla="*/ 1122376 h 4510455"/>
              <a:gd name="connsiteX5" fmla="*/ 4248187 w 4248187"/>
              <a:gd name="connsiteY5" fmla="*/ 4123199 h 4510455"/>
              <a:gd name="connsiteX6" fmla="*/ 4127609 w 4248187"/>
              <a:gd name="connsiteY6" fmla="*/ 4099539 h 4510455"/>
              <a:gd name="connsiteX7" fmla="*/ 2463697 w 4248187"/>
              <a:gd name="connsiteY7" fmla="*/ 4180850 h 4510455"/>
              <a:gd name="connsiteX8" fmla="*/ 2487319 w 4248187"/>
              <a:gd name="connsiteY8" fmla="*/ 4459362 h 4510455"/>
              <a:gd name="connsiteX9" fmla="*/ 2497337 w 4248187"/>
              <a:gd name="connsiteY9" fmla="*/ 4510455 h 4510455"/>
              <a:gd name="connsiteX10" fmla="*/ 1360581 w 4248187"/>
              <a:gd name="connsiteY10" fmla="*/ 4510455 h 4510455"/>
              <a:gd name="connsiteX11" fmla="*/ 1351992 w 4248187"/>
              <a:gd name="connsiteY11" fmla="*/ 4502590 h 4510455"/>
              <a:gd name="connsiteX12" fmla="*/ 64525 w 4248187"/>
              <a:gd name="connsiteY12" fmla="*/ 2067226 h 4510455"/>
              <a:gd name="connsiteX13" fmla="*/ 2487653 w 4248187"/>
              <a:gd name="connsiteY13" fmla="*/ 2218952 h 4510455"/>
              <a:gd name="connsiteX14" fmla="*/ 2136382 w 4248187"/>
              <a:gd name="connsiteY14" fmla="*/ 31313 h 4510455"/>
              <a:gd name="connsiteX15" fmla="*/ 2230946 w 4248187"/>
              <a:gd name="connsiteY15" fmla="*/ 13985 h 4510455"/>
              <a:gd name="connsiteX16" fmla="*/ 2385795 w 4248187"/>
              <a:gd name="connsiteY16" fmla="*/ 147 h 451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8187" h="4510455">
                <a:moveTo>
                  <a:pt x="2385795" y="147"/>
                </a:moveTo>
                <a:cubicBezTo>
                  <a:pt x="2429893" y="927"/>
                  <a:pt x="2484530" y="4901"/>
                  <a:pt x="2554495" y="13985"/>
                </a:cubicBezTo>
                <a:lnTo>
                  <a:pt x="2673671" y="41357"/>
                </a:lnTo>
                <a:cubicBezTo>
                  <a:pt x="3034998" y="152879"/>
                  <a:pt x="3669384" y="484170"/>
                  <a:pt x="4211723" y="1079440"/>
                </a:cubicBezTo>
                <a:lnTo>
                  <a:pt x="4248187" y="1122376"/>
                </a:lnTo>
                <a:lnTo>
                  <a:pt x="4248187" y="4123199"/>
                </a:lnTo>
                <a:lnTo>
                  <a:pt x="4127609" y="4099539"/>
                </a:lnTo>
                <a:cubicBezTo>
                  <a:pt x="3388205" y="3932923"/>
                  <a:pt x="2508167" y="3379929"/>
                  <a:pt x="2463697" y="4180850"/>
                </a:cubicBezTo>
                <a:cubicBezTo>
                  <a:pt x="2458986" y="4265697"/>
                  <a:pt x="2470214" y="4361590"/>
                  <a:pt x="2487319" y="4459362"/>
                </a:cubicBezTo>
                <a:lnTo>
                  <a:pt x="2497337" y="4510455"/>
                </a:lnTo>
                <a:lnTo>
                  <a:pt x="1360581" y="4510455"/>
                </a:lnTo>
                <a:lnTo>
                  <a:pt x="1351992" y="4502590"/>
                </a:lnTo>
                <a:cubicBezTo>
                  <a:pt x="865984" y="4025426"/>
                  <a:pt x="-283354" y="2926389"/>
                  <a:pt x="64525" y="2067226"/>
                </a:cubicBezTo>
                <a:cubicBezTo>
                  <a:pt x="412405" y="1208063"/>
                  <a:pt x="3505756" y="3335628"/>
                  <a:pt x="2487653" y="2218952"/>
                </a:cubicBezTo>
                <a:cubicBezTo>
                  <a:pt x="1222435" y="796810"/>
                  <a:pt x="1598352" y="171462"/>
                  <a:pt x="2136382" y="31313"/>
                </a:cubicBezTo>
                <a:lnTo>
                  <a:pt x="2230946" y="13985"/>
                </a:lnTo>
                <a:cubicBezTo>
                  <a:pt x="2268074" y="6416"/>
                  <a:pt x="2312298" y="-1154"/>
                  <a:pt x="2385795" y="147"/>
                </a:cubicBezTo>
                <a:close/>
              </a:path>
            </a:pathLst>
          </a:custGeom>
          <a:solidFill>
            <a:schemeClr val="accent6"/>
          </a:solidFill>
        </p:spPr>
        <p:txBody>
          <a:bodyPr rtlCol="0">
            <a:noAutofit/>
          </a:bodyPr>
          <a:lstStyle/>
          <a:p>
            <a:pPr lvl="0"/>
            <a:r>
              <a:rPr lang="fi-FI" noProof="0" dirty="0"/>
              <a:t>Lisää kuva napsauttamalla kuvaketta</a:t>
            </a:r>
            <a:endParaRPr lang="en-FI" noProof="0" dirty="0"/>
          </a:p>
        </p:txBody>
      </p:sp>
      <p:sp>
        <p:nvSpPr>
          <p:cNvPr id="8" name="Date Placeholder 3">
            <a:extLst>
              <a:ext uri="{FF2B5EF4-FFF2-40B4-BE49-F238E27FC236}">
                <a16:creationId xmlns:a16="http://schemas.microsoft.com/office/drawing/2014/main" id="{94F77C66-FB3D-4113-98AB-EEE3C003A7FE}"/>
              </a:ext>
            </a:extLst>
          </p:cNvPr>
          <p:cNvSpPr>
            <a:spLocks noGrp="1"/>
          </p:cNvSpPr>
          <p:nvPr>
            <p:ph type="dt" sz="half" idx="14"/>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5976DD1C-68A1-4037-A244-4A949E167E16}"/>
              </a:ext>
            </a:extLst>
          </p:cNvPr>
          <p:cNvSpPr>
            <a:spLocks noGrp="1"/>
          </p:cNvSpPr>
          <p:nvPr>
            <p:ph type="sldNum" sz="quarter" idx="15"/>
          </p:nvPr>
        </p:nvSpPr>
        <p:spPr/>
        <p:txBody>
          <a:bodyPr/>
          <a:lstStyle>
            <a:lvl1pPr>
              <a:defRPr/>
            </a:lvl1pPr>
          </a:lstStyle>
          <a:p>
            <a:pPr>
              <a:defRPr/>
            </a:pPr>
            <a:fld id="{EACA884A-695A-43DA-8A57-0FA0866CD356}" type="slidenum">
              <a:rPr lang="en-FI"/>
              <a:pPr>
                <a:defRPr/>
              </a:pPr>
              <a:t>‹#›</a:t>
            </a:fld>
            <a:endParaRPr lang="en-FI"/>
          </a:p>
        </p:txBody>
      </p:sp>
    </p:spTree>
    <p:extLst>
      <p:ext uri="{BB962C8B-B14F-4D97-AF65-F5344CB8AC3E}">
        <p14:creationId xmlns:p14="http://schemas.microsoft.com/office/powerpoint/2010/main" val="19160997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C2B0FDAA-FBB7-44EA-9533-40928F41D94B}"/>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3A7BB2E-81DA-4440-85AD-19D120D625F8}"/>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3CF797CA-BDDB-44C1-873B-2E45F6C5BACB}"/>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774" y="838453"/>
            <a:ext cx="5542084"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6238774" y="2284370"/>
            <a:ext cx="5542084"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7" name="Freeform 56"/>
          <p:cNvSpPr>
            <a:spLocks noGrp="1"/>
          </p:cNvSpPr>
          <p:nvPr>
            <p:ph type="pic" sz="quarter" idx="14"/>
          </p:nvPr>
        </p:nvSpPr>
        <p:spPr>
          <a:xfrm>
            <a:off x="0" y="849632"/>
            <a:ext cx="5704867" cy="6008368"/>
          </a:xfrm>
          <a:custGeom>
            <a:avLst/>
            <a:gdLst>
              <a:gd name="connsiteX0" fmla="*/ 446397 w 4278650"/>
              <a:gd name="connsiteY0" fmla="*/ 0 h 4506276"/>
              <a:gd name="connsiteX1" fmla="*/ 4274831 w 4278650"/>
              <a:gd name="connsiteY1" fmla="*/ 0 h 4506276"/>
              <a:gd name="connsiteX2" fmla="*/ 3592111 w 4278650"/>
              <a:gd name="connsiteY2" fmla="*/ 1498458 h 4506276"/>
              <a:gd name="connsiteX3" fmla="*/ 4273635 w 4278650"/>
              <a:gd name="connsiteY3" fmla="*/ 1496502 h 4506276"/>
              <a:gd name="connsiteX4" fmla="*/ 3589326 w 4278650"/>
              <a:gd name="connsiteY4" fmla="*/ 3003759 h 4506276"/>
              <a:gd name="connsiteX5" fmla="*/ 4278650 w 4278650"/>
              <a:gd name="connsiteY5" fmla="*/ 2999435 h 4506276"/>
              <a:gd name="connsiteX6" fmla="*/ 4278650 w 4278650"/>
              <a:gd name="connsiteY6" fmla="*/ 2999741 h 4506276"/>
              <a:gd name="connsiteX7" fmla="*/ 3596485 w 4278650"/>
              <a:gd name="connsiteY7" fmla="*/ 4506276 h 4506276"/>
              <a:gd name="connsiteX8" fmla="*/ 1770369 w 4278650"/>
              <a:gd name="connsiteY8" fmla="*/ 4506276 h 4506276"/>
              <a:gd name="connsiteX9" fmla="*/ 0 w 4278650"/>
              <a:gd name="connsiteY9" fmla="*/ 4505874 h 4506276"/>
              <a:gd name="connsiteX10" fmla="*/ 0 w 4278650"/>
              <a:gd name="connsiteY10" fmla="*/ 3980155 h 4506276"/>
              <a:gd name="connsiteX11" fmla="*/ 447729 w 4278650"/>
              <a:gd name="connsiteY11" fmla="*/ 3002345 h 4506276"/>
              <a:gd name="connsiteX12" fmla="*/ 0 w 4278650"/>
              <a:gd name="connsiteY12" fmla="*/ 3002560 h 4506276"/>
              <a:gd name="connsiteX13" fmla="*/ 0 w 4278650"/>
              <a:gd name="connsiteY13" fmla="*/ 2471541 h 4506276"/>
              <a:gd name="connsiteX14" fmla="*/ 444403 w 4278650"/>
              <a:gd name="connsiteY14" fmla="*/ 1499121 h 4506276"/>
              <a:gd name="connsiteX15" fmla="*/ 0 w 4278650"/>
              <a:gd name="connsiteY15" fmla="*/ 1498892 h 4506276"/>
              <a:gd name="connsiteX16" fmla="*/ 0 w 4278650"/>
              <a:gd name="connsiteY16" fmla="*/ 975257 h 4506276"/>
              <a:gd name="connsiteX17" fmla="*/ 41448 w 4278650"/>
              <a:gd name="connsiteY17" fmla="*/ 883454 h 4506276"/>
              <a:gd name="connsiteX18" fmla="*/ 404848 w 4278650"/>
              <a:gd name="connsiteY18" fmla="*/ 88205 h 450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78650" h="4506276">
                <a:moveTo>
                  <a:pt x="446397" y="0"/>
                </a:moveTo>
                <a:lnTo>
                  <a:pt x="4274831" y="0"/>
                </a:lnTo>
                <a:lnTo>
                  <a:pt x="3592111" y="1498458"/>
                </a:lnTo>
                <a:lnTo>
                  <a:pt x="4273635" y="1496502"/>
                </a:lnTo>
                <a:lnTo>
                  <a:pt x="3589326" y="3003759"/>
                </a:lnTo>
                <a:lnTo>
                  <a:pt x="4278650" y="2999435"/>
                </a:lnTo>
                <a:lnTo>
                  <a:pt x="4278650" y="2999741"/>
                </a:lnTo>
                <a:lnTo>
                  <a:pt x="3596485" y="4506276"/>
                </a:lnTo>
                <a:lnTo>
                  <a:pt x="1770369" y="4506276"/>
                </a:lnTo>
                <a:lnTo>
                  <a:pt x="0" y="4505874"/>
                </a:lnTo>
                <a:lnTo>
                  <a:pt x="0" y="3980155"/>
                </a:lnTo>
                <a:lnTo>
                  <a:pt x="447729" y="3002345"/>
                </a:lnTo>
                <a:lnTo>
                  <a:pt x="0" y="3002560"/>
                </a:lnTo>
                <a:lnTo>
                  <a:pt x="0" y="2471541"/>
                </a:lnTo>
                <a:lnTo>
                  <a:pt x="444403" y="1499121"/>
                </a:lnTo>
                <a:lnTo>
                  <a:pt x="0" y="1498892"/>
                </a:lnTo>
                <a:lnTo>
                  <a:pt x="0" y="975257"/>
                </a:lnTo>
                <a:lnTo>
                  <a:pt x="41448" y="883454"/>
                </a:lnTo>
                <a:cubicBezTo>
                  <a:pt x="159989" y="620975"/>
                  <a:pt x="294852" y="323210"/>
                  <a:pt x="404848" y="88205"/>
                </a:cubicBezTo>
                <a:close/>
              </a:path>
            </a:pathLst>
          </a:custGeom>
          <a:solidFill>
            <a:schemeClr val="accent1"/>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6B780306-2841-4779-A1E9-DA963EE50A35}"/>
              </a:ext>
            </a:extLst>
          </p:cNvPr>
          <p:cNvSpPr>
            <a:spLocks noGrp="1"/>
          </p:cNvSpPr>
          <p:nvPr>
            <p:ph type="dt" sz="half" idx="15"/>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8B315A58-A2B9-4E62-9E25-B76A06E89C71}"/>
              </a:ext>
            </a:extLst>
          </p:cNvPr>
          <p:cNvSpPr>
            <a:spLocks noGrp="1"/>
          </p:cNvSpPr>
          <p:nvPr>
            <p:ph type="sldNum" sz="quarter" idx="16"/>
          </p:nvPr>
        </p:nvSpPr>
        <p:spPr/>
        <p:txBody>
          <a:bodyPr/>
          <a:lstStyle>
            <a:lvl1pPr>
              <a:defRPr/>
            </a:lvl1pPr>
          </a:lstStyle>
          <a:p>
            <a:pPr>
              <a:defRPr/>
            </a:pPr>
            <a:fld id="{1629817B-45B5-4A69-BB75-22480D1A80D1}" type="slidenum">
              <a:rPr lang="en-FI"/>
              <a:pPr>
                <a:defRPr/>
              </a:pPr>
              <a:t>‹#›</a:t>
            </a:fld>
            <a:endParaRPr lang="en-FI"/>
          </a:p>
        </p:txBody>
      </p:sp>
    </p:spTree>
    <p:extLst>
      <p:ext uri="{BB962C8B-B14F-4D97-AF65-F5344CB8AC3E}">
        <p14:creationId xmlns:p14="http://schemas.microsoft.com/office/powerpoint/2010/main" val="14131424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561D8B88-4E2E-4C08-A8E7-B587DC66569C}"/>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5320A4C-E1C9-4570-8034-24C37CBEDF2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6C99755D-65F0-45C2-8177-858A5A57F498}"/>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Freeform 27"/>
          <p:cNvSpPr>
            <a:spLocks noGrp="1"/>
          </p:cNvSpPr>
          <p:nvPr>
            <p:ph type="pic" sz="quarter" idx="13"/>
          </p:nvPr>
        </p:nvSpPr>
        <p:spPr>
          <a:xfrm>
            <a:off x="6949018" y="844552"/>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2DD44E81-810F-4F78-9898-4C6F959B5B20}"/>
              </a:ext>
            </a:extLst>
          </p:cNvPr>
          <p:cNvSpPr>
            <a:spLocks noGrp="1"/>
          </p:cNvSpPr>
          <p:nvPr>
            <p:ph type="dt" sz="half" idx="14"/>
          </p:nvPr>
        </p:nvSpPr>
        <p:spPr/>
        <p:txBody>
          <a:bodyPr/>
          <a:lstStyle>
            <a:lvl1pPr>
              <a:defRPr/>
            </a:lvl1pPr>
          </a:lstStyle>
          <a:p>
            <a:pPr>
              <a:defRPr/>
            </a:pPr>
            <a:r>
              <a:rPr lang="fi-FI"/>
              <a:t>20.7.2023</a:t>
            </a:r>
            <a:endParaRPr lang="en-FI"/>
          </a:p>
        </p:txBody>
      </p:sp>
      <p:sp>
        <p:nvSpPr>
          <p:cNvPr id="9" name="Slide Number Placeholder 5">
            <a:extLst>
              <a:ext uri="{FF2B5EF4-FFF2-40B4-BE49-F238E27FC236}">
                <a16:creationId xmlns:a16="http://schemas.microsoft.com/office/drawing/2014/main" id="{C849BD6F-074A-481B-A447-E1FE22508C41}"/>
              </a:ext>
            </a:extLst>
          </p:cNvPr>
          <p:cNvSpPr>
            <a:spLocks noGrp="1"/>
          </p:cNvSpPr>
          <p:nvPr>
            <p:ph type="sldNum" sz="quarter" idx="15"/>
          </p:nvPr>
        </p:nvSpPr>
        <p:spPr/>
        <p:txBody>
          <a:bodyPr/>
          <a:lstStyle>
            <a:lvl1pPr>
              <a:defRPr/>
            </a:lvl1pPr>
          </a:lstStyle>
          <a:p>
            <a:pPr>
              <a:defRPr/>
            </a:pPr>
            <a:fld id="{0FEB4A40-C785-48E7-A242-6571953A88B0}" type="slidenum">
              <a:rPr lang="en-FI"/>
              <a:pPr>
                <a:defRPr/>
              </a:pPr>
              <a:t>‹#›</a:t>
            </a:fld>
            <a:endParaRPr lang="en-FI"/>
          </a:p>
        </p:txBody>
      </p:sp>
    </p:spTree>
    <p:extLst>
      <p:ext uri="{BB962C8B-B14F-4D97-AF65-F5344CB8AC3E}">
        <p14:creationId xmlns:p14="http://schemas.microsoft.com/office/powerpoint/2010/main" val="6327893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BC805606-C2C9-4272-8E2C-B86A0E4DA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53"/>
          <a:stretch>
            <a:fillRect/>
          </a:stretch>
        </p:blipFill>
        <p:spPr bwMode="auto">
          <a:xfrm>
            <a:off x="-4234" y="0"/>
            <a:ext cx="9137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E3A21AE5-2951-4B68-A37C-5D441728417A}"/>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6" name="Date Placeholder 3">
            <a:extLst>
              <a:ext uri="{FF2B5EF4-FFF2-40B4-BE49-F238E27FC236}">
                <a16:creationId xmlns:a16="http://schemas.microsoft.com/office/drawing/2014/main" id="{20BCA89D-C942-445C-9E5D-F9BCD89802DF}"/>
              </a:ext>
            </a:extLst>
          </p:cNvPr>
          <p:cNvSpPr>
            <a:spLocks noGrp="1"/>
          </p:cNvSpPr>
          <p:nvPr>
            <p:ph type="dt" sz="half" idx="10"/>
          </p:nvPr>
        </p:nvSpPr>
        <p:spPr/>
        <p:txBody>
          <a:bodyPr/>
          <a:lstStyle>
            <a:lvl1pPr>
              <a:defRPr/>
            </a:lvl1pPr>
          </a:lstStyle>
          <a:p>
            <a:pPr>
              <a:defRPr/>
            </a:pPr>
            <a:r>
              <a:rPr lang="fi-FI"/>
              <a:t>20.7.2023</a:t>
            </a:r>
            <a:endParaRPr lang="en-FI"/>
          </a:p>
        </p:txBody>
      </p:sp>
      <p:sp>
        <p:nvSpPr>
          <p:cNvPr id="7" name="Slide Number Placeholder 5">
            <a:extLst>
              <a:ext uri="{FF2B5EF4-FFF2-40B4-BE49-F238E27FC236}">
                <a16:creationId xmlns:a16="http://schemas.microsoft.com/office/drawing/2014/main" id="{42DCF490-020D-4914-A849-82E93A38D38B}"/>
              </a:ext>
            </a:extLst>
          </p:cNvPr>
          <p:cNvSpPr>
            <a:spLocks noGrp="1"/>
          </p:cNvSpPr>
          <p:nvPr>
            <p:ph type="sldNum" sz="quarter" idx="11"/>
          </p:nvPr>
        </p:nvSpPr>
        <p:spPr/>
        <p:txBody>
          <a:bodyPr/>
          <a:lstStyle>
            <a:lvl1pPr>
              <a:defRPr/>
            </a:lvl1pPr>
          </a:lstStyle>
          <a:p>
            <a:pPr>
              <a:defRPr/>
            </a:pPr>
            <a:fld id="{A1B3E2AA-74DA-4860-ABB4-19E52E810CC0}" type="slidenum">
              <a:rPr lang="en-FI"/>
              <a:pPr>
                <a:defRPr/>
              </a:pPr>
              <a:t>‹#›</a:t>
            </a:fld>
            <a:endParaRPr lang="en-FI"/>
          </a:p>
        </p:txBody>
      </p:sp>
    </p:spTree>
    <p:extLst>
      <p:ext uri="{BB962C8B-B14F-4D97-AF65-F5344CB8AC3E}">
        <p14:creationId xmlns:p14="http://schemas.microsoft.com/office/powerpoint/2010/main" val="24573005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989F1BD4-C0DB-4CA5-A3D4-A69C5DA36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75" t="24947"/>
          <a:stretch>
            <a:fillRect/>
          </a:stretch>
        </p:blipFill>
        <p:spPr bwMode="auto">
          <a:xfrm>
            <a:off x="1" y="0"/>
            <a:ext cx="7979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3">
            <a:extLst>
              <a:ext uri="{FF2B5EF4-FFF2-40B4-BE49-F238E27FC236}">
                <a16:creationId xmlns:a16="http://schemas.microsoft.com/office/drawing/2014/main" id="{FD49D741-114B-453C-95DB-D3A41D06A11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 name="Picture 8">
            <a:extLst>
              <a:ext uri="{FF2B5EF4-FFF2-40B4-BE49-F238E27FC236}">
                <a16:creationId xmlns:a16="http://schemas.microsoft.com/office/drawing/2014/main" id="{D77F266F-B7C0-45BF-8480-9A135C095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7"/>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7" name="Date Placeholder 3">
            <a:extLst>
              <a:ext uri="{FF2B5EF4-FFF2-40B4-BE49-F238E27FC236}">
                <a16:creationId xmlns:a16="http://schemas.microsoft.com/office/drawing/2014/main" id="{563A77AD-32D4-4AF7-87B6-DFC02B4826F3}"/>
              </a:ext>
            </a:extLst>
          </p:cNvPr>
          <p:cNvSpPr>
            <a:spLocks noGrp="1"/>
          </p:cNvSpPr>
          <p:nvPr>
            <p:ph type="dt" sz="half" idx="10"/>
          </p:nvPr>
        </p:nvSpPr>
        <p:spPr/>
        <p:txBody>
          <a:bodyPr/>
          <a:lstStyle>
            <a:lvl1pPr>
              <a:defRPr/>
            </a:lvl1pPr>
          </a:lstStyle>
          <a:p>
            <a:pPr>
              <a:defRPr/>
            </a:pPr>
            <a:r>
              <a:rPr lang="fi-FI"/>
              <a:t>20.7.2023</a:t>
            </a:r>
            <a:endParaRPr lang="en-FI"/>
          </a:p>
        </p:txBody>
      </p:sp>
      <p:sp>
        <p:nvSpPr>
          <p:cNvPr id="8" name="Slide Number Placeholder 5">
            <a:extLst>
              <a:ext uri="{FF2B5EF4-FFF2-40B4-BE49-F238E27FC236}">
                <a16:creationId xmlns:a16="http://schemas.microsoft.com/office/drawing/2014/main" id="{63A4F506-4572-4682-BEA0-799A27A97313}"/>
              </a:ext>
            </a:extLst>
          </p:cNvPr>
          <p:cNvSpPr>
            <a:spLocks noGrp="1"/>
          </p:cNvSpPr>
          <p:nvPr>
            <p:ph type="sldNum" sz="quarter" idx="11"/>
          </p:nvPr>
        </p:nvSpPr>
        <p:spPr/>
        <p:txBody>
          <a:bodyPr/>
          <a:lstStyle>
            <a:lvl1pPr>
              <a:defRPr/>
            </a:lvl1pPr>
          </a:lstStyle>
          <a:p>
            <a:pPr>
              <a:defRPr/>
            </a:pPr>
            <a:fld id="{302091D9-2953-4BD3-9C5A-3CC286718446}" type="slidenum">
              <a:rPr lang="en-FI"/>
              <a:pPr>
                <a:defRPr/>
              </a:pPr>
              <a:t>‹#›</a:t>
            </a:fld>
            <a:endParaRPr lang="en-FI"/>
          </a:p>
        </p:txBody>
      </p:sp>
    </p:spTree>
    <p:extLst>
      <p:ext uri="{BB962C8B-B14F-4D97-AF65-F5344CB8AC3E}">
        <p14:creationId xmlns:p14="http://schemas.microsoft.com/office/powerpoint/2010/main" val="36846739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545125" y="844061"/>
            <a:ext cx="11110543" cy="1155801"/>
          </a:xfrm>
        </p:spPr>
        <p:txBody>
          <a:bodyPr/>
          <a:lstStyle/>
          <a:p>
            <a:r>
              <a:rPr lang="fi-FI"/>
              <a:t>Muokkaa ots. perustyyl. napsautt.</a:t>
            </a:r>
            <a:endParaRPr lang="en-US" dirty="0"/>
          </a:p>
        </p:txBody>
      </p:sp>
      <p:sp>
        <p:nvSpPr>
          <p:cNvPr id="3" name="Content Placeholder 2"/>
          <p:cNvSpPr>
            <a:spLocks noGrp="1"/>
          </p:cNvSpPr>
          <p:nvPr>
            <p:ph sz="half" idx="1"/>
          </p:nvPr>
        </p:nvSpPr>
        <p:spPr>
          <a:xfrm>
            <a:off x="536333" y="2299723"/>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4" y="2289977"/>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D8589D37-B699-45B7-93D0-EA242B74B446}"/>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A913AEC4-7C33-46CA-BCEF-2E6FD000C083}"/>
              </a:ext>
            </a:extLst>
          </p:cNvPr>
          <p:cNvSpPr>
            <a:spLocks noGrp="1"/>
          </p:cNvSpPr>
          <p:nvPr>
            <p:ph type="sldNum" sz="quarter" idx="11"/>
          </p:nvPr>
        </p:nvSpPr>
        <p:spPr/>
        <p:txBody>
          <a:bodyPr/>
          <a:lstStyle>
            <a:lvl1pPr>
              <a:defRPr/>
            </a:lvl1pPr>
          </a:lstStyle>
          <a:p>
            <a:pPr>
              <a:defRPr/>
            </a:pPr>
            <a:fld id="{DBCB6CAA-90CD-4377-84A8-DB0D9E43D52E}" type="slidenum">
              <a:rPr lang="en-FI"/>
              <a:pPr>
                <a:defRPr/>
              </a:pPr>
              <a:t>‹#›</a:t>
            </a:fld>
            <a:endParaRPr lang="en-FI" dirty="0"/>
          </a:p>
        </p:txBody>
      </p:sp>
    </p:spTree>
    <p:extLst>
      <p:ext uri="{BB962C8B-B14F-4D97-AF65-F5344CB8AC3E}">
        <p14:creationId xmlns:p14="http://schemas.microsoft.com/office/powerpoint/2010/main" val="3096410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55800"/>
          </a:xfrm>
        </p:spPr>
        <p:txBody>
          <a:bodyPr/>
          <a:lstStyle/>
          <a:p>
            <a:r>
              <a:rPr lang="fi-FI"/>
              <a:t>Muokkaa ots. perustyyl. napsautt.</a:t>
            </a:r>
            <a:endParaRPr lang="en-US" dirty="0"/>
          </a:p>
        </p:txBody>
      </p:sp>
      <p:sp>
        <p:nvSpPr>
          <p:cNvPr id="3" name="Text Placeholder 2"/>
          <p:cNvSpPr>
            <a:spLocks noGrp="1"/>
          </p:cNvSpPr>
          <p:nvPr>
            <p:ph type="body" idx="1"/>
          </p:nvPr>
        </p:nvSpPr>
        <p:spPr>
          <a:xfrm>
            <a:off x="545123"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29980" y="2289977"/>
            <a:ext cx="5416896" cy="543596"/>
          </a:xfrm>
        </p:spPr>
        <p:txBody>
          <a:bodyPr>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3">
            <a:extLst>
              <a:ext uri="{FF2B5EF4-FFF2-40B4-BE49-F238E27FC236}">
                <a16:creationId xmlns:a16="http://schemas.microsoft.com/office/drawing/2014/main" id="{CEB86A60-7F78-4304-ADB1-63D46649981D}"/>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8" name="Slide Number Placeholder 5">
            <a:extLst>
              <a:ext uri="{FF2B5EF4-FFF2-40B4-BE49-F238E27FC236}">
                <a16:creationId xmlns:a16="http://schemas.microsoft.com/office/drawing/2014/main" id="{354048D9-D2B3-4EA0-811A-3A2CBFA45A2F}"/>
              </a:ext>
            </a:extLst>
          </p:cNvPr>
          <p:cNvSpPr>
            <a:spLocks noGrp="1"/>
          </p:cNvSpPr>
          <p:nvPr>
            <p:ph type="sldNum" sz="quarter" idx="11"/>
          </p:nvPr>
        </p:nvSpPr>
        <p:spPr/>
        <p:txBody>
          <a:bodyPr/>
          <a:lstStyle>
            <a:lvl1pPr>
              <a:defRPr/>
            </a:lvl1pPr>
          </a:lstStyle>
          <a:p>
            <a:pPr>
              <a:defRPr/>
            </a:pPr>
            <a:fld id="{25D0F0E1-AA62-425E-86E7-7568D7ED89BC}" type="slidenum">
              <a:rPr lang="en-FI"/>
              <a:pPr>
                <a:defRPr/>
              </a:pPr>
              <a:t>‹#›</a:t>
            </a:fld>
            <a:endParaRPr lang="en-FI" dirty="0"/>
          </a:p>
        </p:txBody>
      </p:sp>
    </p:spTree>
    <p:extLst>
      <p:ext uri="{BB962C8B-B14F-4D97-AF65-F5344CB8AC3E}">
        <p14:creationId xmlns:p14="http://schemas.microsoft.com/office/powerpoint/2010/main" val="28174068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03524"/>
          </a:xfrm>
        </p:spPr>
        <p:txBody>
          <a:bodyPr/>
          <a:lstStyle/>
          <a:p>
            <a:r>
              <a:rPr lang="fi-FI"/>
              <a:t>Muokkaa ots. perustyyl. napsautt.</a:t>
            </a:r>
            <a:endParaRPr lang="en-US" dirty="0"/>
          </a:p>
        </p:txBody>
      </p:sp>
      <p:sp>
        <p:nvSpPr>
          <p:cNvPr id="3" name="Date Placeholder 3">
            <a:extLst>
              <a:ext uri="{FF2B5EF4-FFF2-40B4-BE49-F238E27FC236}">
                <a16:creationId xmlns:a16="http://schemas.microsoft.com/office/drawing/2014/main" id="{2FC450E0-28AE-4C14-AD15-BF0FF7717B9F}"/>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4" name="Slide Number Placeholder 5">
            <a:extLst>
              <a:ext uri="{FF2B5EF4-FFF2-40B4-BE49-F238E27FC236}">
                <a16:creationId xmlns:a16="http://schemas.microsoft.com/office/drawing/2014/main" id="{1B68150E-EFA5-425C-B2EC-513E2E0BFC3E}"/>
              </a:ext>
            </a:extLst>
          </p:cNvPr>
          <p:cNvSpPr>
            <a:spLocks noGrp="1"/>
          </p:cNvSpPr>
          <p:nvPr>
            <p:ph type="sldNum" sz="quarter" idx="11"/>
          </p:nvPr>
        </p:nvSpPr>
        <p:spPr/>
        <p:txBody>
          <a:bodyPr/>
          <a:lstStyle>
            <a:lvl1pPr>
              <a:defRPr/>
            </a:lvl1pPr>
          </a:lstStyle>
          <a:p>
            <a:pPr>
              <a:defRPr/>
            </a:pPr>
            <a:fld id="{C2ECBA36-A266-44AD-A3C0-79D40D9D9D02}" type="slidenum">
              <a:rPr lang="en-FI"/>
              <a:pPr>
                <a:defRPr/>
              </a:pPr>
              <a:t>‹#›</a:t>
            </a:fld>
            <a:endParaRPr lang="en-FI" dirty="0"/>
          </a:p>
        </p:txBody>
      </p:sp>
    </p:spTree>
    <p:extLst>
      <p:ext uri="{BB962C8B-B14F-4D97-AF65-F5344CB8AC3E}">
        <p14:creationId xmlns:p14="http://schemas.microsoft.com/office/powerpoint/2010/main" val="39582291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B8F1C84-CA74-44FD-987E-64153D868FBE}"/>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3" name="Slide Number Placeholder 5">
            <a:extLst>
              <a:ext uri="{FF2B5EF4-FFF2-40B4-BE49-F238E27FC236}">
                <a16:creationId xmlns:a16="http://schemas.microsoft.com/office/drawing/2014/main" id="{6396B4DE-1FCC-4128-AD91-9DD425363721}"/>
              </a:ext>
            </a:extLst>
          </p:cNvPr>
          <p:cNvSpPr>
            <a:spLocks noGrp="1"/>
          </p:cNvSpPr>
          <p:nvPr>
            <p:ph type="sldNum" sz="quarter" idx="11"/>
          </p:nvPr>
        </p:nvSpPr>
        <p:spPr/>
        <p:txBody>
          <a:bodyPr/>
          <a:lstStyle>
            <a:lvl1pPr>
              <a:defRPr/>
            </a:lvl1pPr>
          </a:lstStyle>
          <a:p>
            <a:pPr>
              <a:defRPr/>
            </a:pPr>
            <a:fld id="{A7E6600D-476A-4D56-9EB5-52D5C7A8FF79}" type="slidenum">
              <a:rPr lang="en-FI"/>
              <a:pPr>
                <a:defRPr/>
              </a:pPr>
              <a:t>‹#›</a:t>
            </a:fld>
            <a:endParaRPr lang="en-FI" dirty="0"/>
          </a:p>
        </p:txBody>
      </p:sp>
    </p:spTree>
    <p:extLst>
      <p:ext uri="{BB962C8B-B14F-4D97-AF65-F5344CB8AC3E}">
        <p14:creationId xmlns:p14="http://schemas.microsoft.com/office/powerpoint/2010/main" val="24364919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5" y="844057"/>
            <a:ext cx="4218111" cy="1213343"/>
          </a:xfrm>
        </p:spPr>
        <p:txBody>
          <a:bodyPr/>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844057"/>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553915" y="2057399"/>
            <a:ext cx="4218111" cy="4255476"/>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E0A366CB-1491-4BF8-B46E-C77204CFD25D}"/>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37964C0F-043C-4775-842E-638AC7D9F0FC}"/>
              </a:ext>
            </a:extLst>
          </p:cNvPr>
          <p:cNvSpPr>
            <a:spLocks noGrp="1"/>
          </p:cNvSpPr>
          <p:nvPr>
            <p:ph type="sldNum" sz="quarter" idx="11"/>
          </p:nvPr>
        </p:nvSpPr>
        <p:spPr/>
        <p:txBody>
          <a:bodyPr/>
          <a:lstStyle>
            <a:lvl1pPr>
              <a:defRPr/>
            </a:lvl1pPr>
          </a:lstStyle>
          <a:p>
            <a:pPr>
              <a:defRPr/>
            </a:pPr>
            <a:fld id="{DF054C6D-5182-4481-9189-2CBD0D1236A6}" type="slidenum">
              <a:rPr lang="en-FI"/>
              <a:pPr>
                <a:defRPr/>
              </a:pPr>
              <a:t>‹#›</a:t>
            </a:fld>
            <a:endParaRPr lang="en-FI" dirty="0"/>
          </a:p>
        </p:txBody>
      </p:sp>
    </p:spTree>
    <p:extLst>
      <p:ext uri="{BB962C8B-B14F-4D97-AF65-F5344CB8AC3E}">
        <p14:creationId xmlns:p14="http://schemas.microsoft.com/office/powerpoint/2010/main" val="15430069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5" y="842134"/>
            <a:ext cx="4218111" cy="1213343"/>
          </a:xfrm>
        </p:spPr>
        <p:txBody>
          <a:bodyPr/>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6" y="842134"/>
            <a:ext cx="6454897" cy="546882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i-FI" noProof="0" dirty="0"/>
              <a:t>Lisää kuva napsauttamalla kuvaketta</a:t>
            </a:r>
            <a:endParaRPr lang="en-US" noProof="0" dirty="0"/>
          </a:p>
        </p:txBody>
      </p:sp>
      <p:sp>
        <p:nvSpPr>
          <p:cNvPr id="4" name="Text Placeholder 3"/>
          <p:cNvSpPr>
            <a:spLocks noGrp="1"/>
          </p:cNvSpPr>
          <p:nvPr>
            <p:ph type="body" sz="half" idx="2"/>
          </p:nvPr>
        </p:nvSpPr>
        <p:spPr>
          <a:xfrm>
            <a:off x="7419975" y="2055476"/>
            <a:ext cx="4218111" cy="42554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FE64852B-D77D-4E25-A76A-ABB3C79B7A72}"/>
              </a:ext>
            </a:extLst>
          </p:cNvPr>
          <p:cNvSpPr>
            <a:spLocks noGrp="1"/>
          </p:cNvSpPr>
          <p:nvPr>
            <p:ph type="dt" sz="half" idx="10"/>
          </p:nvPr>
        </p:nvSpPr>
        <p:spPr/>
        <p:txBody>
          <a:bodyPr/>
          <a:lstStyle>
            <a:lvl1pPr>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7FCE1914-65E9-4FF7-B5DB-C003DE64EF0D}"/>
              </a:ext>
            </a:extLst>
          </p:cNvPr>
          <p:cNvSpPr>
            <a:spLocks noGrp="1"/>
          </p:cNvSpPr>
          <p:nvPr>
            <p:ph type="sldNum" sz="quarter" idx="11"/>
          </p:nvPr>
        </p:nvSpPr>
        <p:spPr/>
        <p:txBody>
          <a:bodyPr/>
          <a:lstStyle>
            <a:lvl1pPr>
              <a:defRPr/>
            </a:lvl1pPr>
          </a:lstStyle>
          <a:p>
            <a:pPr>
              <a:defRPr/>
            </a:pPr>
            <a:fld id="{C266CDDC-CA54-4718-8C05-1587F2954B41}" type="slidenum">
              <a:rPr lang="en-FI"/>
              <a:pPr>
                <a:defRPr/>
              </a:pPr>
              <a:t>‹#›</a:t>
            </a:fld>
            <a:endParaRPr lang="en-FI" dirty="0"/>
          </a:p>
        </p:txBody>
      </p:sp>
    </p:spTree>
    <p:extLst>
      <p:ext uri="{BB962C8B-B14F-4D97-AF65-F5344CB8AC3E}">
        <p14:creationId xmlns:p14="http://schemas.microsoft.com/office/powerpoint/2010/main" val="11693018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Mukautettu asettelu">
    <p:bg>
      <p:bgPr>
        <a:solidFill>
          <a:schemeClr val="accent1"/>
        </a:solidFill>
        <a:effectLst/>
      </p:bgPr>
    </p:bg>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039C17F9-510D-406C-A27A-32741CC72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DE48F49F-CCB6-4046-BA9E-0D10D1146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51" y="723901"/>
            <a:ext cx="1701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3913" y="2986929"/>
            <a:ext cx="5405236" cy="1103524"/>
          </a:xfrm>
        </p:spPr>
        <p:txBody>
          <a:bodyPr anchor="b"/>
          <a:lstStyle/>
          <a:p>
            <a:r>
              <a:rPr lang="fi-FI"/>
              <a:t>Muokkaa ots. perustyyl. napsautt.</a:t>
            </a:r>
            <a:endParaRPr lang="en-FI" dirty="0"/>
          </a:p>
        </p:txBody>
      </p:sp>
      <p:sp>
        <p:nvSpPr>
          <p:cNvPr id="11" name="Text Placeholder 10"/>
          <p:cNvSpPr>
            <a:spLocks noGrp="1"/>
          </p:cNvSpPr>
          <p:nvPr>
            <p:ph type="body" sz="quarter" idx="17"/>
          </p:nvPr>
        </p:nvSpPr>
        <p:spPr>
          <a:xfrm>
            <a:off x="553915" y="4212772"/>
            <a:ext cx="5405236" cy="1267469"/>
          </a:xfrm>
        </p:spPr>
        <p:txBody>
          <a:bodyPr>
            <a:normAutofit/>
          </a:bodyPr>
          <a:lstStyle>
            <a:lvl1pPr marL="0" indent="0">
              <a:buNone/>
              <a:defRPr sz="2133"/>
            </a:lvl1pPr>
            <a:lvl2pPr marL="457189" indent="0">
              <a:buNone/>
              <a:defRPr/>
            </a:lvl2pPr>
          </a:lstStyle>
          <a:p>
            <a:pPr lvl="0"/>
            <a:r>
              <a:rPr lang="fi-FI"/>
              <a:t>Muokkaa tekstin perustyylejä napsauttamalla</a:t>
            </a:r>
          </a:p>
        </p:txBody>
      </p:sp>
      <p:sp>
        <p:nvSpPr>
          <p:cNvPr id="13" name="Text Placeholder 12"/>
          <p:cNvSpPr>
            <a:spLocks noGrp="1"/>
          </p:cNvSpPr>
          <p:nvPr>
            <p:ph type="body" sz="quarter" idx="18"/>
          </p:nvPr>
        </p:nvSpPr>
        <p:spPr>
          <a:xfrm>
            <a:off x="553914" y="5602562"/>
            <a:ext cx="5405236" cy="831300"/>
          </a:xfrm>
        </p:spPr>
        <p:txBody>
          <a:bodyPr anchor="b">
            <a:normAutofit/>
          </a:bodyPr>
          <a:lstStyle>
            <a:lvl1pPr marL="0" indent="0">
              <a:spcBef>
                <a:spcPts val="0"/>
              </a:spcBef>
              <a:buNone/>
              <a:defRPr sz="1467"/>
            </a:lvl1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6825833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Otsikkodia 1">
    <p:bg>
      <p:bgPr>
        <a:solidFill>
          <a:srgbClr val="250E62"/>
        </a:solidFill>
        <a:effectLst/>
      </p:bgPr>
    </p:bg>
    <p:spTree>
      <p:nvGrpSpPr>
        <p:cNvPr id="1" name=""/>
        <p:cNvGrpSpPr/>
        <p:nvPr/>
      </p:nvGrpSpPr>
      <p:grpSpPr>
        <a:xfrm>
          <a:off x="0" y="0"/>
          <a:ext cx="0" cy="0"/>
          <a:chOff x="0" y="0"/>
          <a:chExt cx="0" cy="0"/>
        </a:xfrm>
      </p:grpSpPr>
      <p:pic>
        <p:nvPicPr>
          <p:cNvPr id="5" name="Picture 8" descr="Kuopion kaupungin logo, jossa sana Kuopio kirjoitettu valkoisilla kirjaimilla.">
            <a:extLst>
              <a:ext uri="{FF2B5EF4-FFF2-40B4-BE49-F238E27FC236}">
                <a16:creationId xmlns:a16="http://schemas.microsoft.com/office/drawing/2014/main" id="{22AC848F-83E1-4EB9-A806-75981CC21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20"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2"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2" y="5211745"/>
            <a:ext cx="4632909" cy="1113512"/>
          </a:xfrm>
        </p:spPr>
        <p:txBody>
          <a:bodyPr lIns="0" tIns="0" rIns="0" bIns="0"/>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i-FI"/>
              <a:t>Muokkaa alaotsikon perustyyliä napsautt.</a:t>
            </a:r>
            <a:endParaRPr lang="en-US" dirty="0"/>
          </a:p>
        </p:txBody>
      </p:sp>
      <p:sp>
        <p:nvSpPr>
          <p:cNvPr id="4" name="Picture Placeholder 6">
            <a:extLst>
              <a:ext uri="{FF2B5EF4-FFF2-40B4-BE49-F238E27FC236}">
                <a16:creationId xmlns:a16="http://schemas.microsoft.com/office/drawing/2014/main" id="{74730160-3F9A-8967-35E0-5ED1A36E2B53}"/>
              </a:ext>
              <a:ext uri="{C183D7F6-B498-43B3-948B-1728B52AA6E4}">
                <adec:decorative xmlns:adec="http://schemas.microsoft.com/office/drawing/2017/decorative" val="0"/>
              </a:ext>
            </a:extLst>
          </p:cNvPr>
          <p:cNvSpPr>
            <a:spLocks noGrp="1"/>
          </p:cNvSpPr>
          <p:nvPr>
            <p:ph type="pic" sz="quarter" idx="11"/>
          </p:nvPr>
        </p:nvSpPr>
        <p:spPr>
          <a:xfrm>
            <a:off x="5359942" y="2"/>
            <a:ext cx="6856641" cy="6866753"/>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6876700 h 6876700"/>
              <a:gd name="connsiteX12" fmla="*/ 1 w 6847900"/>
              <a:gd name="connsiteY12" fmla="*/ 0 h 6876700"/>
              <a:gd name="connsiteX13" fmla="*/ 1 w 6847900"/>
              <a:gd name="connsiteY13" fmla="*/ 6876700 h 6876700"/>
              <a:gd name="connsiteX14" fmla="*/ 0 w 6847900"/>
              <a:gd name="connsiteY14" fmla="*/ 6876700 h 6876700"/>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2970804 w 6847900"/>
              <a:gd name="connsiteY10" fmla="*/ 0 h 6876700"/>
              <a:gd name="connsiteX11" fmla="*/ 0 w 6847900"/>
              <a:gd name="connsiteY11" fmla="*/ 6876700 h 6876700"/>
              <a:gd name="connsiteX12" fmla="*/ 1 w 6847900"/>
              <a:gd name="connsiteY12" fmla="*/ 6876700 h 6876700"/>
              <a:gd name="connsiteX13" fmla="*/ 0 w 6847900"/>
              <a:gd name="connsiteY13" fmla="*/ 6876700 h 6876700"/>
              <a:gd name="connsiteX0" fmla="*/ 2970804 w 6847900"/>
              <a:gd name="connsiteY0" fmla="*/ 0 h 6857999"/>
              <a:gd name="connsiteX1" fmla="*/ 3401652 w 6847900"/>
              <a:gd name="connsiteY1" fmla="*/ 0 h 6857999"/>
              <a:gd name="connsiteX2" fmla="*/ 3560351 w 6847900"/>
              <a:gd name="connsiteY2" fmla="*/ 36449 h 6857999"/>
              <a:gd name="connsiteX3" fmla="*/ 6842399 w 6847900"/>
              <a:gd name="connsiteY3" fmla="*/ 3934039 h 6857999"/>
              <a:gd name="connsiteX4" fmla="*/ 3280742 w 6847900"/>
              <a:gd name="connsiteY4" fmla="*/ 5548737 h 6857999"/>
              <a:gd name="connsiteX5" fmla="*/ 3366617 w 6847900"/>
              <a:gd name="connsiteY5" fmla="*/ 6829227 h 6857999"/>
              <a:gd name="connsiteX6" fmla="*/ 1800359 w 6847900"/>
              <a:gd name="connsiteY6" fmla="*/ 5977176 h 6857999"/>
              <a:gd name="connsiteX7" fmla="*/ 85925 w 6847900"/>
              <a:gd name="connsiteY7" fmla="*/ 2734164 h 6857999"/>
              <a:gd name="connsiteX8" fmla="*/ 3312643 w 6847900"/>
              <a:gd name="connsiteY8" fmla="*/ 2936208 h 6857999"/>
              <a:gd name="connsiteX9" fmla="*/ 2844879 w 6847900"/>
              <a:gd name="connsiteY9" fmla="*/ 23075 h 6857999"/>
              <a:gd name="connsiteX10" fmla="*/ 2970804 w 6847900"/>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7900" h="6857999">
                <a:moveTo>
                  <a:pt x="2970804" y="0"/>
                </a:moveTo>
                <a:lnTo>
                  <a:pt x="3401652" y="0"/>
                </a:lnTo>
                <a:lnTo>
                  <a:pt x="3560351" y="36449"/>
                </a:lnTo>
                <a:cubicBezTo>
                  <a:pt x="4415738" y="300460"/>
                  <a:pt x="6420326" y="1489394"/>
                  <a:pt x="6842399" y="3934039"/>
                </a:cubicBezTo>
                <a:cubicBezTo>
                  <a:pt x="7007883" y="7454732"/>
                  <a:pt x="3386019" y="3652677"/>
                  <a:pt x="3280742" y="5548737"/>
                </a:cubicBezTo>
                <a:cubicBezTo>
                  <a:pt x="3255648" y="6000678"/>
                  <a:pt x="3570167" y="6687971"/>
                  <a:pt x="3366617" y="6829227"/>
                </a:cubicBezTo>
                <a:cubicBezTo>
                  <a:pt x="3163067" y="6970483"/>
                  <a:pt x="2410878" y="6576585"/>
                  <a:pt x="1800359" y="5977176"/>
                </a:cubicBezTo>
                <a:cubicBezTo>
                  <a:pt x="1153175" y="5341769"/>
                  <a:pt x="-377323" y="3878254"/>
                  <a:pt x="85925" y="2734164"/>
                </a:cubicBezTo>
                <a:cubicBezTo>
                  <a:pt x="549173" y="1590074"/>
                  <a:pt x="4668383" y="4423210"/>
                  <a:pt x="3312643" y="2936208"/>
                </a:cubicBezTo>
                <a:cubicBezTo>
                  <a:pt x="1627836" y="1042436"/>
                  <a:pt x="2128420" y="209702"/>
                  <a:pt x="2844879" y="23075"/>
                </a:cubicBezTo>
                <a:lnTo>
                  <a:pt x="2970804" y="0"/>
                </a:lnTo>
                <a:close/>
              </a:path>
            </a:pathLst>
          </a:custGeom>
          <a:solidFill>
            <a:schemeClr val="accent3"/>
          </a:solidFill>
        </p:spPr>
        <p:txBody>
          <a:bodyPr wrap="square">
            <a:noAutofit/>
          </a:bodyPr>
          <a:lstStyle/>
          <a:p>
            <a:r>
              <a:rPr lang="fi-FI"/>
              <a:t>Lisää kuva napsauttamalla kuvaketta</a:t>
            </a:r>
            <a:endParaRPr lang="en-FI" dirty="0"/>
          </a:p>
        </p:txBody>
      </p:sp>
    </p:spTree>
    <p:extLst>
      <p:ext uri="{BB962C8B-B14F-4D97-AF65-F5344CB8AC3E}">
        <p14:creationId xmlns:p14="http://schemas.microsoft.com/office/powerpoint/2010/main" val="3303164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Otsikko ja sisältö 1">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62"/>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7"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58B19DB3-4B7C-41BA-AE3B-EBE093D94951}"/>
              </a:ext>
            </a:extLst>
          </p:cNvPr>
          <p:cNvSpPr>
            <a:spLocks noGrp="1"/>
          </p:cNvSpPr>
          <p:nvPr>
            <p:ph type="dt" sz="half" idx="10"/>
          </p:nvPr>
        </p:nvSpPr>
        <p:spPr/>
        <p:txBody>
          <a:bodyPr/>
          <a:lstStyle>
            <a:lvl1pPr>
              <a:defRPr/>
            </a:lvl1pPr>
          </a:lstStyle>
          <a:p>
            <a:pPr>
              <a:defRPr/>
            </a:pPr>
            <a:fld id="{BAE6F401-8C23-4AD3-94D9-ECD1B46D1969}" type="datetime1">
              <a:rPr lang="fi-FI"/>
              <a:pPr>
                <a:defRPr/>
              </a:pPr>
              <a:t>16.11.2023</a:t>
            </a:fld>
            <a:endParaRPr lang="en-FI"/>
          </a:p>
        </p:txBody>
      </p:sp>
      <p:sp>
        <p:nvSpPr>
          <p:cNvPr id="9" name="Slide Number Placeholder 5">
            <a:extLst>
              <a:ext uri="{FF2B5EF4-FFF2-40B4-BE49-F238E27FC236}">
                <a16:creationId xmlns:a16="http://schemas.microsoft.com/office/drawing/2014/main" id="{2FF2BEA8-23B5-4DD2-A9DB-98C4332E5AA2}"/>
              </a:ext>
            </a:extLst>
          </p:cNvPr>
          <p:cNvSpPr>
            <a:spLocks noGrp="1"/>
          </p:cNvSpPr>
          <p:nvPr>
            <p:ph type="sldNum" sz="quarter" idx="11"/>
          </p:nvPr>
        </p:nvSpPr>
        <p:spPr/>
        <p:txBody>
          <a:bodyPr/>
          <a:lstStyle>
            <a:lvl1pPr>
              <a:defRPr/>
            </a:lvl1pPr>
          </a:lstStyle>
          <a:p>
            <a:pPr>
              <a:defRPr/>
            </a:pPr>
            <a:fld id="{81CEFACB-7DA3-4681-A2B7-96892D925249}" type="slidenum">
              <a:rPr lang="en-FI"/>
              <a:pPr>
                <a:defRPr/>
              </a:pPr>
              <a:t>‹#›</a:t>
            </a:fld>
            <a:endParaRPr lang="en-FI"/>
          </a:p>
        </p:txBody>
      </p:sp>
      <p:cxnSp>
        <p:nvCxnSpPr>
          <p:cNvPr id="5" name="Straight Connector 7">
            <a:extLst>
              <a:ext uri="{FF2B5EF4-FFF2-40B4-BE49-F238E27FC236}">
                <a16:creationId xmlns:a16="http://schemas.microsoft.com/office/drawing/2014/main" id="{627C7211-012D-4ED4-87B6-E2B0E265D3D2}"/>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6">
            <a:extLst>
              <a:ext uri="{FF2B5EF4-FFF2-40B4-BE49-F238E27FC236}">
                <a16:creationId xmlns:a16="http://schemas.microsoft.com/office/drawing/2014/main" id="{F7F611E0-53BB-499D-A0D3-4716540336A3}"/>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479"/>
          <a:stretch>
            <a:fillRect/>
          </a:stretch>
        </p:blipFill>
        <p:spPr bwMode="auto">
          <a:xfrm>
            <a:off x="7279219" y="-10584"/>
            <a:ext cx="4912783" cy="6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5639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Otsikkodia 2">
    <p:bg>
      <p:bgPr>
        <a:solidFill>
          <a:srgbClr val="5A71DF"/>
        </a:solidFill>
        <a:effectLst/>
      </p:bgPr>
    </p:bg>
    <p:spTree>
      <p:nvGrpSpPr>
        <p:cNvPr id="1" name=""/>
        <p:cNvGrpSpPr/>
        <p:nvPr/>
      </p:nvGrpSpPr>
      <p:grpSpPr>
        <a:xfrm>
          <a:off x="0" y="0"/>
          <a:ext cx="0" cy="0"/>
          <a:chOff x="0" y="0"/>
          <a:chExt cx="0" cy="0"/>
        </a:xfrm>
      </p:grpSpPr>
      <p:pic>
        <p:nvPicPr>
          <p:cNvPr id="5" name="Picture 8" descr="Kuopion kaupungin logo, jossa sana Kuopio kirjoitettu valkoisilla kirjaimilla.">
            <a:extLst>
              <a:ext uri="{FF2B5EF4-FFF2-40B4-BE49-F238E27FC236}">
                <a16:creationId xmlns:a16="http://schemas.microsoft.com/office/drawing/2014/main" id="{B353599C-B435-4A7D-8E5A-290F75391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20"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2"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2" y="5211745"/>
            <a:ext cx="4632909" cy="1113512"/>
          </a:xfrm>
        </p:spPr>
        <p:txBody>
          <a:bodyPr lIns="0" tIns="0" rIns="0" bIns="0"/>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i-FI"/>
              <a:t>Muokkaa alaotsikon perustyyliä napsautt.</a:t>
            </a:r>
            <a:endParaRPr lang="en-US" dirty="0"/>
          </a:p>
        </p:txBody>
      </p:sp>
      <p:sp>
        <p:nvSpPr>
          <p:cNvPr id="8" name="Picture Placeholder 7">
            <a:extLst>
              <a:ext uri="{C183D7F6-B498-43B3-948B-1728B52AA6E4}">
                <adec:decorative xmlns:adec="http://schemas.microsoft.com/office/drawing/2017/decorative" val="0"/>
              </a:ext>
            </a:extLst>
          </p:cNvPr>
          <p:cNvSpPr>
            <a:spLocks noGrp="1"/>
          </p:cNvSpPr>
          <p:nvPr>
            <p:ph type="pic" sz="quarter" idx="12"/>
          </p:nvPr>
        </p:nvSpPr>
        <p:spPr>
          <a:xfrm>
            <a:off x="5323789" y="3"/>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CEFF8C"/>
          </a:solidFill>
        </p:spPr>
        <p:txBody>
          <a:bodyPr rtlCol="0">
            <a:noAutofit/>
          </a:bodyPr>
          <a:lstStyle/>
          <a:p>
            <a:pPr lvl="0"/>
            <a:r>
              <a:rPr lang="fi-FI" noProof="0"/>
              <a:t>Lisää kuva napsauttamalla kuvaketta</a:t>
            </a:r>
            <a:endParaRPr lang="en-FI" noProof="0"/>
          </a:p>
        </p:txBody>
      </p:sp>
    </p:spTree>
    <p:extLst>
      <p:ext uri="{BB962C8B-B14F-4D97-AF65-F5344CB8AC3E}">
        <p14:creationId xmlns:p14="http://schemas.microsoft.com/office/powerpoint/2010/main" val="8748629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Otsikkodia 3">
    <p:bg>
      <p:bgPr>
        <a:solidFill>
          <a:srgbClr val="275D38"/>
        </a:solidFill>
        <a:effectLst/>
      </p:bgPr>
    </p:bg>
    <p:spTree>
      <p:nvGrpSpPr>
        <p:cNvPr id="1" name=""/>
        <p:cNvGrpSpPr/>
        <p:nvPr/>
      </p:nvGrpSpPr>
      <p:grpSpPr>
        <a:xfrm>
          <a:off x="0" y="0"/>
          <a:ext cx="0" cy="0"/>
          <a:chOff x="0" y="0"/>
          <a:chExt cx="0" cy="0"/>
        </a:xfrm>
      </p:grpSpPr>
      <p:pic>
        <p:nvPicPr>
          <p:cNvPr id="5" name="Picture 9" descr="Kuopion kaupungin logo, jossa sana Kuopio kirjoitettu valkoisilla kirjaimilla.">
            <a:extLst>
              <a:ext uri="{FF2B5EF4-FFF2-40B4-BE49-F238E27FC236}">
                <a16:creationId xmlns:a16="http://schemas.microsoft.com/office/drawing/2014/main" id="{D00E06DD-EC62-49E5-B635-19434DB043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20"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2"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2" y="5211745"/>
            <a:ext cx="4632909" cy="1113512"/>
          </a:xfrm>
        </p:spPr>
        <p:txBody>
          <a:bodyPr lIns="0" tIns="0" rIns="0" bIns="0"/>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i-FI"/>
              <a:t>Muokkaa alaotsikon perustyyliä napsautt.</a:t>
            </a:r>
            <a:endParaRPr lang="en-US" dirty="0"/>
          </a:p>
        </p:txBody>
      </p:sp>
      <p:sp>
        <p:nvSpPr>
          <p:cNvPr id="8" name="Picture Placeholder 7">
            <a:extLst>
              <a:ext uri="{C183D7F6-B498-43B3-948B-1728B52AA6E4}">
                <adec:decorative xmlns:adec="http://schemas.microsoft.com/office/drawing/2017/decorative" val="0"/>
              </a:ext>
            </a:extLst>
          </p:cNvPr>
          <p:cNvSpPr>
            <a:spLocks noGrp="1"/>
          </p:cNvSpPr>
          <p:nvPr>
            <p:ph type="pic" sz="quarter" idx="12"/>
          </p:nvPr>
        </p:nvSpPr>
        <p:spPr bwMode="auto">
          <a:xfrm>
            <a:off x="5343139" y="0"/>
            <a:ext cx="6838556"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rtlCol="0">
            <a:noAutofit/>
          </a:bodyPr>
          <a:lstStyle>
            <a:lvl1pPr>
              <a:defRPr>
                <a:solidFill>
                  <a:schemeClr val="bg1"/>
                </a:solidFill>
              </a:defRPr>
            </a:lvl1pPr>
          </a:lstStyle>
          <a:p>
            <a:pPr lvl="0"/>
            <a:r>
              <a:rPr lang="fi-FI" noProof="0"/>
              <a:t>Lisää kuva napsauttamalla kuvaketta</a:t>
            </a:r>
            <a:endParaRPr lang="en-FI" noProof="0" dirty="0"/>
          </a:p>
        </p:txBody>
      </p:sp>
    </p:spTree>
    <p:extLst>
      <p:ext uri="{BB962C8B-B14F-4D97-AF65-F5344CB8AC3E}">
        <p14:creationId xmlns:p14="http://schemas.microsoft.com/office/powerpoint/2010/main" val="4238227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62"/>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7"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760DD4EF-0A3B-47E8-A8C7-5D060099AEAA}"/>
              </a:ext>
            </a:extLst>
          </p:cNvPr>
          <p:cNvSpPr>
            <a:spLocks noGrp="1"/>
          </p:cNvSpPr>
          <p:nvPr>
            <p:ph type="dt" sz="half" idx="10"/>
          </p:nvPr>
        </p:nvSpPr>
        <p:spPr/>
        <p:txBody>
          <a:bodyPr/>
          <a:lstStyle>
            <a:lvl1pPr>
              <a:defRPr/>
            </a:lvl1pPr>
          </a:lstStyle>
          <a:p>
            <a:pPr>
              <a:defRPr/>
            </a:pPr>
            <a:fld id="{3A32C0E8-5D39-479D-A6BC-57F37751B110}" type="datetime1">
              <a:rPr lang="fi-FI"/>
              <a:pPr>
                <a:defRPr/>
              </a:pPr>
              <a:t>16.11.2023</a:t>
            </a:fld>
            <a:endParaRPr lang="en-FI" dirty="0"/>
          </a:p>
        </p:txBody>
      </p:sp>
      <p:sp>
        <p:nvSpPr>
          <p:cNvPr id="5" name="Slide Number Placeholder 5">
            <a:extLst>
              <a:ext uri="{FF2B5EF4-FFF2-40B4-BE49-F238E27FC236}">
                <a16:creationId xmlns:a16="http://schemas.microsoft.com/office/drawing/2014/main" id="{CA19F144-D2E0-44B0-BD69-1DCE65FE0FB6}"/>
              </a:ext>
            </a:extLst>
          </p:cNvPr>
          <p:cNvSpPr>
            <a:spLocks noGrp="1"/>
          </p:cNvSpPr>
          <p:nvPr>
            <p:ph type="sldNum" sz="quarter" idx="11"/>
          </p:nvPr>
        </p:nvSpPr>
        <p:spPr/>
        <p:txBody>
          <a:bodyPr/>
          <a:lstStyle>
            <a:lvl1pPr>
              <a:defRPr/>
            </a:lvl1pPr>
          </a:lstStyle>
          <a:p>
            <a:pPr>
              <a:defRPr/>
            </a:pPr>
            <a:fld id="{3AC86B5D-05A7-4890-B703-51CFEA938082}" type="slidenum">
              <a:rPr lang="en-FI"/>
              <a:pPr>
                <a:defRPr/>
              </a:pPr>
              <a:t>‹#›</a:t>
            </a:fld>
            <a:endParaRPr lang="en-FI" dirty="0"/>
          </a:p>
        </p:txBody>
      </p:sp>
    </p:spTree>
    <p:extLst>
      <p:ext uri="{BB962C8B-B14F-4D97-AF65-F5344CB8AC3E}">
        <p14:creationId xmlns:p14="http://schemas.microsoft.com/office/powerpoint/2010/main" val="134169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7"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4C08BFCE-F35D-462D-8501-1ECFEAD64173}"/>
              </a:ext>
            </a:extLst>
          </p:cNvPr>
          <p:cNvSpPr>
            <a:spLocks noGrp="1"/>
          </p:cNvSpPr>
          <p:nvPr>
            <p:ph type="dt" sz="half" idx="10"/>
          </p:nvPr>
        </p:nvSpPr>
        <p:spPr/>
        <p:txBody>
          <a:bodyPr/>
          <a:lstStyle>
            <a:lvl1pPr>
              <a:defRPr/>
            </a:lvl1pPr>
          </a:lstStyle>
          <a:p>
            <a:pPr>
              <a:defRPr/>
            </a:pPr>
            <a:fld id="{F1334381-3241-4222-8154-9DD294AD6166}" type="datetime1">
              <a:rPr lang="fi-FI"/>
              <a:pPr>
                <a:defRPr/>
              </a:pPr>
              <a:t>16.11.2023</a:t>
            </a:fld>
            <a:endParaRPr lang="en-FI"/>
          </a:p>
        </p:txBody>
      </p:sp>
      <p:sp>
        <p:nvSpPr>
          <p:cNvPr id="9" name="Slide Number Placeholder 5">
            <a:extLst>
              <a:ext uri="{FF2B5EF4-FFF2-40B4-BE49-F238E27FC236}">
                <a16:creationId xmlns:a16="http://schemas.microsoft.com/office/drawing/2014/main" id="{37EC1036-530D-419C-832B-827CC3A4638E}"/>
              </a:ext>
            </a:extLst>
          </p:cNvPr>
          <p:cNvSpPr>
            <a:spLocks noGrp="1"/>
          </p:cNvSpPr>
          <p:nvPr>
            <p:ph type="sldNum" sz="quarter" idx="11"/>
          </p:nvPr>
        </p:nvSpPr>
        <p:spPr/>
        <p:txBody>
          <a:bodyPr/>
          <a:lstStyle>
            <a:lvl1pPr>
              <a:defRPr/>
            </a:lvl1pPr>
          </a:lstStyle>
          <a:p>
            <a:pPr>
              <a:defRPr/>
            </a:pPr>
            <a:fld id="{35E31565-C39C-49BD-B97B-04AAB21E4AB3}" type="slidenum">
              <a:rPr lang="en-FI"/>
              <a:pPr>
                <a:defRPr/>
              </a:pPr>
              <a:t>‹#›</a:t>
            </a:fld>
            <a:endParaRPr lang="en-FI"/>
          </a:p>
        </p:txBody>
      </p:sp>
      <p:cxnSp>
        <p:nvCxnSpPr>
          <p:cNvPr id="5" name="Straight Connector 7">
            <a:extLst>
              <a:ext uri="{FF2B5EF4-FFF2-40B4-BE49-F238E27FC236}">
                <a16:creationId xmlns:a16="http://schemas.microsoft.com/office/drawing/2014/main" id="{E8204B39-6CE6-4C5A-BCAF-80498835DCA5}"/>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8">
            <a:extLst>
              <a:ext uri="{FF2B5EF4-FFF2-40B4-BE49-F238E27FC236}">
                <a16:creationId xmlns:a16="http://schemas.microsoft.com/office/drawing/2014/main" id="{939935E8-2949-4BA8-9379-1374EFEAB86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49"/>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6764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Otsikko, sisältö ja kuva 1">
    <p:spTree>
      <p:nvGrpSpPr>
        <p:cNvPr id="1" name=""/>
        <p:cNvGrpSpPr/>
        <p:nvPr/>
      </p:nvGrpSpPr>
      <p:grpSpPr>
        <a:xfrm>
          <a:off x="0" y="0"/>
          <a:ext cx="0" cy="0"/>
          <a:chOff x="0" y="0"/>
          <a:chExt cx="0" cy="0"/>
        </a:xfrm>
      </p:grpSpPr>
      <p:sp>
        <p:nvSpPr>
          <p:cNvPr id="2" name="Title 1"/>
          <p:cNvSpPr>
            <a:spLocks noGrp="1"/>
          </p:cNvSpPr>
          <p:nvPr>
            <p:ph type="title"/>
          </p:nvPr>
        </p:nvSpPr>
        <p:spPr>
          <a:xfrm>
            <a:off x="553918" y="844060"/>
            <a:ext cx="7357337"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39" name="Picture Placeholder 38"/>
          <p:cNvSpPr>
            <a:spLocks noGrp="1"/>
          </p:cNvSpPr>
          <p:nvPr>
            <p:ph type="pic" sz="quarter" idx="13"/>
          </p:nvPr>
        </p:nvSpPr>
        <p:spPr>
          <a:xfrm>
            <a:off x="6523642" y="844062"/>
            <a:ext cx="5664249" cy="6013940"/>
          </a:xfrm>
          <a:custGeom>
            <a:avLst/>
            <a:gdLst>
              <a:gd name="connsiteX0" fmla="*/ 2385795 w 4248187"/>
              <a:gd name="connsiteY0" fmla="*/ 147 h 4510455"/>
              <a:gd name="connsiteX1" fmla="*/ 2554495 w 4248187"/>
              <a:gd name="connsiteY1" fmla="*/ 13985 h 4510455"/>
              <a:gd name="connsiteX2" fmla="*/ 2673671 w 4248187"/>
              <a:gd name="connsiteY2" fmla="*/ 41357 h 4510455"/>
              <a:gd name="connsiteX3" fmla="*/ 4211723 w 4248187"/>
              <a:gd name="connsiteY3" fmla="*/ 1079440 h 4510455"/>
              <a:gd name="connsiteX4" fmla="*/ 4248187 w 4248187"/>
              <a:gd name="connsiteY4" fmla="*/ 1122376 h 4510455"/>
              <a:gd name="connsiteX5" fmla="*/ 4248187 w 4248187"/>
              <a:gd name="connsiteY5" fmla="*/ 4123199 h 4510455"/>
              <a:gd name="connsiteX6" fmla="*/ 4127609 w 4248187"/>
              <a:gd name="connsiteY6" fmla="*/ 4099539 h 4510455"/>
              <a:gd name="connsiteX7" fmla="*/ 2463697 w 4248187"/>
              <a:gd name="connsiteY7" fmla="*/ 4180850 h 4510455"/>
              <a:gd name="connsiteX8" fmla="*/ 2487319 w 4248187"/>
              <a:gd name="connsiteY8" fmla="*/ 4459362 h 4510455"/>
              <a:gd name="connsiteX9" fmla="*/ 2497337 w 4248187"/>
              <a:gd name="connsiteY9" fmla="*/ 4510455 h 4510455"/>
              <a:gd name="connsiteX10" fmla="*/ 1360581 w 4248187"/>
              <a:gd name="connsiteY10" fmla="*/ 4510455 h 4510455"/>
              <a:gd name="connsiteX11" fmla="*/ 1351992 w 4248187"/>
              <a:gd name="connsiteY11" fmla="*/ 4502590 h 4510455"/>
              <a:gd name="connsiteX12" fmla="*/ 64525 w 4248187"/>
              <a:gd name="connsiteY12" fmla="*/ 2067226 h 4510455"/>
              <a:gd name="connsiteX13" fmla="*/ 2487653 w 4248187"/>
              <a:gd name="connsiteY13" fmla="*/ 2218952 h 4510455"/>
              <a:gd name="connsiteX14" fmla="*/ 2136382 w 4248187"/>
              <a:gd name="connsiteY14" fmla="*/ 31313 h 4510455"/>
              <a:gd name="connsiteX15" fmla="*/ 2230946 w 4248187"/>
              <a:gd name="connsiteY15" fmla="*/ 13985 h 4510455"/>
              <a:gd name="connsiteX16" fmla="*/ 2385795 w 4248187"/>
              <a:gd name="connsiteY16" fmla="*/ 147 h 4510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8187" h="4510455">
                <a:moveTo>
                  <a:pt x="2385795" y="147"/>
                </a:moveTo>
                <a:cubicBezTo>
                  <a:pt x="2429893" y="927"/>
                  <a:pt x="2484530" y="4901"/>
                  <a:pt x="2554495" y="13985"/>
                </a:cubicBezTo>
                <a:lnTo>
                  <a:pt x="2673671" y="41357"/>
                </a:lnTo>
                <a:cubicBezTo>
                  <a:pt x="3034998" y="152879"/>
                  <a:pt x="3669384" y="484170"/>
                  <a:pt x="4211723" y="1079440"/>
                </a:cubicBezTo>
                <a:lnTo>
                  <a:pt x="4248187" y="1122376"/>
                </a:lnTo>
                <a:lnTo>
                  <a:pt x="4248187" y="4123199"/>
                </a:lnTo>
                <a:lnTo>
                  <a:pt x="4127609" y="4099539"/>
                </a:lnTo>
                <a:cubicBezTo>
                  <a:pt x="3388205" y="3932923"/>
                  <a:pt x="2508167" y="3379929"/>
                  <a:pt x="2463697" y="4180850"/>
                </a:cubicBezTo>
                <a:cubicBezTo>
                  <a:pt x="2458986" y="4265697"/>
                  <a:pt x="2470214" y="4361590"/>
                  <a:pt x="2487319" y="4459362"/>
                </a:cubicBezTo>
                <a:lnTo>
                  <a:pt x="2497337" y="4510455"/>
                </a:lnTo>
                <a:lnTo>
                  <a:pt x="1360581" y="4510455"/>
                </a:lnTo>
                <a:lnTo>
                  <a:pt x="1351992" y="4502590"/>
                </a:lnTo>
                <a:cubicBezTo>
                  <a:pt x="865984" y="4025426"/>
                  <a:pt x="-283354" y="2926389"/>
                  <a:pt x="64525" y="2067226"/>
                </a:cubicBezTo>
                <a:cubicBezTo>
                  <a:pt x="412405" y="1208063"/>
                  <a:pt x="3505756" y="3335628"/>
                  <a:pt x="2487653" y="2218952"/>
                </a:cubicBezTo>
                <a:cubicBezTo>
                  <a:pt x="1222435" y="796810"/>
                  <a:pt x="1598352" y="171462"/>
                  <a:pt x="2136382" y="31313"/>
                </a:cubicBezTo>
                <a:lnTo>
                  <a:pt x="2230946" y="13985"/>
                </a:lnTo>
                <a:cubicBezTo>
                  <a:pt x="2268074" y="6416"/>
                  <a:pt x="2312298" y="-1154"/>
                  <a:pt x="2385795" y="147"/>
                </a:cubicBezTo>
                <a:close/>
              </a:path>
            </a:pathLst>
          </a:custGeom>
          <a:solidFill>
            <a:schemeClr val="accent1"/>
          </a:solidFill>
        </p:spPr>
        <p:txBody>
          <a:bodyPr rtlCol="0">
            <a:noAutofit/>
          </a:bodyPr>
          <a:lstStyle/>
          <a:p>
            <a:pPr lvl="0"/>
            <a:r>
              <a:rPr lang="fi-FI" noProof="0"/>
              <a:t>Lisää kuva napsauttamalla kuvaketta</a:t>
            </a:r>
            <a:endParaRPr lang="en-FI" noProof="0" dirty="0"/>
          </a:p>
        </p:txBody>
      </p:sp>
      <p:sp>
        <p:nvSpPr>
          <p:cNvPr id="8" name="Date Placeholder 3">
            <a:extLst>
              <a:ext uri="{FF2B5EF4-FFF2-40B4-BE49-F238E27FC236}">
                <a16:creationId xmlns:a16="http://schemas.microsoft.com/office/drawing/2014/main" id="{55CCDF2B-EDF3-4BC3-8CB2-80EFC43008AE}"/>
              </a:ext>
            </a:extLst>
          </p:cNvPr>
          <p:cNvSpPr>
            <a:spLocks noGrp="1"/>
          </p:cNvSpPr>
          <p:nvPr>
            <p:ph type="dt" sz="half" idx="14"/>
          </p:nvPr>
        </p:nvSpPr>
        <p:spPr/>
        <p:txBody>
          <a:bodyPr/>
          <a:lstStyle>
            <a:lvl1pPr>
              <a:defRPr/>
            </a:lvl1pPr>
          </a:lstStyle>
          <a:p>
            <a:pPr>
              <a:defRPr/>
            </a:pPr>
            <a:fld id="{DB59710E-6538-427C-A732-441F9B73C442}" type="datetime1">
              <a:rPr lang="fi-FI"/>
              <a:pPr>
                <a:defRPr/>
              </a:pPr>
              <a:t>16.11.2023</a:t>
            </a:fld>
            <a:endParaRPr lang="en-FI"/>
          </a:p>
        </p:txBody>
      </p:sp>
      <p:sp>
        <p:nvSpPr>
          <p:cNvPr id="9" name="Slide Number Placeholder 5">
            <a:extLst>
              <a:ext uri="{FF2B5EF4-FFF2-40B4-BE49-F238E27FC236}">
                <a16:creationId xmlns:a16="http://schemas.microsoft.com/office/drawing/2014/main" id="{FCEB8D6D-5CA6-4FB7-952B-D8E0041C9A05}"/>
              </a:ext>
            </a:extLst>
          </p:cNvPr>
          <p:cNvSpPr>
            <a:spLocks noGrp="1"/>
          </p:cNvSpPr>
          <p:nvPr>
            <p:ph type="sldNum" sz="quarter" idx="15"/>
          </p:nvPr>
        </p:nvSpPr>
        <p:spPr/>
        <p:txBody>
          <a:bodyPr/>
          <a:lstStyle>
            <a:lvl1pPr>
              <a:defRPr/>
            </a:lvl1pPr>
          </a:lstStyle>
          <a:p>
            <a:pPr>
              <a:defRPr/>
            </a:pPr>
            <a:fld id="{240EC0E9-BBCA-4ECA-9CA2-8F21151B26B0}" type="slidenum">
              <a:rPr lang="en-FI"/>
              <a:pPr>
                <a:defRPr/>
              </a:pPr>
              <a:t>‹#›</a:t>
            </a:fld>
            <a:endParaRPr lang="en-FI"/>
          </a:p>
        </p:txBody>
      </p:sp>
      <p:cxnSp>
        <p:nvCxnSpPr>
          <p:cNvPr id="6" name="Straight Connector 9">
            <a:extLst>
              <a:ext uri="{FF2B5EF4-FFF2-40B4-BE49-F238E27FC236}">
                <a16:creationId xmlns:a16="http://schemas.microsoft.com/office/drawing/2014/main" id="{9F790661-90EC-4E54-91F5-E04AFC4929CE}"/>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BB31A3A8-0482-4701-BA7A-FF758533B570}"/>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33F5AC24-81BB-4C41-A191-DD964F8D5C90}"/>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37366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Otsikko, sisältö ja kuva 2">
    <p:spTree>
      <p:nvGrpSpPr>
        <p:cNvPr id="1" name=""/>
        <p:cNvGrpSpPr/>
        <p:nvPr/>
      </p:nvGrpSpPr>
      <p:grpSpPr>
        <a:xfrm>
          <a:off x="0" y="0"/>
          <a:ext cx="0" cy="0"/>
          <a:chOff x="0" y="0"/>
          <a:chExt cx="0" cy="0"/>
        </a:xfrm>
      </p:grpSpPr>
      <p:sp>
        <p:nvSpPr>
          <p:cNvPr id="2" name="Title 1"/>
          <p:cNvSpPr>
            <a:spLocks noGrp="1"/>
          </p:cNvSpPr>
          <p:nvPr>
            <p:ph type="title"/>
          </p:nvPr>
        </p:nvSpPr>
        <p:spPr>
          <a:xfrm>
            <a:off x="6238775" y="838453"/>
            <a:ext cx="5542084" cy="1155784"/>
          </a:xfrm>
        </p:spPr>
        <p:txBody>
          <a:bodyPr/>
          <a:lstStyle/>
          <a:p>
            <a:r>
              <a:rPr lang="fi-FI"/>
              <a:t>Muokkaa ots. perustyyl. napsautt.</a:t>
            </a:r>
            <a:endParaRPr lang="en-US" dirty="0"/>
          </a:p>
        </p:txBody>
      </p:sp>
      <p:sp>
        <p:nvSpPr>
          <p:cNvPr id="57" name="Picture Placeholder 56"/>
          <p:cNvSpPr>
            <a:spLocks noGrp="1"/>
          </p:cNvSpPr>
          <p:nvPr>
            <p:ph type="pic" sz="quarter" idx="14"/>
          </p:nvPr>
        </p:nvSpPr>
        <p:spPr>
          <a:xfrm>
            <a:off x="1" y="849632"/>
            <a:ext cx="5704867" cy="6008368"/>
          </a:xfrm>
          <a:custGeom>
            <a:avLst/>
            <a:gdLst>
              <a:gd name="connsiteX0" fmla="*/ 446397 w 4278650"/>
              <a:gd name="connsiteY0" fmla="*/ 0 h 4506276"/>
              <a:gd name="connsiteX1" fmla="*/ 4274831 w 4278650"/>
              <a:gd name="connsiteY1" fmla="*/ 0 h 4506276"/>
              <a:gd name="connsiteX2" fmla="*/ 3592111 w 4278650"/>
              <a:gd name="connsiteY2" fmla="*/ 1498458 h 4506276"/>
              <a:gd name="connsiteX3" fmla="*/ 4273635 w 4278650"/>
              <a:gd name="connsiteY3" fmla="*/ 1496502 h 4506276"/>
              <a:gd name="connsiteX4" fmla="*/ 3589326 w 4278650"/>
              <a:gd name="connsiteY4" fmla="*/ 3003759 h 4506276"/>
              <a:gd name="connsiteX5" fmla="*/ 4278650 w 4278650"/>
              <a:gd name="connsiteY5" fmla="*/ 2999435 h 4506276"/>
              <a:gd name="connsiteX6" fmla="*/ 4278650 w 4278650"/>
              <a:gd name="connsiteY6" fmla="*/ 2999741 h 4506276"/>
              <a:gd name="connsiteX7" fmla="*/ 3596485 w 4278650"/>
              <a:gd name="connsiteY7" fmla="*/ 4506276 h 4506276"/>
              <a:gd name="connsiteX8" fmla="*/ 1770369 w 4278650"/>
              <a:gd name="connsiteY8" fmla="*/ 4506276 h 4506276"/>
              <a:gd name="connsiteX9" fmla="*/ 0 w 4278650"/>
              <a:gd name="connsiteY9" fmla="*/ 4505874 h 4506276"/>
              <a:gd name="connsiteX10" fmla="*/ 0 w 4278650"/>
              <a:gd name="connsiteY10" fmla="*/ 3980155 h 4506276"/>
              <a:gd name="connsiteX11" fmla="*/ 447729 w 4278650"/>
              <a:gd name="connsiteY11" fmla="*/ 3002345 h 4506276"/>
              <a:gd name="connsiteX12" fmla="*/ 0 w 4278650"/>
              <a:gd name="connsiteY12" fmla="*/ 3002560 h 4506276"/>
              <a:gd name="connsiteX13" fmla="*/ 0 w 4278650"/>
              <a:gd name="connsiteY13" fmla="*/ 2471541 h 4506276"/>
              <a:gd name="connsiteX14" fmla="*/ 444403 w 4278650"/>
              <a:gd name="connsiteY14" fmla="*/ 1499121 h 4506276"/>
              <a:gd name="connsiteX15" fmla="*/ 0 w 4278650"/>
              <a:gd name="connsiteY15" fmla="*/ 1498892 h 4506276"/>
              <a:gd name="connsiteX16" fmla="*/ 0 w 4278650"/>
              <a:gd name="connsiteY16" fmla="*/ 975257 h 4506276"/>
              <a:gd name="connsiteX17" fmla="*/ 41448 w 4278650"/>
              <a:gd name="connsiteY17" fmla="*/ 883454 h 4506276"/>
              <a:gd name="connsiteX18" fmla="*/ 404848 w 4278650"/>
              <a:gd name="connsiteY18" fmla="*/ 88205 h 450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78650" h="4506276">
                <a:moveTo>
                  <a:pt x="446397" y="0"/>
                </a:moveTo>
                <a:lnTo>
                  <a:pt x="4274831" y="0"/>
                </a:lnTo>
                <a:lnTo>
                  <a:pt x="3592111" y="1498458"/>
                </a:lnTo>
                <a:lnTo>
                  <a:pt x="4273635" y="1496502"/>
                </a:lnTo>
                <a:lnTo>
                  <a:pt x="3589326" y="3003759"/>
                </a:lnTo>
                <a:lnTo>
                  <a:pt x="4278650" y="2999435"/>
                </a:lnTo>
                <a:lnTo>
                  <a:pt x="4278650" y="2999741"/>
                </a:lnTo>
                <a:lnTo>
                  <a:pt x="3596485" y="4506276"/>
                </a:lnTo>
                <a:lnTo>
                  <a:pt x="1770369" y="4506276"/>
                </a:lnTo>
                <a:lnTo>
                  <a:pt x="0" y="4505874"/>
                </a:lnTo>
                <a:lnTo>
                  <a:pt x="0" y="3980155"/>
                </a:lnTo>
                <a:lnTo>
                  <a:pt x="447729" y="3002345"/>
                </a:lnTo>
                <a:lnTo>
                  <a:pt x="0" y="3002560"/>
                </a:lnTo>
                <a:lnTo>
                  <a:pt x="0" y="2471541"/>
                </a:lnTo>
                <a:lnTo>
                  <a:pt x="444403" y="1499121"/>
                </a:lnTo>
                <a:lnTo>
                  <a:pt x="0" y="1498892"/>
                </a:lnTo>
                <a:lnTo>
                  <a:pt x="0" y="975257"/>
                </a:lnTo>
                <a:lnTo>
                  <a:pt x="41448" y="883454"/>
                </a:lnTo>
                <a:cubicBezTo>
                  <a:pt x="159989" y="620975"/>
                  <a:pt x="294852" y="323210"/>
                  <a:pt x="404848" y="88205"/>
                </a:cubicBezTo>
                <a:close/>
              </a:path>
            </a:pathLst>
          </a:custGeom>
          <a:solidFill>
            <a:srgbClr val="2CD5C4"/>
          </a:solidFill>
        </p:spPr>
        <p:txBody>
          <a:bodyPr rtlCol="0">
            <a:noAutofit/>
          </a:bodyPr>
          <a:lstStyle/>
          <a:p>
            <a:pPr lvl="0"/>
            <a:r>
              <a:rPr lang="fi-FI" noProof="0"/>
              <a:t>Lisää kuva napsauttamalla kuvaketta</a:t>
            </a:r>
            <a:endParaRPr lang="en-FI" noProof="0"/>
          </a:p>
        </p:txBody>
      </p:sp>
      <p:sp>
        <p:nvSpPr>
          <p:cNvPr id="3" name="Content Placeholder 2"/>
          <p:cNvSpPr>
            <a:spLocks noGrp="1"/>
          </p:cNvSpPr>
          <p:nvPr>
            <p:ph idx="1"/>
          </p:nvPr>
        </p:nvSpPr>
        <p:spPr>
          <a:xfrm>
            <a:off x="6238775" y="2284371"/>
            <a:ext cx="5542084"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56B7B9AB-E864-4912-9D58-CB46BEA3F591}"/>
              </a:ext>
            </a:extLst>
          </p:cNvPr>
          <p:cNvSpPr>
            <a:spLocks noGrp="1"/>
          </p:cNvSpPr>
          <p:nvPr>
            <p:ph type="dt" sz="half" idx="15"/>
          </p:nvPr>
        </p:nvSpPr>
        <p:spPr/>
        <p:txBody>
          <a:bodyPr/>
          <a:lstStyle>
            <a:lvl1pPr>
              <a:defRPr/>
            </a:lvl1pPr>
          </a:lstStyle>
          <a:p>
            <a:pPr>
              <a:defRPr/>
            </a:pPr>
            <a:fld id="{9C8A5E25-00A7-4D13-A3FA-49976EE7168C}" type="datetime1">
              <a:rPr lang="fi-FI"/>
              <a:pPr>
                <a:defRPr/>
              </a:pPr>
              <a:t>16.11.2023</a:t>
            </a:fld>
            <a:endParaRPr lang="en-FI"/>
          </a:p>
        </p:txBody>
      </p:sp>
      <p:sp>
        <p:nvSpPr>
          <p:cNvPr id="9" name="Slide Number Placeholder 5">
            <a:extLst>
              <a:ext uri="{FF2B5EF4-FFF2-40B4-BE49-F238E27FC236}">
                <a16:creationId xmlns:a16="http://schemas.microsoft.com/office/drawing/2014/main" id="{0D0D9343-0154-413E-9157-6F08485DC9E4}"/>
              </a:ext>
            </a:extLst>
          </p:cNvPr>
          <p:cNvSpPr>
            <a:spLocks noGrp="1"/>
          </p:cNvSpPr>
          <p:nvPr>
            <p:ph type="sldNum" sz="quarter" idx="16"/>
          </p:nvPr>
        </p:nvSpPr>
        <p:spPr/>
        <p:txBody>
          <a:bodyPr/>
          <a:lstStyle>
            <a:lvl1pPr>
              <a:defRPr/>
            </a:lvl1pPr>
          </a:lstStyle>
          <a:p>
            <a:pPr>
              <a:defRPr/>
            </a:pPr>
            <a:fld id="{3B6FEC46-C7C3-47FD-92F7-DFBE39335ED9}" type="slidenum">
              <a:rPr lang="en-FI"/>
              <a:pPr>
                <a:defRPr/>
              </a:pPr>
              <a:t>‹#›</a:t>
            </a:fld>
            <a:endParaRPr lang="en-FI"/>
          </a:p>
        </p:txBody>
      </p:sp>
      <p:cxnSp>
        <p:nvCxnSpPr>
          <p:cNvPr id="6" name="Straight Connector 9">
            <a:extLst>
              <a:ext uri="{FF2B5EF4-FFF2-40B4-BE49-F238E27FC236}">
                <a16:creationId xmlns:a16="http://schemas.microsoft.com/office/drawing/2014/main" id="{846900A3-D3DC-406D-AD34-A142E6B2DEBE}"/>
              </a:ext>
              <a:ext uri="{C183D7F6-B498-43B3-948B-1728B52AA6E4}">
                <adec:decorative xmlns:adec="http://schemas.microsoft.com/office/drawing/2017/decorative" val="1"/>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353C3685-5939-4705-B532-6EE2E620DD7E}"/>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FC61C85C-5DEF-4203-9FFC-687D69D9FE0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47128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tsikko, sisältö ja kuva 3">
    <p:spTree>
      <p:nvGrpSpPr>
        <p:cNvPr id="1" name=""/>
        <p:cNvGrpSpPr/>
        <p:nvPr/>
      </p:nvGrpSpPr>
      <p:grpSpPr>
        <a:xfrm>
          <a:off x="0" y="0"/>
          <a:ext cx="0" cy="0"/>
          <a:chOff x="0" y="0"/>
          <a:chExt cx="0" cy="0"/>
        </a:xfrm>
      </p:grpSpPr>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Picture Placeholder 27"/>
          <p:cNvSpPr>
            <a:spLocks noGrp="1"/>
          </p:cNvSpPr>
          <p:nvPr>
            <p:ph type="pic" sz="quarter" idx="13"/>
          </p:nvPr>
        </p:nvSpPr>
        <p:spPr>
          <a:xfrm>
            <a:off x="6949019" y="844553"/>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a:t>Lisää kuva napsauttamalla kuvaketta</a:t>
            </a:r>
            <a:endParaRPr lang="en-FI" noProof="0"/>
          </a:p>
        </p:txBody>
      </p:sp>
      <p:sp>
        <p:nvSpPr>
          <p:cNvPr id="8" name="Date Placeholder 3">
            <a:extLst>
              <a:ext uri="{FF2B5EF4-FFF2-40B4-BE49-F238E27FC236}">
                <a16:creationId xmlns:a16="http://schemas.microsoft.com/office/drawing/2014/main" id="{A02FFFA5-180E-4204-B4AC-780CC81C5A58}"/>
              </a:ext>
            </a:extLst>
          </p:cNvPr>
          <p:cNvSpPr>
            <a:spLocks noGrp="1"/>
          </p:cNvSpPr>
          <p:nvPr>
            <p:ph type="dt" sz="half" idx="14"/>
          </p:nvPr>
        </p:nvSpPr>
        <p:spPr/>
        <p:txBody>
          <a:bodyPr/>
          <a:lstStyle>
            <a:lvl1pPr>
              <a:defRPr/>
            </a:lvl1pPr>
          </a:lstStyle>
          <a:p>
            <a:pPr>
              <a:defRPr/>
            </a:pPr>
            <a:fld id="{0E0D30F7-600A-4AF6-A8FB-F19151A90ED3}" type="datetime1">
              <a:rPr lang="fi-FI"/>
              <a:pPr>
                <a:defRPr/>
              </a:pPr>
              <a:t>16.11.2023</a:t>
            </a:fld>
            <a:endParaRPr lang="en-FI"/>
          </a:p>
        </p:txBody>
      </p:sp>
      <p:sp>
        <p:nvSpPr>
          <p:cNvPr id="9" name="Slide Number Placeholder 5">
            <a:extLst>
              <a:ext uri="{FF2B5EF4-FFF2-40B4-BE49-F238E27FC236}">
                <a16:creationId xmlns:a16="http://schemas.microsoft.com/office/drawing/2014/main" id="{AF31D949-E36F-4AC0-96BD-2A97138ACB8B}"/>
              </a:ext>
            </a:extLst>
          </p:cNvPr>
          <p:cNvSpPr>
            <a:spLocks noGrp="1"/>
          </p:cNvSpPr>
          <p:nvPr>
            <p:ph type="sldNum" sz="quarter" idx="15"/>
          </p:nvPr>
        </p:nvSpPr>
        <p:spPr/>
        <p:txBody>
          <a:bodyPr/>
          <a:lstStyle>
            <a:lvl1pPr>
              <a:defRPr/>
            </a:lvl1pPr>
          </a:lstStyle>
          <a:p>
            <a:pPr>
              <a:defRPr/>
            </a:pPr>
            <a:fld id="{0F3A93E7-8440-41A7-A0AF-FA2D1CCF3799}" type="slidenum">
              <a:rPr lang="en-FI"/>
              <a:pPr>
                <a:defRPr/>
              </a:pPr>
              <a:t>‹#›</a:t>
            </a:fld>
            <a:endParaRPr lang="en-FI"/>
          </a:p>
        </p:txBody>
      </p:sp>
      <p:cxnSp>
        <p:nvCxnSpPr>
          <p:cNvPr id="6" name="Straight Connector 9">
            <a:extLst>
              <a:ext uri="{FF2B5EF4-FFF2-40B4-BE49-F238E27FC236}">
                <a16:creationId xmlns:a16="http://schemas.microsoft.com/office/drawing/2014/main" id="{5B76B97E-CC21-4897-BD52-C3B10686E1DF}"/>
              </a:ext>
              <a:ext uri="{C183D7F6-B498-43B3-948B-1728B52AA6E4}">
                <adec:decorative xmlns:adec="http://schemas.microsoft.com/office/drawing/2017/decorative" val="1"/>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ED68EA9E-9719-404C-A67E-FF84E37087C0}"/>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7">
            <a:extLst>
              <a:ext uri="{FF2B5EF4-FFF2-40B4-BE49-F238E27FC236}">
                <a16:creationId xmlns:a16="http://schemas.microsoft.com/office/drawing/2014/main" id="{B8CA7490-7AAB-4A47-9D17-D754E97BDEAA}"/>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35437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Väliotsikko 1">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382CE382-7B45-4DA8-B731-150F99A0359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953"/>
          <a:stretch>
            <a:fillRect/>
          </a:stretch>
        </p:blipFill>
        <p:spPr bwMode="auto">
          <a:xfrm>
            <a:off x="-4234" y="0"/>
            <a:ext cx="9137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8"/>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fi-FI"/>
              <a:t>Muokkaa tekstin perustyylejä napsauttamalla</a:t>
            </a:r>
          </a:p>
        </p:txBody>
      </p:sp>
      <p:sp>
        <p:nvSpPr>
          <p:cNvPr id="6" name="Date Placeholder 3">
            <a:extLst>
              <a:ext uri="{FF2B5EF4-FFF2-40B4-BE49-F238E27FC236}">
                <a16:creationId xmlns:a16="http://schemas.microsoft.com/office/drawing/2014/main" id="{0C53E1B7-728E-4933-904A-602AF03595E2}"/>
              </a:ext>
            </a:extLst>
          </p:cNvPr>
          <p:cNvSpPr>
            <a:spLocks noGrp="1"/>
          </p:cNvSpPr>
          <p:nvPr>
            <p:ph type="dt" sz="half" idx="10"/>
          </p:nvPr>
        </p:nvSpPr>
        <p:spPr/>
        <p:txBody>
          <a:bodyPr/>
          <a:lstStyle>
            <a:lvl1pPr>
              <a:defRPr/>
            </a:lvl1pPr>
          </a:lstStyle>
          <a:p>
            <a:pPr>
              <a:defRPr/>
            </a:pPr>
            <a:fld id="{69FA78A9-2B7F-4E7F-9EA9-9F5BE9EFD846}" type="datetime1">
              <a:rPr lang="fi-FI"/>
              <a:pPr>
                <a:defRPr/>
              </a:pPr>
              <a:t>16.11.2023</a:t>
            </a:fld>
            <a:endParaRPr lang="en-FI"/>
          </a:p>
        </p:txBody>
      </p:sp>
      <p:sp>
        <p:nvSpPr>
          <p:cNvPr id="7" name="Slide Number Placeholder 5">
            <a:extLst>
              <a:ext uri="{FF2B5EF4-FFF2-40B4-BE49-F238E27FC236}">
                <a16:creationId xmlns:a16="http://schemas.microsoft.com/office/drawing/2014/main" id="{DEED1414-6141-4091-A201-837481764753}"/>
              </a:ext>
            </a:extLst>
          </p:cNvPr>
          <p:cNvSpPr>
            <a:spLocks noGrp="1"/>
          </p:cNvSpPr>
          <p:nvPr>
            <p:ph type="sldNum" sz="quarter" idx="11"/>
          </p:nvPr>
        </p:nvSpPr>
        <p:spPr/>
        <p:txBody>
          <a:bodyPr/>
          <a:lstStyle>
            <a:lvl1pPr>
              <a:defRPr/>
            </a:lvl1pPr>
          </a:lstStyle>
          <a:p>
            <a:pPr>
              <a:defRPr/>
            </a:pPr>
            <a:fld id="{F0C00C50-4252-4E8F-B293-4939E8FEA39C}" type="slidenum">
              <a:rPr lang="en-FI"/>
              <a:pPr>
                <a:defRPr/>
              </a:pPr>
              <a:t>‹#›</a:t>
            </a:fld>
            <a:endParaRPr lang="en-FI"/>
          </a:p>
        </p:txBody>
      </p:sp>
      <p:cxnSp>
        <p:nvCxnSpPr>
          <p:cNvPr id="5" name="Straight Connector 13">
            <a:extLst>
              <a:ext uri="{FF2B5EF4-FFF2-40B4-BE49-F238E27FC236}">
                <a16:creationId xmlns:a16="http://schemas.microsoft.com/office/drawing/2014/main" id="{B84E64B6-243D-48E4-B7A9-2CAF509F9AB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755835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äliotsikko 2">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EE7620D8-F17E-42E3-BB20-7DE41EDBB776}"/>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75" t="24947"/>
          <a:stretch>
            <a:fillRect/>
          </a:stretch>
        </p:blipFill>
        <p:spPr bwMode="auto">
          <a:xfrm>
            <a:off x="2" y="0"/>
            <a:ext cx="7979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Kuopion kaupungin logo, jossa sana Kuopio kirjoitettu mustilla kirjaimilla.">
            <a:extLst>
              <a:ext uri="{FF2B5EF4-FFF2-40B4-BE49-F238E27FC236}">
                <a16:creationId xmlns:a16="http://schemas.microsoft.com/office/drawing/2014/main" id="{4C274CA5-8C66-4F4E-87A1-16649B2B4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5" y="88902"/>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2300" y="1508378"/>
            <a:ext cx="7356928" cy="2105681"/>
          </a:xfrm>
        </p:spPr>
        <p:txBody>
          <a:bodyPr/>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fi-FI"/>
              <a:t>Muokkaa tekstin perustyylejä napsauttamalla</a:t>
            </a:r>
          </a:p>
        </p:txBody>
      </p:sp>
      <p:sp>
        <p:nvSpPr>
          <p:cNvPr id="7" name="Date Placeholder 3">
            <a:extLst>
              <a:ext uri="{FF2B5EF4-FFF2-40B4-BE49-F238E27FC236}">
                <a16:creationId xmlns:a16="http://schemas.microsoft.com/office/drawing/2014/main" id="{34728A59-EC27-459C-BCBD-9E7C73178FFD}"/>
              </a:ext>
            </a:extLst>
          </p:cNvPr>
          <p:cNvSpPr>
            <a:spLocks noGrp="1"/>
          </p:cNvSpPr>
          <p:nvPr>
            <p:ph type="dt" sz="half" idx="10"/>
          </p:nvPr>
        </p:nvSpPr>
        <p:spPr/>
        <p:txBody>
          <a:bodyPr/>
          <a:lstStyle>
            <a:lvl1pPr>
              <a:defRPr/>
            </a:lvl1pPr>
          </a:lstStyle>
          <a:p>
            <a:pPr>
              <a:defRPr/>
            </a:pPr>
            <a:fld id="{938863CA-FF99-4226-A902-8E878CF81E64}" type="datetime1">
              <a:rPr lang="fi-FI"/>
              <a:pPr>
                <a:defRPr/>
              </a:pPr>
              <a:t>16.11.2023</a:t>
            </a:fld>
            <a:endParaRPr lang="en-FI"/>
          </a:p>
        </p:txBody>
      </p:sp>
      <p:sp>
        <p:nvSpPr>
          <p:cNvPr id="8" name="Slide Number Placeholder 5">
            <a:extLst>
              <a:ext uri="{FF2B5EF4-FFF2-40B4-BE49-F238E27FC236}">
                <a16:creationId xmlns:a16="http://schemas.microsoft.com/office/drawing/2014/main" id="{58F4A469-BC7B-4206-ADEF-9A958693FA40}"/>
              </a:ext>
            </a:extLst>
          </p:cNvPr>
          <p:cNvSpPr>
            <a:spLocks noGrp="1"/>
          </p:cNvSpPr>
          <p:nvPr>
            <p:ph type="sldNum" sz="quarter" idx="11"/>
          </p:nvPr>
        </p:nvSpPr>
        <p:spPr/>
        <p:txBody>
          <a:bodyPr/>
          <a:lstStyle>
            <a:lvl1pPr>
              <a:defRPr/>
            </a:lvl1pPr>
          </a:lstStyle>
          <a:p>
            <a:pPr>
              <a:defRPr/>
            </a:pPr>
            <a:fld id="{9528E44A-4CE9-4F12-90F6-EC8900B6EC78}" type="slidenum">
              <a:rPr lang="en-FI"/>
              <a:pPr>
                <a:defRPr/>
              </a:pPr>
              <a:t>‹#›</a:t>
            </a:fld>
            <a:endParaRPr lang="en-FI"/>
          </a:p>
        </p:txBody>
      </p:sp>
      <p:cxnSp>
        <p:nvCxnSpPr>
          <p:cNvPr id="5" name="Straight Connector 13">
            <a:extLst>
              <a:ext uri="{FF2B5EF4-FFF2-40B4-BE49-F238E27FC236}">
                <a16:creationId xmlns:a16="http://schemas.microsoft.com/office/drawing/2014/main" id="{75B07525-96C3-4A01-A8F0-5993033B0124}"/>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175967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545126" y="844062"/>
            <a:ext cx="11110543" cy="1155801"/>
          </a:xfrm>
        </p:spPr>
        <p:txBody>
          <a:bodyPr/>
          <a:lstStyle/>
          <a:p>
            <a:r>
              <a:rPr lang="fi-FI"/>
              <a:t>Muokkaa ots. perustyyl. napsautt.</a:t>
            </a:r>
            <a:endParaRPr lang="en-US" dirty="0"/>
          </a:p>
        </p:txBody>
      </p:sp>
      <p:sp>
        <p:nvSpPr>
          <p:cNvPr id="3" name="Content Placeholder 2"/>
          <p:cNvSpPr>
            <a:spLocks noGrp="1"/>
          </p:cNvSpPr>
          <p:nvPr>
            <p:ph sz="half" idx="1"/>
          </p:nvPr>
        </p:nvSpPr>
        <p:spPr>
          <a:xfrm>
            <a:off x="536334" y="2299724"/>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5" y="2289978"/>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BF3A1D63-AE04-47BD-846F-022E2EAF5237}"/>
              </a:ext>
            </a:extLst>
          </p:cNvPr>
          <p:cNvSpPr>
            <a:spLocks noGrp="1"/>
          </p:cNvSpPr>
          <p:nvPr>
            <p:ph type="dt" sz="half" idx="10"/>
          </p:nvPr>
        </p:nvSpPr>
        <p:spPr/>
        <p:txBody>
          <a:bodyPr/>
          <a:lstStyle>
            <a:lvl1pPr>
              <a:defRPr/>
            </a:lvl1pPr>
          </a:lstStyle>
          <a:p>
            <a:pPr>
              <a:defRPr/>
            </a:pPr>
            <a:fld id="{8C3D7449-7B70-424F-BB12-ECDEECB2575F}"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94C9D331-C927-4CF0-943F-1D92AB7E9506}"/>
              </a:ext>
            </a:extLst>
          </p:cNvPr>
          <p:cNvSpPr>
            <a:spLocks noGrp="1"/>
          </p:cNvSpPr>
          <p:nvPr>
            <p:ph type="sldNum" sz="quarter" idx="11"/>
          </p:nvPr>
        </p:nvSpPr>
        <p:spPr/>
        <p:txBody>
          <a:bodyPr/>
          <a:lstStyle>
            <a:lvl1pPr>
              <a:defRPr/>
            </a:lvl1pPr>
          </a:lstStyle>
          <a:p>
            <a:pPr>
              <a:defRPr/>
            </a:pPr>
            <a:fld id="{8873E046-7A19-4297-963E-C456BE8DE2CF}" type="slidenum">
              <a:rPr lang="en-FI"/>
              <a:pPr>
                <a:defRPr/>
              </a:pPr>
              <a:t>‹#›</a:t>
            </a:fld>
            <a:endParaRPr lang="en-FI" dirty="0"/>
          </a:p>
        </p:txBody>
      </p:sp>
    </p:spTree>
    <p:extLst>
      <p:ext uri="{BB962C8B-B14F-4D97-AF65-F5344CB8AC3E}">
        <p14:creationId xmlns:p14="http://schemas.microsoft.com/office/powerpoint/2010/main" val="27241643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CD0E04-21A2-BFCB-EF6C-1C9E68CF0EB8}"/>
              </a:ext>
            </a:extLst>
          </p:cNvPr>
          <p:cNvSpPr>
            <a:spLocks noGrp="1"/>
          </p:cNvSpPr>
          <p:nvPr>
            <p:ph type="title"/>
          </p:nvPr>
        </p:nvSpPr>
        <p:spPr>
          <a:xfrm>
            <a:off x="547200" y="844800"/>
            <a:ext cx="11102400" cy="1156800"/>
          </a:xfrm>
        </p:spPr>
        <p:txBody>
          <a:bodyPr/>
          <a:lstStyle/>
          <a:p>
            <a:r>
              <a:rPr lang="fi-FI"/>
              <a:t>Muokkaa ots. perustyyl. napsautt.</a:t>
            </a:r>
          </a:p>
        </p:txBody>
      </p:sp>
      <p:sp>
        <p:nvSpPr>
          <p:cNvPr id="7" name="Päivämäärän paikkamerkki 6">
            <a:extLst>
              <a:ext uri="{FF2B5EF4-FFF2-40B4-BE49-F238E27FC236}">
                <a16:creationId xmlns:a16="http://schemas.microsoft.com/office/drawing/2014/main" id="{73EB9684-18C3-9FCA-22F1-885E263F1989}"/>
              </a:ext>
            </a:extLst>
          </p:cNvPr>
          <p:cNvSpPr>
            <a:spLocks noGrp="1"/>
          </p:cNvSpPr>
          <p:nvPr>
            <p:ph type="dt" sz="half" idx="10"/>
          </p:nvPr>
        </p:nvSpPr>
        <p:spPr/>
        <p:txBody>
          <a:bodyPr/>
          <a:lstStyle/>
          <a:p>
            <a:fld id="{B4040670-9479-49D9-88C4-C2DC2BEB86F0}" type="datetimeFigureOut">
              <a:rPr lang="fi-FI" smtClean="0"/>
              <a:t>16.11.2023</a:t>
            </a:fld>
            <a:endParaRPr lang="fi-FI"/>
          </a:p>
        </p:txBody>
      </p:sp>
      <p:sp>
        <p:nvSpPr>
          <p:cNvPr id="9" name="Dian numeron paikkamerkki 8">
            <a:extLst>
              <a:ext uri="{FF2B5EF4-FFF2-40B4-BE49-F238E27FC236}">
                <a16:creationId xmlns:a16="http://schemas.microsoft.com/office/drawing/2014/main" id="{BD3A2876-EF26-D9AE-96FC-21A9CB3A6828}"/>
              </a:ext>
            </a:extLst>
          </p:cNvPr>
          <p:cNvSpPr>
            <a:spLocks noGrp="1"/>
          </p:cNvSpPr>
          <p:nvPr>
            <p:ph type="sldNum" sz="quarter" idx="12"/>
          </p:nvPr>
        </p:nvSpPr>
        <p:spPr/>
        <p:txBody>
          <a:bodyPr/>
          <a:lstStyle/>
          <a:p>
            <a:fld id="{9829D91C-03E7-42EC-B8BC-099D830350ED}" type="slidenum">
              <a:rPr lang="fi-FI" smtClean="0"/>
              <a:t>‹#›</a:t>
            </a:fld>
            <a:endParaRPr lang="fi-FI"/>
          </a:p>
        </p:txBody>
      </p:sp>
      <p:sp>
        <p:nvSpPr>
          <p:cNvPr id="12" name="Text Placeholder 2">
            <a:extLst>
              <a:ext uri="{FF2B5EF4-FFF2-40B4-BE49-F238E27FC236}">
                <a16:creationId xmlns:a16="http://schemas.microsoft.com/office/drawing/2014/main" id="{1DA02C4C-7622-3680-68C8-0A27879A871E}"/>
              </a:ext>
            </a:extLst>
          </p:cNvPr>
          <p:cNvSpPr>
            <a:spLocks noGrp="1"/>
          </p:cNvSpPr>
          <p:nvPr>
            <p:ph type="body" idx="1"/>
          </p:nvPr>
        </p:nvSpPr>
        <p:spPr>
          <a:xfrm>
            <a:off x="545123" y="2289978"/>
            <a:ext cx="5416896" cy="543596"/>
          </a:xfrm>
        </p:spPr>
        <p:txBody>
          <a:bodyPr>
            <a:noAutofit/>
          </a:bodyPr>
          <a:lstStyle>
            <a:lvl1pPr marL="0" indent="0">
              <a:lnSpc>
                <a:spcPct val="90000"/>
              </a:lnSpc>
              <a:spcBef>
                <a:spcPts val="0"/>
              </a:spcBef>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fi-FI"/>
              <a:t>Muokkaa tekstin perustyylejä napsauttamalla</a:t>
            </a:r>
          </a:p>
        </p:txBody>
      </p:sp>
      <p:sp>
        <p:nvSpPr>
          <p:cNvPr id="13" name="Content Placeholder 3">
            <a:extLst>
              <a:ext uri="{FF2B5EF4-FFF2-40B4-BE49-F238E27FC236}">
                <a16:creationId xmlns:a16="http://schemas.microsoft.com/office/drawing/2014/main" id="{6D995967-D1A0-65C6-D7EA-B222D7BA34E7}"/>
              </a:ext>
            </a:extLst>
          </p:cNvPr>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14" name="Text Placeholder 4">
            <a:extLst>
              <a:ext uri="{FF2B5EF4-FFF2-40B4-BE49-F238E27FC236}">
                <a16:creationId xmlns:a16="http://schemas.microsoft.com/office/drawing/2014/main" id="{D8B90BF6-9CF0-778D-7A8E-F88CD0F75521}"/>
              </a:ext>
            </a:extLst>
          </p:cNvPr>
          <p:cNvSpPr>
            <a:spLocks noGrp="1"/>
          </p:cNvSpPr>
          <p:nvPr>
            <p:ph type="body" sz="quarter" idx="3"/>
          </p:nvPr>
        </p:nvSpPr>
        <p:spPr>
          <a:xfrm>
            <a:off x="6229980" y="2289978"/>
            <a:ext cx="5416896" cy="543596"/>
          </a:xfrm>
        </p:spPr>
        <p:txBody>
          <a:bodyPr>
            <a:noAutofit/>
          </a:bodyPr>
          <a:lstStyle>
            <a:lvl1pPr marL="0" indent="0">
              <a:lnSpc>
                <a:spcPct val="90000"/>
              </a:lnSpc>
              <a:spcBef>
                <a:spcPts val="0"/>
              </a:spcBef>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fi-FI"/>
              <a:t>Muokkaa tekstin perustyylejä napsauttamalla</a:t>
            </a:r>
          </a:p>
        </p:txBody>
      </p:sp>
      <p:sp>
        <p:nvSpPr>
          <p:cNvPr id="15" name="Content Placeholder 5">
            <a:extLst>
              <a:ext uri="{FF2B5EF4-FFF2-40B4-BE49-F238E27FC236}">
                <a16:creationId xmlns:a16="http://schemas.microsoft.com/office/drawing/2014/main" id="{CE4DF316-8E5B-7E3F-418B-A1B6A4252A42}"/>
              </a:ext>
            </a:extLst>
          </p:cNvPr>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Tree>
    <p:extLst>
      <p:ext uri="{BB962C8B-B14F-4D97-AF65-F5344CB8AC3E}">
        <p14:creationId xmlns:p14="http://schemas.microsoft.com/office/powerpoint/2010/main" val="39084837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5" y="844062"/>
            <a:ext cx="11101753" cy="1103524"/>
          </a:xfrm>
        </p:spPr>
        <p:txBody>
          <a:bodyPr/>
          <a:lstStyle/>
          <a:p>
            <a:r>
              <a:rPr lang="fi-FI"/>
              <a:t>Muokkaa ots. perustyyl. napsautt.</a:t>
            </a:r>
            <a:endParaRPr lang="en-US" dirty="0"/>
          </a:p>
        </p:txBody>
      </p:sp>
      <p:sp>
        <p:nvSpPr>
          <p:cNvPr id="3" name="Date Placeholder 3">
            <a:extLst>
              <a:ext uri="{FF2B5EF4-FFF2-40B4-BE49-F238E27FC236}">
                <a16:creationId xmlns:a16="http://schemas.microsoft.com/office/drawing/2014/main" id="{06A0D5E3-E095-459C-8805-D9335625700B}"/>
              </a:ext>
            </a:extLst>
          </p:cNvPr>
          <p:cNvSpPr>
            <a:spLocks noGrp="1"/>
          </p:cNvSpPr>
          <p:nvPr>
            <p:ph type="dt" sz="half" idx="10"/>
          </p:nvPr>
        </p:nvSpPr>
        <p:spPr/>
        <p:txBody>
          <a:bodyPr/>
          <a:lstStyle>
            <a:lvl1pPr>
              <a:defRPr/>
            </a:lvl1pPr>
          </a:lstStyle>
          <a:p>
            <a:pPr>
              <a:defRPr/>
            </a:pPr>
            <a:fld id="{4E00E750-680A-46E3-AFEC-711FD955F6E0}" type="datetime1">
              <a:rPr lang="fi-FI"/>
              <a:pPr>
                <a:defRPr/>
              </a:pPr>
              <a:t>16.11.2023</a:t>
            </a:fld>
            <a:endParaRPr lang="en-FI" dirty="0"/>
          </a:p>
        </p:txBody>
      </p:sp>
      <p:sp>
        <p:nvSpPr>
          <p:cNvPr id="4" name="Slide Number Placeholder 5">
            <a:extLst>
              <a:ext uri="{FF2B5EF4-FFF2-40B4-BE49-F238E27FC236}">
                <a16:creationId xmlns:a16="http://schemas.microsoft.com/office/drawing/2014/main" id="{3651DE9F-A41D-412A-A434-BCA50B17A42F}"/>
              </a:ext>
            </a:extLst>
          </p:cNvPr>
          <p:cNvSpPr>
            <a:spLocks noGrp="1"/>
          </p:cNvSpPr>
          <p:nvPr>
            <p:ph type="sldNum" sz="quarter" idx="11"/>
          </p:nvPr>
        </p:nvSpPr>
        <p:spPr/>
        <p:txBody>
          <a:bodyPr/>
          <a:lstStyle>
            <a:lvl1pPr>
              <a:defRPr/>
            </a:lvl1pPr>
          </a:lstStyle>
          <a:p>
            <a:pPr>
              <a:defRPr/>
            </a:pPr>
            <a:fld id="{3AA7F9F8-9552-47BF-BD3E-9F47416AEF94}" type="slidenum">
              <a:rPr lang="en-FI"/>
              <a:pPr>
                <a:defRPr/>
              </a:pPr>
              <a:t>‹#›</a:t>
            </a:fld>
            <a:endParaRPr lang="en-FI" dirty="0"/>
          </a:p>
        </p:txBody>
      </p:sp>
    </p:spTree>
    <p:extLst>
      <p:ext uri="{BB962C8B-B14F-4D97-AF65-F5344CB8AC3E}">
        <p14:creationId xmlns:p14="http://schemas.microsoft.com/office/powerpoint/2010/main" val="20521171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31FE40E-68E9-452D-8B62-CC487844239F}"/>
              </a:ext>
            </a:extLst>
          </p:cNvPr>
          <p:cNvSpPr>
            <a:spLocks noGrp="1"/>
          </p:cNvSpPr>
          <p:nvPr>
            <p:ph type="dt" sz="half" idx="10"/>
          </p:nvPr>
        </p:nvSpPr>
        <p:spPr/>
        <p:txBody>
          <a:bodyPr/>
          <a:lstStyle>
            <a:lvl1pPr>
              <a:defRPr/>
            </a:lvl1pPr>
          </a:lstStyle>
          <a:p>
            <a:pPr>
              <a:defRPr/>
            </a:pPr>
            <a:fld id="{88E8F5B3-268F-4F41-9E57-7813E9AC1915}" type="datetime1">
              <a:rPr lang="fi-FI"/>
              <a:pPr>
                <a:defRPr/>
              </a:pPr>
              <a:t>16.11.2023</a:t>
            </a:fld>
            <a:endParaRPr lang="en-FI" dirty="0"/>
          </a:p>
        </p:txBody>
      </p:sp>
      <p:sp>
        <p:nvSpPr>
          <p:cNvPr id="3" name="Slide Number Placeholder 5">
            <a:extLst>
              <a:ext uri="{FF2B5EF4-FFF2-40B4-BE49-F238E27FC236}">
                <a16:creationId xmlns:a16="http://schemas.microsoft.com/office/drawing/2014/main" id="{35F16818-5CF8-4313-B34D-D47530B7F5C3}"/>
              </a:ext>
            </a:extLst>
          </p:cNvPr>
          <p:cNvSpPr>
            <a:spLocks noGrp="1"/>
          </p:cNvSpPr>
          <p:nvPr>
            <p:ph type="sldNum" sz="quarter" idx="11"/>
          </p:nvPr>
        </p:nvSpPr>
        <p:spPr/>
        <p:txBody>
          <a:bodyPr/>
          <a:lstStyle>
            <a:lvl1pPr>
              <a:defRPr/>
            </a:lvl1pPr>
          </a:lstStyle>
          <a:p>
            <a:pPr>
              <a:defRPr/>
            </a:pPr>
            <a:fld id="{813DC092-64FD-425A-BFAF-344846BB863F}" type="slidenum">
              <a:rPr lang="en-FI"/>
              <a:pPr>
                <a:defRPr/>
              </a:pPr>
              <a:t>‹#›</a:t>
            </a:fld>
            <a:endParaRPr lang="en-FI" dirty="0"/>
          </a:p>
        </p:txBody>
      </p:sp>
    </p:spTree>
    <p:extLst>
      <p:ext uri="{BB962C8B-B14F-4D97-AF65-F5344CB8AC3E}">
        <p14:creationId xmlns:p14="http://schemas.microsoft.com/office/powerpoint/2010/main" val="9489997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7" y="844058"/>
            <a:ext cx="4218111" cy="1213343"/>
          </a:xfrm>
        </p:spPr>
        <p:txBody>
          <a:bodyPr/>
          <a:lstStyle>
            <a:lvl1pPr>
              <a:defRPr sz="3200"/>
            </a:lvl1pPr>
          </a:lstStyle>
          <a:p>
            <a:r>
              <a:rPr lang="fi-FI"/>
              <a:t>Muokkaa ots. perustyyl. napsautt.</a:t>
            </a:r>
            <a:endParaRPr lang="en-US" dirty="0"/>
          </a:p>
        </p:txBody>
      </p:sp>
      <p:sp>
        <p:nvSpPr>
          <p:cNvPr id="4" name="Text Placeholder 3"/>
          <p:cNvSpPr>
            <a:spLocks noGrp="1"/>
          </p:cNvSpPr>
          <p:nvPr>
            <p:ph type="body" sz="half" idx="2"/>
          </p:nvPr>
        </p:nvSpPr>
        <p:spPr>
          <a:xfrm>
            <a:off x="553917" y="2057399"/>
            <a:ext cx="4218111" cy="4255476"/>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fi-FI"/>
              <a:t>Muokkaa tekstin perustyylejä napsauttamalla</a:t>
            </a:r>
          </a:p>
        </p:txBody>
      </p:sp>
      <p:sp>
        <p:nvSpPr>
          <p:cNvPr id="3" name="Content Placeholder 2"/>
          <p:cNvSpPr>
            <a:spLocks noGrp="1"/>
          </p:cNvSpPr>
          <p:nvPr>
            <p:ph idx="1"/>
          </p:nvPr>
        </p:nvSpPr>
        <p:spPr>
          <a:xfrm>
            <a:off x="5183189" y="844058"/>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3">
            <a:extLst>
              <a:ext uri="{FF2B5EF4-FFF2-40B4-BE49-F238E27FC236}">
                <a16:creationId xmlns:a16="http://schemas.microsoft.com/office/drawing/2014/main" id="{263CFB2E-B286-479E-BEE2-415297B72822}"/>
              </a:ext>
            </a:extLst>
          </p:cNvPr>
          <p:cNvSpPr>
            <a:spLocks noGrp="1"/>
          </p:cNvSpPr>
          <p:nvPr>
            <p:ph type="dt" sz="half" idx="10"/>
          </p:nvPr>
        </p:nvSpPr>
        <p:spPr/>
        <p:txBody>
          <a:bodyPr/>
          <a:lstStyle>
            <a:lvl1pPr>
              <a:defRPr/>
            </a:lvl1pPr>
          </a:lstStyle>
          <a:p>
            <a:pPr>
              <a:defRPr/>
            </a:pPr>
            <a:fld id="{B37B4226-6224-4CAE-ADA2-1F4FFE4929F3}"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2B44477C-8669-408C-A008-A67E2D989990}"/>
              </a:ext>
            </a:extLst>
          </p:cNvPr>
          <p:cNvSpPr>
            <a:spLocks noGrp="1"/>
          </p:cNvSpPr>
          <p:nvPr>
            <p:ph type="sldNum" sz="quarter" idx="11"/>
          </p:nvPr>
        </p:nvSpPr>
        <p:spPr/>
        <p:txBody>
          <a:bodyPr/>
          <a:lstStyle>
            <a:lvl1pPr>
              <a:defRPr/>
            </a:lvl1pPr>
          </a:lstStyle>
          <a:p>
            <a:pPr>
              <a:defRPr/>
            </a:pPr>
            <a:fld id="{2D4D5031-A456-4645-8F02-BEC4C77D4C37}" type="slidenum">
              <a:rPr lang="en-FI"/>
              <a:pPr>
                <a:defRPr/>
              </a:pPr>
              <a:t>‹#›</a:t>
            </a:fld>
            <a:endParaRPr lang="en-FI" dirty="0"/>
          </a:p>
        </p:txBody>
      </p:sp>
    </p:spTree>
    <p:extLst>
      <p:ext uri="{BB962C8B-B14F-4D97-AF65-F5344CB8AC3E}">
        <p14:creationId xmlns:p14="http://schemas.microsoft.com/office/powerpoint/2010/main" val="31796859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7" y="842135"/>
            <a:ext cx="4218111" cy="1213343"/>
          </a:xfrm>
        </p:spPr>
        <p:txBody>
          <a:bodyPr/>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7" y="842135"/>
            <a:ext cx="6454897" cy="5468820"/>
          </a:xfrm>
        </p:spPr>
        <p:txBody>
          <a:bodyPr rtlCol="0">
            <a:normAutofit/>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fi-FI" noProof="0"/>
              <a:t>Lisää kuva napsauttamalla kuvaketta</a:t>
            </a:r>
            <a:endParaRPr lang="en-US" noProof="0" dirty="0"/>
          </a:p>
        </p:txBody>
      </p:sp>
      <p:sp>
        <p:nvSpPr>
          <p:cNvPr id="4" name="Text Placeholder 3"/>
          <p:cNvSpPr>
            <a:spLocks noGrp="1"/>
          </p:cNvSpPr>
          <p:nvPr>
            <p:ph type="body" sz="half" idx="2"/>
          </p:nvPr>
        </p:nvSpPr>
        <p:spPr>
          <a:xfrm>
            <a:off x="7419977" y="2055476"/>
            <a:ext cx="4218111" cy="4255477"/>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fi-FI"/>
              <a:t>Muokkaa tekstin perustyylejä napsauttamalla</a:t>
            </a:r>
          </a:p>
        </p:txBody>
      </p:sp>
      <p:sp>
        <p:nvSpPr>
          <p:cNvPr id="5" name="Date Placeholder 3">
            <a:extLst>
              <a:ext uri="{FF2B5EF4-FFF2-40B4-BE49-F238E27FC236}">
                <a16:creationId xmlns:a16="http://schemas.microsoft.com/office/drawing/2014/main" id="{052A9548-85B8-4481-BAAA-C161481C1F69}"/>
              </a:ext>
            </a:extLst>
          </p:cNvPr>
          <p:cNvSpPr>
            <a:spLocks noGrp="1"/>
          </p:cNvSpPr>
          <p:nvPr>
            <p:ph type="dt" sz="half" idx="10"/>
          </p:nvPr>
        </p:nvSpPr>
        <p:spPr/>
        <p:txBody>
          <a:bodyPr/>
          <a:lstStyle>
            <a:lvl1pPr>
              <a:defRPr/>
            </a:lvl1pPr>
          </a:lstStyle>
          <a:p>
            <a:pPr>
              <a:defRPr/>
            </a:pPr>
            <a:fld id="{F0D63114-3384-44EF-9079-8E5DE152758C}"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66D6F8DE-3E6C-4BEA-B1F7-F047BBE907BB}"/>
              </a:ext>
            </a:extLst>
          </p:cNvPr>
          <p:cNvSpPr>
            <a:spLocks noGrp="1"/>
          </p:cNvSpPr>
          <p:nvPr>
            <p:ph type="sldNum" sz="quarter" idx="11"/>
          </p:nvPr>
        </p:nvSpPr>
        <p:spPr/>
        <p:txBody>
          <a:bodyPr/>
          <a:lstStyle>
            <a:lvl1pPr>
              <a:defRPr/>
            </a:lvl1pPr>
          </a:lstStyle>
          <a:p>
            <a:pPr>
              <a:defRPr/>
            </a:pPr>
            <a:fld id="{CE0D0AA9-869D-4514-833E-5887A8E989B2}" type="slidenum">
              <a:rPr lang="en-FI"/>
              <a:pPr>
                <a:defRPr/>
              </a:pPr>
              <a:t>‹#›</a:t>
            </a:fld>
            <a:endParaRPr lang="en-FI" dirty="0"/>
          </a:p>
        </p:txBody>
      </p:sp>
    </p:spTree>
    <p:extLst>
      <p:ext uri="{BB962C8B-B14F-4D97-AF65-F5344CB8AC3E}">
        <p14:creationId xmlns:p14="http://schemas.microsoft.com/office/powerpoint/2010/main" val="22377248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Lopetusdia">
    <p:bg>
      <p:bgPr>
        <a:solidFill>
          <a:schemeClr val="bg2"/>
        </a:solidFill>
        <a:effectLst/>
      </p:bgPr>
    </p:bg>
    <p:spTree>
      <p:nvGrpSpPr>
        <p:cNvPr id="1" name=""/>
        <p:cNvGrpSpPr/>
        <p:nvPr/>
      </p:nvGrpSpPr>
      <p:grpSpPr>
        <a:xfrm>
          <a:off x="0" y="0"/>
          <a:ext cx="0" cy="0"/>
          <a:chOff x="0" y="0"/>
          <a:chExt cx="0" cy="0"/>
        </a:xfrm>
      </p:grpSpPr>
      <p:pic>
        <p:nvPicPr>
          <p:cNvPr id="6" name="Picture 8" descr="Kuopion kaupungin logo, jossa sana Kuopio kirjoitettu mustilla kirjaimilla.">
            <a:extLst>
              <a:ext uri="{FF2B5EF4-FFF2-40B4-BE49-F238E27FC236}">
                <a16:creationId xmlns:a16="http://schemas.microsoft.com/office/drawing/2014/main" id="{C9147DC9-BBAA-4A99-8E62-F047B8988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51" y="723902"/>
            <a:ext cx="1701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3914" y="2986930"/>
            <a:ext cx="5405236" cy="1103524"/>
          </a:xfrm>
        </p:spPr>
        <p:txBody>
          <a:bodyPr anchor="b"/>
          <a:lstStyle/>
          <a:p>
            <a:r>
              <a:rPr lang="fi-FI"/>
              <a:t>Muokkaa ots. perustyyl. napsautt.</a:t>
            </a:r>
            <a:endParaRPr lang="en-FI" dirty="0"/>
          </a:p>
        </p:txBody>
      </p:sp>
      <p:sp>
        <p:nvSpPr>
          <p:cNvPr id="11" name="Text Placeholder 10"/>
          <p:cNvSpPr>
            <a:spLocks noGrp="1"/>
          </p:cNvSpPr>
          <p:nvPr>
            <p:ph type="body" sz="quarter" idx="17"/>
          </p:nvPr>
        </p:nvSpPr>
        <p:spPr>
          <a:xfrm>
            <a:off x="553915" y="4212772"/>
            <a:ext cx="5405236" cy="1267469"/>
          </a:xfrm>
        </p:spPr>
        <p:txBody>
          <a:bodyPr>
            <a:normAutofit/>
          </a:bodyPr>
          <a:lstStyle>
            <a:lvl1pPr marL="0" indent="0">
              <a:buNone/>
              <a:defRPr sz="2133"/>
            </a:lvl1pPr>
            <a:lvl2pPr marL="457178" indent="0">
              <a:buNone/>
              <a:defRPr/>
            </a:lvl2pPr>
          </a:lstStyle>
          <a:p>
            <a:pPr lvl="0"/>
            <a:r>
              <a:rPr lang="fi-FI"/>
              <a:t>Muokkaa tekstin perustyylejä napsauttamalla</a:t>
            </a:r>
          </a:p>
        </p:txBody>
      </p:sp>
      <p:sp>
        <p:nvSpPr>
          <p:cNvPr id="13" name="Text Placeholder 12"/>
          <p:cNvSpPr>
            <a:spLocks noGrp="1"/>
          </p:cNvSpPr>
          <p:nvPr>
            <p:ph type="body" sz="quarter" idx="18"/>
          </p:nvPr>
        </p:nvSpPr>
        <p:spPr>
          <a:xfrm>
            <a:off x="553915" y="5602563"/>
            <a:ext cx="5405236" cy="831300"/>
          </a:xfrm>
        </p:spPr>
        <p:txBody>
          <a:bodyPr anchor="b">
            <a:normAutofit/>
          </a:bodyPr>
          <a:lstStyle>
            <a:lvl1pPr marL="0" indent="0">
              <a:spcBef>
                <a:spcPts val="0"/>
              </a:spcBef>
              <a:buNone/>
              <a:defRPr sz="1467"/>
            </a:lvl1pPr>
          </a:lstStyle>
          <a:p>
            <a:pPr lvl="0"/>
            <a:r>
              <a:rPr lang="fi-FI"/>
              <a:t>Muokkaa tekstin perustyylejä napsauttamalla</a:t>
            </a:r>
          </a:p>
          <a:p>
            <a:pPr lvl="1"/>
            <a:r>
              <a:rPr lang="fi-FI"/>
              <a:t>toinen taso</a:t>
            </a:r>
          </a:p>
        </p:txBody>
      </p:sp>
      <p:pic>
        <p:nvPicPr>
          <p:cNvPr id="7" name="Picture 6">
            <a:extLst>
              <a:ext uri="{FF2B5EF4-FFF2-40B4-BE49-F238E27FC236}">
                <a16:creationId xmlns:a16="http://schemas.microsoft.com/office/drawing/2014/main" id="{D32EF2BB-D71D-EE89-0DA6-B655E524C84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334000" y="0"/>
            <a:ext cx="6858000" cy="6858000"/>
          </a:xfrm>
          <a:prstGeom prst="rect">
            <a:avLst/>
          </a:prstGeom>
        </p:spPr>
      </p:pic>
    </p:spTree>
    <p:extLst>
      <p:ext uri="{BB962C8B-B14F-4D97-AF65-F5344CB8AC3E}">
        <p14:creationId xmlns:p14="http://schemas.microsoft.com/office/powerpoint/2010/main" val="30491307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275D38"/>
        </a:solidFill>
        <a:effectLst/>
      </p:bgPr>
    </p:bg>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E1BBE511-F9AC-4347-A499-DCA290EC4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21" y="723900"/>
            <a:ext cx="1466849" cy="34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27032"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2" y="5211745"/>
            <a:ext cx="4632909" cy="1113512"/>
          </a:xfrm>
        </p:spPr>
        <p:txBody>
          <a:bodyPr lIns="0" tIns="0" rIns="0" bIns="0"/>
          <a:lstStyle>
            <a:lvl1pPr marL="0" indent="0" algn="l">
              <a:buNone/>
              <a:defRPr sz="240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fi-FI"/>
              <a:t>Muokkaa alaotsikon perustyyliä napsautt.</a:t>
            </a:r>
            <a:endParaRPr lang="en-US" dirty="0"/>
          </a:p>
        </p:txBody>
      </p:sp>
      <p:sp>
        <p:nvSpPr>
          <p:cNvPr id="8" name="Picture Placeholder 7"/>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rtlCol="0">
            <a:noAutofit/>
          </a:bodyPr>
          <a:lstStyle>
            <a:lvl1pPr>
              <a:defRPr>
                <a:solidFill>
                  <a:schemeClr val="bg1"/>
                </a:solidFill>
              </a:defRPr>
            </a:lvl1pPr>
          </a:lstStyle>
          <a:p>
            <a:pPr lvl="0"/>
            <a:r>
              <a:rPr lang="fi-FI" noProof="0" dirty="0"/>
              <a:t>Lisää kuva napsauttamalla kuvaketta</a:t>
            </a:r>
            <a:endParaRPr lang="en-FI" noProof="0" dirty="0"/>
          </a:p>
        </p:txBody>
      </p:sp>
    </p:spTree>
    <p:extLst>
      <p:ext uri="{BB962C8B-B14F-4D97-AF65-F5344CB8AC3E}">
        <p14:creationId xmlns:p14="http://schemas.microsoft.com/office/powerpoint/2010/main" val="58940420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561D8B88-4E2E-4C08-A8E7-B587DC66569C}"/>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45320A4C-E1C9-4570-8034-24C37CBEDF23}"/>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6C99755D-65F0-45C2-8177-858A5A57F498}"/>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6" y="844060"/>
            <a:ext cx="6160821"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6" y="2289976"/>
            <a:ext cx="5542085"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28" name="Freeform 27"/>
          <p:cNvSpPr>
            <a:spLocks noGrp="1"/>
          </p:cNvSpPr>
          <p:nvPr>
            <p:ph type="pic" sz="quarter" idx="13"/>
          </p:nvPr>
        </p:nvSpPr>
        <p:spPr>
          <a:xfrm>
            <a:off x="6949019" y="844554"/>
            <a:ext cx="5238749" cy="6013449"/>
          </a:xfrm>
          <a:custGeom>
            <a:avLst/>
            <a:gdLst>
              <a:gd name="connsiteX0" fmla="*/ 1488492 w 3929062"/>
              <a:gd name="connsiteY0" fmla="*/ 0 h 4510087"/>
              <a:gd name="connsiteX1" fmla="*/ 1504107 w 3929062"/>
              <a:gd name="connsiteY1" fmla="*/ 0 h 4510087"/>
              <a:gd name="connsiteX2" fmla="*/ 1629973 w 3929062"/>
              <a:gd name="connsiteY2" fmla="*/ 5563 h 4510087"/>
              <a:gd name="connsiteX3" fmla="*/ 2962798 w 3929062"/>
              <a:gd name="connsiteY3" fmla="*/ 1195286 h 4510087"/>
              <a:gd name="connsiteX4" fmla="*/ 2968569 w 3929062"/>
              <a:gd name="connsiteY4" fmla="*/ 1233099 h 4510087"/>
              <a:gd name="connsiteX5" fmla="*/ 3054676 w 3929062"/>
              <a:gd name="connsiteY5" fmla="*/ 1191618 h 4510087"/>
              <a:gd name="connsiteX6" fmla="*/ 3637547 w 3929062"/>
              <a:gd name="connsiteY6" fmla="*/ 1073942 h 4510087"/>
              <a:gd name="connsiteX7" fmla="*/ 3921016 w 3929062"/>
              <a:gd name="connsiteY7" fmla="*/ 1100736 h 4510087"/>
              <a:gd name="connsiteX8" fmla="*/ 3929062 w 3929062"/>
              <a:gd name="connsiteY8" fmla="*/ 1102672 h 4510087"/>
              <a:gd name="connsiteX9" fmla="*/ 3929062 w 3929062"/>
              <a:gd name="connsiteY9" fmla="*/ 4040093 h 4510087"/>
              <a:gd name="connsiteX10" fmla="*/ 3921016 w 3929062"/>
              <a:gd name="connsiteY10" fmla="*/ 4042028 h 4510087"/>
              <a:gd name="connsiteX11" fmla="*/ 3637547 w 3929062"/>
              <a:gd name="connsiteY11" fmla="*/ 4068822 h 4510087"/>
              <a:gd name="connsiteX12" fmla="*/ 3004767 w 3929062"/>
              <a:gd name="connsiteY12" fmla="*/ 3928948 h 4510087"/>
              <a:gd name="connsiteX13" fmla="*/ 2968503 w 3929062"/>
              <a:gd name="connsiteY13" fmla="*/ 3910098 h 4510087"/>
              <a:gd name="connsiteX14" fmla="*/ 2962798 w 3929062"/>
              <a:gd name="connsiteY14" fmla="*/ 3947478 h 4510087"/>
              <a:gd name="connsiteX15" fmla="*/ 2776431 w 3929062"/>
              <a:gd name="connsiteY15" fmla="*/ 4422169 h 4510087"/>
              <a:gd name="connsiteX16" fmla="*/ 2717808 w 3929062"/>
              <a:gd name="connsiteY16" fmla="*/ 4510087 h 4510087"/>
              <a:gd name="connsiteX17" fmla="*/ 274391 w 3929062"/>
              <a:gd name="connsiteY17" fmla="*/ 4510087 h 4510087"/>
              <a:gd name="connsiteX18" fmla="*/ 254079 w 3929062"/>
              <a:gd name="connsiteY18" fmla="*/ 4482925 h 4510087"/>
              <a:gd name="connsiteX19" fmla="*/ 2707 w 3929062"/>
              <a:gd name="connsiteY19" fmla="*/ 3760906 h 4510087"/>
              <a:gd name="connsiteX20" fmla="*/ 0 w 3929062"/>
              <a:gd name="connsiteY20" fmla="*/ 3689495 h 4510087"/>
              <a:gd name="connsiteX21" fmla="*/ 0 w 3929062"/>
              <a:gd name="connsiteY21" fmla="*/ 3612817 h 4510087"/>
              <a:gd name="connsiteX22" fmla="*/ 6071 w 3929062"/>
              <a:gd name="connsiteY22" fmla="*/ 3492587 h 4510087"/>
              <a:gd name="connsiteX23" fmla="*/ 436930 w 3929062"/>
              <a:gd name="connsiteY23" fmla="*/ 2586842 h 4510087"/>
              <a:gd name="connsiteX24" fmla="*/ 453940 w 3929062"/>
              <a:gd name="connsiteY24" fmla="*/ 2571382 h 4510087"/>
              <a:gd name="connsiteX25" fmla="*/ 436930 w 3929062"/>
              <a:gd name="connsiteY25" fmla="*/ 2555923 h 4510087"/>
              <a:gd name="connsiteX26" fmla="*/ 6071 w 3929062"/>
              <a:gd name="connsiteY26" fmla="*/ 1650178 h 4510087"/>
              <a:gd name="connsiteX27" fmla="*/ 0 w 3929062"/>
              <a:gd name="connsiteY27" fmla="*/ 1529948 h 4510087"/>
              <a:gd name="connsiteX28" fmla="*/ 0 w 3929062"/>
              <a:gd name="connsiteY28" fmla="*/ 1464198 h 4510087"/>
              <a:gd name="connsiteX29" fmla="*/ 6071 w 3929062"/>
              <a:gd name="connsiteY29" fmla="*/ 1343968 h 4510087"/>
              <a:gd name="connsiteX30" fmla="*/ 1342676 w 3929062"/>
              <a:gd name="connsiteY30" fmla="*/ 7363 h 45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29062" h="4510087">
                <a:moveTo>
                  <a:pt x="1488492" y="0"/>
                </a:moveTo>
                <a:lnTo>
                  <a:pt x="1504107" y="0"/>
                </a:lnTo>
                <a:lnTo>
                  <a:pt x="1629973" y="5563"/>
                </a:lnTo>
                <a:cubicBezTo>
                  <a:pt x="2293074" y="64454"/>
                  <a:pt x="2831894" y="555576"/>
                  <a:pt x="2962798" y="1195286"/>
                </a:cubicBezTo>
                <a:lnTo>
                  <a:pt x="2968569" y="1233099"/>
                </a:lnTo>
                <a:lnTo>
                  <a:pt x="3054676" y="1191618"/>
                </a:lnTo>
                <a:cubicBezTo>
                  <a:pt x="3233827" y="1115844"/>
                  <a:pt x="3430794" y="1073942"/>
                  <a:pt x="3637547" y="1073942"/>
                </a:cubicBezTo>
                <a:cubicBezTo>
                  <a:pt x="3734463" y="1073942"/>
                  <a:pt x="3829228" y="1083149"/>
                  <a:pt x="3921016" y="1100736"/>
                </a:cubicBezTo>
                <a:lnTo>
                  <a:pt x="3929062" y="1102672"/>
                </a:lnTo>
                <a:lnTo>
                  <a:pt x="3929062" y="4040093"/>
                </a:lnTo>
                <a:lnTo>
                  <a:pt x="3921016" y="4042028"/>
                </a:lnTo>
                <a:cubicBezTo>
                  <a:pt x="3829228" y="4059615"/>
                  <a:pt x="3734463" y="4068822"/>
                  <a:pt x="3637547" y="4068822"/>
                </a:cubicBezTo>
                <a:cubicBezTo>
                  <a:pt x="3411411" y="4068822"/>
                  <a:pt x="3196983" y="4018696"/>
                  <a:pt x="3004767" y="3928948"/>
                </a:cubicBezTo>
                <a:lnTo>
                  <a:pt x="2968503" y="3910098"/>
                </a:lnTo>
                <a:lnTo>
                  <a:pt x="2962798" y="3947478"/>
                </a:lnTo>
                <a:cubicBezTo>
                  <a:pt x="2927890" y="4118068"/>
                  <a:pt x="2863975" y="4278091"/>
                  <a:pt x="2776431" y="4422169"/>
                </a:cubicBezTo>
                <a:lnTo>
                  <a:pt x="2717808" y="4510087"/>
                </a:lnTo>
                <a:lnTo>
                  <a:pt x="274391" y="4510087"/>
                </a:lnTo>
                <a:lnTo>
                  <a:pt x="254079" y="4482925"/>
                </a:lnTo>
                <a:cubicBezTo>
                  <a:pt x="112802" y="4273806"/>
                  <a:pt x="22960" y="4027082"/>
                  <a:pt x="2707" y="3760906"/>
                </a:cubicBezTo>
                <a:lnTo>
                  <a:pt x="0" y="3689495"/>
                </a:lnTo>
                <a:lnTo>
                  <a:pt x="0" y="3612817"/>
                </a:lnTo>
                <a:lnTo>
                  <a:pt x="6071" y="3492587"/>
                </a:lnTo>
                <a:cubicBezTo>
                  <a:pt x="41857" y="3140210"/>
                  <a:pt x="199820" y="2823952"/>
                  <a:pt x="436930" y="2586842"/>
                </a:cubicBezTo>
                <a:lnTo>
                  <a:pt x="453940" y="2571382"/>
                </a:lnTo>
                <a:lnTo>
                  <a:pt x="436930" y="2555923"/>
                </a:lnTo>
                <a:cubicBezTo>
                  <a:pt x="199820" y="2318812"/>
                  <a:pt x="41857" y="2002555"/>
                  <a:pt x="6071" y="1650178"/>
                </a:cubicBezTo>
                <a:lnTo>
                  <a:pt x="0" y="1529948"/>
                </a:lnTo>
                <a:lnTo>
                  <a:pt x="0" y="1464198"/>
                </a:lnTo>
                <a:lnTo>
                  <a:pt x="6071" y="1343968"/>
                </a:lnTo>
                <a:cubicBezTo>
                  <a:pt x="77643" y="639214"/>
                  <a:pt x="637922" y="78935"/>
                  <a:pt x="1342676" y="7363"/>
                </a:cubicBezTo>
                <a:close/>
              </a:path>
            </a:pathLst>
          </a:custGeom>
          <a:solidFill>
            <a:srgbClr val="CEFF8C"/>
          </a:solidFill>
        </p:spPr>
        <p:txBody>
          <a:bodyPr rtlCol="0">
            <a:noAutofit/>
          </a:bodyPr>
          <a:lstStyle/>
          <a:p>
            <a:pPr lvl="0"/>
            <a:r>
              <a:rPr lang="fi-FI" noProof="0" dirty="0"/>
              <a:t>Lisää kuva napsauttamalla kuvaketta</a:t>
            </a:r>
            <a:endParaRPr lang="en-FI" noProof="0"/>
          </a:p>
        </p:txBody>
      </p:sp>
      <p:sp>
        <p:nvSpPr>
          <p:cNvPr id="8" name="Date Placeholder 3">
            <a:extLst>
              <a:ext uri="{FF2B5EF4-FFF2-40B4-BE49-F238E27FC236}">
                <a16:creationId xmlns:a16="http://schemas.microsoft.com/office/drawing/2014/main" id="{2DD44E81-810F-4F78-9898-4C6F959B5B20}"/>
              </a:ext>
            </a:extLst>
          </p:cNvPr>
          <p:cNvSpPr>
            <a:spLocks noGrp="1"/>
          </p:cNvSpPr>
          <p:nvPr>
            <p:ph type="dt" sz="half" idx="14"/>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C849BD6F-074A-481B-A447-E1FE22508C41}"/>
              </a:ext>
            </a:extLst>
          </p:cNvPr>
          <p:cNvSpPr>
            <a:spLocks noGrp="1"/>
          </p:cNvSpPr>
          <p:nvPr>
            <p:ph type="sldNum" sz="quarter" idx="15"/>
          </p:nvPr>
        </p:nvSpPr>
        <p:spPr/>
        <p:txBody>
          <a:bodyPr/>
          <a:lstStyle>
            <a:lvl1pPr>
              <a:defRPr/>
            </a:lvl1pPr>
          </a:lstStyle>
          <a:p>
            <a:pPr>
              <a:defRPr/>
            </a:pPr>
            <a:fld id="{0FEB4A40-C785-48E7-A242-6571953A88B0}" type="slidenum">
              <a:rPr lang="en-FI"/>
              <a:pPr>
                <a:defRPr/>
              </a:pPr>
              <a:t>‹#›</a:t>
            </a:fld>
            <a:endParaRPr lang="en-FI"/>
          </a:p>
        </p:txBody>
      </p:sp>
    </p:spTree>
    <p:extLst>
      <p:ext uri="{BB962C8B-B14F-4D97-AF65-F5344CB8AC3E}">
        <p14:creationId xmlns:p14="http://schemas.microsoft.com/office/powerpoint/2010/main" val="4885001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8" y="844064"/>
            <a:ext cx="11084169" cy="1155801"/>
          </a:xfrm>
        </p:spPr>
        <p:txBody>
          <a:bodyPr/>
          <a:lstStyle/>
          <a:p>
            <a:r>
              <a:rPr lang="fi-FI"/>
              <a:t>Muokkaa ots. perustyyl. napsautt.</a:t>
            </a:r>
            <a:endParaRPr lang="en-US" dirty="0"/>
          </a:p>
        </p:txBody>
      </p:sp>
      <p:sp>
        <p:nvSpPr>
          <p:cNvPr id="3" name="Content Placeholder 2"/>
          <p:cNvSpPr>
            <a:spLocks noGrp="1"/>
          </p:cNvSpPr>
          <p:nvPr>
            <p:ph idx="1"/>
          </p:nvPr>
        </p:nvSpPr>
        <p:spPr>
          <a:xfrm>
            <a:off x="553918"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a:extLst>
              <a:ext uri="{FF2B5EF4-FFF2-40B4-BE49-F238E27FC236}">
                <a16:creationId xmlns:a16="http://schemas.microsoft.com/office/drawing/2014/main" id="{62DC4926-648D-4AA7-8B1C-78DA1D93F020}"/>
              </a:ext>
            </a:extLst>
          </p:cNvPr>
          <p:cNvSpPr>
            <a:spLocks noGrp="1"/>
          </p:cNvSpPr>
          <p:nvPr>
            <p:ph type="dt" sz="half" idx="10"/>
          </p:nvPr>
        </p:nvSpPr>
        <p:spPr/>
        <p:txBody>
          <a:bodyPr/>
          <a:lstStyle>
            <a:lvl1pPr>
              <a:defRPr/>
            </a:lvl1pPr>
          </a:lstStyle>
          <a:p>
            <a:pPr>
              <a:defRPr/>
            </a:pPr>
            <a:r>
              <a:rPr lang="fi-FI"/>
              <a:t>17.03.2023</a:t>
            </a:r>
            <a:endParaRPr lang="en-FI" dirty="0"/>
          </a:p>
        </p:txBody>
      </p:sp>
      <p:sp>
        <p:nvSpPr>
          <p:cNvPr id="5" name="Slide Number Placeholder 5">
            <a:extLst>
              <a:ext uri="{FF2B5EF4-FFF2-40B4-BE49-F238E27FC236}">
                <a16:creationId xmlns:a16="http://schemas.microsoft.com/office/drawing/2014/main" id="{66D97B3B-98B9-48ED-8F69-A55F36AFE0AC}"/>
              </a:ext>
            </a:extLst>
          </p:cNvPr>
          <p:cNvSpPr>
            <a:spLocks noGrp="1"/>
          </p:cNvSpPr>
          <p:nvPr>
            <p:ph type="sldNum" sz="quarter" idx="11"/>
          </p:nvPr>
        </p:nvSpPr>
        <p:spPr/>
        <p:txBody>
          <a:bodyPr/>
          <a:lstStyle>
            <a:lvl1pPr>
              <a:defRPr/>
            </a:lvl1pPr>
          </a:lstStyle>
          <a:p>
            <a:pPr>
              <a:defRPr/>
            </a:pPr>
            <a:fld id="{5739FC78-5352-4EB5-99B8-317B814FC4DC}" type="slidenum">
              <a:rPr lang="en-FI"/>
              <a:pPr>
                <a:defRPr/>
              </a:pPr>
              <a:t>‹#›</a:t>
            </a:fld>
            <a:endParaRPr lang="en-FI" dirty="0"/>
          </a:p>
        </p:txBody>
      </p:sp>
    </p:spTree>
    <p:extLst>
      <p:ext uri="{BB962C8B-B14F-4D97-AF65-F5344CB8AC3E}">
        <p14:creationId xmlns:p14="http://schemas.microsoft.com/office/powerpoint/2010/main" val="245783662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46F4971F-D09D-414B-8879-E27F6EC7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057"/>
          <a:stretch>
            <a:fillRect/>
          </a:stretch>
        </p:blipFill>
        <p:spPr bwMode="auto">
          <a:xfrm>
            <a:off x="7190317" y="-6349"/>
            <a:ext cx="500168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a:extLst>
              <a:ext uri="{FF2B5EF4-FFF2-40B4-BE49-F238E27FC236}">
                <a16:creationId xmlns:a16="http://schemas.microsoft.com/office/drawing/2014/main" id="{747A19E6-B4C1-4E0D-A0B3-E8DB15B754DE}"/>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9">
            <a:extLst>
              <a:ext uri="{FF2B5EF4-FFF2-40B4-BE49-F238E27FC236}">
                <a16:creationId xmlns:a16="http://schemas.microsoft.com/office/drawing/2014/main" id="{E7D3AE13-C429-4C7A-A30A-23533A87C4C0}"/>
              </a:ext>
            </a:extLst>
          </p:cNvPr>
          <p:cNvCxnSpPr>
            <a:cxnSpLocks/>
          </p:cNvCxnSpPr>
          <p:nvPr/>
        </p:nvCxnSpPr>
        <p:spPr>
          <a:xfrm flipV="1">
            <a:off x="10881784"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0">
            <a:extLst>
              <a:ext uri="{FF2B5EF4-FFF2-40B4-BE49-F238E27FC236}">
                <a16:creationId xmlns:a16="http://schemas.microsoft.com/office/drawing/2014/main" id="{F95DAEAD-9D61-4AC2-9D05-7B3BBCA1718F}"/>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3918" y="844060"/>
            <a:ext cx="11084169" cy="1155784"/>
          </a:xfrm>
        </p:spPr>
        <p:txBody>
          <a:bodyPr/>
          <a:lstStyle/>
          <a:p>
            <a:r>
              <a:rPr lang="fi-FI"/>
              <a:t>Muokkaa ots. perustyyl. napsautt.</a:t>
            </a:r>
            <a:endParaRPr lang="en-US" dirty="0"/>
          </a:p>
        </p:txBody>
      </p:sp>
      <p:sp>
        <p:nvSpPr>
          <p:cNvPr id="3" name="Content Placeholder 2"/>
          <p:cNvSpPr>
            <a:spLocks noGrp="1"/>
          </p:cNvSpPr>
          <p:nvPr>
            <p:ph idx="1"/>
          </p:nvPr>
        </p:nvSpPr>
        <p:spPr>
          <a:xfrm>
            <a:off x="553918"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8" name="Date Placeholder 3">
            <a:extLst>
              <a:ext uri="{FF2B5EF4-FFF2-40B4-BE49-F238E27FC236}">
                <a16:creationId xmlns:a16="http://schemas.microsoft.com/office/drawing/2014/main" id="{6D0F6E5B-16EA-49FF-8ADF-B50B7DD90CDB}"/>
              </a:ext>
            </a:extLst>
          </p:cNvPr>
          <p:cNvSpPr>
            <a:spLocks noGrp="1"/>
          </p:cNvSpPr>
          <p:nvPr>
            <p:ph type="dt" sz="half" idx="10"/>
          </p:nvPr>
        </p:nvSpPr>
        <p:spPr/>
        <p:txBody>
          <a:bodyPr/>
          <a:lstStyle>
            <a:lvl1pPr>
              <a:defRPr/>
            </a:lvl1pPr>
          </a:lstStyle>
          <a:p>
            <a:pPr>
              <a:defRPr/>
            </a:pPr>
            <a:r>
              <a:rPr lang="fi-FI"/>
              <a:t>17.03.2023</a:t>
            </a:r>
            <a:endParaRPr lang="en-FI"/>
          </a:p>
        </p:txBody>
      </p:sp>
      <p:sp>
        <p:nvSpPr>
          <p:cNvPr id="9" name="Slide Number Placeholder 5">
            <a:extLst>
              <a:ext uri="{FF2B5EF4-FFF2-40B4-BE49-F238E27FC236}">
                <a16:creationId xmlns:a16="http://schemas.microsoft.com/office/drawing/2014/main" id="{D347444D-3205-445B-992D-F58F0FD28D65}"/>
              </a:ext>
            </a:extLst>
          </p:cNvPr>
          <p:cNvSpPr>
            <a:spLocks noGrp="1"/>
          </p:cNvSpPr>
          <p:nvPr>
            <p:ph type="sldNum" sz="quarter" idx="11"/>
          </p:nvPr>
        </p:nvSpPr>
        <p:spPr/>
        <p:txBody>
          <a:bodyPr/>
          <a:lstStyle>
            <a:lvl1pPr>
              <a:defRPr/>
            </a:lvl1pPr>
          </a:lstStyle>
          <a:p>
            <a:pPr>
              <a:defRPr/>
            </a:pPr>
            <a:fld id="{18F7F0E2-DAA0-4A24-8C21-07C649900C48}" type="slidenum">
              <a:rPr lang="en-FI"/>
              <a:pPr>
                <a:defRPr/>
              </a:pPr>
              <a:t>‹#›</a:t>
            </a:fld>
            <a:endParaRPr lang="en-FI"/>
          </a:p>
        </p:txBody>
      </p:sp>
    </p:spTree>
    <p:extLst>
      <p:ext uri="{BB962C8B-B14F-4D97-AF65-F5344CB8AC3E}">
        <p14:creationId xmlns:p14="http://schemas.microsoft.com/office/powerpoint/2010/main" val="3097445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1.emf"/><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4.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image" Target="../media/image1.emf"/><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1.emf"/><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19" Type="http://schemas.openxmlformats.org/officeDocument/2006/relationships/theme" Target="../theme/theme6.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1.emf"/><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7.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9B3C0EE3-AAC6-0762-31AC-8C6B8222E6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13B97B4-DF8C-3D47-6B73-C49F806324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69A195F-F9EE-F4C7-FCD3-FB67D8E180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D23840-C5B3-4637-8859-3539017D514A}" type="datetimeFigureOut">
              <a:rPr lang="fi-FI" smtClean="0"/>
              <a:t>16.11.2023</a:t>
            </a:fld>
            <a:endParaRPr lang="fi-FI"/>
          </a:p>
        </p:txBody>
      </p:sp>
      <p:sp>
        <p:nvSpPr>
          <p:cNvPr id="5" name="Alatunnisteen paikkamerkki 4">
            <a:extLst>
              <a:ext uri="{FF2B5EF4-FFF2-40B4-BE49-F238E27FC236}">
                <a16:creationId xmlns:a16="http://schemas.microsoft.com/office/drawing/2014/main" id="{4E75F68F-D6EE-263D-7DD7-F0C97CE7CC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C57034A2-5FEC-6AB4-1FCE-6127E69159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DF8F7-4EBF-4DCD-92AC-5ABC2016A344}" type="slidenum">
              <a:rPr lang="fi-FI" smtClean="0"/>
              <a:t>‹#›</a:t>
            </a:fld>
            <a:endParaRPr lang="fi-FI"/>
          </a:p>
        </p:txBody>
      </p:sp>
    </p:spTree>
    <p:extLst>
      <p:ext uri="{BB962C8B-B14F-4D97-AF65-F5344CB8AC3E}">
        <p14:creationId xmlns:p14="http://schemas.microsoft.com/office/powerpoint/2010/main" val="1987597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5A71DF"/>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97E1864-87C4-4082-BD8E-C4D3D0759EF2}"/>
              </a:ext>
            </a:extLst>
          </p:cNvPr>
          <p:cNvSpPr>
            <a:spLocks noGrp="1" noChangeArrowheads="1"/>
          </p:cNvSpPr>
          <p:nvPr>
            <p:ph type="title"/>
          </p:nvPr>
        </p:nvSpPr>
        <p:spPr bwMode="auto">
          <a:xfrm>
            <a:off x="554567" y="844551"/>
            <a:ext cx="11082867" cy="110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ots. perustyyl. napsautt.</a:t>
            </a:r>
            <a:endParaRPr lang="en-US" altLang="fi-FI"/>
          </a:p>
        </p:txBody>
      </p:sp>
      <p:sp>
        <p:nvSpPr>
          <p:cNvPr id="1027" name="Text Placeholder 2">
            <a:extLst>
              <a:ext uri="{FF2B5EF4-FFF2-40B4-BE49-F238E27FC236}">
                <a16:creationId xmlns:a16="http://schemas.microsoft.com/office/drawing/2014/main" id="{7E93D4F2-FEC4-45F8-AD50-0315A19CAA02}"/>
              </a:ext>
            </a:extLst>
          </p:cNvPr>
          <p:cNvSpPr>
            <a:spLocks noGrp="1" noChangeArrowheads="1"/>
          </p:cNvSpPr>
          <p:nvPr>
            <p:ph type="body" idx="1"/>
          </p:nvPr>
        </p:nvSpPr>
        <p:spPr bwMode="auto">
          <a:xfrm>
            <a:off x="554567" y="2082800"/>
            <a:ext cx="11082867" cy="43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F30883AC-CA5A-4F89-B619-FBDBDD65B80A}"/>
              </a:ext>
            </a:extLst>
          </p:cNvPr>
          <p:cNvSpPr>
            <a:spLocks noGrp="1"/>
          </p:cNvSpPr>
          <p:nvPr>
            <p:ph type="dt" sz="half" idx="2"/>
          </p:nvPr>
        </p:nvSpPr>
        <p:spPr>
          <a:xfrm>
            <a:off x="10877552" y="1"/>
            <a:ext cx="842433" cy="328084"/>
          </a:xfrm>
          <a:prstGeom prst="rect">
            <a:avLst/>
          </a:prstGeom>
        </p:spPr>
        <p:txBody>
          <a:bodyPr vert="horz" lIns="0" tIns="0" rIns="0" bIns="0" rtlCol="0" anchor="ctr"/>
          <a:lstStyle>
            <a:lvl1pPr algn="ctr" eaLnBrk="1" fontAlgn="auto" hangingPunct="1">
              <a:spcBef>
                <a:spcPts val="0"/>
              </a:spcBef>
              <a:spcAft>
                <a:spcPts val="0"/>
              </a:spcAft>
              <a:defRPr sz="1067" smtClean="0">
                <a:solidFill>
                  <a:schemeClr val="tx1"/>
                </a:solidFill>
                <a:latin typeface="+mn-lt"/>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4E358BD8-8A86-4EC1-84EB-D5C6A001C799}"/>
              </a:ext>
            </a:extLst>
          </p:cNvPr>
          <p:cNvSpPr>
            <a:spLocks noGrp="1"/>
          </p:cNvSpPr>
          <p:nvPr>
            <p:ph type="sldNum" sz="quarter" idx="4"/>
          </p:nvPr>
        </p:nvSpPr>
        <p:spPr>
          <a:xfrm>
            <a:off x="11724218" y="0"/>
            <a:ext cx="463549" cy="332317"/>
          </a:xfrm>
          <a:prstGeom prst="rect">
            <a:avLst/>
          </a:prstGeom>
        </p:spPr>
        <p:txBody>
          <a:bodyPr vert="horz" lIns="0" tIns="0" rIns="0" bIns="0" rtlCol="0" anchor="ctr"/>
          <a:lstStyle>
            <a:lvl1pPr algn="ctr" eaLnBrk="1" fontAlgn="auto" hangingPunct="1">
              <a:spcBef>
                <a:spcPts val="0"/>
              </a:spcBef>
              <a:spcAft>
                <a:spcPts val="0"/>
              </a:spcAft>
              <a:defRPr sz="1067" b="1" smtClean="0">
                <a:solidFill>
                  <a:schemeClr val="tx1"/>
                </a:solidFill>
                <a:latin typeface="+mn-lt"/>
              </a:defRPr>
            </a:lvl1pPr>
          </a:lstStyle>
          <a:p>
            <a:pPr>
              <a:defRPr/>
            </a:pPr>
            <a:fld id="{B87FEB66-FB29-45FE-9B90-58C1D2361350}" type="slidenum">
              <a:rPr lang="en-FI"/>
              <a:pPr>
                <a:defRPr/>
              </a:pPr>
              <a:t>‹#›</a:t>
            </a:fld>
            <a:endParaRPr lang="en-FI" dirty="0"/>
          </a:p>
        </p:txBody>
      </p:sp>
      <p:pic>
        <p:nvPicPr>
          <p:cNvPr id="1030" name="Picture 6">
            <a:extLst>
              <a:ext uri="{FF2B5EF4-FFF2-40B4-BE49-F238E27FC236}">
                <a16:creationId xmlns:a16="http://schemas.microsoft.com/office/drawing/2014/main" id="{0B037143-4A77-4531-A1FA-D727DF472F8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DB01174B-30DB-4BCF-A4D2-355255C7B476}"/>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90058F5-0F76-4670-9842-7AC58EA60793}"/>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807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p:txStyles>
    <p:titleStyle>
      <a:lvl1pPr algn="l" defTabSz="914377"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85"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70"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54"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339"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9pPr>
    </p:titleStyle>
    <p:bodyStyle>
      <a:lvl1pPr marL="228594" indent="-228594" algn="l" defTabSz="914377" rtl="0" eaLnBrk="1" fontAlgn="base" hangingPunct="1">
        <a:spcBef>
          <a:spcPts val="800"/>
        </a:spcBef>
        <a:spcAft>
          <a:spcPct val="0"/>
        </a:spcAft>
        <a:buFont typeface="Arial" panose="020B0604020202020204" pitchFamily="34" charset="0"/>
        <a:buChar char="•"/>
        <a:defRPr kern="1200">
          <a:solidFill>
            <a:schemeClr val="tx1"/>
          </a:solidFill>
          <a:latin typeface="+mn-lt"/>
          <a:ea typeface="+mn-ea"/>
          <a:cs typeface="+mn-cs"/>
        </a:defRPr>
      </a:lvl1pPr>
      <a:lvl2pPr marL="685783" indent="-228594" algn="l" defTabSz="914377" rtl="0" eaLnBrk="1" fontAlgn="base" hangingPunct="1">
        <a:spcBef>
          <a:spcPts val="800"/>
        </a:spcBef>
        <a:spcAft>
          <a:spcPct val="0"/>
        </a:spcAft>
        <a:buFont typeface="System Font Regular"/>
        <a:buChar char="–"/>
        <a:defRPr sz="2133" kern="1200">
          <a:solidFill>
            <a:schemeClr val="tx1"/>
          </a:solidFill>
          <a:latin typeface="+mn-lt"/>
          <a:ea typeface="+mn-ea"/>
          <a:cs typeface="+mn-cs"/>
        </a:defRPr>
      </a:lvl2pPr>
      <a:lvl3pPr marL="1142971" indent="-228594" algn="l" defTabSz="914377" rtl="0" eaLnBrk="1" fontAlgn="base" hangingPunct="1">
        <a:spcBef>
          <a:spcPts val="80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spcBef>
          <a:spcPts val="800"/>
        </a:spcBef>
        <a:spcAft>
          <a:spcPct val="0"/>
        </a:spcAft>
        <a:buFont typeface="System Font Regular"/>
        <a:buChar char="–"/>
        <a:defRPr sz="1600" kern="1200">
          <a:solidFill>
            <a:schemeClr val="tx1"/>
          </a:solidFill>
          <a:latin typeface="+mn-lt"/>
          <a:ea typeface="+mn-ea"/>
          <a:cs typeface="+mn-cs"/>
        </a:defRPr>
      </a:lvl4pPr>
      <a:lvl5pPr marL="2057349" indent="-228594" algn="l" defTabSz="914377" rtl="0" eaLnBrk="1" fontAlgn="base" hangingPunct="1">
        <a:spcBef>
          <a:spcPts val="800"/>
        </a:spcBef>
        <a:spcAft>
          <a:spcPct val="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20.7.2023</a:t>
            </a:r>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37132977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5A71DF"/>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97E1864-87C4-4082-BD8E-C4D3D0759EF2}"/>
              </a:ext>
            </a:extLst>
          </p:cNvPr>
          <p:cNvSpPr>
            <a:spLocks noGrp="1" noChangeArrowheads="1"/>
          </p:cNvSpPr>
          <p:nvPr>
            <p:ph type="title"/>
          </p:nvPr>
        </p:nvSpPr>
        <p:spPr bwMode="auto">
          <a:xfrm>
            <a:off x="554567" y="844551"/>
            <a:ext cx="11082867" cy="110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ots. perustyyl. napsautt.</a:t>
            </a:r>
            <a:endParaRPr lang="en-US" altLang="fi-FI"/>
          </a:p>
        </p:txBody>
      </p:sp>
      <p:sp>
        <p:nvSpPr>
          <p:cNvPr id="1027" name="Text Placeholder 2">
            <a:extLst>
              <a:ext uri="{FF2B5EF4-FFF2-40B4-BE49-F238E27FC236}">
                <a16:creationId xmlns:a16="http://schemas.microsoft.com/office/drawing/2014/main" id="{7E93D4F2-FEC4-45F8-AD50-0315A19CAA02}"/>
              </a:ext>
            </a:extLst>
          </p:cNvPr>
          <p:cNvSpPr>
            <a:spLocks noGrp="1" noChangeArrowheads="1"/>
          </p:cNvSpPr>
          <p:nvPr>
            <p:ph type="body" idx="1"/>
          </p:nvPr>
        </p:nvSpPr>
        <p:spPr bwMode="auto">
          <a:xfrm>
            <a:off x="554567" y="2082800"/>
            <a:ext cx="11082867" cy="43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F30883AC-CA5A-4F89-B619-FBDBDD65B80A}"/>
              </a:ext>
            </a:extLst>
          </p:cNvPr>
          <p:cNvSpPr>
            <a:spLocks noGrp="1"/>
          </p:cNvSpPr>
          <p:nvPr>
            <p:ph type="dt" sz="half" idx="2"/>
          </p:nvPr>
        </p:nvSpPr>
        <p:spPr>
          <a:xfrm>
            <a:off x="10877552" y="1"/>
            <a:ext cx="842433" cy="328084"/>
          </a:xfrm>
          <a:prstGeom prst="rect">
            <a:avLst/>
          </a:prstGeom>
        </p:spPr>
        <p:txBody>
          <a:bodyPr vert="horz" lIns="0" tIns="0" rIns="0" bIns="0" rtlCol="0" anchor="ctr"/>
          <a:lstStyle>
            <a:lvl1pPr algn="ctr" eaLnBrk="1" fontAlgn="auto" hangingPunct="1">
              <a:spcBef>
                <a:spcPts val="0"/>
              </a:spcBef>
              <a:spcAft>
                <a:spcPts val="0"/>
              </a:spcAft>
              <a:defRPr sz="1067" smtClean="0">
                <a:solidFill>
                  <a:schemeClr val="tx1"/>
                </a:solidFill>
                <a:latin typeface="+mn-lt"/>
              </a:defRPr>
            </a:lvl1pPr>
          </a:lstStyle>
          <a:p>
            <a:pPr>
              <a:defRPr/>
            </a:pPr>
            <a:r>
              <a:rPr lang="fi-FI"/>
              <a:t>17.03.2023</a:t>
            </a:r>
            <a:endParaRPr lang="en-FI" dirty="0"/>
          </a:p>
        </p:txBody>
      </p:sp>
      <p:sp>
        <p:nvSpPr>
          <p:cNvPr id="6" name="Slide Number Placeholder 5">
            <a:extLst>
              <a:ext uri="{FF2B5EF4-FFF2-40B4-BE49-F238E27FC236}">
                <a16:creationId xmlns:a16="http://schemas.microsoft.com/office/drawing/2014/main" id="{4E358BD8-8A86-4EC1-84EB-D5C6A001C799}"/>
              </a:ext>
            </a:extLst>
          </p:cNvPr>
          <p:cNvSpPr>
            <a:spLocks noGrp="1"/>
          </p:cNvSpPr>
          <p:nvPr>
            <p:ph type="sldNum" sz="quarter" idx="4"/>
          </p:nvPr>
        </p:nvSpPr>
        <p:spPr>
          <a:xfrm>
            <a:off x="11724218" y="0"/>
            <a:ext cx="463549" cy="332317"/>
          </a:xfrm>
          <a:prstGeom prst="rect">
            <a:avLst/>
          </a:prstGeom>
        </p:spPr>
        <p:txBody>
          <a:bodyPr vert="horz" lIns="0" tIns="0" rIns="0" bIns="0" rtlCol="0" anchor="ctr"/>
          <a:lstStyle>
            <a:lvl1pPr algn="ctr" eaLnBrk="1" fontAlgn="auto" hangingPunct="1">
              <a:spcBef>
                <a:spcPts val="0"/>
              </a:spcBef>
              <a:spcAft>
                <a:spcPts val="0"/>
              </a:spcAft>
              <a:defRPr sz="1067" b="1" smtClean="0">
                <a:solidFill>
                  <a:schemeClr val="tx1"/>
                </a:solidFill>
                <a:latin typeface="+mn-lt"/>
              </a:defRPr>
            </a:lvl1pPr>
          </a:lstStyle>
          <a:p>
            <a:pPr>
              <a:defRPr/>
            </a:pPr>
            <a:fld id="{B87FEB66-FB29-45FE-9B90-58C1D2361350}" type="slidenum">
              <a:rPr lang="en-FI"/>
              <a:pPr>
                <a:defRPr/>
              </a:pPr>
              <a:t>‹#›</a:t>
            </a:fld>
            <a:endParaRPr lang="en-FI" dirty="0"/>
          </a:p>
        </p:txBody>
      </p:sp>
      <p:pic>
        <p:nvPicPr>
          <p:cNvPr id="1030" name="Picture 6">
            <a:extLst>
              <a:ext uri="{FF2B5EF4-FFF2-40B4-BE49-F238E27FC236}">
                <a16:creationId xmlns:a16="http://schemas.microsoft.com/office/drawing/2014/main" id="{0B037143-4A77-4531-A1FA-D727DF472F8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DB01174B-30DB-4BCF-A4D2-355255C7B476}"/>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90058F5-0F76-4670-9842-7AC58EA60793}"/>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58549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Lst>
  <p:hf sldNum="0" hdr="0"/>
  <p:txStyles>
    <p:titleStyle>
      <a:lvl1pPr algn="l" defTabSz="914377"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85"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70"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54"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339"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9pPr>
    </p:titleStyle>
    <p:bodyStyle>
      <a:lvl1pPr marL="228594" indent="-228594" algn="l" defTabSz="914377" rtl="0" eaLnBrk="1" fontAlgn="base" hangingPunct="1">
        <a:spcBef>
          <a:spcPts val="800"/>
        </a:spcBef>
        <a:spcAft>
          <a:spcPct val="0"/>
        </a:spcAft>
        <a:buFont typeface="Arial" panose="020B0604020202020204" pitchFamily="34" charset="0"/>
        <a:buChar char="•"/>
        <a:defRPr kern="1200">
          <a:solidFill>
            <a:schemeClr val="tx1"/>
          </a:solidFill>
          <a:latin typeface="+mn-lt"/>
          <a:ea typeface="+mn-ea"/>
          <a:cs typeface="+mn-cs"/>
        </a:defRPr>
      </a:lvl1pPr>
      <a:lvl2pPr marL="685783" indent="-228594" algn="l" defTabSz="914377" rtl="0" eaLnBrk="1" fontAlgn="base" hangingPunct="1">
        <a:spcBef>
          <a:spcPts val="800"/>
        </a:spcBef>
        <a:spcAft>
          <a:spcPct val="0"/>
        </a:spcAft>
        <a:buFont typeface="System Font Regular"/>
        <a:buChar char="–"/>
        <a:defRPr sz="2133" kern="1200">
          <a:solidFill>
            <a:schemeClr val="tx1"/>
          </a:solidFill>
          <a:latin typeface="+mn-lt"/>
          <a:ea typeface="+mn-ea"/>
          <a:cs typeface="+mn-cs"/>
        </a:defRPr>
      </a:lvl2pPr>
      <a:lvl3pPr marL="1142971" indent="-228594" algn="l" defTabSz="914377" rtl="0" eaLnBrk="1" fontAlgn="base" hangingPunct="1">
        <a:spcBef>
          <a:spcPts val="80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spcBef>
          <a:spcPts val="800"/>
        </a:spcBef>
        <a:spcAft>
          <a:spcPct val="0"/>
        </a:spcAft>
        <a:buFont typeface="System Font Regular"/>
        <a:buChar char="–"/>
        <a:defRPr sz="1600" kern="1200">
          <a:solidFill>
            <a:schemeClr val="tx1"/>
          </a:solidFill>
          <a:latin typeface="+mn-lt"/>
          <a:ea typeface="+mn-ea"/>
          <a:cs typeface="+mn-cs"/>
        </a:defRPr>
      </a:lvl4pPr>
      <a:lvl5pPr marL="2057349" indent="-228594" algn="l" defTabSz="914377" rtl="0" eaLnBrk="1" fontAlgn="base" hangingPunct="1">
        <a:spcBef>
          <a:spcPts val="800"/>
        </a:spcBef>
        <a:spcAft>
          <a:spcPct val="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Kuopion kaupungin logo, jossa sana Kuopio kirjoitettu valkoisilla) kirjaimilla.">
            <a:extLst>
              <a:ext uri="{FF2B5EF4-FFF2-40B4-BE49-F238E27FC236}">
                <a16:creationId xmlns:a16="http://schemas.microsoft.com/office/drawing/2014/main" id="{D62DB703-7A79-4D2D-88C0-7FB42C3333D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Title Placeholder 1">
            <a:extLst>
              <a:ext uri="{FF2B5EF4-FFF2-40B4-BE49-F238E27FC236}">
                <a16:creationId xmlns:a16="http://schemas.microsoft.com/office/drawing/2014/main" id="{8399D760-3290-4944-94A0-F9C9312CB70A}"/>
              </a:ext>
            </a:extLst>
          </p:cNvPr>
          <p:cNvSpPr>
            <a:spLocks noGrp="1" noChangeArrowheads="1"/>
          </p:cNvSpPr>
          <p:nvPr>
            <p:ph type="title"/>
          </p:nvPr>
        </p:nvSpPr>
        <p:spPr bwMode="auto">
          <a:xfrm>
            <a:off x="554567" y="844551"/>
            <a:ext cx="11082867" cy="110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ots. perustyyl. napsautt.</a:t>
            </a:r>
            <a:endParaRPr lang="en-US" altLang="fi-FI"/>
          </a:p>
        </p:txBody>
      </p:sp>
      <p:sp>
        <p:nvSpPr>
          <p:cNvPr id="1027" name="Text Placeholder 2">
            <a:extLst>
              <a:ext uri="{FF2B5EF4-FFF2-40B4-BE49-F238E27FC236}">
                <a16:creationId xmlns:a16="http://schemas.microsoft.com/office/drawing/2014/main" id="{3FA3E3A0-E61F-4346-922D-28783355E8D3}"/>
              </a:ext>
            </a:extLst>
          </p:cNvPr>
          <p:cNvSpPr>
            <a:spLocks noGrp="1" noChangeArrowheads="1"/>
          </p:cNvSpPr>
          <p:nvPr>
            <p:ph type="body" idx="1"/>
          </p:nvPr>
        </p:nvSpPr>
        <p:spPr bwMode="auto">
          <a:xfrm>
            <a:off x="554567" y="2082800"/>
            <a:ext cx="11082867" cy="43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F1A4A9DC-4E5D-4BC7-9CE8-7F7DE8528781}"/>
              </a:ext>
            </a:extLst>
          </p:cNvPr>
          <p:cNvSpPr>
            <a:spLocks noGrp="1"/>
          </p:cNvSpPr>
          <p:nvPr>
            <p:ph type="dt" sz="half" idx="2"/>
          </p:nvPr>
        </p:nvSpPr>
        <p:spPr>
          <a:xfrm>
            <a:off x="10877552" y="1"/>
            <a:ext cx="842433" cy="328084"/>
          </a:xfrm>
          <a:prstGeom prst="rect">
            <a:avLst/>
          </a:prstGeom>
        </p:spPr>
        <p:txBody>
          <a:bodyPr vert="horz" lIns="0" tIns="0" rIns="0" bIns="0" rtlCol="0" anchor="ctr"/>
          <a:lstStyle>
            <a:lvl1pPr algn="ctr" eaLnBrk="1" fontAlgn="auto" hangingPunct="1">
              <a:spcBef>
                <a:spcPts val="0"/>
              </a:spcBef>
              <a:spcAft>
                <a:spcPts val="0"/>
              </a:spcAft>
              <a:defRPr sz="1067">
                <a:solidFill>
                  <a:schemeClr val="tx1"/>
                </a:solidFill>
                <a:latin typeface="+mn-lt"/>
              </a:defRPr>
            </a:lvl1pPr>
          </a:lstStyle>
          <a:p>
            <a:pPr>
              <a:defRPr/>
            </a:pPr>
            <a:fld id="{00185109-0532-44C4-9426-135C48501BA2}"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AE52FC47-2C13-4E90-9B6E-F268FDC7D06C}"/>
              </a:ext>
            </a:extLst>
          </p:cNvPr>
          <p:cNvSpPr>
            <a:spLocks noGrp="1"/>
          </p:cNvSpPr>
          <p:nvPr>
            <p:ph type="sldNum" sz="quarter" idx="4"/>
          </p:nvPr>
        </p:nvSpPr>
        <p:spPr>
          <a:xfrm>
            <a:off x="11724218" y="0"/>
            <a:ext cx="463549" cy="332317"/>
          </a:xfrm>
          <a:prstGeom prst="rect">
            <a:avLst/>
          </a:prstGeom>
        </p:spPr>
        <p:txBody>
          <a:bodyPr vert="horz" lIns="0" tIns="0" rIns="0" bIns="0" rtlCol="0" anchor="ctr"/>
          <a:lstStyle>
            <a:lvl1pPr algn="ctr" eaLnBrk="1" fontAlgn="auto" hangingPunct="1">
              <a:spcBef>
                <a:spcPts val="0"/>
              </a:spcBef>
              <a:spcAft>
                <a:spcPts val="0"/>
              </a:spcAft>
              <a:defRPr sz="1067" b="1">
                <a:solidFill>
                  <a:schemeClr val="tx1"/>
                </a:solidFill>
                <a:latin typeface="+mn-lt"/>
              </a:defRPr>
            </a:lvl1pPr>
          </a:lstStyle>
          <a:p>
            <a:pPr>
              <a:defRPr/>
            </a:pPr>
            <a:fld id="{D1BF26F4-008B-4A49-A526-A1DA7D7871FD}" type="slidenum">
              <a:rPr lang="en-FI"/>
              <a:pPr>
                <a:defRPr/>
              </a:pPr>
              <a:t>‹#›</a:t>
            </a:fld>
            <a:endParaRPr lang="en-FI" dirty="0"/>
          </a:p>
        </p:txBody>
      </p:sp>
      <p:cxnSp>
        <p:nvCxnSpPr>
          <p:cNvPr id="8" name="Straight Connector 7">
            <a:extLst>
              <a:ext uri="{FF2B5EF4-FFF2-40B4-BE49-F238E27FC236}">
                <a16:creationId xmlns:a16="http://schemas.microsoft.com/office/drawing/2014/main" id="{9A546E2B-C79B-4C62-B758-6876F1618280}"/>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1E046B2-3B7D-4751-AFFC-55C34FADE260}"/>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65546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hf hdr="0"/>
  <p:txStyles>
    <p:titleStyle>
      <a:lvl1pPr algn="l" defTabSz="914377"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85"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70"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54"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339"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9pPr>
    </p:titleStyle>
    <p:bodyStyle>
      <a:lvl1pPr marL="228594" indent="-228594" algn="l" defTabSz="914377" rtl="0" eaLnBrk="1" fontAlgn="base" hangingPunct="1">
        <a:spcBef>
          <a:spcPts val="800"/>
        </a:spcBef>
        <a:spcAft>
          <a:spcPct val="0"/>
        </a:spcAft>
        <a:buFont typeface="Arial" panose="020B0604020202020204" pitchFamily="34" charset="0"/>
        <a:buChar char="•"/>
        <a:defRPr kern="1200">
          <a:solidFill>
            <a:schemeClr val="tx1"/>
          </a:solidFill>
          <a:latin typeface="+mn-lt"/>
          <a:ea typeface="+mn-ea"/>
          <a:cs typeface="+mn-cs"/>
        </a:defRPr>
      </a:lvl1pPr>
      <a:lvl2pPr marL="685783" indent="-228594" algn="l" defTabSz="914377" rtl="0" eaLnBrk="1" fontAlgn="base" hangingPunct="1">
        <a:spcBef>
          <a:spcPts val="800"/>
        </a:spcBef>
        <a:spcAft>
          <a:spcPct val="0"/>
        </a:spcAft>
        <a:buFont typeface="System Font Regular"/>
        <a:buChar char="–"/>
        <a:defRPr sz="2133" kern="1200">
          <a:solidFill>
            <a:schemeClr val="tx1"/>
          </a:solidFill>
          <a:latin typeface="+mn-lt"/>
          <a:ea typeface="+mn-ea"/>
          <a:cs typeface="+mn-cs"/>
        </a:defRPr>
      </a:lvl2pPr>
      <a:lvl3pPr marL="1142971" indent="-228594" algn="l" defTabSz="914377" rtl="0" eaLnBrk="1" fontAlgn="base" hangingPunct="1">
        <a:spcBef>
          <a:spcPts val="80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spcBef>
          <a:spcPts val="800"/>
        </a:spcBef>
        <a:spcAft>
          <a:spcPct val="0"/>
        </a:spcAft>
        <a:buFont typeface="System Font Regular"/>
        <a:buChar char="–"/>
        <a:defRPr sz="1600" kern="1200">
          <a:solidFill>
            <a:schemeClr val="tx1"/>
          </a:solidFill>
          <a:latin typeface="+mn-lt"/>
          <a:ea typeface="+mn-ea"/>
          <a:cs typeface="+mn-cs"/>
        </a:defRPr>
      </a:lvl4pPr>
      <a:lvl5pPr marL="2057349" indent="-228594" algn="l" defTabSz="914377" rtl="0" eaLnBrk="1" fontAlgn="base" hangingPunct="1">
        <a:spcBef>
          <a:spcPts val="800"/>
        </a:spcBef>
        <a:spcAft>
          <a:spcPct val="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97E1864-87C4-4082-BD8E-C4D3D0759EF2}"/>
              </a:ext>
            </a:extLst>
          </p:cNvPr>
          <p:cNvSpPr>
            <a:spLocks noGrp="1" noChangeArrowheads="1"/>
          </p:cNvSpPr>
          <p:nvPr>
            <p:ph type="title"/>
          </p:nvPr>
        </p:nvSpPr>
        <p:spPr bwMode="auto">
          <a:xfrm>
            <a:off x="554567" y="844551"/>
            <a:ext cx="11082867" cy="110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ots. perustyyl. napsautt.</a:t>
            </a:r>
            <a:endParaRPr lang="en-US" altLang="fi-FI"/>
          </a:p>
        </p:txBody>
      </p:sp>
      <p:sp>
        <p:nvSpPr>
          <p:cNvPr id="1027" name="Text Placeholder 2">
            <a:extLst>
              <a:ext uri="{FF2B5EF4-FFF2-40B4-BE49-F238E27FC236}">
                <a16:creationId xmlns:a16="http://schemas.microsoft.com/office/drawing/2014/main" id="{7E93D4F2-FEC4-45F8-AD50-0315A19CAA02}"/>
              </a:ext>
            </a:extLst>
          </p:cNvPr>
          <p:cNvSpPr>
            <a:spLocks noGrp="1" noChangeArrowheads="1"/>
          </p:cNvSpPr>
          <p:nvPr>
            <p:ph type="body" idx="1"/>
          </p:nvPr>
        </p:nvSpPr>
        <p:spPr bwMode="auto">
          <a:xfrm>
            <a:off x="554567" y="2082800"/>
            <a:ext cx="11082867" cy="43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F30883AC-CA5A-4F89-B619-FBDBDD65B80A}"/>
              </a:ext>
            </a:extLst>
          </p:cNvPr>
          <p:cNvSpPr>
            <a:spLocks noGrp="1"/>
          </p:cNvSpPr>
          <p:nvPr>
            <p:ph type="dt" sz="half" idx="2"/>
          </p:nvPr>
        </p:nvSpPr>
        <p:spPr>
          <a:xfrm>
            <a:off x="10877552" y="1"/>
            <a:ext cx="842433" cy="328084"/>
          </a:xfrm>
          <a:prstGeom prst="rect">
            <a:avLst/>
          </a:prstGeom>
        </p:spPr>
        <p:txBody>
          <a:bodyPr vert="horz" lIns="0" tIns="0" rIns="0" bIns="0" rtlCol="0" anchor="ctr"/>
          <a:lstStyle>
            <a:lvl1pPr algn="ctr" eaLnBrk="1" fontAlgn="auto" hangingPunct="1">
              <a:spcBef>
                <a:spcPts val="0"/>
              </a:spcBef>
              <a:spcAft>
                <a:spcPts val="0"/>
              </a:spcAft>
              <a:defRPr sz="1067" smtClean="0">
                <a:solidFill>
                  <a:schemeClr val="tx1"/>
                </a:solidFill>
                <a:latin typeface="+mn-lt"/>
              </a:defRPr>
            </a:lvl1pPr>
          </a:lstStyle>
          <a:p>
            <a:pPr>
              <a:defRPr/>
            </a:pPr>
            <a:r>
              <a:rPr lang="fi-FI"/>
              <a:t>20.7.2023</a:t>
            </a:r>
            <a:endParaRPr lang="en-FI" dirty="0"/>
          </a:p>
        </p:txBody>
      </p:sp>
      <p:sp>
        <p:nvSpPr>
          <p:cNvPr id="6" name="Slide Number Placeholder 5">
            <a:extLst>
              <a:ext uri="{FF2B5EF4-FFF2-40B4-BE49-F238E27FC236}">
                <a16:creationId xmlns:a16="http://schemas.microsoft.com/office/drawing/2014/main" id="{4E358BD8-8A86-4EC1-84EB-D5C6A001C799}"/>
              </a:ext>
            </a:extLst>
          </p:cNvPr>
          <p:cNvSpPr>
            <a:spLocks noGrp="1"/>
          </p:cNvSpPr>
          <p:nvPr>
            <p:ph type="sldNum" sz="quarter" idx="4"/>
          </p:nvPr>
        </p:nvSpPr>
        <p:spPr>
          <a:xfrm>
            <a:off x="11724218" y="0"/>
            <a:ext cx="463549" cy="332317"/>
          </a:xfrm>
          <a:prstGeom prst="rect">
            <a:avLst/>
          </a:prstGeom>
        </p:spPr>
        <p:txBody>
          <a:bodyPr vert="horz" lIns="0" tIns="0" rIns="0" bIns="0" rtlCol="0" anchor="ctr"/>
          <a:lstStyle>
            <a:lvl1pPr algn="ctr" eaLnBrk="1" fontAlgn="auto" hangingPunct="1">
              <a:spcBef>
                <a:spcPts val="0"/>
              </a:spcBef>
              <a:spcAft>
                <a:spcPts val="0"/>
              </a:spcAft>
              <a:defRPr sz="1067" b="1" smtClean="0">
                <a:solidFill>
                  <a:schemeClr val="tx1"/>
                </a:solidFill>
                <a:latin typeface="+mn-lt"/>
              </a:defRPr>
            </a:lvl1pPr>
          </a:lstStyle>
          <a:p>
            <a:pPr>
              <a:defRPr/>
            </a:pPr>
            <a:fld id="{B87FEB66-FB29-45FE-9B90-58C1D2361350}" type="slidenum">
              <a:rPr lang="en-FI"/>
              <a:pPr>
                <a:defRPr/>
              </a:pPr>
              <a:t>‹#›</a:t>
            </a:fld>
            <a:endParaRPr lang="en-FI" dirty="0"/>
          </a:p>
        </p:txBody>
      </p:sp>
      <p:pic>
        <p:nvPicPr>
          <p:cNvPr id="1030" name="Picture 6">
            <a:extLst>
              <a:ext uri="{FF2B5EF4-FFF2-40B4-BE49-F238E27FC236}">
                <a16:creationId xmlns:a16="http://schemas.microsoft.com/office/drawing/2014/main" id="{0B037143-4A77-4531-A1FA-D727DF472F8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134" y="88901"/>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DB01174B-30DB-4BCF-A4D2-355255C7B476}"/>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90058F5-0F76-4670-9842-7AC58EA60793}"/>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10604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Lst>
  <p:hf sldNum="0" hdr="0" ftr="0"/>
  <p:txStyles>
    <p:titleStyle>
      <a:lvl1pPr algn="l" defTabSz="914377"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85"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70"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54"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339"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9pPr>
    </p:titleStyle>
    <p:bodyStyle>
      <a:lvl1pPr marL="228594" indent="-228594" algn="l" defTabSz="914377" rtl="0" eaLnBrk="1" fontAlgn="base" hangingPunct="1">
        <a:spcBef>
          <a:spcPts val="800"/>
        </a:spcBef>
        <a:spcAft>
          <a:spcPct val="0"/>
        </a:spcAft>
        <a:buFont typeface="Arial" panose="020B0604020202020204" pitchFamily="34" charset="0"/>
        <a:buChar char="•"/>
        <a:defRPr kern="1200">
          <a:solidFill>
            <a:schemeClr val="tx1"/>
          </a:solidFill>
          <a:latin typeface="+mn-lt"/>
          <a:ea typeface="+mn-ea"/>
          <a:cs typeface="+mn-cs"/>
        </a:defRPr>
      </a:lvl1pPr>
      <a:lvl2pPr marL="685783" indent="-228594" algn="l" defTabSz="914377" rtl="0" eaLnBrk="1" fontAlgn="base" hangingPunct="1">
        <a:spcBef>
          <a:spcPts val="800"/>
        </a:spcBef>
        <a:spcAft>
          <a:spcPct val="0"/>
        </a:spcAft>
        <a:buFont typeface="System Font Regular"/>
        <a:buChar char="–"/>
        <a:defRPr sz="2133" kern="1200">
          <a:solidFill>
            <a:schemeClr val="tx1"/>
          </a:solidFill>
          <a:latin typeface="+mn-lt"/>
          <a:ea typeface="+mn-ea"/>
          <a:cs typeface="+mn-cs"/>
        </a:defRPr>
      </a:lvl2pPr>
      <a:lvl3pPr marL="1142971" indent="-228594" algn="l" defTabSz="914377" rtl="0" eaLnBrk="1" fontAlgn="base" hangingPunct="1">
        <a:spcBef>
          <a:spcPts val="800"/>
        </a:spcBef>
        <a:spcAft>
          <a:spcPct val="0"/>
        </a:spcAft>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spcBef>
          <a:spcPts val="800"/>
        </a:spcBef>
        <a:spcAft>
          <a:spcPct val="0"/>
        </a:spcAft>
        <a:buFont typeface="System Font Regular"/>
        <a:buChar char="–"/>
        <a:defRPr sz="1600" kern="1200">
          <a:solidFill>
            <a:schemeClr val="tx1"/>
          </a:solidFill>
          <a:latin typeface="+mn-lt"/>
          <a:ea typeface="+mn-ea"/>
          <a:cs typeface="+mn-cs"/>
        </a:defRPr>
      </a:lvl4pPr>
      <a:lvl5pPr marL="2057349" indent="-228594" algn="l" defTabSz="914377" rtl="0" eaLnBrk="1" fontAlgn="base" hangingPunct="1">
        <a:spcBef>
          <a:spcPts val="800"/>
        </a:spcBef>
        <a:spcAft>
          <a:spcPct val="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Kuopion kaupungin logo, jossa sana Kuopio kirjoitettu valkoisilla) kirjaimilla.">
            <a:extLst>
              <a:ext uri="{FF2B5EF4-FFF2-40B4-BE49-F238E27FC236}">
                <a16:creationId xmlns:a16="http://schemas.microsoft.com/office/drawing/2014/main" id="{D62DB703-7A79-4D2D-88C0-7FB42C3333D5}"/>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3135" y="88902"/>
            <a:ext cx="632884" cy="15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Title Placeholder 1">
            <a:extLst>
              <a:ext uri="{FF2B5EF4-FFF2-40B4-BE49-F238E27FC236}">
                <a16:creationId xmlns:a16="http://schemas.microsoft.com/office/drawing/2014/main" id="{8399D760-3290-4944-94A0-F9C9312CB70A}"/>
              </a:ext>
            </a:extLst>
          </p:cNvPr>
          <p:cNvSpPr>
            <a:spLocks noGrp="1" noChangeArrowheads="1"/>
          </p:cNvSpPr>
          <p:nvPr>
            <p:ph type="title"/>
          </p:nvPr>
        </p:nvSpPr>
        <p:spPr bwMode="auto">
          <a:xfrm>
            <a:off x="554568" y="844553"/>
            <a:ext cx="11082867" cy="110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ots. perustyyl. napsautt.</a:t>
            </a:r>
            <a:endParaRPr lang="en-US" altLang="fi-FI"/>
          </a:p>
        </p:txBody>
      </p:sp>
      <p:sp>
        <p:nvSpPr>
          <p:cNvPr id="1027" name="Text Placeholder 2">
            <a:extLst>
              <a:ext uri="{FF2B5EF4-FFF2-40B4-BE49-F238E27FC236}">
                <a16:creationId xmlns:a16="http://schemas.microsoft.com/office/drawing/2014/main" id="{3FA3E3A0-E61F-4346-922D-28783355E8D3}"/>
              </a:ext>
            </a:extLst>
          </p:cNvPr>
          <p:cNvSpPr>
            <a:spLocks noGrp="1" noChangeArrowheads="1"/>
          </p:cNvSpPr>
          <p:nvPr>
            <p:ph type="body" idx="1"/>
          </p:nvPr>
        </p:nvSpPr>
        <p:spPr bwMode="auto">
          <a:xfrm>
            <a:off x="554568" y="2082800"/>
            <a:ext cx="11082867" cy="43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a:t>Muokkaa tekstin perustyylejä napsauttamalla</a:t>
            </a:r>
          </a:p>
          <a:p>
            <a:pPr lvl="1"/>
            <a:r>
              <a:rPr lang="fi-FI" altLang="fi-FI"/>
              <a:t>toinen taso</a:t>
            </a:r>
          </a:p>
          <a:p>
            <a:pPr lvl="2"/>
            <a:r>
              <a:rPr lang="fi-FI" altLang="fi-FI"/>
              <a:t>kolmas taso</a:t>
            </a:r>
          </a:p>
          <a:p>
            <a:pPr lvl="3"/>
            <a:r>
              <a:rPr lang="fi-FI" altLang="fi-FI"/>
              <a:t>neljäs taso</a:t>
            </a:r>
          </a:p>
          <a:p>
            <a:pPr lvl="4"/>
            <a:r>
              <a:rPr lang="fi-FI" altLang="fi-FI"/>
              <a:t>viides taso</a:t>
            </a:r>
            <a:endParaRPr lang="en-US" altLang="fi-FI"/>
          </a:p>
        </p:txBody>
      </p:sp>
      <p:sp>
        <p:nvSpPr>
          <p:cNvPr id="4" name="Date Placeholder 3">
            <a:extLst>
              <a:ext uri="{FF2B5EF4-FFF2-40B4-BE49-F238E27FC236}">
                <a16:creationId xmlns:a16="http://schemas.microsoft.com/office/drawing/2014/main" id="{F1A4A9DC-4E5D-4BC7-9CE8-7F7DE8528781}"/>
              </a:ext>
            </a:extLst>
          </p:cNvPr>
          <p:cNvSpPr>
            <a:spLocks noGrp="1"/>
          </p:cNvSpPr>
          <p:nvPr>
            <p:ph type="dt" sz="half" idx="2"/>
          </p:nvPr>
        </p:nvSpPr>
        <p:spPr>
          <a:xfrm>
            <a:off x="10877553" y="2"/>
            <a:ext cx="842433" cy="328084"/>
          </a:xfrm>
          <a:prstGeom prst="rect">
            <a:avLst/>
          </a:prstGeom>
        </p:spPr>
        <p:txBody>
          <a:bodyPr vert="horz" lIns="0" tIns="0" rIns="0" bIns="0" rtlCol="0" anchor="ctr"/>
          <a:lstStyle>
            <a:lvl1pPr algn="ctr" eaLnBrk="1" fontAlgn="auto" hangingPunct="1">
              <a:spcBef>
                <a:spcPts val="0"/>
              </a:spcBef>
              <a:spcAft>
                <a:spcPts val="0"/>
              </a:spcAft>
              <a:defRPr sz="1067">
                <a:solidFill>
                  <a:schemeClr val="tx1"/>
                </a:solidFill>
                <a:latin typeface="+mn-lt"/>
              </a:defRPr>
            </a:lvl1pPr>
          </a:lstStyle>
          <a:p>
            <a:pPr>
              <a:defRPr/>
            </a:pPr>
            <a:fld id="{00185109-0532-44C4-9426-135C48501BA2}" type="datetime1">
              <a:rPr lang="fi-FI"/>
              <a:pPr>
                <a:defRPr/>
              </a:pPr>
              <a:t>16.11.2023</a:t>
            </a:fld>
            <a:endParaRPr lang="en-FI" dirty="0"/>
          </a:p>
        </p:txBody>
      </p:sp>
      <p:sp>
        <p:nvSpPr>
          <p:cNvPr id="6" name="Slide Number Placeholder 5">
            <a:extLst>
              <a:ext uri="{FF2B5EF4-FFF2-40B4-BE49-F238E27FC236}">
                <a16:creationId xmlns:a16="http://schemas.microsoft.com/office/drawing/2014/main" id="{AE52FC47-2C13-4E90-9B6E-F268FDC7D06C}"/>
              </a:ext>
            </a:extLst>
          </p:cNvPr>
          <p:cNvSpPr>
            <a:spLocks noGrp="1"/>
          </p:cNvSpPr>
          <p:nvPr>
            <p:ph type="sldNum" sz="quarter" idx="4"/>
          </p:nvPr>
        </p:nvSpPr>
        <p:spPr>
          <a:xfrm>
            <a:off x="11724219" y="0"/>
            <a:ext cx="463549" cy="332317"/>
          </a:xfrm>
          <a:prstGeom prst="rect">
            <a:avLst/>
          </a:prstGeom>
        </p:spPr>
        <p:txBody>
          <a:bodyPr vert="horz" lIns="0" tIns="0" rIns="0" bIns="0" rtlCol="0" anchor="ctr"/>
          <a:lstStyle>
            <a:lvl1pPr algn="ctr" eaLnBrk="1" fontAlgn="auto" hangingPunct="1">
              <a:spcBef>
                <a:spcPts val="0"/>
              </a:spcBef>
              <a:spcAft>
                <a:spcPts val="0"/>
              </a:spcAft>
              <a:defRPr sz="1067" b="1">
                <a:solidFill>
                  <a:schemeClr val="tx1"/>
                </a:solidFill>
                <a:latin typeface="+mn-lt"/>
              </a:defRPr>
            </a:lvl1pPr>
          </a:lstStyle>
          <a:p>
            <a:pPr>
              <a:defRPr/>
            </a:pPr>
            <a:fld id="{D1BF26F4-008B-4A49-A526-A1DA7D7871FD}" type="slidenum">
              <a:rPr lang="en-FI"/>
              <a:pPr>
                <a:defRPr/>
              </a:pPr>
              <a:t>‹#›</a:t>
            </a:fld>
            <a:endParaRPr lang="en-FI" dirty="0"/>
          </a:p>
        </p:txBody>
      </p:sp>
      <p:cxnSp>
        <p:nvCxnSpPr>
          <p:cNvPr id="8" name="Straight Connector 7">
            <a:extLst>
              <a:ext uri="{FF2B5EF4-FFF2-40B4-BE49-F238E27FC236}">
                <a16:creationId xmlns:a16="http://schemas.microsoft.com/office/drawing/2014/main" id="{9A546E2B-C79B-4C62-B758-6876F1618280}"/>
              </a:ext>
              <a:ext uri="{C183D7F6-B498-43B3-948B-1728B52AA6E4}">
                <adec:decorative xmlns:adec="http://schemas.microsoft.com/office/drawing/2017/decorative" val="1"/>
              </a:ext>
            </a:extLst>
          </p:cNvPr>
          <p:cNvCxnSpPr>
            <a:cxnSpLocks/>
          </p:cNvCxnSpPr>
          <p:nvPr/>
        </p:nvCxnSpPr>
        <p:spPr>
          <a:xfrm>
            <a:off x="0" y="330200"/>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1E046B2-3B7D-4751-AFFC-55C34FADE260}"/>
              </a:ext>
              <a:ext uri="{C183D7F6-B498-43B3-948B-1728B52AA6E4}">
                <adec:decorative xmlns:adec="http://schemas.microsoft.com/office/drawing/2017/decorative" val="1"/>
              </a:ext>
            </a:extLst>
          </p:cNvPr>
          <p:cNvCxnSpPr>
            <a:cxnSpLocks/>
          </p:cNvCxnSpPr>
          <p:nvPr/>
        </p:nvCxnSpPr>
        <p:spPr>
          <a:xfrm flipV="1">
            <a:off x="11724217" y="82551"/>
            <a:ext cx="0" cy="165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13283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Lst>
  <p:hf hdr="0"/>
  <p:txStyles>
    <p:titleStyle>
      <a:lvl1pPr algn="l" defTabSz="914354"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70"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40"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09"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278" algn="l" defTabSz="914354" rtl="0" eaLnBrk="1" fontAlgn="base" hangingPunct="1">
        <a:lnSpc>
          <a:spcPct val="90000"/>
        </a:lnSpc>
        <a:spcBef>
          <a:spcPct val="0"/>
        </a:spcBef>
        <a:spcAft>
          <a:spcPct val="0"/>
        </a:spcAft>
        <a:defRPr sz="4400" b="1">
          <a:solidFill>
            <a:schemeClr val="tx1"/>
          </a:solidFill>
          <a:latin typeface="Corbel" panose="020B0503020204020204" pitchFamily="34" charset="0"/>
        </a:defRPr>
      </a:lvl9pPr>
    </p:titleStyle>
    <p:bodyStyle>
      <a:lvl1pPr marL="228589" indent="-228589" algn="l" defTabSz="914354" rtl="0" eaLnBrk="1" fontAlgn="base" hangingPunct="1">
        <a:spcBef>
          <a:spcPts val="800"/>
        </a:spcBef>
        <a:spcAft>
          <a:spcPct val="0"/>
        </a:spcAft>
        <a:buFont typeface="Arial" panose="020B0604020202020204" pitchFamily="34" charset="0"/>
        <a:buChar char="•"/>
        <a:defRPr kern="1200">
          <a:solidFill>
            <a:schemeClr val="tx1"/>
          </a:solidFill>
          <a:latin typeface="+mn-lt"/>
          <a:ea typeface="+mn-ea"/>
          <a:cs typeface="+mn-cs"/>
        </a:defRPr>
      </a:lvl1pPr>
      <a:lvl2pPr marL="685766" indent="-228589" algn="l" defTabSz="914354" rtl="0" eaLnBrk="1" fontAlgn="base" hangingPunct="1">
        <a:spcBef>
          <a:spcPts val="800"/>
        </a:spcBef>
        <a:spcAft>
          <a:spcPct val="0"/>
        </a:spcAft>
        <a:buFont typeface="System Font Regular"/>
        <a:buChar char="–"/>
        <a:defRPr sz="2133" kern="1200">
          <a:solidFill>
            <a:schemeClr val="tx1"/>
          </a:solidFill>
          <a:latin typeface="+mn-lt"/>
          <a:ea typeface="+mn-ea"/>
          <a:cs typeface="+mn-cs"/>
        </a:defRPr>
      </a:lvl2pPr>
      <a:lvl3pPr marL="1142942" indent="-228589" algn="l" defTabSz="914354" rtl="0" eaLnBrk="1" fontAlgn="base" hangingPunct="1">
        <a:spcBef>
          <a:spcPts val="800"/>
        </a:spcBef>
        <a:spcAft>
          <a:spcPct val="0"/>
        </a:spcAft>
        <a:buFont typeface="Arial" panose="020B0604020202020204" pitchFamily="34" charset="0"/>
        <a:buChar char="•"/>
        <a:defRPr sz="1867" kern="1200">
          <a:solidFill>
            <a:schemeClr val="tx1"/>
          </a:solidFill>
          <a:latin typeface="+mn-lt"/>
          <a:ea typeface="+mn-ea"/>
          <a:cs typeface="+mn-cs"/>
        </a:defRPr>
      </a:lvl3pPr>
      <a:lvl4pPr marL="1600120" indent="-228589" algn="l" defTabSz="914354" rtl="0" eaLnBrk="1" fontAlgn="base" hangingPunct="1">
        <a:spcBef>
          <a:spcPts val="800"/>
        </a:spcBef>
        <a:spcAft>
          <a:spcPct val="0"/>
        </a:spcAft>
        <a:buFont typeface="System Font Regular"/>
        <a:buChar char="–"/>
        <a:defRPr sz="1600" kern="1200">
          <a:solidFill>
            <a:schemeClr val="tx1"/>
          </a:solidFill>
          <a:latin typeface="+mn-lt"/>
          <a:ea typeface="+mn-ea"/>
          <a:cs typeface="+mn-cs"/>
        </a:defRPr>
      </a:lvl4pPr>
      <a:lvl5pPr marL="2057298" indent="-228589" algn="l" defTabSz="914354" rtl="0" eaLnBrk="1" fontAlgn="base" hangingPunct="1">
        <a:spcBef>
          <a:spcPts val="800"/>
        </a:spcBef>
        <a:spcAft>
          <a:spcPct val="0"/>
        </a:spcAft>
        <a:buFont typeface="Arial" panose="020B0604020202020204" pitchFamily="34" charset="0"/>
        <a:buChar char="•"/>
        <a:defRPr sz="16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2.xml"/><Relationship Id="rId1" Type="http://schemas.openxmlformats.org/officeDocument/2006/relationships/tags" Target="../tags/tag1.xml"/><Relationship Id="rId5" Type="http://schemas.openxmlformats.org/officeDocument/2006/relationships/image" Target="../media/image15.png"/><Relationship Id="rId4" Type="http://schemas.openxmlformats.org/officeDocument/2006/relationships/image" Target="../media/image14.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0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1.xml"/><Relationship Id="rId1" Type="http://schemas.openxmlformats.org/officeDocument/2006/relationships/tags" Target="../tags/tag2.xml"/><Relationship Id="rId5" Type="http://schemas.openxmlformats.org/officeDocument/2006/relationships/hyperlink" Target="https://www.kuntaliitto.fi/sites/default/files/media/file/Isola_Kuntademokratiaverkosto_17122020.pdf" TargetMode="External"/><Relationship Id="rId4" Type="http://schemas.openxmlformats.org/officeDocument/2006/relationships/hyperlink" Target="file:///C:\Users\KUO324725\Downloads\2004-nro3_osallistumisraportti-2019.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0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1.xml"/><Relationship Id="rId1" Type="http://schemas.openxmlformats.org/officeDocument/2006/relationships/tags" Target="../tags/tag3.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1.xml"/><Relationship Id="rId1" Type="http://schemas.openxmlformats.org/officeDocument/2006/relationships/tags" Target="../tags/tag4.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1.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1.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s://www.kuopio.fi/vapaa-aika-ja-hyvinvointi/hyvinvoiva-kuopio/hyvinvoinnin-ja-terveyden-edistamisen-ohjelmat/paras-paikka-lapsille/" TargetMode="External"/><Relationship Id="rId2" Type="http://schemas.openxmlformats.org/officeDocument/2006/relationships/notesSlide" Target="../notesSlides/notesSlide17.xml"/><Relationship Id="rId1" Type="http://schemas.openxmlformats.org/officeDocument/2006/relationships/slideLayout" Target="../slideLayouts/slideLayout94.xml"/><Relationship Id="rId4" Type="http://schemas.openxmlformats.org/officeDocument/2006/relationships/image" Target="../media/image18.tmp"/></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3.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CE7B41-71CA-2576-DAE2-B474A9DF5B41}"/>
              </a:ext>
            </a:extLst>
          </p:cNvPr>
          <p:cNvSpPr>
            <a:spLocks noGrp="1"/>
          </p:cNvSpPr>
          <p:nvPr>
            <p:ph type="ctrTitle"/>
          </p:nvPr>
        </p:nvSpPr>
        <p:spPr>
          <a:xfrm>
            <a:off x="346040" y="2326633"/>
            <a:ext cx="6453371" cy="1663291"/>
          </a:xfrm>
        </p:spPr>
        <p:txBody>
          <a:bodyPr/>
          <a:lstStyle/>
          <a:p>
            <a:r>
              <a:rPr lang="fi-FI" sz="4000" dirty="0"/>
              <a:t>UNICEF Lapsiystävällinen </a:t>
            </a:r>
            <a:br>
              <a:rPr lang="fi-FI" sz="4000" dirty="0"/>
            </a:br>
            <a:r>
              <a:rPr lang="fi-FI" sz="4000" dirty="0"/>
              <a:t>kunta-malli </a:t>
            </a:r>
          </a:p>
        </p:txBody>
      </p:sp>
      <p:sp>
        <p:nvSpPr>
          <p:cNvPr id="3" name="Alaotsikko 2">
            <a:extLst>
              <a:ext uri="{FF2B5EF4-FFF2-40B4-BE49-F238E27FC236}">
                <a16:creationId xmlns:a16="http://schemas.microsoft.com/office/drawing/2014/main" id="{AE6617E2-5AB7-A1A0-78DE-2AD186E1814D}"/>
              </a:ext>
            </a:extLst>
          </p:cNvPr>
          <p:cNvSpPr>
            <a:spLocks noGrp="1"/>
          </p:cNvSpPr>
          <p:nvPr>
            <p:ph type="subTitle" idx="1"/>
          </p:nvPr>
        </p:nvSpPr>
        <p:spPr>
          <a:xfrm>
            <a:off x="346040" y="4367239"/>
            <a:ext cx="5428604" cy="2183686"/>
          </a:xfrm>
        </p:spPr>
        <p:txBody>
          <a:bodyPr/>
          <a:lstStyle/>
          <a:p>
            <a:endParaRPr lang="fi-FI" b="1" dirty="0"/>
          </a:p>
          <a:p>
            <a:r>
              <a:rPr lang="fi-FI" b="1" dirty="0"/>
              <a:t>16.11.2023</a:t>
            </a:r>
          </a:p>
          <a:p>
            <a:endParaRPr lang="fi-FI" sz="1100" dirty="0"/>
          </a:p>
          <a:p>
            <a:pPr>
              <a:spcBef>
                <a:spcPts val="0"/>
              </a:spcBef>
            </a:pPr>
            <a:endParaRPr lang="fi-FI" sz="1200" b="1" dirty="0"/>
          </a:p>
          <a:p>
            <a:pPr>
              <a:spcBef>
                <a:spcPts val="0"/>
              </a:spcBef>
            </a:pPr>
            <a:r>
              <a:rPr lang="fi-FI" sz="1600" b="1" dirty="0"/>
              <a:t>Sanna Korhonen</a:t>
            </a:r>
          </a:p>
          <a:p>
            <a:pPr>
              <a:spcBef>
                <a:spcPts val="0"/>
              </a:spcBef>
            </a:pPr>
            <a:r>
              <a:rPr lang="fi-FI" sz="1600" b="1" dirty="0"/>
              <a:t>Lapsiystävällinen kunta –koordinaattori</a:t>
            </a:r>
          </a:p>
          <a:p>
            <a:pPr>
              <a:spcBef>
                <a:spcPts val="0"/>
              </a:spcBef>
            </a:pPr>
            <a:r>
              <a:rPr lang="fi-FI" sz="1600" b="1" dirty="0"/>
              <a:t>Kuopion kaupunki</a:t>
            </a:r>
          </a:p>
        </p:txBody>
      </p:sp>
      <p:pic>
        <p:nvPicPr>
          <p:cNvPr id="6" name="Kuvan paikkamerkki 5">
            <a:extLst>
              <a:ext uri="{FF2B5EF4-FFF2-40B4-BE49-F238E27FC236}">
                <a16:creationId xmlns:a16="http://schemas.microsoft.com/office/drawing/2014/main" id="{EABEF578-C280-9A0C-A970-A25C5ED58066}"/>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t="2918" r="26210" b="4282"/>
          <a:stretch/>
        </p:blipFill>
        <p:spPr>
          <a:xfrm>
            <a:off x="6237027" y="1188898"/>
            <a:ext cx="5679998" cy="4899852"/>
          </a:xfrm>
        </p:spPr>
      </p:pic>
    </p:spTree>
    <p:extLst>
      <p:ext uri="{BB962C8B-B14F-4D97-AF65-F5344CB8AC3E}">
        <p14:creationId xmlns:p14="http://schemas.microsoft.com/office/powerpoint/2010/main" val="205084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2" name="Freeform: Shape 66">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Kuva 2">
            <a:extLst>
              <a:ext uri="{FF2B5EF4-FFF2-40B4-BE49-F238E27FC236}">
                <a16:creationId xmlns:a16="http://schemas.microsoft.com/office/drawing/2014/main" id="{BDB3A909-A927-5E50-7B4C-4B30689D9C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805" r="43785"/>
          <a:stretch/>
        </p:blipFill>
        <p:spPr>
          <a:xfrm>
            <a:off x="0" y="1"/>
            <a:ext cx="6488255" cy="685800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orakulmio 20">
            <a:extLst>
              <a:ext uri="{FF2B5EF4-FFF2-40B4-BE49-F238E27FC236}">
                <a16:creationId xmlns:a16="http://schemas.microsoft.com/office/drawing/2014/main" id="{7D292A0D-319C-10DC-0C23-C69114B37A47}"/>
              </a:ext>
            </a:extLst>
          </p:cNvPr>
          <p:cNvSpPr/>
          <p:nvPr/>
        </p:nvSpPr>
        <p:spPr>
          <a:xfrm>
            <a:off x="5741413" y="2551729"/>
            <a:ext cx="6887505" cy="2419684"/>
          </a:xfrm>
          <a:prstGeom prst="rect">
            <a:avLst/>
          </a:prstGeom>
        </p:spPr>
        <p:txBody>
          <a:bodyPr vert="horz" lIns="91440" tIns="45720" rIns="91440" bIns="45720" rtlCol="0" anchor="t">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"KUOPIOSSA LAPSET JA NUORET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OVAT ETUSIJALLA.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TÄÄLLÄ ON HYVÄ  KASVAA, HARRASTAA JA OPISKELLA"</a:t>
            </a: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8" name="TextBox 7">
            <a:extLst>
              <a:ext uri="{FF2B5EF4-FFF2-40B4-BE49-F238E27FC236}">
                <a16:creationId xmlns:a16="http://schemas.microsoft.com/office/drawing/2014/main" id="{4D552247-5253-F9A0-7D5F-3FB23518FB42}"/>
              </a:ext>
            </a:extLst>
          </p:cNvPr>
          <p:cNvSpPr txBox="1"/>
          <p:nvPr/>
        </p:nvSpPr>
        <p:spPr>
          <a:xfrm>
            <a:off x="6772063" y="1105179"/>
            <a:ext cx="541993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a:ea typeface="+mn-ea"/>
                <a:cs typeface="+mn-cs"/>
              </a:rPr>
              <a:t>KUOPION STRATEGIA </a:t>
            </a:r>
            <a:endParaRPr kumimoji="0" lang="en-US" sz="4400" b="0" i="0" u="none" strike="noStrike" kern="1200" cap="none" spc="0" normalizeH="0" baseline="0" noProof="0" dirty="0">
              <a:ln>
                <a:noFill/>
              </a:ln>
              <a:solidFill>
                <a:srgbClr val="FFFFFF"/>
              </a:solidFill>
              <a:effectLst/>
              <a:uLnTx/>
              <a:uFillTx/>
              <a:latin typeface="Calibri"/>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a:ea typeface="+mn-ea"/>
                <a:cs typeface="+mn-cs"/>
              </a:rPr>
              <a:t>VUOTEEN 2030</a:t>
            </a:r>
            <a:endPar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2" name="TextBox 10">
            <a:extLst>
              <a:ext uri="{FF2B5EF4-FFF2-40B4-BE49-F238E27FC236}">
                <a16:creationId xmlns:a16="http://schemas.microsoft.com/office/drawing/2014/main" id="{CD329F5C-989A-AF6E-615E-040C0D1696F0}"/>
              </a:ext>
            </a:extLst>
          </p:cNvPr>
          <p:cNvSpPr txBox="1"/>
          <p:nvPr/>
        </p:nvSpPr>
        <p:spPr>
          <a:xfrm>
            <a:off x="4570930" y="5288341"/>
            <a:ext cx="7754235" cy="1569660"/>
          </a:xfrm>
          <a:prstGeom prst="rect">
            <a:avLst/>
          </a:prstGeom>
          <a:noFill/>
          <a:ln>
            <a:noFill/>
          </a:ln>
          <a:effectLst>
            <a:softEdge rad="31750"/>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prstClr val="white"/>
                </a:solidFill>
                <a:effectLst/>
                <a:uLnTx/>
                <a:uFillTx/>
                <a:latin typeface="Calibri" panose="020F0502020204030204"/>
                <a:ea typeface="+mn-ea"/>
                <a:cs typeface="Calibri"/>
              </a:rPr>
              <a:t>PARAS PAIKKA LAPSILLE,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prstClr val="white"/>
                </a:solidFill>
                <a:effectLst/>
                <a:uLnTx/>
                <a:uFillTx/>
                <a:latin typeface="Calibri" panose="020F0502020204030204"/>
                <a:ea typeface="+mn-ea"/>
                <a:cs typeface="Calibri"/>
              </a:rPr>
              <a:t>-&gt; paras </a:t>
            </a:r>
            <a:r>
              <a:rPr kumimoji="0" lang="en-US" sz="4800" b="1" i="0" u="none" strike="noStrike" kern="0" cap="none" spc="0" normalizeH="0" baseline="0" noProof="0" dirty="0" err="1">
                <a:ln>
                  <a:noFill/>
                </a:ln>
                <a:solidFill>
                  <a:prstClr val="white"/>
                </a:solidFill>
                <a:effectLst/>
                <a:uLnTx/>
                <a:uFillTx/>
                <a:latin typeface="Calibri" panose="020F0502020204030204"/>
                <a:ea typeface="+mn-ea"/>
                <a:cs typeface="Calibri"/>
              </a:rPr>
              <a:t>kaikille</a:t>
            </a:r>
            <a:r>
              <a:rPr kumimoji="0" lang="en-US" sz="4800" b="1" i="0" u="none" strike="noStrike" kern="0" cap="none" spc="0" normalizeH="0" baseline="0" noProof="0" dirty="0">
                <a:ln>
                  <a:noFill/>
                </a:ln>
                <a:solidFill>
                  <a:prstClr val="white"/>
                </a:solidFill>
                <a:effectLst/>
                <a:uLnTx/>
                <a:uFillTx/>
                <a:latin typeface="Calibri" panose="020F0502020204030204"/>
                <a:ea typeface="+mn-ea"/>
                <a:cs typeface="Calibri"/>
              </a:rPr>
              <a:t>!</a:t>
            </a:r>
            <a:endParaRPr kumimoji="0" lang="en-US" sz="4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 name="Päivämäärän paikkamerkki 3">
            <a:extLst>
              <a:ext uri="{FF2B5EF4-FFF2-40B4-BE49-F238E27FC236}">
                <a16:creationId xmlns:a16="http://schemas.microsoft.com/office/drawing/2014/main" id="{DEC81C50-ABFF-6103-DFB9-2852C2AB129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prstClr val="white">
                    <a:tint val="75000"/>
                  </a:prstClr>
                </a:solidFill>
                <a:effectLst/>
                <a:uLnTx/>
                <a:uFillTx/>
                <a:latin typeface="Calibri" panose="020F0502020204030204"/>
                <a:ea typeface="+mn-ea"/>
                <a:cs typeface="+mn-cs"/>
              </a:rPr>
              <a:t>06.09.2023</a:t>
            </a:r>
          </a:p>
        </p:txBody>
      </p:sp>
    </p:spTree>
    <p:extLst>
      <p:ext uri="{BB962C8B-B14F-4D97-AF65-F5344CB8AC3E}">
        <p14:creationId xmlns:p14="http://schemas.microsoft.com/office/powerpoint/2010/main" val="217570622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ABE2"/>
        </a:solidFill>
        <a:effectLst/>
      </p:bgPr>
    </p:bg>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FBAD102-24E7-02DB-A512-C0F1393A1911}"/>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17.03.2023</a:t>
            </a:r>
            <a:endParaRPr kumimoji="0" lang="en-FI" sz="1067"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5" name="Kuva 4" descr="Kuva, joka sisältää kohteen diagrammi&#10;&#10;Kuvaus luotu automaattisesti">
            <a:extLst>
              <a:ext uri="{FF2B5EF4-FFF2-40B4-BE49-F238E27FC236}">
                <a16:creationId xmlns:a16="http://schemas.microsoft.com/office/drawing/2014/main" id="{F40A7AFF-AEEC-F5F3-6071-1645D8A87D97}"/>
              </a:ext>
            </a:extLst>
          </p:cNvPr>
          <p:cNvPicPr>
            <a:picLocks noChangeAspect="1"/>
          </p:cNvPicPr>
          <p:nvPr/>
        </p:nvPicPr>
        <p:blipFill rotWithShape="1">
          <a:blip r:embed="rId3">
            <a:extLst>
              <a:ext uri="{28A0092B-C50C-407E-A947-70E740481C1C}">
                <a14:useLocalDpi xmlns:a14="http://schemas.microsoft.com/office/drawing/2010/main" val="0"/>
              </a:ext>
            </a:extLst>
          </a:blip>
          <a:srcRect l="1594" r="917"/>
          <a:stretch/>
        </p:blipFill>
        <p:spPr>
          <a:xfrm>
            <a:off x="878774" y="859028"/>
            <a:ext cx="10462161" cy="5998972"/>
          </a:xfrm>
          <a:prstGeom prst="rect">
            <a:avLst/>
          </a:prstGeom>
        </p:spPr>
      </p:pic>
      <p:sp>
        <p:nvSpPr>
          <p:cNvPr id="6" name="Otsikko 1">
            <a:extLst>
              <a:ext uri="{FF2B5EF4-FFF2-40B4-BE49-F238E27FC236}">
                <a16:creationId xmlns:a16="http://schemas.microsoft.com/office/drawing/2014/main" id="{A31C085A-7B86-0816-5E64-25DE6F37F8E7}"/>
              </a:ext>
            </a:extLst>
          </p:cNvPr>
          <p:cNvSpPr>
            <a:spLocks noGrp="1"/>
          </p:cNvSpPr>
          <p:nvPr>
            <p:ph type="title"/>
          </p:nvPr>
        </p:nvSpPr>
        <p:spPr>
          <a:xfrm>
            <a:off x="1259743" y="593556"/>
            <a:ext cx="7361743" cy="530943"/>
          </a:xfrm>
        </p:spPr>
        <p:txBody>
          <a:bodyPr vert="horz" wrap="square" lIns="91440" tIns="45720" rIns="91440" bIns="45720" numCol="1" anchor="t" anchorCtr="0" compatLnSpc="1">
            <a:prstTxWarp prst="textNoShape">
              <a:avLst/>
            </a:prstTxWarp>
            <a:normAutofit/>
          </a:bodyPr>
          <a:lstStyle/>
          <a:p>
            <a:r>
              <a:rPr lang="fi-FI" sz="3200" dirty="0" err="1">
                <a:solidFill>
                  <a:schemeClr val="bg1"/>
                </a:solidFill>
              </a:rPr>
              <a:t>UNICEFin</a:t>
            </a:r>
            <a:r>
              <a:rPr lang="fi-FI" sz="3200" dirty="0">
                <a:solidFill>
                  <a:schemeClr val="bg1"/>
                </a:solidFill>
              </a:rPr>
              <a:t> Lapsiystävällinen kunta –malli</a:t>
            </a:r>
          </a:p>
        </p:txBody>
      </p:sp>
      <p:sp>
        <p:nvSpPr>
          <p:cNvPr id="8" name="Tekstiruutu 7">
            <a:extLst>
              <a:ext uri="{FF2B5EF4-FFF2-40B4-BE49-F238E27FC236}">
                <a16:creationId xmlns:a16="http://schemas.microsoft.com/office/drawing/2014/main" id="{34EF9CC9-6BEB-CF67-7A35-02CBEBCCEF37}"/>
              </a:ext>
            </a:extLst>
          </p:cNvPr>
          <p:cNvSpPr txBox="1"/>
          <p:nvPr/>
        </p:nvSpPr>
        <p:spPr>
          <a:xfrm>
            <a:off x="4940614" y="6379198"/>
            <a:ext cx="46140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Lähde: https://www.lapsiystavallinenkunta.fi</a:t>
            </a:r>
          </a:p>
        </p:txBody>
      </p:sp>
    </p:spTree>
    <p:extLst>
      <p:ext uri="{BB962C8B-B14F-4D97-AF65-F5344CB8AC3E}">
        <p14:creationId xmlns:p14="http://schemas.microsoft.com/office/powerpoint/2010/main" val="981861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6778F2-7656-CD81-35D6-71161242C2F2}"/>
              </a:ext>
            </a:extLst>
          </p:cNvPr>
          <p:cNvSpPr>
            <a:spLocks noGrp="1"/>
          </p:cNvSpPr>
          <p:nvPr>
            <p:ph type="title"/>
          </p:nvPr>
        </p:nvSpPr>
        <p:spPr>
          <a:xfrm>
            <a:off x="151195" y="844062"/>
            <a:ext cx="11646875" cy="1155801"/>
          </a:xfrm>
        </p:spPr>
        <p:txBody>
          <a:bodyPr vert="horz" wrap="square" lIns="91440" tIns="45720" rIns="91440" bIns="45720" numCol="1" anchor="t" anchorCtr="0" compatLnSpc="1">
            <a:prstTxWarp prst="textNoShape">
              <a:avLst/>
            </a:prstTxWarp>
            <a:noAutofit/>
          </a:bodyPr>
          <a:lstStyle/>
          <a:p>
            <a:r>
              <a:rPr lang="fi-FI" sz="4267" dirty="0">
                <a:solidFill>
                  <a:schemeClr val="bg1"/>
                </a:solidFill>
                <a:effectLst>
                  <a:outerShdw blurRad="38100" dist="38100" dir="2700000" algn="tl">
                    <a:srgbClr val="000000">
                      <a:alpha val="43137"/>
                    </a:srgbClr>
                  </a:outerShdw>
                </a:effectLst>
              </a:rPr>
              <a:t>”…velvoittaa kaikkia toimijoita.”</a:t>
            </a:r>
            <a:endParaRPr lang="fi-FI" sz="4267" dirty="0">
              <a:solidFill>
                <a:schemeClr val="bg1"/>
              </a:solidFill>
            </a:endParaRPr>
          </a:p>
        </p:txBody>
      </p:sp>
      <p:sp>
        <p:nvSpPr>
          <p:cNvPr id="6" name="Otsikko 1">
            <a:extLst>
              <a:ext uri="{FF2B5EF4-FFF2-40B4-BE49-F238E27FC236}">
                <a16:creationId xmlns:a16="http://schemas.microsoft.com/office/drawing/2014/main" id="{0C72D121-76ED-1C83-62B0-D6CA2CBE8DDD}"/>
              </a:ext>
            </a:extLst>
          </p:cNvPr>
          <p:cNvSpPr txBox="1">
            <a:spLocks/>
          </p:cNvSpPr>
          <p:nvPr/>
        </p:nvSpPr>
        <p:spPr bwMode="auto">
          <a:xfrm>
            <a:off x="236008" y="2293194"/>
            <a:ext cx="11483978" cy="370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4400" b="1"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2pPr>
            <a:lvl3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3pPr>
            <a:lvl4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4pPr>
            <a:lvl5pPr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5pPr>
            <a:lvl6pPr marL="609585"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6pPr>
            <a:lvl7pPr marL="1219170"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7pPr>
            <a:lvl8pPr marL="1828754"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8pPr>
            <a:lvl9pPr marL="2438339" algn="l" defTabSz="914377" rtl="0" eaLnBrk="1" fontAlgn="base" hangingPunct="1">
              <a:lnSpc>
                <a:spcPct val="90000"/>
              </a:lnSpc>
              <a:spcBef>
                <a:spcPct val="0"/>
              </a:spcBef>
              <a:spcAft>
                <a:spcPct val="0"/>
              </a:spcAft>
              <a:defRPr sz="4400" b="1">
                <a:solidFill>
                  <a:schemeClr val="tx1"/>
                </a:solidFill>
                <a:latin typeface="Corbel" panose="020B0503020204020204" pitchFamily="34" charset="0"/>
              </a:defRPr>
            </a:lvl9pPr>
          </a:lstStyle>
          <a:p>
            <a:pPr marL="0" marR="0" lvl="0" indent="-228589" algn="l" defTabSz="1219139" rtl="0" eaLnBrk="1" fontAlgn="base" latinLnBrk="0" hangingPunct="1">
              <a:lnSpc>
                <a:spcPct val="90000"/>
              </a:lnSpc>
              <a:spcBef>
                <a:spcPts val="800"/>
              </a:spcBef>
              <a:spcAft>
                <a:spcPct val="0"/>
              </a:spcAft>
              <a:buClrTx/>
              <a:buSzTx/>
              <a:buFontTx/>
              <a:buNone/>
              <a:tabLst/>
              <a:defRPr/>
            </a:pPr>
            <a:r>
              <a:rPr kumimoji="0" lang="fi-FI" sz="2800" b="1" i="0" u="none" strike="noStrike" kern="1200" cap="none" spc="0" normalizeH="0" baseline="0" noProof="0" dirty="0">
                <a:ln>
                  <a:noFill/>
                </a:ln>
                <a:solidFill>
                  <a:srgbClr val="FFFFFF"/>
                </a:solidFill>
                <a:effectLst/>
                <a:uLnTx/>
                <a:uFillTx/>
                <a:latin typeface="Corbel" panose="020B0503020204020204"/>
                <a:ea typeface="+mj-ea"/>
                <a:cs typeface="+mj-cs"/>
              </a:rPr>
              <a:t>- jokaisen meistä on työssämme varmistettava, että lasten oikeudet tulee           huomioiduksi ja  toteutuvat</a:t>
            </a:r>
          </a:p>
          <a:p>
            <a:pPr marL="0" marR="0" lvl="0" indent="-228589" algn="l" defTabSz="1219139" rtl="0" eaLnBrk="1" fontAlgn="base" latinLnBrk="0" hangingPunct="1">
              <a:lnSpc>
                <a:spcPct val="90000"/>
              </a:lnSpc>
              <a:spcBef>
                <a:spcPts val="800"/>
              </a:spcBef>
              <a:spcAft>
                <a:spcPct val="0"/>
              </a:spcAft>
              <a:buClrTx/>
              <a:buSzTx/>
              <a:buFontTx/>
              <a:buNone/>
              <a:tabLst/>
              <a:defRPr/>
            </a:pPr>
            <a:endParaRPr kumimoji="0" lang="fi-FI" sz="1000" b="1" i="0" u="none" strike="noStrike" kern="1200" cap="none" spc="0" normalizeH="0" baseline="0" noProof="0" dirty="0">
              <a:ln>
                <a:noFill/>
              </a:ln>
              <a:solidFill>
                <a:srgbClr val="FFFFFF"/>
              </a:solidFill>
              <a:effectLst/>
              <a:uLnTx/>
              <a:uFillTx/>
              <a:latin typeface="Corbel" panose="020B0503020204020204"/>
              <a:ea typeface="+mj-ea"/>
              <a:cs typeface="+mj-cs"/>
            </a:endParaRPr>
          </a:p>
          <a:p>
            <a:pPr marL="609585" marR="0" lvl="1" indent="-228589" algn="l" defTabSz="1219139" rtl="0" eaLnBrk="1" fontAlgn="base" latinLnBrk="0" hangingPunct="1">
              <a:lnSpc>
                <a:spcPct val="90000"/>
              </a:lnSpc>
              <a:spcBef>
                <a:spcPts val="800"/>
              </a:spcBef>
              <a:spcAft>
                <a:spcPct val="0"/>
              </a:spcAft>
              <a:buClrTx/>
              <a:buSzTx/>
              <a:buFontTx/>
              <a:buNone/>
              <a:tabLst/>
              <a:defRPr/>
            </a:pPr>
            <a:r>
              <a:rPr kumimoji="0" lang="fi-FI" sz="2800" b="1" i="0" u="none" strike="noStrike" kern="1200" cap="none" spc="0" normalizeH="0" baseline="0" noProof="0" dirty="0">
                <a:ln>
                  <a:noFill/>
                </a:ln>
                <a:solidFill>
                  <a:srgbClr val="FFFFFF"/>
                </a:solidFill>
                <a:effectLst/>
                <a:uLnTx/>
                <a:uFillTx/>
                <a:latin typeface="Corbel" panose="020B0503020204020204"/>
                <a:ea typeface="+mn-ea"/>
                <a:cs typeface="+mn-cs"/>
              </a:rPr>
              <a:t>• Syrjimättömyys ja yhdenvertaisuus [2. artikla]</a:t>
            </a:r>
          </a:p>
          <a:p>
            <a:pPr marL="609585" marR="0" lvl="1" indent="-228589" algn="l" defTabSz="1219139" rtl="0" eaLnBrk="1" fontAlgn="base" latinLnBrk="0" hangingPunct="1">
              <a:lnSpc>
                <a:spcPct val="90000"/>
              </a:lnSpc>
              <a:spcBef>
                <a:spcPts val="800"/>
              </a:spcBef>
              <a:spcAft>
                <a:spcPct val="0"/>
              </a:spcAft>
              <a:buClrTx/>
              <a:buSzTx/>
              <a:buFontTx/>
              <a:buNone/>
              <a:tabLst/>
              <a:defRPr/>
            </a:pPr>
            <a:r>
              <a:rPr kumimoji="0" lang="fi-FI" sz="2800" b="1" i="0" u="none" strike="noStrike" kern="1200" cap="none" spc="0" normalizeH="0" baseline="0" noProof="0" dirty="0">
                <a:ln>
                  <a:noFill/>
                </a:ln>
                <a:solidFill>
                  <a:srgbClr val="FFFFFF"/>
                </a:solidFill>
                <a:effectLst/>
                <a:uLnTx/>
                <a:uFillTx/>
                <a:latin typeface="Corbel" panose="020B0503020204020204"/>
                <a:ea typeface="+mn-ea"/>
                <a:cs typeface="+mn-cs"/>
              </a:rPr>
              <a:t>• Lapsen edun ensisijainen harkinta [3. artikla]</a:t>
            </a:r>
          </a:p>
          <a:p>
            <a:pPr marL="609585" marR="0" lvl="1" indent="-228589" algn="l" defTabSz="1219139" rtl="0" eaLnBrk="1" fontAlgn="base" latinLnBrk="0" hangingPunct="1">
              <a:lnSpc>
                <a:spcPct val="90000"/>
              </a:lnSpc>
              <a:spcBef>
                <a:spcPts val="800"/>
              </a:spcBef>
              <a:spcAft>
                <a:spcPct val="0"/>
              </a:spcAft>
              <a:buClrTx/>
              <a:buSzTx/>
              <a:buFontTx/>
              <a:buNone/>
              <a:tabLst/>
              <a:defRPr/>
            </a:pPr>
            <a:r>
              <a:rPr kumimoji="0" lang="fi-FI" sz="2800" b="1" i="0" u="none" strike="noStrike" kern="1200" cap="none" spc="0" normalizeH="0" baseline="0" noProof="0" dirty="0">
                <a:ln>
                  <a:noFill/>
                </a:ln>
                <a:solidFill>
                  <a:srgbClr val="FFFFFF"/>
                </a:solidFill>
                <a:effectLst/>
                <a:uLnTx/>
                <a:uFillTx/>
                <a:latin typeface="Corbel" panose="020B0503020204020204"/>
                <a:ea typeface="+mn-ea"/>
                <a:cs typeface="+mn-cs"/>
              </a:rPr>
              <a:t>• Oikeus elämään ja kehittymiseen [6. artikla]</a:t>
            </a:r>
          </a:p>
          <a:p>
            <a:pPr marL="609585" marR="0" lvl="1" indent="-228589" algn="l" defTabSz="1219139" rtl="0" eaLnBrk="1" fontAlgn="base" latinLnBrk="0" hangingPunct="1">
              <a:lnSpc>
                <a:spcPct val="90000"/>
              </a:lnSpc>
              <a:spcBef>
                <a:spcPts val="800"/>
              </a:spcBef>
              <a:spcAft>
                <a:spcPct val="0"/>
              </a:spcAft>
              <a:buClrTx/>
              <a:buSzTx/>
              <a:buFontTx/>
              <a:buNone/>
              <a:tabLst/>
              <a:defRPr/>
            </a:pPr>
            <a:r>
              <a:rPr kumimoji="0" lang="fi-FI" sz="2800" b="1" i="0" u="none" strike="noStrike" kern="1200" cap="none" spc="0" normalizeH="0" baseline="0" noProof="0" dirty="0">
                <a:ln>
                  <a:noFill/>
                </a:ln>
                <a:solidFill>
                  <a:srgbClr val="FFFFFF"/>
                </a:solidFill>
                <a:effectLst/>
                <a:uLnTx/>
                <a:uFillTx/>
                <a:latin typeface="Corbel" panose="020B0503020204020204"/>
                <a:ea typeface="+mn-ea"/>
                <a:cs typeface="+mn-cs"/>
              </a:rPr>
              <a:t>• Lapsen näkemyksen kunnioittaminen [12].artikla</a:t>
            </a:r>
            <a:endParaRPr kumimoji="0" lang="fi-FI" sz="2400" b="1"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Päivämäärän paikkamerkki 2">
            <a:extLst>
              <a:ext uri="{FF2B5EF4-FFF2-40B4-BE49-F238E27FC236}">
                <a16:creationId xmlns:a16="http://schemas.microsoft.com/office/drawing/2014/main" id="{283A2116-D444-BB17-5CCE-C37376E26C35}"/>
              </a:ext>
            </a:extLst>
          </p:cNvPr>
          <p:cNvSpPr>
            <a:spLocks noGrp="1"/>
          </p:cNvSpPr>
          <p:nvPr>
            <p:ph type="dt" sz="half" idx="10"/>
          </p:nvPr>
        </p:nvSpPr>
        <p:spPr>
          <a:xfrm>
            <a:off x="10877553" y="2"/>
            <a:ext cx="842433" cy="328084"/>
          </a:xfrm>
        </p:spPr>
        <p:txBody>
          <a:bodyPr vert="horz" lIns="0" tIns="0" rIns="0" bIns="0" rtlCol="0" anchor="ctr">
            <a:normAutofit/>
          </a:bodyPr>
          <a:lstStyle/>
          <a:p>
            <a:pPr marL="0" marR="0" lvl="0" indent="0" algn="ctr" defTabSz="609585" rtl="0" eaLnBrk="1" fontAlgn="auto" latinLnBrk="0" hangingPunct="1">
              <a:lnSpc>
                <a:spcPct val="100000"/>
              </a:lnSpc>
              <a:spcBef>
                <a:spcPts val="0"/>
              </a:spcBef>
              <a:spcAft>
                <a:spcPts val="60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17.03.2023</a:t>
            </a:r>
            <a:endParaRPr kumimoji="0" lang="en-FI" sz="1067" b="0" i="0" u="none" strike="noStrike" kern="1200" cap="none" spc="0" normalizeH="0" baseline="0" noProof="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54248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CABE2"/>
        </a:solidFill>
        <a:effectLst/>
      </p:bgPr>
    </p:bg>
    <p:spTree>
      <p:nvGrpSpPr>
        <p:cNvPr id="1" name=""/>
        <p:cNvGrpSpPr/>
        <p:nvPr/>
      </p:nvGrpSpPr>
      <p:grpSpPr>
        <a:xfrm>
          <a:off x="0" y="0"/>
          <a:ext cx="0" cy="0"/>
          <a:chOff x="0" y="0"/>
          <a:chExt cx="0" cy="0"/>
        </a:xfrm>
      </p:grpSpPr>
      <p:pic>
        <p:nvPicPr>
          <p:cNvPr id="3" name="Kuva 2" descr="Kuva, joka sisältää kohteen teksti, elektroniikka, kuvakaappaus, ohjelmisto&#10;&#10;Kuvaus luotu automaattisesti">
            <a:extLst>
              <a:ext uri="{FF2B5EF4-FFF2-40B4-BE49-F238E27FC236}">
                <a16:creationId xmlns:a16="http://schemas.microsoft.com/office/drawing/2014/main" id="{E69AD9C7-B18A-AD63-4E3A-F16C33AB80C9}"/>
              </a:ext>
            </a:extLst>
          </p:cNvPr>
          <p:cNvPicPr>
            <a:picLocks noChangeAspect="1"/>
          </p:cNvPicPr>
          <p:nvPr/>
        </p:nvPicPr>
        <p:blipFill rotWithShape="1">
          <a:blip r:embed="rId3">
            <a:extLst>
              <a:ext uri="{28A0092B-C50C-407E-A947-70E740481C1C}">
                <a14:useLocalDpi xmlns:a14="http://schemas.microsoft.com/office/drawing/2010/main" val="0"/>
              </a:ext>
            </a:extLst>
          </a:blip>
          <a:srcRect l="8427" t="10436" r="4270" b="2808"/>
          <a:stretch/>
        </p:blipFill>
        <p:spPr>
          <a:xfrm>
            <a:off x="519132" y="388535"/>
            <a:ext cx="11311051" cy="6146836"/>
          </a:xfrm>
          <a:prstGeom prst="rect">
            <a:avLst/>
          </a:prstGeom>
        </p:spPr>
      </p:pic>
      <p:sp>
        <p:nvSpPr>
          <p:cNvPr id="4" name="Tekstiruutu 3">
            <a:extLst>
              <a:ext uri="{FF2B5EF4-FFF2-40B4-BE49-F238E27FC236}">
                <a16:creationId xmlns:a16="http://schemas.microsoft.com/office/drawing/2014/main" id="{877A11F6-797C-CD70-953E-B12E3D8BBAA1}"/>
              </a:ext>
            </a:extLst>
          </p:cNvPr>
          <p:cNvSpPr txBox="1"/>
          <p:nvPr/>
        </p:nvSpPr>
        <p:spPr>
          <a:xfrm>
            <a:off x="3683783" y="6535371"/>
            <a:ext cx="61026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black"/>
                </a:solidFill>
                <a:effectLst/>
                <a:uLnTx/>
                <a:uFillTx/>
                <a:latin typeface="Corbel" panose="020B0503020204020204"/>
                <a:ea typeface="+mn-ea"/>
                <a:cs typeface="+mn-cs"/>
              </a:rPr>
              <a:t>Lähde: https://www.lapsiystavallinenkunta.fi</a:t>
            </a:r>
          </a:p>
        </p:txBody>
      </p:sp>
    </p:spTree>
    <p:extLst>
      <p:ext uri="{BB962C8B-B14F-4D97-AF65-F5344CB8AC3E}">
        <p14:creationId xmlns:p14="http://schemas.microsoft.com/office/powerpoint/2010/main" val="387771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72D9F14-FE3C-A087-F86A-D4BD9E34D3FF}"/>
              </a:ext>
            </a:extLst>
          </p:cNvPr>
          <p:cNvSpPr>
            <a:spLocks noGrp="1"/>
          </p:cNvSpPr>
          <p:nvPr>
            <p:ph type="dt" sz="half" idx="10"/>
          </p:nvPr>
        </p:nvSpPr>
        <p:spPr/>
        <p:txBody>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17.03.2023</a:t>
            </a:r>
            <a:endParaRPr kumimoji="0" lang="en-FI" sz="1067"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4" name="Kuva 3">
            <a:extLst>
              <a:ext uri="{FF2B5EF4-FFF2-40B4-BE49-F238E27FC236}">
                <a16:creationId xmlns:a16="http://schemas.microsoft.com/office/drawing/2014/main" id="{5A8641F4-C8C7-EC07-40C2-EB4B8771828F}"/>
              </a:ext>
            </a:extLst>
          </p:cNvPr>
          <p:cNvPicPr>
            <a:picLocks noChangeAspect="1"/>
          </p:cNvPicPr>
          <p:nvPr/>
        </p:nvPicPr>
        <p:blipFill rotWithShape="1">
          <a:blip r:embed="rId4"/>
          <a:srcRect l="6110" t="29471" r="7547" b="14518"/>
          <a:stretch/>
        </p:blipFill>
        <p:spPr>
          <a:xfrm>
            <a:off x="1794324" y="1037078"/>
            <a:ext cx="8603349" cy="2989261"/>
          </a:xfrm>
          <a:prstGeom prst="rect">
            <a:avLst/>
          </a:prstGeom>
        </p:spPr>
      </p:pic>
      <p:sp>
        <p:nvSpPr>
          <p:cNvPr id="5" name="Kuvaselite: Nuoli ylös 4">
            <a:extLst>
              <a:ext uri="{FF2B5EF4-FFF2-40B4-BE49-F238E27FC236}">
                <a16:creationId xmlns:a16="http://schemas.microsoft.com/office/drawing/2014/main" id="{B4908F34-D164-9E4F-1192-6DBFD8EDEE72}"/>
              </a:ext>
            </a:extLst>
          </p:cNvPr>
          <p:cNvSpPr/>
          <p:nvPr/>
        </p:nvSpPr>
        <p:spPr>
          <a:xfrm>
            <a:off x="4852824" y="3302001"/>
            <a:ext cx="2486347" cy="1183278"/>
          </a:xfrm>
          <a:prstGeom prst="upArrowCallout">
            <a:avLst/>
          </a:prstGeom>
          <a:noFill/>
          <a:ln>
            <a:solidFill>
              <a:srgbClr val="4CC6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Corbel" panose="020B0503020204020204"/>
                <a:ea typeface="+mn-ea"/>
                <a:cs typeface="+mn-cs"/>
              </a:rPr>
              <a:t>-  tutkimustieto</a:t>
            </a:r>
          </a:p>
          <a:p>
            <a:pPr marL="0" marR="0" lvl="0" indent="0" algn="l" defTabSz="609585" rtl="0" eaLnBrk="0" fontAlgn="base" latinLnBrk="0" hangingPunct="0">
              <a:lnSpc>
                <a:spcPct val="100000"/>
              </a:lnSpc>
              <a:spcBef>
                <a:spcPct val="0"/>
              </a:spcBef>
              <a:spcAft>
                <a:spcPct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Corbel" panose="020B0503020204020204"/>
                <a:ea typeface="+mn-ea"/>
                <a:cs typeface="+mn-cs"/>
              </a:rPr>
              <a:t>-  lasten ja nuorten kuulemiset</a:t>
            </a:r>
          </a:p>
          <a:p>
            <a:pPr marL="0" marR="0" lvl="0" indent="0" algn="l" defTabSz="609585" rtl="0" eaLnBrk="0" fontAlgn="base" latinLnBrk="0" hangingPunct="0">
              <a:lnSpc>
                <a:spcPct val="100000"/>
              </a:lnSpc>
              <a:spcBef>
                <a:spcPct val="0"/>
              </a:spcBef>
              <a:spcAft>
                <a:spcPct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Corbel" panose="020B0503020204020204"/>
                <a:ea typeface="+mn-ea"/>
                <a:cs typeface="+mn-cs"/>
              </a:rPr>
              <a:t>-  koordinaatioryhmätyö </a:t>
            </a:r>
          </a:p>
        </p:txBody>
      </p:sp>
      <p:sp>
        <p:nvSpPr>
          <p:cNvPr id="6" name="Otsikko 5">
            <a:extLst>
              <a:ext uri="{FF2B5EF4-FFF2-40B4-BE49-F238E27FC236}">
                <a16:creationId xmlns:a16="http://schemas.microsoft.com/office/drawing/2014/main" id="{7DFDFC59-2CFE-1D4E-07AA-20C81B1C1921}"/>
              </a:ext>
            </a:extLst>
          </p:cNvPr>
          <p:cNvSpPr>
            <a:spLocks noGrp="1"/>
          </p:cNvSpPr>
          <p:nvPr>
            <p:ph type="title"/>
          </p:nvPr>
        </p:nvSpPr>
        <p:spPr>
          <a:xfrm>
            <a:off x="267957" y="360309"/>
            <a:ext cx="11101753" cy="572583"/>
          </a:xfrm>
        </p:spPr>
        <p:txBody>
          <a:bodyPr/>
          <a:lstStyle/>
          <a:p>
            <a:r>
              <a:rPr lang="fi-FI" sz="3200" dirty="0">
                <a:solidFill>
                  <a:schemeClr val="bg1"/>
                </a:solidFill>
              </a:rPr>
              <a:t>Malli käytännössä</a:t>
            </a:r>
          </a:p>
        </p:txBody>
      </p:sp>
      <p:pic>
        <p:nvPicPr>
          <p:cNvPr id="7" name="Kuva 6">
            <a:extLst>
              <a:ext uri="{FF2B5EF4-FFF2-40B4-BE49-F238E27FC236}">
                <a16:creationId xmlns:a16="http://schemas.microsoft.com/office/drawing/2014/main" id="{C26A8737-BF09-4E5F-EE03-806D040B92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47803" y="4631146"/>
            <a:ext cx="7496392" cy="2032604"/>
          </a:xfrm>
          <a:prstGeom prst="rect">
            <a:avLst/>
          </a:prstGeom>
          <a:solidFill>
            <a:schemeClr val="bg1"/>
          </a:solidFill>
        </p:spPr>
      </p:pic>
      <p:sp>
        <p:nvSpPr>
          <p:cNvPr id="2" name="Kuvaselite: Nuoli ylös 1">
            <a:extLst>
              <a:ext uri="{FF2B5EF4-FFF2-40B4-BE49-F238E27FC236}">
                <a16:creationId xmlns:a16="http://schemas.microsoft.com/office/drawing/2014/main" id="{425C236C-D36B-C237-424A-4A0FE3A5B08F}"/>
              </a:ext>
            </a:extLst>
          </p:cNvPr>
          <p:cNvSpPr/>
          <p:nvPr/>
        </p:nvSpPr>
        <p:spPr>
          <a:xfrm>
            <a:off x="7513535" y="3313402"/>
            <a:ext cx="1187533" cy="676894"/>
          </a:xfrm>
          <a:prstGeom prst="upArrowCallout">
            <a:avLst/>
          </a:prstGeom>
          <a:noFill/>
          <a:ln>
            <a:solidFill>
              <a:srgbClr val="1CAB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Corbel" panose="020B0503020204020204"/>
                <a:ea typeface="+mn-ea"/>
                <a:cs typeface="+mn-cs"/>
              </a:rPr>
              <a:t>31.1.2023</a:t>
            </a:r>
          </a:p>
        </p:txBody>
      </p:sp>
      <p:sp>
        <p:nvSpPr>
          <p:cNvPr id="8" name="Kuvaselite: Nuoli ylös 7">
            <a:extLst>
              <a:ext uri="{FF2B5EF4-FFF2-40B4-BE49-F238E27FC236}">
                <a16:creationId xmlns:a16="http://schemas.microsoft.com/office/drawing/2014/main" id="{EED8DB6D-4C22-2A0D-A4F6-F282DF423200}"/>
              </a:ext>
            </a:extLst>
          </p:cNvPr>
          <p:cNvSpPr/>
          <p:nvPr/>
        </p:nvSpPr>
        <p:spPr>
          <a:xfrm>
            <a:off x="2136041" y="3302001"/>
            <a:ext cx="1187533" cy="676894"/>
          </a:xfrm>
          <a:prstGeom prst="upArrowCallout">
            <a:avLst/>
          </a:prstGeom>
          <a:noFill/>
          <a:ln>
            <a:solidFill>
              <a:srgbClr val="1CAB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Corbel" panose="020B0503020204020204"/>
                <a:ea typeface="+mn-ea"/>
                <a:cs typeface="+mn-cs"/>
              </a:rPr>
              <a:t>3.12.2021</a:t>
            </a:r>
          </a:p>
        </p:txBody>
      </p:sp>
    </p:spTree>
    <p:custDataLst>
      <p:tags r:id="rId1"/>
    </p:custDataLst>
    <p:extLst>
      <p:ext uri="{BB962C8B-B14F-4D97-AF65-F5344CB8AC3E}">
        <p14:creationId xmlns:p14="http://schemas.microsoft.com/office/powerpoint/2010/main" val="3970968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4CEE983-9939-DBAC-5C46-31563BEB59B1}"/>
              </a:ext>
            </a:extLst>
          </p:cNvPr>
          <p:cNvSpPr>
            <a:spLocks noGrp="1"/>
          </p:cNvSpPr>
          <p:nvPr>
            <p:ph type="title"/>
          </p:nvPr>
        </p:nvSpPr>
        <p:spPr>
          <a:xfrm>
            <a:off x="577651" y="449207"/>
            <a:ext cx="11036698" cy="779610"/>
          </a:xfrm>
        </p:spPr>
        <p:txBody>
          <a:bodyPr vert="horz" wrap="square" lIns="91440" tIns="45720" rIns="91440" bIns="45720" numCol="1" anchor="t" anchorCtr="0" compatLnSpc="1">
            <a:prstTxWarp prst="textNoShape">
              <a:avLst/>
            </a:prstTxWarp>
            <a:noAutofit/>
          </a:bodyPr>
          <a:lstStyle/>
          <a:p>
            <a:r>
              <a:rPr kumimoji="0" lang="fi-FI" sz="3200" b="1" i="0" u="none" strike="noStrike" kern="1200" cap="none" spc="0" normalizeH="0" baseline="0" noProof="0" dirty="0">
                <a:ln>
                  <a:noFill/>
                </a:ln>
                <a:solidFill>
                  <a:srgbClr val="FFFFFF"/>
                </a:solidFill>
                <a:effectLst/>
                <a:uLnTx/>
                <a:uFillTx/>
                <a:latin typeface="Corbel" panose="020B0503020204020204"/>
                <a:ea typeface="+mj-ea"/>
                <a:cs typeface="+mj-cs"/>
              </a:rPr>
              <a:t>Alkukartoituksen pohjalta ensimmäiset  kehittämiskohteet </a:t>
            </a:r>
            <a:endParaRPr lang="fi-FI" sz="3200" dirty="0">
              <a:solidFill>
                <a:schemeClr val="bg1"/>
              </a:solidFill>
            </a:endParaRPr>
          </a:p>
        </p:txBody>
      </p:sp>
      <p:sp>
        <p:nvSpPr>
          <p:cNvPr id="3" name="Päivämäärän paikkamerkki 2">
            <a:extLst>
              <a:ext uri="{FF2B5EF4-FFF2-40B4-BE49-F238E27FC236}">
                <a16:creationId xmlns:a16="http://schemas.microsoft.com/office/drawing/2014/main" id="{4B930BCB-D490-D1B5-F0AA-C06E6674BF49}"/>
              </a:ext>
            </a:extLst>
          </p:cNvPr>
          <p:cNvSpPr>
            <a:spLocks noGrp="1"/>
          </p:cNvSpPr>
          <p:nvPr>
            <p:ph type="dt" sz="half" idx="14"/>
          </p:nvPr>
        </p:nvSpPr>
        <p:spPr>
          <a:xfrm>
            <a:off x="10877552" y="1"/>
            <a:ext cx="842433" cy="328084"/>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17.03.2023</a:t>
            </a:r>
            <a:endParaRPr kumimoji="0" lang="en-FI" sz="1067"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9" name="Tekstiruutu 8">
            <a:extLst>
              <a:ext uri="{FF2B5EF4-FFF2-40B4-BE49-F238E27FC236}">
                <a16:creationId xmlns:a16="http://schemas.microsoft.com/office/drawing/2014/main" id="{27103F35-2C26-663E-BF35-554AF4FE6BEA}"/>
              </a:ext>
            </a:extLst>
          </p:cNvPr>
          <p:cNvSpPr txBox="1"/>
          <p:nvPr/>
        </p:nvSpPr>
        <p:spPr bwMode="auto">
          <a:xfrm>
            <a:off x="193260" y="5927742"/>
            <a:ext cx="11036698" cy="779611"/>
          </a:xfrm>
          <a:prstGeom prst="rect">
            <a:avLst/>
          </a:prstGeom>
          <a:noFill/>
          <a:ln>
            <a:noFill/>
          </a:ln>
        </p:spPr>
        <p:txBody>
          <a:bodyPr vert="horz" wrap="square" lIns="91440" tIns="45720" rIns="91440" bIns="45720" numCol="1" anchor="t" anchorCtr="0" compatLnSpc="1">
            <a:prstTxWarp prst="textNoShape">
              <a:avLst/>
            </a:prstTxWarp>
            <a:no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  sekä lasten kuulemisessa esiin tulleet kiusaamisen ehkäisy ja kouluruokailun kehittäminen (ovat jo tavoitteena Kuopion hyvinvointikertomuksessa ja –suunnitelmassa vuosille 2021-2025)</a:t>
            </a:r>
          </a:p>
          <a:p>
            <a:pPr marL="457200" marR="0" lvl="1" indent="-228594" algn="l" defTabSz="914377" rtl="0" eaLnBrk="1" fontAlgn="base" latinLnBrk="0" hangingPunct="1">
              <a:lnSpc>
                <a:spcPct val="105000"/>
              </a:lnSpc>
              <a:spcBef>
                <a:spcPts val="800"/>
              </a:spcBef>
              <a:spcAft>
                <a:spcPct val="0"/>
              </a:spcAft>
              <a:buClrTx/>
              <a:buSzTx/>
              <a:buFontTx/>
              <a:buNone/>
              <a:tabLst/>
              <a:defRPr/>
            </a:pPr>
            <a:endPar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11" name="Tekstiruutu 10">
            <a:extLst>
              <a:ext uri="{FF2B5EF4-FFF2-40B4-BE49-F238E27FC236}">
                <a16:creationId xmlns:a16="http://schemas.microsoft.com/office/drawing/2014/main" id="{F8AF6664-D16F-FA2C-EF01-806F0A31706A}"/>
              </a:ext>
            </a:extLst>
          </p:cNvPr>
          <p:cNvSpPr txBox="1"/>
          <p:nvPr/>
        </p:nvSpPr>
        <p:spPr>
          <a:xfrm>
            <a:off x="397082" y="1204311"/>
            <a:ext cx="11036698" cy="1679691"/>
          </a:xfrm>
          <a:prstGeom prst="rect">
            <a:avLst/>
          </a:prstGeom>
          <a:noFill/>
        </p:spPr>
        <p:txBody>
          <a:bodyPr wrap="square">
            <a:sp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1. Osaamisen vahvistaminen koko henkilöstöllä, päättäjillä ja sidosryhmillä (perehdytys)</a:t>
            </a:r>
          </a:p>
          <a:p>
            <a:pPr marL="1143000" marR="0" lvl="2" indent="-228594" algn="l" defTabSz="914377" rtl="0" eaLnBrk="1" fontAlgn="base" latinLnBrk="0" hangingPunct="1">
              <a:lnSpc>
                <a:spcPct val="105000"/>
              </a:lnSpc>
              <a:spcBef>
                <a:spcPts val="800"/>
              </a:spcBef>
              <a:spcAft>
                <a:spcPct val="0"/>
              </a:spcAft>
              <a:buClrTx/>
              <a:buSzTx/>
              <a:buFont typeface="Wingdings" panose="05000000000000000000" pitchFamily="2" charset="2"/>
              <a:buChar char=""/>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lapsen oikeudet </a:t>
            </a:r>
          </a:p>
          <a:p>
            <a:pPr marL="1143000" marR="0" lvl="2" indent="-228594" algn="l" defTabSz="914377" rtl="0" eaLnBrk="1" fontAlgn="base" latinLnBrk="0" hangingPunct="1">
              <a:lnSpc>
                <a:spcPct val="105000"/>
              </a:lnSpc>
              <a:spcBef>
                <a:spcPts val="800"/>
              </a:spcBef>
              <a:spcAft>
                <a:spcPct val="0"/>
              </a:spcAft>
              <a:buClrTx/>
              <a:buSzTx/>
              <a:buFont typeface="Wingdings" panose="05000000000000000000" pitchFamily="2" charset="2"/>
              <a:buChar char=""/>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lasten osallisuus </a:t>
            </a:r>
          </a:p>
          <a:p>
            <a:pPr marL="1143000" marR="0" lvl="2" indent="-228594" algn="l" defTabSz="914377" rtl="0" eaLnBrk="1" fontAlgn="base" latinLnBrk="0" hangingPunct="1">
              <a:lnSpc>
                <a:spcPct val="105000"/>
              </a:lnSpc>
              <a:spcBef>
                <a:spcPts val="800"/>
              </a:spcBef>
              <a:spcAft>
                <a:spcPct val="0"/>
              </a:spcAft>
              <a:buClrTx/>
              <a:buSzTx/>
              <a:buFont typeface="Wingdings" panose="05000000000000000000" pitchFamily="2" charset="2"/>
              <a:buChar char=""/>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lapsivaikutusten arviointi (LAVA)</a:t>
            </a:r>
          </a:p>
        </p:txBody>
      </p:sp>
      <p:sp>
        <p:nvSpPr>
          <p:cNvPr id="14" name="Tekstiruutu 13">
            <a:extLst>
              <a:ext uri="{FF2B5EF4-FFF2-40B4-BE49-F238E27FC236}">
                <a16:creationId xmlns:a16="http://schemas.microsoft.com/office/drawing/2014/main" id="{5AFDA1A8-FD2F-7DA1-4075-E313AB9C3101}"/>
              </a:ext>
            </a:extLst>
          </p:cNvPr>
          <p:cNvSpPr txBox="1"/>
          <p:nvPr/>
        </p:nvSpPr>
        <p:spPr>
          <a:xfrm>
            <a:off x="397080" y="3095622"/>
            <a:ext cx="10684208" cy="402418"/>
          </a:xfrm>
          <a:prstGeom prst="rect">
            <a:avLst/>
          </a:prstGeom>
          <a:noFill/>
        </p:spPr>
        <p:txBody>
          <a:bodyPr wrap="square">
            <a:sp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2. Lapsivaikutusten arvioinnin käyttöönotto kaupungin päätöksenteossa (D10, KUHA)</a:t>
            </a:r>
          </a:p>
        </p:txBody>
      </p:sp>
      <p:sp>
        <p:nvSpPr>
          <p:cNvPr id="16" name="Tekstiruutu 15">
            <a:extLst>
              <a:ext uri="{FF2B5EF4-FFF2-40B4-BE49-F238E27FC236}">
                <a16:creationId xmlns:a16="http://schemas.microsoft.com/office/drawing/2014/main" id="{8CC18FFE-5C56-B3D4-FB2D-6D220C531E45}"/>
              </a:ext>
            </a:extLst>
          </p:cNvPr>
          <p:cNvSpPr txBox="1"/>
          <p:nvPr/>
        </p:nvSpPr>
        <p:spPr>
          <a:xfrm>
            <a:off x="397081" y="3690330"/>
            <a:ext cx="10832877" cy="725583"/>
          </a:xfrm>
          <a:prstGeom prst="rect">
            <a:avLst/>
          </a:prstGeom>
          <a:noFill/>
        </p:spPr>
        <p:txBody>
          <a:bodyPr wrap="square">
            <a:sp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3. Tietopohjan vahvistaminen lasten oikeuksien toteutumisesta sekä hyvinvoinnista ja siihen    vaikuttavista tekijöistä  (systemaattinen tiedonkeruu joka toinen vuosi)</a:t>
            </a:r>
          </a:p>
        </p:txBody>
      </p:sp>
      <p:sp>
        <p:nvSpPr>
          <p:cNvPr id="18" name="Tekstiruutu 17">
            <a:extLst>
              <a:ext uri="{FF2B5EF4-FFF2-40B4-BE49-F238E27FC236}">
                <a16:creationId xmlns:a16="http://schemas.microsoft.com/office/drawing/2014/main" id="{8790AF7D-F1A0-283B-0D36-0A8735B378A4}"/>
              </a:ext>
            </a:extLst>
          </p:cNvPr>
          <p:cNvSpPr txBox="1"/>
          <p:nvPr/>
        </p:nvSpPr>
        <p:spPr>
          <a:xfrm>
            <a:off x="397081" y="4704796"/>
            <a:ext cx="11676099" cy="402418"/>
          </a:xfrm>
          <a:prstGeom prst="rect">
            <a:avLst/>
          </a:prstGeom>
          <a:noFill/>
        </p:spPr>
        <p:txBody>
          <a:bodyPr wrap="square">
            <a:sp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4. Lasten osallisuuden vahvistaminen jokapäiväisissä kasvuympäristöissä (toimintamalli ja arviointi) </a:t>
            </a:r>
          </a:p>
        </p:txBody>
      </p:sp>
      <p:sp>
        <p:nvSpPr>
          <p:cNvPr id="20" name="Tekstiruutu 19">
            <a:extLst>
              <a:ext uri="{FF2B5EF4-FFF2-40B4-BE49-F238E27FC236}">
                <a16:creationId xmlns:a16="http://schemas.microsoft.com/office/drawing/2014/main" id="{7741F933-C368-BF67-0AA4-78AC4FAEF23D}"/>
              </a:ext>
            </a:extLst>
          </p:cNvPr>
          <p:cNvSpPr txBox="1"/>
          <p:nvPr/>
        </p:nvSpPr>
        <p:spPr>
          <a:xfrm>
            <a:off x="397081" y="5313704"/>
            <a:ext cx="9511032" cy="402418"/>
          </a:xfrm>
          <a:prstGeom prst="rect">
            <a:avLst/>
          </a:prstGeom>
          <a:noFill/>
        </p:spPr>
        <p:txBody>
          <a:bodyPr wrap="square">
            <a:spAutoFit/>
          </a:bodyPr>
          <a:lstStyle/>
          <a:p>
            <a:pPr marL="514356" marR="0" lvl="1" indent="0" algn="l" defTabSz="914377" rtl="0" eaLnBrk="1" fontAlgn="base" latinLnBrk="0" hangingPunct="1">
              <a:lnSpc>
                <a:spcPct val="105000"/>
              </a:lnSpc>
              <a:spcBef>
                <a:spcPts val="800"/>
              </a:spcBef>
              <a:spcAft>
                <a:spcPct val="0"/>
              </a:spcAft>
              <a:buClrTx/>
              <a:buSzTx/>
              <a:buFontTx/>
              <a:buNone/>
              <a:tabLst/>
              <a:defRPr/>
            </a:pPr>
            <a:r>
              <a:rPr kumimoji="0" lang="fi-FI" sz="2000" b="1" i="0" u="none" strike="noStrike" kern="1200" cap="none" spc="0" normalizeH="0" baseline="0" noProof="0" dirty="0">
                <a:ln>
                  <a:noFill/>
                </a:ln>
                <a:solidFill>
                  <a:srgbClr val="FFFFFF"/>
                </a:solidFill>
                <a:effectLst/>
                <a:uLnTx/>
                <a:uFillTx/>
                <a:latin typeface="Corbel" panose="020B0503020204020204"/>
                <a:ea typeface="+mn-ea"/>
                <a:cs typeface="+mn-cs"/>
              </a:rPr>
              <a:t>5. Tuetaan lasten harrastusmahdollisuuksia ja niiden saavutettavuutta</a:t>
            </a:r>
          </a:p>
        </p:txBody>
      </p:sp>
    </p:spTree>
    <p:extLst>
      <p:ext uri="{BB962C8B-B14F-4D97-AF65-F5344CB8AC3E}">
        <p14:creationId xmlns:p14="http://schemas.microsoft.com/office/powerpoint/2010/main" val="420730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50"/>
                                  </p:stCondLst>
                                  <p:childTnLst>
                                    <p:set>
                                      <p:cBhvr>
                                        <p:cTn id="6" dur="1" fill="hold">
                                          <p:stCondLst>
                                            <p:cond delay="9"/>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50"/>
                                  </p:stCondLst>
                                  <p:childTnLst>
                                    <p:set>
                                      <p:cBhvr>
                                        <p:cTn id="10" dur="1" fill="hold">
                                          <p:stCondLst>
                                            <p:cond delay="24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500"/>
                                  </p:stCondLst>
                                  <p:childTnLst>
                                    <p:set>
                                      <p:cBhvr>
                                        <p:cTn id="14" dur="1" fill="hold">
                                          <p:stCondLst>
                                            <p:cond delay="249"/>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24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249"/>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24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6" grpId="0"/>
      <p:bldP spid="18"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29000">
              <a:schemeClr val="accent6">
                <a:lumMod val="95000"/>
                <a:lumOff val="5000"/>
              </a:schemeClr>
            </a:gs>
            <a:gs pos="100000">
              <a:schemeClr val="accent6">
                <a:lumMod val="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264CD292-8849-0336-9A5C-0BEA63AB88B4}"/>
              </a:ext>
            </a:extLst>
          </p:cNvPr>
          <p:cNvSpPr>
            <a:spLocks noGrp="1"/>
          </p:cNvSpPr>
          <p:nvPr>
            <p:ph type="title"/>
          </p:nvPr>
        </p:nvSpPr>
        <p:spPr>
          <a:xfrm>
            <a:off x="400482" y="427517"/>
            <a:ext cx="11391036" cy="731785"/>
          </a:xfrm>
          <a:noFill/>
        </p:spPr>
        <p:txBody>
          <a:bodyPr/>
          <a:lstStyle/>
          <a:p>
            <a:r>
              <a:rPr lang="en-US" sz="3200" dirty="0" err="1">
                <a:solidFill>
                  <a:schemeClr val="bg1"/>
                </a:solidFill>
              </a:rPr>
              <a:t>Osaamisen</a:t>
            </a:r>
            <a:r>
              <a:rPr lang="en-US" sz="3200" dirty="0">
                <a:solidFill>
                  <a:schemeClr val="bg1"/>
                </a:solidFill>
              </a:rPr>
              <a:t> </a:t>
            </a:r>
            <a:r>
              <a:rPr lang="en-US" sz="3200" dirty="0" err="1">
                <a:solidFill>
                  <a:schemeClr val="bg1"/>
                </a:solidFill>
              </a:rPr>
              <a:t>vahvistaminen</a:t>
            </a:r>
            <a:r>
              <a:rPr lang="en-US" sz="3200" dirty="0">
                <a:solidFill>
                  <a:schemeClr val="bg1"/>
                </a:solidFill>
              </a:rPr>
              <a:t> </a:t>
            </a:r>
            <a:r>
              <a:rPr lang="en-US" sz="3200" dirty="0" err="1">
                <a:solidFill>
                  <a:schemeClr val="bg1"/>
                </a:solidFill>
              </a:rPr>
              <a:t>teema</a:t>
            </a:r>
            <a:r>
              <a:rPr lang="en-US" sz="3200" dirty="0">
                <a:solidFill>
                  <a:schemeClr val="bg1"/>
                </a:solidFill>
              </a:rPr>
              <a:t> </a:t>
            </a:r>
            <a:r>
              <a:rPr lang="en-US" sz="3200" dirty="0" err="1">
                <a:solidFill>
                  <a:schemeClr val="bg1"/>
                </a:solidFill>
              </a:rPr>
              <a:t>kerrallan</a:t>
            </a:r>
            <a:r>
              <a:rPr lang="en-US" sz="3200" dirty="0">
                <a:solidFill>
                  <a:schemeClr val="bg1"/>
                </a:solidFill>
              </a:rPr>
              <a:t>  </a:t>
            </a:r>
          </a:p>
        </p:txBody>
      </p:sp>
      <p:sp>
        <p:nvSpPr>
          <p:cNvPr id="23" name="Date Placeholder 4">
            <a:extLst>
              <a:ext uri="{FF2B5EF4-FFF2-40B4-BE49-F238E27FC236}">
                <a16:creationId xmlns:a16="http://schemas.microsoft.com/office/drawing/2014/main" id="{996381D4-332F-9639-1177-24E742CADD55}"/>
              </a:ext>
            </a:extLst>
          </p:cNvPr>
          <p:cNvSpPr>
            <a:spLocks noGrp="1"/>
          </p:cNvSpPr>
          <p:nvPr>
            <p:ph type="dt" sz="half" idx="14"/>
          </p:nvPr>
        </p:nvSpPr>
        <p:spPr>
          <a:xfrm>
            <a:off x="10877552" y="1"/>
            <a:ext cx="842433" cy="328084"/>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20.7.2023</a:t>
            </a:r>
            <a:endParaRPr kumimoji="0" lang="en-FI" sz="1067"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3" name="Päivämäärän paikkamerkki 2" hidden="1">
            <a:extLst>
              <a:ext uri="{FF2B5EF4-FFF2-40B4-BE49-F238E27FC236}">
                <a16:creationId xmlns:a16="http://schemas.microsoft.com/office/drawing/2014/main" id="{283A2116-D444-BB17-5CCE-C37376E26C35}"/>
              </a:ext>
            </a:extLst>
          </p:cNvPr>
          <p:cNvSpPr>
            <a:spLocks noGrp="1"/>
          </p:cNvSpPr>
          <p:nvPr>
            <p:ph type="dt" sz="half" idx="4294967295"/>
          </p:nvPr>
        </p:nvSpPr>
        <p:spPr>
          <a:xfrm>
            <a:off x="10877552" y="1"/>
            <a:ext cx="842433" cy="328084"/>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7BE427A-1FDD-4B26-AD74-3D1A37B7820D}" type="datetime1">
              <a:rPr kumimoji="0" lang="fi-FI" sz="1067" b="0" i="0" u="none" strike="noStrike" kern="1200" cap="none" spc="0" normalizeH="0" baseline="0" noProof="0" smtClean="0">
                <a:ln>
                  <a:noFill/>
                </a:ln>
                <a:solidFill>
                  <a:srgbClr val="000000"/>
                </a:solidFill>
                <a:effectLst/>
                <a:uLnTx/>
                <a:uFillTx/>
                <a:latin typeface="Corbel" panose="020B050302020402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16.11.2023</a:t>
            </a:fld>
            <a:endParaRPr kumimoji="0" lang="en-FI" sz="1067" b="0" i="0" u="none" strike="noStrike" kern="1200" cap="none" spc="0" normalizeH="0" baseline="0" noProof="0">
              <a:ln>
                <a:noFill/>
              </a:ln>
              <a:solidFill>
                <a:srgbClr val="000000"/>
              </a:solidFill>
              <a:effectLst/>
              <a:uLnTx/>
              <a:uFillTx/>
              <a:latin typeface="Corbel" panose="020B0503020204020204"/>
              <a:ea typeface="+mn-ea"/>
              <a:cs typeface="+mn-cs"/>
            </a:endParaRPr>
          </a:p>
        </p:txBody>
      </p:sp>
      <p:graphicFrame>
        <p:nvGraphicFramePr>
          <p:cNvPr id="2" name="Kaaviokuva 1">
            <a:extLst>
              <a:ext uri="{FF2B5EF4-FFF2-40B4-BE49-F238E27FC236}">
                <a16:creationId xmlns:a16="http://schemas.microsoft.com/office/drawing/2014/main" id="{D5E3C159-358F-2A4F-102A-45A675677531}"/>
              </a:ext>
            </a:extLst>
          </p:cNvPr>
          <p:cNvGraphicFramePr/>
          <p:nvPr/>
        </p:nvGraphicFramePr>
        <p:xfrm>
          <a:off x="2678931" y="1301117"/>
          <a:ext cx="6426969" cy="49855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iruutu 7">
            <a:extLst>
              <a:ext uri="{FF2B5EF4-FFF2-40B4-BE49-F238E27FC236}">
                <a16:creationId xmlns:a16="http://schemas.microsoft.com/office/drawing/2014/main" id="{DF7098C6-030B-B912-4BA4-797CE525D347}"/>
              </a:ext>
            </a:extLst>
          </p:cNvPr>
          <p:cNvSpPr txBox="1"/>
          <p:nvPr/>
        </p:nvSpPr>
        <p:spPr>
          <a:xfrm>
            <a:off x="400482" y="1223246"/>
            <a:ext cx="3797892" cy="443455"/>
          </a:xfrm>
          <a:prstGeom prst="rect">
            <a:avLst/>
          </a:prstGeom>
          <a:noFill/>
        </p:spPr>
        <p:txBody>
          <a:bodyPr wrap="square">
            <a:spAutoFit/>
          </a:bodyPr>
          <a:lstStyle/>
          <a:p>
            <a:pPr marL="0" marR="0" lvl="0" indent="-11" algn="l" defTabSz="914377" rtl="0" eaLnBrk="1" fontAlgn="base" latinLnBrk="0" hangingPunct="1">
              <a:lnSpc>
                <a:spcPts val="2900"/>
              </a:lnSpc>
              <a:spcBef>
                <a:spcPts val="800"/>
              </a:spcBef>
              <a:spcAft>
                <a:spcPct val="0"/>
              </a:spcAft>
              <a:buClrTx/>
              <a:buSzTx/>
              <a:buFontTx/>
              <a:buNone/>
              <a:tabLst/>
              <a:defRPr/>
            </a:pPr>
            <a:r>
              <a:rPr kumimoji="0" lang="en-US" sz="2133" b="1" i="0" u="none" strike="noStrike" kern="1200" cap="none" spc="0" normalizeH="0" baseline="0" noProof="0" dirty="0" err="1">
                <a:ln>
                  <a:noFill/>
                </a:ln>
                <a:solidFill>
                  <a:srgbClr val="FFFFFF"/>
                </a:solidFill>
                <a:effectLst/>
                <a:uLnTx/>
                <a:uFillTx/>
                <a:latin typeface="Corbel" panose="020B0503020204020204"/>
                <a:ea typeface="+mn-ea"/>
                <a:cs typeface="+mn-cs"/>
              </a:rPr>
              <a:t>Teemat</a:t>
            </a:r>
            <a:r>
              <a:rPr kumimoji="0" lang="en-US" sz="2133" b="1" i="0" u="none" strike="noStrike" kern="1200" cap="none" spc="0" normalizeH="0" baseline="0" noProof="0" dirty="0">
                <a:ln>
                  <a:noFill/>
                </a:ln>
                <a:solidFill>
                  <a:srgbClr val="FFFFFF"/>
                </a:solidFill>
                <a:effectLst/>
                <a:uLnTx/>
                <a:uFillTx/>
                <a:latin typeface="Corbel" panose="020B0503020204020204"/>
                <a:ea typeface="+mn-ea"/>
                <a:cs typeface="+mn-cs"/>
              </a:rPr>
              <a:t> 2023-24 </a:t>
            </a:r>
            <a:r>
              <a:rPr kumimoji="0" lang="en-US" sz="2133" b="1" i="0" u="none" strike="noStrike" kern="1200" cap="none" spc="0" normalizeH="0" baseline="0" noProof="0" dirty="0" err="1">
                <a:ln>
                  <a:noFill/>
                </a:ln>
                <a:solidFill>
                  <a:srgbClr val="FFFFFF"/>
                </a:solidFill>
                <a:effectLst/>
                <a:uLnTx/>
                <a:uFillTx/>
                <a:latin typeface="Corbel" panose="020B0503020204020204"/>
                <a:ea typeface="+mn-ea"/>
                <a:cs typeface="+mn-cs"/>
              </a:rPr>
              <a:t>aikana</a:t>
            </a:r>
            <a:r>
              <a:rPr kumimoji="0" lang="en-US" sz="2133" b="1" i="0" u="none" strike="noStrike" kern="1200" cap="none" spc="0" normalizeH="0" baseline="0" noProof="0" dirty="0">
                <a:ln>
                  <a:noFill/>
                </a:ln>
                <a:solidFill>
                  <a:srgbClr val="FFFFFF"/>
                </a:solidFill>
                <a:effectLst/>
                <a:uLnTx/>
                <a:uFillTx/>
                <a:latin typeface="Corbel" panose="020B0503020204020204"/>
                <a:ea typeface="+mn-ea"/>
                <a:cs typeface="+mn-cs"/>
              </a:rPr>
              <a:t> </a:t>
            </a:r>
          </a:p>
        </p:txBody>
      </p:sp>
      <p:sp>
        <p:nvSpPr>
          <p:cNvPr id="10" name="Nuoli: Vasen 9">
            <a:extLst>
              <a:ext uri="{FF2B5EF4-FFF2-40B4-BE49-F238E27FC236}">
                <a16:creationId xmlns:a16="http://schemas.microsoft.com/office/drawing/2014/main" id="{21F232B1-B172-FF01-4794-FDB3D9B8F000}"/>
              </a:ext>
            </a:extLst>
          </p:cNvPr>
          <p:cNvSpPr/>
          <p:nvPr/>
        </p:nvSpPr>
        <p:spPr>
          <a:xfrm>
            <a:off x="8157681" y="1954472"/>
            <a:ext cx="2853219" cy="1204860"/>
          </a:xfrm>
          <a:prstGeom prst="leftArrow">
            <a:avLst/>
          </a:prstGeom>
          <a:noFill/>
          <a:ln w="34925">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Elo-syyskuu 2023 (22min)</a:t>
            </a:r>
          </a:p>
        </p:txBody>
      </p:sp>
      <p:sp>
        <p:nvSpPr>
          <p:cNvPr id="11" name="Nuoli: Vasen 10">
            <a:extLst>
              <a:ext uri="{FF2B5EF4-FFF2-40B4-BE49-F238E27FC236}">
                <a16:creationId xmlns:a16="http://schemas.microsoft.com/office/drawing/2014/main" id="{488CF7ED-E0DB-5236-F9A5-1F16EC708C0E}"/>
              </a:ext>
            </a:extLst>
          </p:cNvPr>
          <p:cNvSpPr/>
          <p:nvPr/>
        </p:nvSpPr>
        <p:spPr>
          <a:xfrm>
            <a:off x="8246865" y="4254774"/>
            <a:ext cx="2942403" cy="1204859"/>
          </a:xfrm>
          <a:prstGeom prst="leftArrow">
            <a:avLst/>
          </a:prstGeom>
          <a:noFill/>
          <a:ln w="34925">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Loka-marraskuu 2023 (31min)</a:t>
            </a:r>
          </a:p>
        </p:txBody>
      </p:sp>
      <p:sp>
        <p:nvSpPr>
          <p:cNvPr id="12" name="Kuvaselite: Nuoli ylös 11">
            <a:extLst>
              <a:ext uri="{FF2B5EF4-FFF2-40B4-BE49-F238E27FC236}">
                <a16:creationId xmlns:a16="http://schemas.microsoft.com/office/drawing/2014/main" id="{CC1622CF-95AC-D5EC-0E7A-F0223098988E}"/>
              </a:ext>
            </a:extLst>
          </p:cNvPr>
          <p:cNvSpPr/>
          <p:nvPr/>
        </p:nvSpPr>
        <p:spPr>
          <a:xfrm>
            <a:off x="4605642" y="6083629"/>
            <a:ext cx="2526891" cy="693708"/>
          </a:xfrm>
          <a:prstGeom prst="upArrowCallout">
            <a:avLst/>
          </a:prstGeom>
          <a:noFill/>
          <a:ln w="34925">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Tammi-helmikuu 2024 (40min)</a:t>
            </a:r>
          </a:p>
        </p:txBody>
      </p:sp>
      <p:sp>
        <p:nvSpPr>
          <p:cNvPr id="13" name="Nuoli: Oikea 12">
            <a:extLst>
              <a:ext uri="{FF2B5EF4-FFF2-40B4-BE49-F238E27FC236}">
                <a16:creationId xmlns:a16="http://schemas.microsoft.com/office/drawing/2014/main" id="{1B23338F-57A5-868E-A1B0-7B5DFED8BAC0}"/>
              </a:ext>
            </a:extLst>
          </p:cNvPr>
          <p:cNvSpPr/>
          <p:nvPr/>
        </p:nvSpPr>
        <p:spPr>
          <a:xfrm>
            <a:off x="819433" y="1962833"/>
            <a:ext cx="2669558" cy="1237894"/>
          </a:xfrm>
          <a:prstGeom prst="rightArrow">
            <a:avLst/>
          </a:pr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Touko-kesäkuu 2024 (40-60min)</a:t>
            </a:r>
          </a:p>
        </p:txBody>
      </p:sp>
      <p:sp>
        <p:nvSpPr>
          <p:cNvPr id="15" name="Nuoli: Oikea 14">
            <a:extLst>
              <a:ext uri="{FF2B5EF4-FFF2-40B4-BE49-F238E27FC236}">
                <a16:creationId xmlns:a16="http://schemas.microsoft.com/office/drawing/2014/main" id="{18BFE1B8-97BB-7BBD-9364-E5FDF2F87F8D}"/>
              </a:ext>
            </a:extLst>
          </p:cNvPr>
          <p:cNvSpPr/>
          <p:nvPr/>
        </p:nvSpPr>
        <p:spPr>
          <a:xfrm>
            <a:off x="819432" y="4195408"/>
            <a:ext cx="2669559" cy="1237893"/>
          </a:xfrm>
          <a:prstGeom prst="rightArrow">
            <a:avLst/>
          </a:pr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FFFFFF"/>
                </a:solidFill>
                <a:effectLst/>
                <a:uLnTx/>
                <a:uFillTx/>
                <a:latin typeface="Corbel" panose="020B0503020204020204"/>
                <a:ea typeface="+mn-ea"/>
                <a:cs typeface="+mn-cs"/>
              </a:rPr>
              <a:t>Maalis-huhtikuu 2024 (30min)</a:t>
            </a:r>
          </a:p>
        </p:txBody>
      </p:sp>
      <p:sp>
        <p:nvSpPr>
          <p:cNvPr id="7" name="Suorakulmio 6">
            <a:extLst>
              <a:ext uri="{FF2B5EF4-FFF2-40B4-BE49-F238E27FC236}">
                <a16:creationId xmlns:a16="http://schemas.microsoft.com/office/drawing/2014/main" id="{B148870A-CCB8-D068-3901-4E5C51610FDD}"/>
              </a:ext>
            </a:extLst>
          </p:cNvPr>
          <p:cNvSpPr/>
          <p:nvPr/>
        </p:nvSpPr>
        <p:spPr>
          <a:xfrm>
            <a:off x="7295013" y="5675446"/>
            <a:ext cx="2815995" cy="693708"/>
          </a:xfrm>
          <a:prstGeom prst="rect">
            <a:avLst/>
          </a:prstGeom>
          <a:solidFill>
            <a:srgbClr val="EE4CB4"/>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FFFFFF"/>
                </a:solidFill>
                <a:effectLst/>
                <a:uLnTx/>
                <a:uFillTx/>
                <a:latin typeface="Corbel" panose="020B0503020204020204"/>
                <a:ea typeface="+mn-ea"/>
                <a:cs typeface="+mn-cs"/>
              </a:rPr>
              <a:t>Lapsen oikeuksien päivä  20.11.2023 ja viikko vko 47</a:t>
            </a:r>
          </a:p>
        </p:txBody>
      </p:sp>
      <p:sp>
        <p:nvSpPr>
          <p:cNvPr id="4" name="Tekstiruutu 3">
            <a:extLst>
              <a:ext uri="{FF2B5EF4-FFF2-40B4-BE49-F238E27FC236}">
                <a16:creationId xmlns:a16="http://schemas.microsoft.com/office/drawing/2014/main" id="{DB95CDC6-CE1C-FE75-7C2F-D9D28FA70DA0}"/>
              </a:ext>
            </a:extLst>
          </p:cNvPr>
          <p:cNvSpPr txBox="1"/>
          <p:nvPr/>
        </p:nvSpPr>
        <p:spPr>
          <a:xfrm>
            <a:off x="623127" y="5928460"/>
            <a:ext cx="28658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srgbClr val="FFFFFF"/>
                </a:solidFill>
                <a:effectLst/>
                <a:uLnTx/>
                <a:uFillTx/>
                <a:latin typeface="Corbel" panose="020B0503020204020204"/>
                <a:ea typeface="+mn-ea"/>
                <a:cs typeface="+mn-cs"/>
              </a:rPr>
              <a:t>(Suluissa oleva aika on materiaalin läpikäymiseen menevä aika)</a:t>
            </a:r>
          </a:p>
        </p:txBody>
      </p:sp>
    </p:spTree>
    <p:extLst>
      <p:ext uri="{BB962C8B-B14F-4D97-AF65-F5344CB8AC3E}">
        <p14:creationId xmlns:p14="http://schemas.microsoft.com/office/powerpoint/2010/main" val="329856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53E02577-61CB-5FBC-E47D-E87AD0093AB0}"/>
              </a:ext>
            </a:extLst>
          </p:cNvPr>
          <p:cNvSpPr txBox="1"/>
          <p:nvPr/>
        </p:nvSpPr>
        <p:spPr bwMode="auto">
          <a:xfrm>
            <a:off x="806544" y="2658531"/>
            <a:ext cx="5142355" cy="2387600"/>
          </a:xfrm>
          <a:prstGeom prst="rect">
            <a:avLst/>
          </a:prstGeom>
          <a:noFill/>
          <a:ln>
            <a:noFill/>
          </a:ln>
        </p:spPr>
        <p:txBody>
          <a:bodyPr vert="horz" wrap="square" lIns="0" tIns="0" rIns="0" bIns="0" numCol="1" anchor="b" anchorCtr="0" compatLnSpc="1">
            <a:prstTxWarp prst="textNoShape">
              <a:avLst/>
            </a:prstTxWarp>
            <a:normAutofit fontScale="92500" lnSpcReduction="20000"/>
          </a:bodyPr>
          <a:lstStyle/>
          <a:p>
            <a:pPr defTabSz="914354" fontAlgn="base">
              <a:lnSpc>
                <a:spcPct val="90000"/>
              </a:lnSpc>
              <a:spcBef>
                <a:spcPct val="0"/>
              </a:spcBef>
              <a:spcAft>
                <a:spcPts val="800"/>
              </a:spcAft>
              <a:defRPr/>
            </a:pPr>
            <a:r>
              <a:rPr lang="fi-FI" sz="3200" b="1" i="1" dirty="0">
                <a:solidFill>
                  <a:srgbClr val="FFFFFF"/>
                </a:solidFill>
                <a:latin typeface="Corbel" panose="020B0503020204020204"/>
              </a:rPr>
              <a:t>”Sellainen paikka, jossa kuunnellaan lapsia ja lapset saa vaikuttaa asioihin,</a:t>
            </a:r>
          </a:p>
          <a:p>
            <a:pPr defTabSz="914354" fontAlgn="base">
              <a:lnSpc>
                <a:spcPct val="90000"/>
              </a:lnSpc>
              <a:spcBef>
                <a:spcPct val="0"/>
              </a:spcBef>
              <a:spcAft>
                <a:spcPts val="800"/>
              </a:spcAft>
              <a:defRPr/>
            </a:pPr>
            <a:endParaRPr lang="fi-FI" sz="1200" b="1" i="1" dirty="0">
              <a:solidFill>
                <a:srgbClr val="FFFFFF"/>
              </a:solidFill>
              <a:latin typeface="Corbel" panose="020B0503020204020204"/>
            </a:endParaRPr>
          </a:p>
          <a:p>
            <a:pPr defTabSz="914354" fontAlgn="base">
              <a:lnSpc>
                <a:spcPct val="90000"/>
              </a:lnSpc>
              <a:spcBef>
                <a:spcPct val="0"/>
              </a:spcBef>
              <a:spcAft>
                <a:spcPts val="800"/>
              </a:spcAft>
              <a:defRPr/>
            </a:pPr>
            <a:r>
              <a:rPr lang="fi-FI" sz="3200" b="1" i="1" dirty="0">
                <a:solidFill>
                  <a:srgbClr val="FFFFFF"/>
                </a:solidFill>
                <a:latin typeface="Corbel" panose="020B0503020204020204"/>
              </a:rPr>
              <a:t>sellainen, jossa aikuiset kuuntelis lapsia ja siihen olisi enemmän aikaa.” </a:t>
            </a:r>
            <a:endParaRPr lang="fi-FI" sz="3200" b="1" dirty="0">
              <a:solidFill>
                <a:srgbClr val="FFFFFF"/>
              </a:solidFill>
              <a:latin typeface="Corbel" panose="020B0503020204020204"/>
            </a:endParaRPr>
          </a:p>
        </p:txBody>
      </p:sp>
      <p:pic>
        <p:nvPicPr>
          <p:cNvPr id="4" name="Kuvan paikkamerkki 5">
            <a:extLst>
              <a:ext uri="{FF2B5EF4-FFF2-40B4-BE49-F238E27FC236}">
                <a16:creationId xmlns:a16="http://schemas.microsoft.com/office/drawing/2014/main" id="{79F3312C-D30B-1A32-7988-5D56757E51E8}"/>
              </a:ext>
            </a:extLst>
          </p:cNvPr>
          <p:cNvPicPr>
            <a:picLocks noChangeAspect="1"/>
          </p:cNvPicPr>
          <p:nvPr/>
        </p:nvPicPr>
        <p:blipFill rotWithShape="1">
          <a:blip r:embed="rId3"/>
          <a:srcRect t="16530" r="-2" b="16529"/>
          <a:stretch/>
        </p:blipFill>
        <p:spPr>
          <a:xfrm>
            <a:off x="6654800" y="1480284"/>
            <a:ext cx="4730656" cy="4744097"/>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noFill/>
          <a:ln>
            <a:noFill/>
          </a:ln>
        </p:spPr>
      </p:pic>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9</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8"/>
            <a:ext cx="3791044"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 </a:t>
            </a:r>
          </a:p>
        </p:txBody>
      </p:sp>
    </p:spTree>
    <p:extLst>
      <p:ext uri="{BB962C8B-B14F-4D97-AF65-F5344CB8AC3E}">
        <p14:creationId xmlns:p14="http://schemas.microsoft.com/office/powerpoint/2010/main" val="5668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10</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8"/>
            <a:ext cx="3791044"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 </a:t>
            </a:r>
          </a:p>
        </p:txBody>
      </p:sp>
      <p:sp>
        <p:nvSpPr>
          <p:cNvPr id="12" name="Tekstiruutu 11">
            <a:extLst>
              <a:ext uri="{FF2B5EF4-FFF2-40B4-BE49-F238E27FC236}">
                <a16:creationId xmlns:a16="http://schemas.microsoft.com/office/drawing/2014/main" id="{C8306A58-C347-7701-44CC-D994BF2B1412}"/>
              </a:ext>
            </a:extLst>
          </p:cNvPr>
          <p:cNvSpPr txBox="1"/>
          <p:nvPr/>
        </p:nvSpPr>
        <p:spPr>
          <a:xfrm>
            <a:off x="203200" y="5870830"/>
            <a:ext cx="11120061" cy="913392"/>
          </a:xfrm>
          <a:prstGeom prst="rect">
            <a:avLst/>
          </a:prstGeom>
          <a:noFill/>
        </p:spPr>
        <p:txBody>
          <a:bodyPr wrap="square">
            <a:spAutoFit/>
          </a:bodyPr>
          <a:lstStyle/>
          <a:p>
            <a:pPr defTabSz="609585" eaLnBrk="0" fontAlgn="base" hangingPunct="0">
              <a:spcBef>
                <a:spcPct val="0"/>
              </a:spcBef>
            </a:pP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Lähteet:  Sirkka-Liisa Piipponen &amp; Marianne Pekola-Sjöblom, Suomen kuntaliitto </a:t>
            </a:r>
            <a:r>
              <a:rPr lang="fi-FI" sz="1067"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Osallistaako</a:t>
            </a: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 kunta, osallistuuko kuntalainen? Kuntaliiton julkaisusarja uutta kunnista 3/2019, </a:t>
            </a:r>
            <a:r>
              <a:rPr lang="fi-FI" sz="1067" u="sng" dirty="0">
                <a:solidFill>
                  <a:srgbClr val="FFFFFF"/>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2004-nro3_osallistumisraportti-2019.pdf</a:t>
            </a: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p>
          <a:p>
            <a:pPr defTabSz="609585" eaLnBrk="0" fontAlgn="base" hangingPunct="0">
              <a:spcBef>
                <a:spcPct val="0"/>
              </a:spcBef>
            </a:pP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Väkivallaton lapsuus toimenpidesuunnitelma lapsiin kohdistuvan väkivallan ehkäisystä 2020−2025 2019:27 </a:t>
            </a:r>
            <a:r>
              <a:rPr lang="fi-FI" sz="1067" u="sng" dirty="0">
                <a:solidFill>
                  <a:srgbClr val="FFFFFF"/>
                </a:solidFill>
                <a:latin typeface="Calibri" panose="020F0502020204030204" pitchFamily="34" charset="0"/>
                <a:ea typeface="Calibri" panose="020F0502020204030204" pitchFamily="34" charset="0"/>
                <a:cs typeface="Times New Roman" panose="02020603050405020304" pitchFamily="18" charset="0"/>
                <a:hlinkClick r:id="" action="ppaction://noaction">
                  <a:extLst>
                    <a:ext uri="{A12FA001-AC4F-418D-AE19-62706E023703}">
                      <ahyp:hlinkClr xmlns:ahyp="http://schemas.microsoft.com/office/drawing/2018/hyperlinkcolor" val="tx"/>
                    </a:ext>
                  </a:extLst>
                </a:hlinkClick>
              </a:rPr>
              <a:t>väkivallaton lapsuus – toimenpidesuunnitelma lapsiin kohdistuvan</a:t>
            </a:r>
          </a:p>
          <a:p>
            <a:pPr defTabSz="609585" eaLnBrk="0" fontAlgn="base" hangingPunct="0">
              <a:spcBef>
                <a:spcPct val="0"/>
              </a:spcBef>
            </a:pPr>
            <a:r>
              <a:rPr lang="fi-FI" sz="1067" u="sng" dirty="0">
                <a:solidFill>
                  <a:srgbClr val="FFFFFF"/>
                </a:solidFill>
                <a:latin typeface="Calibri" panose="020F0502020204030204" pitchFamily="34" charset="0"/>
                <a:ea typeface="Calibri" panose="020F0502020204030204" pitchFamily="34" charset="0"/>
                <a:cs typeface="Times New Roman" panose="02020603050405020304" pitchFamily="18" charset="0"/>
                <a:hlinkClick r:id="" action="ppaction://noaction">
                  <a:extLst>
                    <a:ext uri="{A12FA001-AC4F-418D-AE19-62706E023703}">
                      <ahyp:hlinkClr xmlns:ahyp="http://schemas.microsoft.com/office/drawing/2018/hyperlinkcolor" val="tx"/>
                    </a:ext>
                  </a:extLst>
                </a:hlinkClick>
              </a:rPr>
              <a:t> väkivallan ehkäisystä 2020−2025 (valtioneuvosto.fi)</a:t>
            </a: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p>
          <a:p>
            <a:pPr defTabSz="609585" eaLnBrk="0" fontAlgn="base" hangingPunct="0">
              <a:spcBef>
                <a:spcPct val="0"/>
              </a:spcBef>
            </a:pP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 Anna-Maria Isola, Osallisuus kuuluu kaikille kuntademokratiaverkoston verkkotapaaminen, </a:t>
            </a:r>
            <a:r>
              <a:rPr lang="fi-FI" sz="1067" u="sng" dirty="0" err="1">
                <a:solidFill>
                  <a:srgbClr val="FFFFFF"/>
                </a:solidFill>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powerpoint</a:t>
            </a:r>
            <a:r>
              <a:rPr lang="fi-FI" sz="1067" u="sng" dirty="0">
                <a:solidFill>
                  <a:srgbClr val="FFFFFF"/>
                </a:solidFill>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-esitys (kuntaliitto.fi)</a:t>
            </a:r>
            <a:r>
              <a:rPr lang="fi-FI" sz="1067"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p>
        </p:txBody>
      </p:sp>
      <p:grpSp>
        <p:nvGrpSpPr>
          <p:cNvPr id="40" name="Ryhmä 39">
            <a:extLst>
              <a:ext uri="{FF2B5EF4-FFF2-40B4-BE49-F238E27FC236}">
                <a16:creationId xmlns:a16="http://schemas.microsoft.com/office/drawing/2014/main" id="{DE2CA2AD-45C2-3934-0884-6A3B89FFD48D}"/>
              </a:ext>
            </a:extLst>
          </p:cNvPr>
          <p:cNvGrpSpPr/>
          <p:nvPr/>
        </p:nvGrpSpPr>
        <p:grpSpPr>
          <a:xfrm>
            <a:off x="6114364" y="1503999"/>
            <a:ext cx="2964816" cy="4323823"/>
            <a:chOff x="-328565" y="1232308"/>
            <a:chExt cx="1513037" cy="2777818"/>
          </a:xfrm>
        </p:grpSpPr>
        <p:sp>
          <p:nvSpPr>
            <p:cNvPr id="41" name="Suorakulmio 40">
              <a:extLst>
                <a:ext uri="{FF2B5EF4-FFF2-40B4-BE49-F238E27FC236}">
                  <a16:creationId xmlns:a16="http://schemas.microsoft.com/office/drawing/2014/main" id="{158787D9-B305-9513-227E-1BC0661AEC1A}"/>
                </a:ext>
              </a:extLst>
            </p:cNvPr>
            <p:cNvSpPr/>
            <p:nvPr/>
          </p:nvSpPr>
          <p:spPr>
            <a:xfrm>
              <a:off x="-328565" y="1232308"/>
              <a:ext cx="1513036" cy="52997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b="1" dirty="0">
                  <a:solidFill>
                    <a:srgbClr val="FFFFFF"/>
                  </a:solidFill>
                  <a:latin typeface="Corbel" panose="020B0503020204020204"/>
                </a:rPr>
                <a:t>Osallisuus osallistumisena</a:t>
              </a:r>
            </a:p>
            <a:p>
              <a:pPr algn="ctr" defTabSz="609585" eaLnBrk="0" fontAlgn="base" hangingPunct="0">
                <a:spcBef>
                  <a:spcPct val="0"/>
                </a:spcBef>
                <a:spcAft>
                  <a:spcPct val="0"/>
                </a:spcAft>
              </a:pPr>
              <a:r>
                <a:rPr lang="fi-FI" sz="1600" b="1" dirty="0">
                  <a:solidFill>
                    <a:srgbClr val="FFFFFF"/>
                  </a:solidFill>
                  <a:latin typeface="Corbel" panose="020B0503020204020204"/>
                </a:rPr>
                <a:t>- toimintaosallisuus</a:t>
              </a:r>
            </a:p>
          </p:txBody>
        </p:sp>
        <p:sp>
          <p:nvSpPr>
            <p:cNvPr id="42" name="Suorakulmio 41">
              <a:extLst>
                <a:ext uri="{FF2B5EF4-FFF2-40B4-BE49-F238E27FC236}">
                  <a16:creationId xmlns:a16="http://schemas.microsoft.com/office/drawing/2014/main" id="{9EBBC688-3E8C-1E02-FC55-56C42A225C7D}"/>
                </a:ext>
              </a:extLst>
            </p:cNvPr>
            <p:cNvSpPr/>
            <p:nvPr/>
          </p:nvSpPr>
          <p:spPr>
            <a:xfrm>
              <a:off x="-328565" y="1762284"/>
              <a:ext cx="1513037" cy="224784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Voi harjoitella osallisuutta ja vaikuttamista; leikit ja pelit</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yhteisen hyvän tekemiseen</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yhteisestä hyvästä nauttimiseen</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oman arjen, harrastusten, elämän ja opiskelujen suunnitteluun ja päätöksen tekoon</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palvelujen ja rakennetun ympäristön suunnitteluun, kehittämiseen ja arviointiin</a:t>
              </a:r>
              <a:endParaRPr lang="fi-FI" sz="1467" dirty="0">
                <a:solidFill>
                  <a:srgbClr val="FFFFFF"/>
                </a:solidFill>
                <a:latin typeface="Corbel" panose="020B0503020204020204"/>
              </a:endParaRPr>
            </a:p>
          </p:txBody>
        </p:sp>
      </p:grpSp>
      <p:grpSp>
        <p:nvGrpSpPr>
          <p:cNvPr id="37" name="Ryhmä 36">
            <a:extLst>
              <a:ext uri="{FF2B5EF4-FFF2-40B4-BE49-F238E27FC236}">
                <a16:creationId xmlns:a16="http://schemas.microsoft.com/office/drawing/2014/main" id="{6FCEE670-4644-428E-D16A-B7A0AB009436}"/>
              </a:ext>
            </a:extLst>
          </p:cNvPr>
          <p:cNvGrpSpPr/>
          <p:nvPr/>
        </p:nvGrpSpPr>
        <p:grpSpPr>
          <a:xfrm>
            <a:off x="9153574" y="1489400"/>
            <a:ext cx="2968257" cy="4314649"/>
            <a:chOff x="282871" y="1160255"/>
            <a:chExt cx="1513037" cy="2694273"/>
          </a:xfrm>
        </p:grpSpPr>
        <p:sp>
          <p:nvSpPr>
            <p:cNvPr id="38" name="Suorakulmio 37">
              <a:extLst>
                <a:ext uri="{FF2B5EF4-FFF2-40B4-BE49-F238E27FC236}">
                  <a16:creationId xmlns:a16="http://schemas.microsoft.com/office/drawing/2014/main" id="{6B2E1A98-774C-CED4-0C8E-9B99477E608E}"/>
                </a:ext>
              </a:extLst>
            </p:cNvPr>
            <p:cNvSpPr/>
            <p:nvPr/>
          </p:nvSpPr>
          <p:spPr>
            <a:xfrm>
              <a:off x="282871" y="1160255"/>
              <a:ext cx="1513036" cy="52997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b="1" dirty="0">
                  <a:solidFill>
                    <a:srgbClr val="FFFFFF"/>
                  </a:solidFill>
                  <a:latin typeface="Corbel" panose="020B0503020204020204"/>
                </a:rPr>
                <a:t>Osallisuus vaikuttamisena</a:t>
              </a:r>
            </a:p>
            <a:p>
              <a:pPr algn="ctr" defTabSz="609585" eaLnBrk="0" fontAlgn="base" hangingPunct="0">
                <a:spcBef>
                  <a:spcPct val="0"/>
                </a:spcBef>
                <a:spcAft>
                  <a:spcPct val="0"/>
                </a:spcAft>
              </a:pPr>
              <a:r>
                <a:rPr lang="fi-FI" sz="1600" b="1" dirty="0">
                  <a:solidFill>
                    <a:srgbClr val="FFFFFF"/>
                  </a:solidFill>
                  <a:latin typeface="Corbel" panose="020B0503020204020204"/>
                </a:rPr>
                <a:t>-päätöksenteko osallisuus</a:t>
              </a:r>
            </a:p>
          </p:txBody>
        </p:sp>
        <p:sp>
          <p:nvSpPr>
            <p:cNvPr id="39" name="Suorakulmio 38">
              <a:extLst>
                <a:ext uri="{FF2B5EF4-FFF2-40B4-BE49-F238E27FC236}">
                  <a16:creationId xmlns:a16="http://schemas.microsoft.com/office/drawing/2014/main" id="{5D37EB7B-B118-816A-84D8-59A2F4EA68C2}"/>
                </a:ext>
              </a:extLst>
            </p:cNvPr>
            <p:cNvSpPr/>
            <p:nvPr/>
          </p:nvSpPr>
          <p:spPr>
            <a:xfrm>
              <a:off x="282871" y="1696385"/>
              <a:ext cx="1513037" cy="21581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yksilölliseen itseä koskevaan päätöksen tekoon</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Osallisuus edustukselliseen päätöksentekoon</a:t>
              </a:r>
            </a:p>
            <a:p>
              <a:pPr marL="838179" lvl="1" indent="-228594" defTabSz="609585" eaLnBrk="0" fontAlgn="base" hangingPunct="0">
                <a:spcBef>
                  <a:spcPct val="0"/>
                </a:spcBef>
                <a:spcAft>
                  <a:spcPct val="0"/>
                </a:spcAft>
                <a:buFontTx/>
                <a:buChar char="-"/>
              </a:pPr>
              <a:r>
                <a:rPr lang="fi-FI" sz="1467" dirty="0">
                  <a:solidFill>
                    <a:srgbClr val="000000"/>
                  </a:solidFill>
                  <a:latin typeface="Corbel" panose="020B0503020204020204"/>
                </a:rPr>
                <a:t>Päiväkotiparlamentti</a:t>
              </a:r>
            </a:p>
            <a:p>
              <a:pPr marL="838179" lvl="1" indent="-228594" defTabSz="609585" eaLnBrk="0" fontAlgn="base" hangingPunct="0">
                <a:spcBef>
                  <a:spcPct val="0"/>
                </a:spcBef>
                <a:spcAft>
                  <a:spcPct val="0"/>
                </a:spcAft>
                <a:buFontTx/>
                <a:buChar char="-"/>
              </a:pPr>
              <a:r>
                <a:rPr lang="fi-FI" sz="1467" dirty="0">
                  <a:solidFill>
                    <a:srgbClr val="000000"/>
                  </a:solidFill>
                  <a:latin typeface="Corbel" panose="020B0503020204020204"/>
                </a:rPr>
                <a:t>Oppilaskunta</a:t>
              </a:r>
            </a:p>
            <a:p>
              <a:pPr marL="838179" lvl="1" indent="-228594" defTabSz="609585" eaLnBrk="0" fontAlgn="base" hangingPunct="0">
                <a:spcBef>
                  <a:spcPct val="0"/>
                </a:spcBef>
                <a:spcAft>
                  <a:spcPct val="0"/>
                </a:spcAft>
                <a:buFontTx/>
                <a:buChar char="-"/>
              </a:pPr>
              <a:r>
                <a:rPr lang="fi-FI" sz="1467" dirty="0">
                  <a:solidFill>
                    <a:srgbClr val="000000"/>
                  </a:solidFill>
                  <a:latin typeface="Corbel" panose="020B0503020204020204"/>
                </a:rPr>
                <a:t>Lasten parlamentti</a:t>
              </a:r>
            </a:p>
            <a:p>
              <a:pPr marL="838179" lvl="1" indent="-228594" defTabSz="609585" eaLnBrk="0" fontAlgn="base" hangingPunct="0">
                <a:spcBef>
                  <a:spcPct val="0"/>
                </a:spcBef>
                <a:spcAft>
                  <a:spcPct val="0"/>
                </a:spcAft>
                <a:buFontTx/>
                <a:buChar char="-"/>
              </a:pPr>
              <a:r>
                <a:rPr lang="fi-FI" sz="1467" dirty="0">
                  <a:solidFill>
                    <a:srgbClr val="000000"/>
                  </a:solidFill>
                  <a:latin typeface="Corbel" panose="020B0503020204020204"/>
                </a:rPr>
                <a:t>Nuorisovaltuusto </a:t>
              </a:r>
            </a:p>
          </p:txBody>
        </p:sp>
      </p:grpSp>
      <p:grpSp>
        <p:nvGrpSpPr>
          <p:cNvPr id="43" name="Ryhmä 42">
            <a:extLst>
              <a:ext uri="{FF2B5EF4-FFF2-40B4-BE49-F238E27FC236}">
                <a16:creationId xmlns:a16="http://schemas.microsoft.com/office/drawing/2014/main" id="{8CC42A2F-33B3-B4C8-0699-58A0DF983391}"/>
              </a:ext>
            </a:extLst>
          </p:cNvPr>
          <p:cNvGrpSpPr/>
          <p:nvPr/>
        </p:nvGrpSpPr>
        <p:grpSpPr>
          <a:xfrm>
            <a:off x="3084804" y="1513173"/>
            <a:ext cx="2964817" cy="4290876"/>
            <a:chOff x="280735" y="1160255"/>
            <a:chExt cx="1515172" cy="2694273"/>
          </a:xfrm>
        </p:grpSpPr>
        <p:sp>
          <p:nvSpPr>
            <p:cNvPr id="44" name="Suorakulmio 43">
              <a:extLst>
                <a:ext uri="{FF2B5EF4-FFF2-40B4-BE49-F238E27FC236}">
                  <a16:creationId xmlns:a16="http://schemas.microsoft.com/office/drawing/2014/main" id="{251B57C7-26CD-795C-04BD-FB71F7464DC5}"/>
                </a:ext>
              </a:extLst>
            </p:cNvPr>
            <p:cNvSpPr/>
            <p:nvPr/>
          </p:nvSpPr>
          <p:spPr>
            <a:xfrm>
              <a:off x="282871" y="1160255"/>
              <a:ext cx="1513036" cy="52997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b="1" dirty="0">
                  <a:solidFill>
                    <a:srgbClr val="FFFFFF"/>
                  </a:solidFill>
                  <a:latin typeface="Corbel" panose="020B0503020204020204"/>
                </a:rPr>
                <a:t>Osallisuus kuulumisena</a:t>
              </a:r>
            </a:p>
          </p:txBody>
        </p:sp>
        <p:sp>
          <p:nvSpPr>
            <p:cNvPr id="45" name="Suorakulmio 44">
              <a:extLst>
                <a:ext uri="{FF2B5EF4-FFF2-40B4-BE49-F238E27FC236}">
                  <a16:creationId xmlns:a16="http://schemas.microsoft.com/office/drawing/2014/main" id="{59C4575E-FB4F-C67A-B8B2-DFA8D149B01C}"/>
                </a:ext>
              </a:extLst>
            </p:cNvPr>
            <p:cNvSpPr/>
            <p:nvPr/>
          </p:nvSpPr>
          <p:spPr>
            <a:xfrm>
              <a:off x="280735" y="1696385"/>
              <a:ext cx="1513037" cy="21581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Tulla tunnustetuksi itselle tärkeissä asioissa</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Tulla tunnustetuksi itselle tärkeissä ryhmissä; perhe, ystävät, päiväkotiryhmä, luokkayhteisö, harrasteryhmät, etc.</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Saada hyväksyntää</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Saada myönteistä palautetta </a:t>
              </a:r>
            </a:p>
          </p:txBody>
        </p:sp>
      </p:grpSp>
      <p:grpSp>
        <p:nvGrpSpPr>
          <p:cNvPr id="36" name="Ryhmä 35">
            <a:extLst>
              <a:ext uri="{FF2B5EF4-FFF2-40B4-BE49-F238E27FC236}">
                <a16:creationId xmlns:a16="http://schemas.microsoft.com/office/drawing/2014/main" id="{15B24505-5885-A7F2-F7BC-3DBB26325DC1}"/>
              </a:ext>
            </a:extLst>
          </p:cNvPr>
          <p:cNvGrpSpPr/>
          <p:nvPr/>
        </p:nvGrpSpPr>
        <p:grpSpPr>
          <a:xfrm>
            <a:off x="71541" y="1513173"/>
            <a:ext cx="2956460" cy="4290876"/>
            <a:chOff x="282871" y="1160255"/>
            <a:chExt cx="1513037" cy="2688118"/>
          </a:xfrm>
        </p:grpSpPr>
        <p:sp>
          <p:nvSpPr>
            <p:cNvPr id="32" name="Suorakulmio 31">
              <a:extLst>
                <a:ext uri="{FF2B5EF4-FFF2-40B4-BE49-F238E27FC236}">
                  <a16:creationId xmlns:a16="http://schemas.microsoft.com/office/drawing/2014/main" id="{EF703BF9-FC92-6AEA-271F-949629C32559}"/>
                </a:ext>
              </a:extLst>
            </p:cNvPr>
            <p:cNvSpPr/>
            <p:nvPr/>
          </p:nvSpPr>
          <p:spPr>
            <a:xfrm>
              <a:off x="282871" y="1160255"/>
              <a:ext cx="1513036" cy="52997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b="1" dirty="0">
                  <a:solidFill>
                    <a:srgbClr val="FFFFFF"/>
                  </a:solidFill>
                  <a:latin typeface="Corbel" panose="020B0503020204020204"/>
                </a:rPr>
                <a:t>Osallisuus minuuteen</a:t>
              </a:r>
            </a:p>
          </p:txBody>
        </p:sp>
        <p:sp>
          <p:nvSpPr>
            <p:cNvPr id="33" name="Suorakulmio 32">
              <a:extLst>
                <a:ext uri="{FF2B5EF4-FFF2-40B4-BE49-F238E27FC236}">
                  <a16:creationId xmlns:a16="http://schemas.microsoft.com/office/drawing/2014/main" id="{21CF3604-E6FC-B4A2-932E-05AE0CA7146A}"/>
                </a:ext>
              </a:extLst>
            </p:cNvPr>
            <p:cNvSpPr/>
            <p:nvPr/>
          </p:nvSpPr>
          <p:spPr>
            <a:xfrm>
              <a:off x="282871" y="1690230"/>
              <a:ext cx="1513037" cy="21581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Valta määritellä itse kuka olen ja kasvaa sellaiseksi</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Tulla kohdatuksi kunnioittaen </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Tulla kuulluksi omana itsenä</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Tulla kohdatuksi toimijana, ei toiminnan kohteena</a:t>
              </a:r>
            </a:p>
            <a:p>
              <a:pPr marL="228594" indent="-228594" defTabSz="609585" eaLnBrk="0" fontAlgn="base" hangingPunct="0">
                <a:spcBef>
                  <a:spcPct val="0"/>
                </a:spcBef>
                <a:spcAft>
                  <a:spcPct val="0"/>
                </a:spcAft>
                <a:buFont typeface="Arial" panose="020B0604020202020204" pitchFamily="34" charset="0"/>
                <a:buChar char="•"/>
              </a:pPr>
              <a:r>
                <a:rPr lang="fi-FI" sz="1467" dirty="0">
                  <a:solidFill>
                    <a:srgbClr val="000000"/>
                  </a:solidFill>
                  <a:latin typeface="Corbel" panose="020B0503020204020204"/>
                </a:rPr>
                <a:t>Kokea olevansa tärkeä ja merkityksellinen</a:t>
              </a:r>
            </a:p>
          </p:txBody>
        </p:sp>
      </p:grpSp>
    </p:spTree>
    <p:custDataLst>
      <p:tags r:id="rId1"/>
    </p:custDataLst>
    <p:extLst>
      <p:ext uri="{BB962C8B-B14F-4D97-AF65-F5344CB8AC3E}">
        <p14:creationId xmlns:p14="http://schemas.microsoft.com/office/powerpoint/2010/main" val="234920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53E02577-61CB-5FBC-E47D-E87AD0093AB0}"/>
              </a:ext>
            </a:extLst>
          </p:cNvPr>
          <p:cNvSpPr txBox="1"/>
          <p:nvPr/>
        </p:nvSpPr>
        <p:spPr bwMode="auto">
          <a:xfrm>
            <a:off x="506293" y="1676892"/>
            <a:ext cx="7787437" cy="3906043"/>
          </a:xfrm>
          <a:prstGeom prst="rect">
            <a:avLst/>
          </a:prstGeom>
          <a:noFill/>
          <a:ln>
            <a:noFill/>
          </a:ln>
        </p:spPr>
        <p:txBody>
          <a:bodyPr vert="horz" wrap="square" lIns="0" tIns="0" rIns="0" bIns="0" numCol="1" anchor="b" anchorCtr="0" compatLnSpc="1">
            <a:prstTxWarp prst="textNoShape">
              <a:avLst/>
            </a:prstTxWarp>
            <a:normAutofit/>
          </a:bodyPr>
          <a:lstStyle/>
          <a:p>
            <a:pPr marL="0" marR="0" lvl="0" indent="0" algn="l" defTabSz="914354" rtl="0" eaLnBrk="1" fontAlgn="base" latinLnBrk="0" hangingPunct="1">
              <a:lnSpc>
                <a:spcPct val="90000"/>
              </a:lnSpc>
              <a:spcBef>
                <a:spcPct val="0"/>
              </a:spcBef>
              <a:spcAft>
                <a:spcPts val="800"/>
              </a:spcAft>
              <a:buClrTx/>
              <a:buSzTx/>
              <a:buFontTx/>
              <a:buNone/>
              <a:tabLst/>
              <a:defRPr/>
            </a:pPr>
            <a:r>
              <a:rPr lang="fi-FI" sz="3200" b="1" i="1" dirty="0">
                <a:solidFill>
                  <a:srgbClr val="FFFFFF"/>
                </a:solidFill>
                <a:latin typeface="Corbel" panose="020B0503020204020204"/>
              </a:rPr>
              <a:t>Miten lisätä osallisuutta?</a:t>
            </a:r>
          </a:p>
          <a:p>
            <a:pPr marL="457200" marR="0" lvl="0" indent="-457200" algn="l" defTabSz="914354" rtl="0" eaLnBrk="1" fontAlgn="base" latinLnBrk="0" hangingPunct="1">
              <a:lnSpc>
                <a:spcPct val="90000"/>
              </a:lnSpc>
              <a:spcBef>
                <a:spcPct val="0"/>
              </a:spcBef>
              <a:spcAft>
                <a:spcPts val="800"/>
              </a:spcAft>
              <a:buClrTx/>
              <a:buSzTx/>
              <a:buFontTx/>
              <a:buChar char="-"/>
              <a:tabLst/>
              <a:defRPr/>
            </a:pPr>
            <a:r>
              <a:rPr kumimoji="0" lang="fi-FI" sz="3200" b="1" i="1" u="none" strike="noStrike" kern="1200" cap="none" spc="0" normalizeH="0" baseline="0" noProof="0" dirty="0">
                <a:ln>
                  <a:noFill/>
                </a:ln>
                <a:solidFill>
                  <a:srgbClr val="FFFFFF"/>
                </a:solidFill>
                <a:effectLst/>
                <a:uLnTx/>
                <a:uFillTx/>
                <a:latin typeface="Corbel" panose="020B0503020204020204"/>
                <a:ea typeface="+mn-ea"/>
                <a:cs typeface="+mn-cs"/>
              </a:rPr>
              <a:t>Kysytään lapsilta ja nuorilta itseltään</a:t>
            </a:r>
          </a:p>
          <a:p>
            <a:pPr marL="457200" marR="0" lvl="0" indent="-457200" algn="l" defTabSz="914354" rtl="0" eaLnBrk="1" fontAlgn="base" latinLnBrk="0" hangingPunct="1">
              <a:lnSpc>
                <a:spcPct val="90000"/>
              </a:lnSpc>
              <a:spcBef>
                <a:spcPct val="0"/>
              </a:spcBef>
              <a:spcAft>
                <a:spcPts val="800"/>
              </a:spcAft>
              <a:buClrTx/>
              <a:buSzTx/>
              <a:buFontTx/>
              <a:buChar char="-"/>
              <a:tabLst/>
              <a:defRPr/>
            </a:pPr>
            <a:r>
              <a:rPr lang="fi-FI" sz="3200" b="1" i="1" dirty="0">
                <a:solidFill>
                  <a:srgbClr val="FFFFFF"/>
                </a:solidFill>
                <a:latin typeface="Corbel" panose="020B0503020204020204"/>
              </a:rPr>
              <a:t>Muistetaan viestinnän kaksisuuntaisuus (palaute)</a:t>
            </a:r>
          </a:p>
          <a:p>
            <a:pPr marL="457200" marR="0" lvl="0" indent="-457200" algn="l" defTabSz="914354" rtl="0" eaLnBrk="1" fontAlgn="base" latinLnBrk="0" hangingPunct="1">
              <a:lnSpc>
                <a:spcPct val="90000"/>
              </a:lnSpc>
              <a:spcBef>
                <a:spcPct val="0"/>
              </a:spcBef>
              <a:spcAft>
                <a:spcPts val="800"/>
              </a:spcAft>
              <a:buClrTx/>
              <a:buSzTx/>
              <a:buFontTx/>
              <a:buChar char="-"/>
              <a:tabLst/>
              <a:defRPr/>
            </a:pPr>
            <a:r>
              <a:rPr kumimoji="0" lang="fi-FI" sz="3200" b="1" i="1" u="none" strike="noStrike" kern="1200" cap="none" spc="0" normalizeH="0" baseline="0" noProof="0" dirty="0">
                <a:ln>
                  <a:noFill/>
                </a:ln>
                <a:solidFill>
                  <a:srgbClr val="FFFFFF"/>
                </a:solidFill>
                <a:effectLst/>
                <a:uLnTx/>
                <a:uFillTx/>
                <a:latin typeface="Corbel" panose="020B0503020204020204"/>
                <a:ea typeface="+mn-ea"/>
                <a:cs typeface="+mn-cs"/>
              </a:rPr>
              <a:t>Muistetaan lasten moninaisuus</a:t>
            </a:r>
          </a:p>
          <a:p>
            <a:pPr marL="457200" marR="0" lvl="0" indent="-457200" algn="l" defTabSz="914354" rtl="0" eaLnBrk="1" fontAlgn="base" latinLnBrk="0" hangingPunct="1">
              <a:lnSpc>
                <a:spcPct val="90000"/>
              </a:lnSpc>
              <a:spcBef>
                <a:spcPct val="0"/>
              </a:spcBef>
              <a:spcAft>
                <a:spcPts val="800"/>
              </a:spcAft>
              <a:buClrTx/>
              <a:buSzTx/>
              <a:buFontTx/>
              <a:buChar char="-"/>
              <a:tabLst/>
              <a:defRPr/>
            </a:pPr>
            <a:r>
              <a:rPr lang="fi-FI" sz="3200" b="1" i="1" dirty="0">
                <a:solidFill>
                  <a:srgbClr val="FFFFFF"/>
                </a:solidFill>
                <a:latin typeface="Corbel" panose="020B0503020204020204"/>
              </a:rPr>
              <a:t>Lasten ja nuorten kohdennetut palvelut</a:t>
            </a:r>
          </a:p>
          <a:p>
            <a:pPr marL="457200" marR="0" lvl="0" indent="-457200" algn="l" defTabSz="914354" rtl="0" eaLnBrk="1" fontAlgn="base" latinLnBrk="0" hangingPunct="1">
              <a:lnSpc>
                <a:spcPct val="90000"/>
              </a:lnSpc>
              <a:spcBef>
                <a:spcPct val="0"/>
              </a:spcBef>
              <a:spcAft>
                <a:spcPts val="800"/>
              </a:spcAft>
              <a:buClrTx/>
              <a:buSzTx/>
              <a:buFontTx/>
              <a:buChar char="-"/>
              <a:tabLst/>
              <a:defRPr/>
            </a:pPr>
            <a:r>
              <a:rPr kumimoji="0" lang="fi-FI" sz="3200" b="1" i="1" u="none" strike="noStrike" kern="1200" cap="none" spc="0" normalizeH="0" baseline="0" noProof="0" dirty="0">
                <a:ln>
                  <a:noFill/>
                </a:ln>
                <a:solidFill>
                  <a:srgbClr val="FFFFFF"/>
                </a:solidFill>
                <a:effectLst/>
                <a:uLnTx/>
                <a:uFillTx/>
                <a:latin typeface="Corbel" panose="020B0503020204020204"/>
                <a:ea typeface="+mn-ea"/>
                <a:cs typeface="+mn-cs"/>
              </a:rPr>
              <a:t>Vertaissuhteiden tukeminen</a:t>
            </a:r>
            <a:endParaRPr kumimoji="0" lang="fi-FI" sz="3200" b="1"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pic>
        <p:nvPicPr>
          <p:cNvPr id="4" name="Kuvan paikkamerkki 5">
            <a:extLst>
              <a:ext uri="{FF2B5EF4-FFF2-40B4-BE49-F238E27FC236}">
                <a16:creationId xmlns:a16="http://schemas.microsoft.com/office/drawing/2014/main" id="{79F3312C-D30B-1A32-7988-5D56757E51E8}"/>
              </a:ext>
            </a:extLst>
          </p:cNvPr>
          <p:cNvPicPr>
            <a:picLocks noChangeAspect="1"/>
          </p:cNvPicPr>
          <p:nvPr/>
        </p:nvPicPr>
        <p:blipFill rotWithShape="1">
          <a:blip r:embed="rId3"/>
          <a:srcRect t="16530" r="-2" b="16529"/>
          <a:stretch/>
        </p:blipFill>
        <p:spPr>
          <a:xfrm>
            <a:off x="8471152" y="2017085"/>
            <a:ext cx="3555747" cy="356585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noFill/>
          <a:ln>
            <a:noFill/>
          </a:ln>
        </p:spPr>
      </p:pic>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marL="0" marR="0" lvl="0" indent="0" algn="ctr" defTabSz="609585" rtl="0" eaLnBrk="1" fontAlgn="auto" latinLnBrk="0" hangingPunct="1">
              <a:lnSpc>
                <a:spcPct val="100000"/>
              </a:lnSpc>
              <a:spcBef>
                <a:spcPts val="0"/>
              </a:spcBef>
              <a:spcAft>
                <a:spcPts val="800"/>
              </a:spcAft>
              <a:buClrTx/>
              <a:buSzTx/>
              <a:buFontTx/>
              <a:buNone/>
              <a:tabLst/>
              <a:defRPr/>
            </a:pPr>
            <a:fld id="{88E8F5B3-268F-4F41-9E57-7813E9AC1915}" type="datetime1">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pPr marL="0" marR="0" lvl="0" indent="0" algn="ctr" defTabSz="609585" rtl="0" eaLnBrk="1" fontAlgn="auto" latinLnBrk="0" hangingPunct="1">
                <a:lnSpc>
                  <a:spcPct val="100000"/>
                </a:lnSpc>
                <a:spcBef>
                  <a:spcPts val="0"/>
                </a:spcBef>
                <a:spcAft>
                  <a:spcPts val="800"/>
                </a:spcAft>
                <a:buClrTx/>
                <a:buSzTx/>
                <a:buFontTx/>
                <a:buNone/>
                <a:tabLst/>
                <a:defRPr/>
              </a:pPr>
              <a:t>16.11.2023</a:t>
            </a:fld>
            <a:endParaRPr kumimoji="0" lang="en-FI" sz="1067"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marL="0" marR="0" lvl="0" indent="0" algn="ctr" defTabSz="609585" rtl="0" eaLnBrk="1" fontAlgn="auto" latinLnBrk="0" hangingPunct="1">
              <a:lnSpc>
                <a:spcPct val="100000"/>
              </a:lnSpc>
              <a:spcBef>
                <a:spcPts val="0"/>
              </a:spcBef>
              <a:spcAft>
                <a:spcPts val="800"/>
              </a:spcAft>
              <a:buClrTx/>
              <a:buSzTx/>
              <a:buFontTx/>
              <a:buNone/>
              <a:tabLst/>
              <a:defRPr/>
            </a:pPr>
            <a:fld id="{813DC092-64FD-425A-BFAF-344846BB863F}" type="slidenum">
              <a:rPr kumimoji="0" lang="en-FI" sz="1067" b="1" i="0" u="none" strike="noStrike" kern="1200" cap="none" spc="0" normalizeH="0" baseline="0" noProof="0">
                <a:ln>
                  <a:noFill/>
                </a:ln>
                <a:solidFill>
                  <a:srgbClr val="000000"/>
                </a:solidFill>
                <a:effectLst/>
                <a:uLnTx/>
                <a:uFillTx/>
                <a:latin typeface="Corbel" panose="020B0503020204020204"/>
                <a:ea typeface="+mn-ea"/>
                <a:cs typeface="+mn-cs"/>
              </a:rPr>
              <a:pPr marL="0" marR="0" lvl="0" indent="0" algn="ctr" defTabSz="609585" rtl="0" eaLnBrk="1" fontAlgn="auto" latinLnBrk="0" hangingPunct="1">
                <a:lnSpc>
                  <a:spcPct val="100000"/>
                </a:lnSpc>
                <a:spcBef>
                  <a:spcPts val="0"/>
                </a:spcBef>
                <a:spcAft>
                  <a:spcPts val="800"/>
                </a:spcAft>
                <a:buClrTx/>
                <a:buSzTx/>
                <a:buFontTx/>
                <a:buNone/>
                <a:tabLst/>
                <a:defRPr/>
              </a:pPr>
              <a:t>11</a:t>
            </a:fld>
            <a:endParaRPr kumimoji="0" lang="en-FI" sz="1067" b="1"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8"/>
            <a:ext cx="3791044" cy="420564"/>
          </a:xfrm>
          <a:prstGeom prst="rect">
            <a:avLst/>
          </a:prstGeom>
          <a:noFill/>
        </p:spPr>
        <p:txBody>
          <a:bodyPr wrap="square" rtlCol="0">
            <a:spAutoFit/>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fi-FI" sz="2133" b="1" i="0" u="none" strike="noStrike" kern="1200" cap="none" spc="0" normalizeH="0" baseline="0" noProof="0" dirty="0">
                <a:ln>
                  <a:noFill/>
                </a:ln>
                <a:solidFill>
                  <a:srgbClr val="FFFFFF"/>
                </a:solidFill>
                <a:effectLst/>
                <a:uLnTx/>
                <a:uFillTx/>
                <a:latin typeface="Corbel" panose="020B0503020204020204"/>
                <a:ea typeface="+mn-ea"/>
                <a:cs typeface="+mn-cs"/>
              </a:rPr>
              <a:t>Lapsen oikeus osallisuuteen </a:t>
            </a:r>
          </a:p>
        </p:txBody>
      </p:sp>
    </p:spTree>
    <p:extLst>
      <p:ext uri="{BB962C8B-B14F-4D97-AF65-F5344CB8AC3E}">
        <p14:creationId xmlns:p14="http://schemas.microsoft.com/office/powerpoint/2010/main" val="1181630045"/>
      </p:ext>
    </p:extLst>
  </p:cSld>
  <p:clrMapOvr>
    <a:masterClrMapping/>
  </p:clrMapOvr>
  <mc:AlternateContent xmlns:mc="http://schemas.openxmlformats.org/markup-compatibility/2006">
    <mc:Choice xmlns:p14="http://schemas.microsoft.com/office/powerpoint/2010/main" Requires="p14">
      <p:transition spd="slow" p14:dur="225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4" name="Kuvan paikkamerkki 5">
            <a:extLst>
              <a:ext uri="{FF2B5EF4-FFF2-40B4-BE49-F238E27FC236}">
                <a16:creationId xmlns:a16="http://schemas.microsoft.com/office/drawing/2014/main" id="{79F3312C-D30B-1A32-7988-5D56757E51E8}"/>
              </a:ext>
            </a:extLst>
          </p:cNvPr>
          <p:cNvPicPr>
            <a:picLocks noChangeAspect="1"/>
          </p:cNvPicPr>
          <p:nvPr/>
        </p:nvPicPr>
        <p:blipFill rotWithShape="1">
          <a:blip r:embed="rId4"/>
          <a:srcRect t="16530" r="-2" b="16529"/>
          <a:stretch/>
        </p:blipFill>
        <p:spPr>
          <a:xfrm>
            <a:off x="9451238" y="2614426"/>
            <a:ext cx="2488929" cy="2495999"/>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noFill/>
          <a:ln>
            <a:noFill/>
          </a:ln>
        </p:spPr>
      </p:pic>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12</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8"/>
            <a:ext cx="6452601"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 osallisuus toteutuu</a:t>
            </a:r>
          </a:p>
        </p:txBody>
      </p:sp>
      <p:sp>
        <p:nvSpPr>
          <p:cNvPr id="12" name="Suorakulmio 11">
            <a:extLst>
              <a:ext uri="{FF2B5EF4-FFF2-40B4-BE49-F238E27FC236}">
                <a16:creationId xmlns:a16="http://schemas.microsoft.com/office/drawing/2014/main" id="{FF623C56-29C6-8B3A-2B43-5FDC76CB14A9}"/>
              </a:ext>
            </a:extLst>
          </p:cNvPr>
          <p:cNvSpPr/>
          <p:nvPr/>
        </p:nvSpPr>
        <p:spPr>
          <a:xfrm>
            <a:off x="530548" y="2015632"/>
            <a:ext cx="3208933" cy="6047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dirty="0">
                <a:solidFill>
                  <a:srgbClr val="FFFFFF"/>
                </a:solidFill>
                <a:latin typeface="Corbel" panose="020B0503020204020204"/>
              </a:rPr>
              <a:t>Arjen elämässä  ja kohtaamisissa.</a:t>
            </a:r>
          </a:p>
        </p:txBody>
      </p:sp>
      <p:sp>
        <p:nvSpPr>
          <p:cNvPr id="13" name="Suorakulmio 12">
            <a:extLst>
              <a:ext uri="{FF2B5EF4-FFF2-40B4-BE49-F238E27FC236}">
                <a16:creationId xmlns:a16="http://schemas.microsoft.com/office/drawing/2014/main" id="{BF083FC5-39C3-0C7F-5396-68DE1F3B3A12}"/>
              </a:ext>
            </a:extLst>
          </p:cNvPr>
          <p:cNvSpPr/>
          <p:nvPr/>
        </p:nvSpPr>
        <p:spPr>
          <a:xfrm>
            <a:off x="526191" y="3052906"/>
            <a:ext cx="3208933" cy="1619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spcBef>
                <a:spcPct val="0"/>
              </a:spcBef>
              <a:spcAft>
                <a:spcPct val="0"/>
              </a:spcAft>
            </a:pPr>
            <a:r>
              <a:rPr lang="fi-FI" sz="1600" dirty="0">
                <a:solidFill>
                  <a:srgbClr val="FFFFFF"/>
                </a:solidFill>
                <a:latin typeface="Corbel" panose="020B0503020204020204"/>
              </a:rPr>
              <a:t>Lapsista ja nuorista saadun jo olemassa olevan tiedon hyödyntämisessä palvelujen ja rakennetun ympäristön suunnittelussa ja kehittämisessä.</a:t>
            </a:r>
          </a:p>
        </p:txBody>
      </p:sp>
      <p:sp>
        <p:nvSpPr>
          <p:cNvPr id="14" name="Suorakulmio 13">
            <a:extLst>
              <a:ext uri="{FF2B5EF4-FFF2-40B4-BE49-F238E27FC236}">
                <a16:creationId xmlns:a16="http://schemas.microsoft.com/office/drawing/2014/main" id="{E4FB4E73-E25F-06BC-E86B-19DDA8715149}"/>
              </a:ext>
            </a:extLst>
          </p:cNvPr>
          <p:cNvSpPr/>
          <p:nvPr/>
        </p:nvSpPr>
        <p:spPr>
          <a:xfrm>
            <a:off x="519154" y="5104492"/>
            <a:ext cx="3208933" cy="1226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600" dirty="0">
                <a:solidFill>
                  <a:srgbClr val="FFFFFF"/>
                </a:solidFill>
                <a:latin typeface="Corbel" panose="020B0503020204020204"/>
              </a:rPr>
              <a:t>Lasten ja nuorten kuulemisissa palvelujen ja rakennetun ympäristön suunnittelussa ja kehittämisessä.</a:t>
            </a:r>
          </a:p>
        </p:txBody>
      </p:sp>
      <p:sp>
        <p:nvSpPr>
          <p:cNvPr id="21" name="Tekstiruutu 20">
            <a:extLst>
              <a:ext uri="{FF2B5EF4-FFF2-40B4-BE49-F238E27FC236}">
                <a16:creationId xmlns:a16="http://schemas.microsoft.com/office/drawing/2014/main" id="{3F73980F-42F7-AA72-8E82-B7A13F76FAC8}"/>
              </a:ext>
            </a:extLst>
          </p:cNvPr>
          <p:cNvSpPr txBox="1"/>
          <p:nvPr/>
        </p:nvSpPr>
        <p:spPr>
          <a:xfrm>
            <a:off x="4531304" y="2901624"/>
            <a:ext cx="5207913" cy="2011000"/>
          </a:xfrm>
          <a:prstGeom prst="rect">
            <a:avLst/>
          </a:prstGeom>
          <a:noFill/>
        </p:spPr>
        <p:txBody>
          <a:bodyPr wrap="square">
            <a:spAutoFit/>
          </a:bodyPr>
          <a:lstStyle/>
          <a:p>
            <a:pPr defTabSz="609585" eaLnBrk="0" fontAlgn="base" hangingPunct="0">
              <a:lnSpc>
                <a:spcPct val="150000"/>
              </a:lnSpc>
              <a:spcBef>
                <a:spcPct val="0"/>
              </a:spcBef>
              <a:defRPr/>
            </a:pPr>
            <a:r>
              <a:rPr lang="fi-FI" sz="2133" b="1" dirty="0">
                <a:solidFill>
                  <a:srgbClr val="FFFFFF"/>
                </a:solidFill>
                <a:latin typeface="Corbel" panose="020B0503020204020204" pitchFamily="34" charset="0"/>
                <a:ea typeface="Calibri" panose="020F0502020204030204" pitchFamily="34" charset="0"/>
                <a:cs typeface="Times New Roman" panose="02020603050405020304" pitchFamily="18" charset="0"/>
              </a:rPr>
              <a:t>O</a:t>
            </a:r>
            <a:r>
              <a:rPr lang="fi-FI" sz="2133" b="1" dirty="0" err="1">
                <a:solidFill>
                  <a:srgbClr val="FFFFFF"/>
                </a:solidFill>
                <a:latin typeface="Corbel" panose="020B0503020204020204" pitchFamily="34" charset="0"/>
                <a:ea typeface="Calibri" panose="020F0502020204030204" pitchFamily="34" charset="0"/>
                <a:cs typeface="Times New Roman" panose="02020603050405020304" pitchFamily="18" charset="0"/>
              </a:rPr>
              <a:t>sallisuus</a:t>
            </a:r>
            <a:r>
              <a:rPr lang="fi-FI" sz="2133" b="1" dirty="0">
                <a:solidFill>
                  <a:srgbClr val="FFFFFF"/>
                </a:solidFill>
                <a:latin typeface="Corbel" panose="020B0503020204020204" pitchFamily="34" charset="0"/>
                <a:ea typeface="Calibri" panose="020F0502020204030204" pitchFamily="34" charset="0"/>
                <a:cs typeface="Times New Roman" panose="02020603050405020304" pitchFamily="18" charset="0"/>
              </a:rPr>
              <a:t> toteutuu, </a:t>
            </a:r>
          </a:p>
          <a:p>
            <a:pPr defTabSz="609585" eaLnBrk="0" fontAlgn="base" hangingPunct="0">
              <a:lnSpc>
                <a:spcPct val="150000"/>
              </a:lnSpc>
              <a:spcBef>
                <a:spcPct val="0"/>
              </a:spcBef>
              <a:defRPr/>
            </a:pPr>
            <a:r>
              <a:rPr lang="fi-FI" sz="2133" b="1" dirty="0">
                <a:solidFill>
                  <a:srgbClr val="FFFFFF"/>
                </a:solidFill>
                <a:latin typeface="Corbel" panose="020B0503020204020204" pitchFamily="34" charset="0"/>
                <a:ea typeface="Calibri" panose="020F0502020204030204" pitchFamily="34" charset="0"/>
                <a:cs typeface="Times New Roman" panose="02020603050405020304" pitchFamily="18" charset="0"/>
              </a:rPr>
              <a:t>kun lapsella on kokemus siitä,</a:t>
            </a:r>
          </a:p>
          <a:p>
            <a:pPr defTabSz="609585" eaLnBrk="0" fontAlgn="base" hangingPunct="0">
              <a:lnSpc>
                <a:spcPct val="150000"/>
              </a:lnSpc>
              <a:spcBef>
                <a:spcPct val="0"/>
              </a:spcBef>
              <a:defRPr/>
            </a:pPr>
            <a:r>
              <a:rPr lang="fi-FI" sz="2133" b="1" dirty="0">
                <a:solidFill>
                  <a:srgbClr val="FFFFFF"/>
                </a:solidFill>
                <a:latin typeface="Corbel" panose="020B0503020204020204" pitchFamily="34" charset="0"/>
                <a:ea typeface="Calibri" panose="020F0502020204030204" pitchFamily="34" charset="0"/>
                <a:cs typeface="Times New Roman" panose="02020603050405020304" pitchFamily="18" charset="0"/>
              </a:rPr>
              <a:t>että hän on voinut vaikuttaa itseään koskevissa asioissa.</a:t>
            </a:r>
          </a:p>
        </p:txBody>
      </p:sp>
    </p:spTree>
    <p:custDataLst>
      <p:tags r:id="rId1"/>
    </p:custDataLst>
    <p:extLst>
      <p:ext uri="{BB962C8B-B14F-4D97-AF65-F5344CB8AC3E}">
        <p14:creationId xmlns:p14="http://schemas.microsoft.com/office/powerpoint/2010/main" val="18635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13</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7"/>
            <a:ext cx="6452601"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 työkaluja</a:t>
            </a:r>
          </a:p>
        </p:txBody>
      </p:sp>
      <p:sp>
        <p:nvSpPr>
          <p:cNvPr id="12" name="Suorakulmio 11">
            <a:extLst>
              <a:ext uri="{FF2B5EF4-FFF2-40B4-BE49-F238E27FC236}">
                <a16:creationId xmlns:a16="http://schemas.microsoft.com/office/drawing/2014/main" id="{FF623C56-29C6-8B3A-2B43-5FDC76CB14A9}"/>
              </a:ext>
            </a:extLst>
          </p:cNvPr>
          <p:cNvSpPr/>
          <p:nvPr/>
        </p:nvSpPr>
        <p:spPr>
          <a:xfrm>
            <a:off x="496207" y="1606533"/>
            <a:ext cx="9796880" cy="858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spcBef>
                <a:spcPct val="0"/>
              </a:spcBef>
              <a:spcAft>
                <a:spcPct val="0"/>
              </a:spcAft>
              <a:defRPr/>
            </a:pPr>
            <a:r>
              <a:rPr lang="fi-FI" sz="1600" b="1" dirty="0">
                <a:solidFill>
                  <a:srgbClr val="FFFFFF"/>
                </a:solidFill>
                <a:latin typeface="Corbel" panose="020B0503020204020204"/>
              </a:rPr>
              <a:t>Hyviä esimerkkejä Pelastakaa lapset ry:n Lapsivaikutusten arviointia lasten kanssa oppaasta:</a:t>
            </a:r>
          </a:p>
        </p:txBody>
      </p:sp>
      <p:sp>
        <p:nvSpPr>
          <p:cNvPr id="13" name="Suorakulmio 12">
            <a:extLst>
              <a:ext uri="{FF2B5EF4-FFF2-40B4-BE49-F238E27FC236}">
                <a16:creationId xmlns:a16="http://schemas.microsoft.com/office/drawing/2014/main" id="{BF083FC5-39C3-0C7F-5396-68DE1F3B3A12}"/>
              </a:ext>
            </a:extLst>
          </p:cNvPr>
          <p:cNvSpPr/>
          <p:nvPr/>
        </p:nvSpPr>
        <p:spPr>
          <a:xfrm>
            <a:off x="496207" y="2579085"/>
            <a:ext cx="3208933" cy="1741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lnSpc>
                <a:spcPts val="1733"/>
              </a:lnSpc>
              <a:spcBef>
                <a:spcPct val="0"/>
              </a:spcBef>
              <a:spcAft>
                <a:spcPct val="0"/>
              </a:spcAft>
              <a:defRPr/>
            </a:pPr>
            <a:r>
              <a:rPr lang="fi-FI" sz="1600" b="1" dirty="0">
                <a:solidFill>
                  <a:srgbClr val="FFFFFF"/>
                </a:solidFill>
                <a:latin typeface="Corbel" panose="020B0503020204020204"/>
              </a:rPr>
              <a:t>Pienimmille lapsille:</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Piirtäminen ja kuvat</a:t>
            </a:r>
          </a:p>
          <a:p>
            <a:pPr marL="228594" indent="-228594" defTabSz="609585" eaLnBrk="0" fontAlgn="base" hangingPunct="0">
              <a:lnSpc>
                <a:spcPts val="1733"/>
              </a:lnSpc>
              <a:spcBef>
                <a:spcPct val="0"/>
              </a:spcBef>
              <a:spcAft>
                <a:spcPct val="0"/>
              </a:spcAft>
              <a:buFontTx/>
              <a:buChar char="-"/>
              <a:defRPr/>
            </a:pPr>
            <a:r>
              <a:rPr lang="fi-FI" sz="1600" dirty="0" err="1">
                <a:solidFill>
                  <a:srgbClr val="FFFFFF"/>
                </a:solidFill>
                <a:latin typeface="Corbel" panose="020B0503020204020204"/>
              </a:rPr>
              <a:t>Sadutus</a:t>
            </a:r>
            <a:endParaRPr lang="fi-FI" sz="1600" dirty="0">
              <a:solidFill>
                <a:srgbClr val="FFFFFF"/>
              </a:solidFill>
              <a:latin typeface="Corbel" panose="020B0503020204020204"/>
            </a:endParaRP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Käsinukkehaastattelut</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Kartta-arviointi</a:t>
            </a:r>
          </a:p>
          <a:p>
            <a:pPr marL="838179" lvl="1" indent="-228594" defTabSz="609585" eaLnBrk="0" fontAlgn="base" hangingPunct="0">
              <a:lnSpc>
                <a:spcPts val="1733"/>
              </a:lnSpc>
              <a:spcBef>
                <a:spcPct val="0"/>
              </a:spcBef>
              <a:spcAft>
                <a:spcPct val="0"/>
              </a:spcAft>
              <a:buFontTx/>
              <a:buChar char="-"/>
            </a:pPr>
            <a:r>
              <a:rPr lang="fi-FI" sz="1600" dirty="0">
                <a:solidFill>
                  <a:srgbClr val="FFFFFF"/>
                </a:solidFill>
                <a:latin typeface="Corbel" panose="020B0503020204020204"/>
              </a:rPr>
              <a:t>hyvänäkökiikarit</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Leikkiminen </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Havainnointi </a:t>
            </a:r>
          </a:p>
        </p:txBody>
      </p:sp>
      <p:sp>
        <p:nvSpPr>
          <p:cNvPr id="14" name="Suorakulmio 13">
            <a:extLst>
              <a:ext uri="{FF2B5EF4-FFF2-40B4-BE49-F238E27FC236}">
                <a16:creationId xmlns:a16="http://schemas.microsoft.com/office/drawing/2014/main" id="{E4FB4E73-E25F-06BC-E86B-19DDA8715149}"/>
              </a:ext>
            </a:extLst>
          </p:cNvPr>
          <p:cNvSpPr/>
          <p:nvPr/>
        </p:nvSpPr>
        <p:spPr>
          <a:xfrm>
            <a:off x="3790180" y="2569239"/>
            <a:ext cx="3208933" cy="1741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lnSpc>
                <a:spcPts val="1733"/>
              </a:lnSpc>
              <a:spcBef>
                <a:spcPct val="0"/>
              </a:spcBef>
              <a:spcAft>
                <a:spcPct val="0"/>
              </a:spcAft>
              <a:defRPr/>
            </a:pPr>
            <a:r>
              <a:rPr lang="fi-FI" sz="1600" b="1" dirty="0">
                <a:solidFill>
                  <a:srgbClr val="FFFFFF"/>
                </a:solidFill>
                <a:latin typeface="Corbel" panose="020B0503020204020204"/>
              </a:rPr>
              <a:t>Kouluikäisille:</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Valokuvaus</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Kuvakollaasi</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Näytelmät</a:t>
            </a:r>
          </a:p>
          <a:p>
            <a:pPr marL="228594" indent="-228594" defTabSz="609585" eaLnBrk="0" fontAlgn="base" hangingPunct="0">
              <a:lnSpc>
                <a:spcPts val="1733"/>
              </a:lnSpc>
              <a:spcBef>
                <a:spcPct val="0"/>
              </a:spcBef>
              <a:spcAft>
                <a:spcPct val="0"/>
              </a:spcAft>
              <a:buFontTx/>
              <a:buChar char="-"/>
              <a:defRPr/>
            </a:pPr>
            <a:r>
              <a:rPr lang="fi-FI" sz="1600" dirty="0">
                <a:solidFill>
                  <a:srgbClr val="FFFFFF"/>
                </a:solidFill>
                <a:latin typeface="Corbel" panose="020B0503020204020204"/>
              </a:rPr>
              <a:t>Minun mielestäni  kuvat</a:t>
            </a:r>
          </a:p>
          <a:p>
            <a:pPr marL="228594" indent="-228594" defTabSz="609585" eaLnBrk="0" fontAlgn="base" hangingPunct="0">
              <a:lnSpc>
                <a:spcPts val="1733"/>
              </a:lnSpc>
              <a:spcBef>
                <a:spcPct val="0"/>
              </a:spcBef>
              <a:spcAft>
                <a:spcPct val="0"/>
              </a:spcAft>
              <a:buFontTx/>
              <a:buChar char="-"/>
              <a:defRPr/>
            </a:pPr>
            <a:endParaRPr lang="fi-FI" sz="1600" dirty="0">
              <a:solidFill>
                <a:srgbClr val="FFFFFF"/>
              </a:solidFill>
              <a:latin typeface="Corbel" panose="020B0503020204020204"/>
            </a:endParaRPr>
          </a:p>
          <a:p>
            <a:pPr marL="228594" indent="-228594" defTabSz="609585" eaLnBrk="0" fontAlgn="base" hangingPunct="0">
              <a:lnSpc>
                <a:spcPts val="1733"/>
              </a:lnSpc>
              <a:spcBef>
                <a:spcPct val="0"/>
              </a:spcBef>
              <a:spcAft>
                <a:spcPct val="0"/>
              </a:spcAft>
              <a:buFontTx/>
              <a:buChar char="-"/>
              <a:defRPr/>
            </a:pPr>
            <a:endParaRPr lang="fi-FI" sz="1600" dirty="0">
              <a:solidFill>
                <a:srgbClr val="FFFFFF"/>
              </a:solidFill>
              <a:latin typeface="Corbel" panose="020B0503020204020204"/>
            </a:endParaRPr>
          </a:p>
        </p:txBody>
      </p:sp>
      <p:sp>
        <p:nvSpPr>
          <p:cNvPr id="5" name="Suorakulmio 4">
            <a:extLst>
              <a:ext uri="{FF2B5EF4-FFF2-40B4-BE49-F238E27FC236}">
                <a16:creationId xmlns:a16="http://schemas.microsoft.com/office/drawing/2014/main" id="{896C2E21-D010-D9AC-C444-65AE4730521B}"/>
              </a:ext>
            </a:extLst>
          </p:cNvPr>
          <p:cNvSpPr/>
          <p:nvPr/>
        </p:nvSpPr>
        <p:spPr>
          <a:xfrm>
            <a:off x="7084154" y="2579084"/>
            <a:ext cx="3208933" cy="1741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lnSpc>
                <a:spcPts val="1733"/>
              </a:lnSpc>
              <a:spcBef>
                <a:spcPct val="0"/>
              </a:spcBef>
              <a:spcAft>
                <a:spcPct val="0"/>
              </a:spcAft>
              <a:defRPr/>
            </a:pPr>
            <a:r>
              <a:rPr lang="fi-FI" sz="1600" b="1" dirty="0">
                <a:solidFill>
                  <a:srgbClr val="FFFFFF"/>
                </a:solidFill>
                <a:latin typeface="Corbel" panose="020B0503020204020204"/>
              </a:rPr>
              <a:t>Nuorille:</a:t>
            </a:r>
          </a:p>
          <a:p>
            <a:pPr defTabSz="609585" eaLnBrk="0" fontAlgn="base" hangingPunct="0">
              <a:lnSpc>
                <a:spcPts val="1733"/>
              </a:lnSpc>
              <a:spcBef>
                <a:spcPct val="0"/>
              </a:spcBef>
              <a:spcAft>
                <a:spcPct val="0"/>
              </a:spcAft>
              <a:defRPr/>
            </a:pPr>
            <a:r>
              <a:rPr lang="fi-FI" sz="1600" dirty="0">
                <a:solidFill>
                  <a:srgbClr val="FFFFFF"/>
                </a:solidFill>
                <a:latin typeface="Corbel" panose="020B0503020204020204"/>
              </a:rPr>
              <a:t>-  Ryhmäkeskustelut </a:t>
            </a:r>
          </a:p>
          <a:p>
            <a:pPr defTabSz="609585" eaLnBrk="0" fontAlgn="base" hangingPunct="0">
              <a:lnSpc>
                <a:spcPts val="1733"/>
              </a:lnSpc>
              <a:spcBef>
                <a:spcPct val="0"/>
              </a:spcBef>
              <a:spcAft>
                <a:spcPct val="0"/>
              </a:spcAft>
              <a:defRPr/>
            </a:pPr>
            <a:r>
              <a:rPr lang="fi-FI" sz="1600" dirty="0">
                <a:solidFill>
                  <a:srgbClr val="FFFFFF"/>
                </a:solidFill>
                <a:latin typeface="Corbel" panose="020B0503020204020204"/>
              </a:rPr>
              <a:t>-  Kyselyt</a:t>
            </a:r>
          </a:p>
          <a:p>
            <a:pPr defTabSz="609585" eaLnBrk="0" fontAlgn="base" hangingPunct="0">
              <a:lnSpc>
                <a:spcPts val="1733"/>
              </a:lnSpc>
              <a:spcBef>
                <a:spcPct val="0"/>
              </a:spcBef>
              <a:spcAft>
                <a:spcPct val="0"/>
              </a:spcAft>
              <a:defRPr/>
            </a:pPr>
            <a:r>
              <a:rPr lang="fi-FI" sz="1600" dirty="0">
                <a:solidFill>
                  <a:srgbClr val="FFFFFF"/>
                </a:solidFill>
                <a:latin typeface="Corbel" panose="020B0503020204020204"/>
              </a:rPr>
              <a:t>-  Musiikki</a:t>
            </a:r>
          </a:p>
          <a:p>
            <a:pPr defTabSz="609585" eaLnBrk="0" fontAlgn="base" hangingPunct="0">
              <a:lnSpc>
                <a:spcPts val="1733"/>
              </a:lnSpc>
              <a:spcBef>
                <a:spcPct val="0"/>
              </a:spcBef>
              <a:spcAft>
                <a:spcPct val="0"/>
              </a:spcAft>
              <a:defRPr/>
            </a:pPr>
            <a:r>
              <a:rPr lang="fi-FI" sz="1600" dirty="0">
                <a:solidFill>
                  <a:srgbClr val="FFFFFF"/>
                </a:solidFill>
                <a:latin typeface="Corbel" panose="020B0503020204020204"/>
              </a:rPr>
              <a:t>-  Sarjakuva</a:t>
            </a:r>
          </a:p>
          <a:p>
            <a:pPr defTabSz="609585" eaLnBrk="0" fontAlgn="base" hangingPunct="0">
              <a:lnSpc>
                <a:spcPts val="1733"/>
              </a:lnSpc>
              <a:spcBef>
                <a:spcPct val="0"/>
              </a:spcBef>
              <a:spcAft>
                <a:spcPct val="0"/>
              </a:spcAft>
              <a:defRPr/>
            </a:pPr>
            <a:r>
              <a:rPr lang="fi-FI" sz="1600" dirty="0">
                <a:solidFill>
                  <a:srgbClr val="FFFFFF"/>
                </a:solidFill>
                <a:latin typeface="Corbel" panose="020B0503020204020204"/>
              </a:rPr>
              <a:t>-  Kirjoitelma</a:t>
            </a:r>
          </a:p>
          <a:p>
            <a:pPr defTabSz="609585" eaLnBrk="0" fontAlgn="base" hangingPunct="0">
              <a:lnSpc>
                <a:spcPts val="1733"/>
              </a:lnSpc>
              <a:spcBef>
                <a:spcPct val="0"/>
              </a:spcBef>
              <a:spcAft>
                <a:spcPct val="0"/>
              </a:spcAft>
              <a:defRPr/>
            </a:pPr>
            <a:endParaRPr lang="fi-FI" sz="1600" dirty="0">
              <a:solidFill>
                <a:srgbClr val="FFFFFF"/>
              </a:solidFill>
              <a:latin typeface="Corbel" panose="020B0503020204020204"/>
            </a:endParaRPr>
          </a:p>
        </p:txBody>
      </p:sp>
      <p:sp>
        <p:nvSpPr>
          <p:cNvPr id="6" name="Suorakulmio 5">
            <a:extLst>
              <a:ext uri="{FF2B5EF4-FFF2-40B4-BE49-F238E27FC236}">
                <a16:creationId xmlns:a16="http://schemas.microsoft.com/office/drawing/2014/main" id="{374705E0-E81A-BF67-C4ED-70C0536706ED}"/>
              </a:ext>
            </a:extLst>
          </p:cNvPr>
          <p:cNvSpPr/>
          <p:nvPr/>
        </p:nvSpPr>
        <p:spPr>
          <a:xfrm>
            <a:off x="496207" y="4392753"/>
            <a:ext cx="9796880" cy="2306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eaLnBrk="0" fontAlgn="base" hangingPunct="0">
              <a:spcBef>
                <a:spcPct val="0"/>
              </a:spcBef>
              <a:spcAft>
                <a:spcPct val="0"/>
              </a:spcAft>
              <a:defRPr/>
            </a:pPr>
            <a:r>
              <a:rPr lang="fi-FI" sz="1600" b="1" dirty="0">
                <a:solidFill>
                  <a:srgbClr val="FFFFFF"/>
                </a:solidFill>
                <a:latin typeface="Corbel" panose="020B0503020204020204"/>
              </a:rPr>
              <a:t>Hyviä työkaluja/menetelmiä ovat myös: </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Skididialogi (https://www.lahti.fi/kasvatus-ja-koulutus/perusopetus/opetussuunnitelma/skididialogi)</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Digiraati (https://digiraati.fi/?headless=false)</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Lasten ja nuorten aloitelaatikko</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Asiakasraadit</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Kokemusasiantuntijoiden käyttö</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Osallistava budjetointi</a:t>
            </a:r>
          </a:p>
          <a:p>
            <a:pPr marL="228594" indent="-228594" defTabSz="609585" eaLnBrk="0" fontAlgn="base" hangingPunct="0">
              <a:spcBef>
                <a:spcPct val="0"/>
              </a:spcBef>
              <a:spcAft>
                <a:spcPct val="0"/>
              </a:spcAft>
              <a:buFontTx/>
              <a:buChar char="-"/>
            </a:pPr>
            <a:r>
              <a:rPr lang="fi-FI" sz="1600" dirty="0">
                <a:solidFill>
                  <a:srgbClr val="FFFFFF"/>
                </a:solidFill>
                <a:latin typeface="Corbel" panose="020B0503020204020204"/>
              </a:rPr>
              <a:t>Lapsikeskeinen palvelumuotoilu </a:t>
            </a:r>
            <a:endParaRPr lang="fi-FI" sz="1600" b="1" dirty="0">
              <a:solidFill>
                <a:srgbClr val="FFFFFF"/>
              </a:solidFill>
              <a:latin typeface="Corbel" panose="020B0503020204020204"/>
            </a:endParaRPr>
          </a:p>
        </p:txBody>
      </p:sp>
      <p:pic>
        <p:nvPicPr>
          <p:cNvPr id="4" name="Kuvan paikkamerkki 5">
            <a:extLst>
              <a:ext uri="{FF2B5EF4-FFF2-40B4-BE49-F238E27FC236}">
                <a16:creationId xmlns:a16="http://schemas.microsoft.com/office/drawing/2014/main" id="{79F3312C-D30B-1A32-7988-5D56757E51E8}"/>
              </a:ext>
            </a:extLst>
          </p:cNvPr>
          <p:cNvPicPr>
            <a:picLocks noChangeAspect="1"/>
          </p:cNvPicPr>
          <p:nvPr/>
        </p:nvPicPr>
        <p:blipFill rotWithShape="1">
          <a:blip r:embed="rId4"/>
          <a:srcRect t="16530" r="-2" b="16529"/>
          <a:stretch/>
        </p:blipFill>
        <p:spPr>
          <a:xfrm>
            <a:off x="9300922" y="985568"/>
            <a:ext cx="2836949" cy="2845008"/>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4 w 6848864"/>
              <a:gd name="connsiteY4" fmla="*/ 3429020 h 6858000"/>
              <a:gd name="connsiteX5" fmla="*/ 6848863 w 6848864"/>
              <a:gd name="connsiteY5" fmla="*/ 0 h 6858000"/>
              <a:gd name="connsiteX6" fmla="*/ 6848864 w 6848864"/>
              <a:gd name="connsiteY6" fmla="*/ 0 h 6858000"/>
              <a:gd name="connsiteX7" fmla="*/ 6848864 w 6848864"/>
              <a:gd name="connsiteY7" fmla="*/ 3428980 h 6858000"/>
              <a:gd name="connsiteX8" fmla="*/ 6848863 w 6848864"/>
              <a:gd name="connsiteY8" fmla="*/ 3428960 h 6858000"/>
              <a:gd name="connsiteX9" fmla="*/ 6848863 w 6848864"/>
              <a:gd name="connsiteY9" fmla="*/ 0 h 6858000"/>
              <a:gd name="connsiteX10" fmla="*/ 1996588 w 6848864"/>
              <a:gd name="connsiteY10" fmla="*/ 0 h 6858000"/>
              <a:gd name="connsiteX11" fmla="*/ 3952612 w 6848864"/>
              <a:gd name="connsiteY11" fmla="*/ 1594205 h 6858000"/>
              <a:gd name="connsiteX12" fmla="*/ 3960306 w 6848864"/>
              <a:gd name="connsiteY12" fmla="*/ 1644622 h 6858000"/>
              <a:gd name="connsiteX13" fmla="*/ 4075116 w 6848864"/>
              <a:gd name="connsiteY13" fmla="*/ 1589315 h 6858000"/>
              <a:gd name="connsiteX14" fmla="*/ 4852278 w 6848864"/>
              <a:gd name="connsiteY14" fmla="*/ 1432413 h 6858000"/>
              <a:gd name="connsiteX15" fmla="*/ 6838557 w 6848864"/>
              <a:gd name="connsiteY15" fmla="*/ 3224861 h 6858000"/>
              <a:gd name="connsiteX16" fmla="*/ 6848863 w 6848864"/>
              <a:gd name="connsiteY16" fmla="*/ 3428960 h 6858000"/>
              <a:gd name="connsiteX17" fmla="*/ 6848863 w 6848864"/>
              <a:gd name="connsiteY17" fmla="*/ 3429040 h 6858000"/>
              <a:gd name="connsiteX18" fmla="*/ 6838557 w 6848864"/>
              <a:gd name="connsiteY18" fmla="*/ 3633140 h 6858000"/>
              <a:gd name="connsiteX19" fmla="*/ 4852278 w 6848864"/>
              <a:gd name="connsiteY19" fmla="*/ 5425587 h 6858000"/>
              <a:gd name="connsiteX20" fmla="*/ 4008570 w 6848864"/>
              <a:gd name="connsiteY20" fmla="*/ 5239088 h 6858000"/>
              <a:gd name="connsiteX21" fmla="*/ 3960218 w 6848864"/>
              <a:gd name="connsiteY21" fmla="*/ 5213955 h 6858000"/>
              <a:gd name="connsiteX22" fmla="*/ 3952612 w 6848864"/>
              <a:gd name="connsiteY22" fmla="*/ 5263795 h 6858000"/>
              <a:gd name="connsiteX23" fmla="*/ 1996588 w 6848864"/>
              <a:gd name="connsiteY23" fmla="*/ 6858000 h 6858000"/>
              <a:gd name="connsiteX24" fmla="*/ 1 w 6848864"/>
              <a:gd name="connsiteY24" fmla="*/ 4861413 h 6858000"/>
              <a:gd name="connsiteX25" fmla="*/ 584788 w 6848864"/>
              <a:gd name="connsiteY25" fmla="*/ 3449613 h 6858000"/>
              <a:gd name="connsiteX26" fmla="*/ 607468 w 6848864"/>
              <a:gd name="connsiteY26" fmla="*/ 3429000 h 6858000"/>
              <a:gd name="connsiteX27" fmla="*/ 584788 w 6848864"/>
              <a:gd name="connsiteY27" fmla="*/ 3408388 h 6858000"/>
              <a:gd name="connsiteX28" fmla="*/ 1 w 6848864"/>
              <a:gd name="connsiteY28" fmla="*/ 1996587 h 6858000"/>
              <a:gd name="connsiteX29" fmla="*/ 1996588 w 6848864"/>
              <a:gd name="connsiteY29" fmla="*/ 0 h 6858000"/>
              <a:gd name="connsiteX30" fmla="*/ 0 w 6848864"/>
              <a:gd name="connsiteY30" fmla="*/ 6858000 h 6858000"/>
              <a:gd name="connsiteX31" fmla="*/ 1 w 6848864"/>
              <a:gd name="connsiteY31" fmla="*/ 0 h 6858000"/>
              <a:gd name="connsiteX32" fmla="*/ 1 w 6848864"/>
              <a:gd name="connsiteY32" fmla="*/ 1996587 h 6858000"/>
              <a:gd name="connsiteX33" fmla="*/ 1 w 6848864"/>
              <a:gd name="connsiteY33" fmla="*/ 4861413 h 6858000"/>
              <a:gd name="connsiteX34" fmla="*/ 1 w 6848864"/>
              <a:gd name="connsiteY34" fmla="*/ 6858000 h 6858000"/>
              <a:gd name="connsiteX35" fmla="*/ 0 w 6848864"/>
              <a:gd name="connsiteY35"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0 h 6858000"/>
              <a:gd name="connsiteX32" fmla="*/ 0 w 6848863"/>
              <a:gd name="connsiteY32" fmla="*/ 1996587 h 6858000"/>
              <a:gd name="connsiteX33" fmla="*/ 0 w 6848863"/>
              <a:gd name="connsiteY33" fmla="*/ 4861413 h 6858000"/>
              <a:gd name="connsiteX34" fmla="*/ 0 w 6848863"/>
              <a:gd name="connsiteY34"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6858000 h 6858000"/>
              <a:gd name="connsiteX31" fmla="*/ 0 w 6848863"/>
              <a:gd name="connsiteY31" fmla="*/ 1996587 h 6858000"/>
              <a:gd name="connsiteX32" fmla="*/ 0 w 6848863"/>
              <a:gd name="connsiteY32" fmla="*/ 4861413 h 6858000"/>
              <a:gd name="connsiteX33" fmla="*/ 0 w 6848863"/>
              <a:gd name="connsiteY33" fmla="*/ 685800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30" fmla="*/ 0 w 6848863"/>
              <a:gd name="connsiteY30" fmla="*/ 4861413 h 6858000"/>
              <a:gd name="connsiteX31" fmla="*/ 0 w 6848863"/>
              <a:gd name="connsiteY31" fmla="*/ 1996587 h 6858000"/>
              <a:gd name="connsiteX32" fmla="*/ 0 w 6848863"/>
              <a:gd name="connsiteY32" fmla="*/ 4861413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48862 w 6848863"/>
              <a:gd name="connsiteY17" fmla="*/ 3429040 h 6858000"/>
              <a:gd name="connsiteX18" fmla="*/ 6838556 w 6848863"/>
              <a:gd name="connsiteY18" fmla="*/ 3633140 h 6858000"/>
              <a:gd name="connsiteX19" fmla="*/ 4852277 w 6848863"/>
              <a:gd name="connsiteY19" fmla="*/ 5425587 h 6858000"/>
              <a:gd name="connsiteX20" fmla="*/ 4008569 w 6848863"/>
              <a:gd name="connsiteY20" fmla="*/ 5239088 h 6858000"/>
              <a:gd name="connsiteX21" fmla="*/ 3960217 w 6848863"/>
              <a:gd name="connsiteY21" fmla="*/ 5213955 h 6858000"/>
              <a:gd name="connsiteX22" fmla="*/ 3952611 w 6848863"/>
              <a:gd name="connsiteY22" fmla="*/ 5263795 h 6858000"/>
              <a:gd name="connsiteX23" fmla="*/ 1996587 w 6848863"/>
              <a:gd name="connsiteY23" fmla="*/ 6858000 h 6858000"/>
              <a:gd name="connsiteX24" fmla="*/ 0 w 6848863"/>
              <a:gd name="connsiteY24" fmla="*/ 4861413 h 6858000"/>
              <a:gd name="connsiteX25" fmla="*/ 584787 w 6848863"/>
              <a:gd name="connsiteY25" fmla="*/ 3449613 h 6858000"/>
              <a:gd name="connsiteX26" fmla="*/ 607467 w 6848863"/>
              <a:gd name="connsiteY26" fmla="*/ 3429000 h 6858000"/>
              <a:gd name="connsiteX27" fmla="*/ 584787 w 6848863"/>
              <a:gd name="connsiteY27" fmla="*/ 3408388 h 6858000"/>
              <a:gd name="connsiteX28" fmla="*/ 0 w 6848863"/>
              <a:gd name="connsiteY28" fmla="*/ 1996587 h 6858000"/>
              <a:gd name="connsiteX29" fmla="*/ 1996587 w 6848863"/>
              <a:gd name="connsiteY29"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48862 w 6848863"/>
              <a:gd name="connsiteY16" fmla="*/ 3428960 h 6858000"/>
              <a:gd name="connsiteX17" fmla="*/ 6838556 w 6848863"/>
              <a:gd name="connsiteY17" fmla="*/ 3633140 h 6858000"/>
              <a:gd name="connsiteX18" fmla="*/ 4852277 w 6848863"/>
              <a:gd name="connsiteY18" fmla="*/ 5425587 h 6858000"/>
              <a:gd name="connsiteX19" fmla="*/ 4008569 w 6848863"/>
              <a:gd name="connsiteY19" fmla="*/ 5239088 h 6858000"/>
              <a:gd name="connsiteX20" fmla="*/ 3960217 w 6848863"/>
              <a:gd name="connsiteY20" fmla="*/ 5213955 h 6858000"/>
              <a:gd name="connsiteX21" fmla="*/ 3952611 w 6848863"/>
              <a:gd name="connsiteY21" fmla="*/ 5263795 h 6858000"/>
              <a:gd name="connsiteX22" fmla="*/ 1996587 w 6848863"/>
              <a:gd name="connsiteY22" fmla="*/ 6858000 h 6858000"/>
              <a:gd name="connsiteX23" fmla="*/ 0 w 6848863"/>
              <a:gd name="connsiteY23" fmla="*/ 4861413 h 6858000"/>
              <a:gd name="connsiteX24" fmla="*/ 584787 w 6848863"/>
              <a:gd name="connsiteY24" fmla="*/ 3449613 h 6858000"/>
              <a:gd name="connsiteX25" fmla="*/ 607467 w 6848863"/>
              <a:gd name="connsiteY25" fmla="*/ 3429000 h 6858000"/>
              <a:gd name="connsiteX26" fmla="*/ 584787 w 6848863"/>
              <a:gd name="connsiteY26" fmla="*/ 3408388 h 6858000"/>
              <a:gd name="connsiteX27" fmla="*/ 0 w 6848863"/>
              <a:gd name="connsiteY27" fmla="*/ 1996587 h 6858000"/>
              <a:gd name="connsiteX28" fmla="*/ 1996587 w 6848863"/>
              <a:gd name="connsiteY28"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3428960 h 6858000"/>
              <a:gd name="connsiteX9" fmla="*/ 6848862 w 6848863"/>
              <a:gd name="connsiteY9" fmla="*/ 0 h 6858000"/>
              <a:gd name="connsiteX10" fmla="*/ 1996587 w 6848863"/>
              <a:gd name="connsiteY10" fmla="*/ 0 h 6858000"/>
              <a:gd name="connsiteX11" fmla="*/ 3952611 w 6848863"/>
              <a:gd name="connsiteY11" fmla="*/ 1594205 h 6858000"/>
              <a:gd name="connsiteX12" fmla="*/ 3960305 w 6848863"/>
              <a:gd name="connsiteY12" fmla="*/ 1644622 h 6858000"/>
              <a:gd name="connsiteX13" fmla="*/ 4075115 w 6848863"/>
              <a:gd name="connsiteY13" fmla="*/ 1589315 h 6858000"/>
              <a:gd name="connsiteX14" fmla="*/ 4852277 w 6848863"/>
              <a:gd name="connsiteY14" fmla="*/ 1432413 h 6858000"/>
              <a:gd name="connsiteX15" fmla="*/ 6838556 w 6848863"/>
              <a:gd name="connsiteY15" fmla="*/ 3224861 h 6858000"/>
              <a:gd name="connsiteX16" fmla="*/ 6838556 w 6848863"/>
              <a:gd name="connsiteY16" fmla="*/ 3633140 h 6858000"/>
              <a:gd name="connsiteX17" fmla="*/ 4852277 w 6848863"/>
              <a:gd name="connsiteY17" fmla="*/ 5425587 h 6858000"/>
              <a:gd name="connsiteX18" fmla="*/ 4008569 w 6848863"/>
              <a:gd name="connsiteY18" fmla="*/ 5239088 h 6858000"/>
              <a:gd name="connsiteX19" fmla="*/ 3960217 w 6848863"/>
              <a:gd name="connsiteY19" fmla="*/ 5213955 h 6858000"/>
              <a:gd name="connsiteX20" fmla="*/ 3952611 w 6848863"/>
              <a:gd name="connsiteY20" fmla="*/ 5263795 h 6858000"/>
              <a:gd name="connsiteX21" fmla="*/ 1996587 w 6848863"/>
              <a:gd name="connsiteY21" fmla="*/ 6858000 h 6858000"/>
              <a:gd name="connsiteX22" fmla="*/ 0 w 6848863"/>
              <a:gd name="connsiteY22" fmla="*/ 4861413 h 6858000"/>
              <a:gd name="connsiteX23" fmla="*/ 584787 w 6848863"/>
              <a:gd name="connsiteY23" fmla="*/ 3449613 h 6858000"/>
              <a:gd name="connsiteX24" fmla="*/ 607467 w 6848863"/>
              <a:gd name="connsiteY24" fmla="*/ 3429000 h 6858000"/>
              <a:gd name="connsiteX25" fmla="*/ 584787 w 6848863"/>
              <a:gd name="connsiteY25" fmla="*/ 3408388 h 6858000"/>
              <a:gd name="connsiteX26" fmla="*/ 0 w 6848863"/>
              <a:gd name="connsiteY26" fmla="*/ 1996587 h 6858000"/>
              <a:gd name="connsiteX27" fmla="*/ 1996587 w 6848863"/>
              <a:gd name="connsiteY27"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2 w 6848863"/>
              <a:gd name="connsiteY5" fmla="*/ 0 h 6858000"/>
              <a:gd name="connsiteX6" fmla="*/ 6848863 w 6848863"/>
              <a:gd name="connsiteY6" fmla="*/ 0 h 6858000"/>
              <a:gd name="connsiteX7" fmla="*/ 6848863 w 6848863"/>
              <a:gd name="connsiteY7" fmla="*/ 3428980 h 6858000"/>
              <a:gd name="connsiteX8" fmla="*/ 6848862 w 6848863"/>
              <a:gd name="connsiteY8" fmla="*/ 0 h 6858000"/>
              <a:gd name="connsiteX9" fmla="*/ 1996587 w 6848863"/>
              <a:gd name="connsiteY9" fmla="*/ 0 h 6858000"/>
              <a:gd name="connsiteX10" fmla="*/ 3952611 w 6848863"/>
              <a:gd name="connsiteY10" fmla="*/ 1594205 h 6858000"/>
              <a:gd name="connsiteX11" fmla="*/ 3960305 w 6848863"/>
              <a:gd name="connsiteY11" fmla="*/ 1644622 h 6858000"/>
              <a:gd name="connsiteX12" fmla="*/ 4075115 w 6848863"/>
              <a:gd name="connsiteY12" fmla="*/ 1589315 h 6858000"/>
              <a:gd name="connsiteX13" fmla="*/ 4852277 w 6848863"/>
              <a:gd name="connsiteY13" fmla="*/ 1432413 h 6858000"/>
              <a:gd name="connsiteX14" fmla="*/ 6838556 w 6848863"/>
              <a:gd name="connsiteY14" fmla="*/ 3224861 h 6858000"/>
              <a:gd name="connsiteX15" fmla="*/ 6838556 w 6848863"/>
              <a:gd name="connsiteY15" fmla="*/ 3633140 h 6858000"/>
              <a:gd name="connsiteX16" fmla="*/ 4852277 w 6848863"/>
              <a:gd name="connsiteY16" fmla="*/ 5425587 h 6858000"/>
              <a:gd name="connsiteX17" fmla="*/ 4008569 w 6848863"/>
              <a:gd name="connsiteY17" fmla="*/ 5239088 h 6858000"/>
              <a:gd name="connsiteX18" fmla="*/ 3960217 w 6848863"/>
              <a:gd name="connsiteY18" fmla="*/ 5213955 h 6858000"/>
              <a:gd name="connsiteX19" fmla="*/ 3952611 w 6848863"/>
              <a:gd name="connsiteY19" fmla="*/ 5263795 h 6858000"/>
              <a:gd name="connsiteX20" fmla="*/ 1996587 w 6848863"/>
              <a:gd name="connsiteY20" fmla="*/ 6858000 h 6858000"/>
              <a:gd name="connsiteX21" fmla="*/ 0 w 6848863"/>
              <a:gd name="connsiteY21" fmla="*/ 4861413 h 6858000"/>
              <a:gd name="connsiteX22" fmla="*/ 584787 w 6848863"/>
              <a:gd name="connsiteY22" fmla="*/ 3449613 h 6858000"/>
              <a:gd name="connsiteX23" fmla="*/ 607467 w 6848863"/>
              <a:gd name="connsiteY23" fmla="*/ 3429000 h 6858000"/>
              <a:gd name="connsiteX24" fmla="*/ 584787 w 6848863"/>
              <a:gd name="connsiteY24" fmla="*/ 3408388 h 6858000"/>
              <a:gd name="connsiteX25" fmla="*/ 0 w 6848863"/>
              <a:gd name="connsiteY25" fmla="*/ 1996587 h 6858000"/>
              <a:gd name="connsiteX26" fmla="*/ 1996587 w 6848863"/>
              <a:gd name="connsiteY26"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6848863 w 6848863"/>
              <a:gd name="connsiteY5" fmla="*/ 3428980 h 6858000"/>
              <a:gd name="connsiteX6" fmla="*/ 6848863 w 6848863"/>
              <a:gd name="connsiteY6" fmla="*/ 0 h 6858000"/>
              <a:gd name="connsiteX7" fmla="*/ 6848863 w 6848863"/>
              <a:gd name="connsiteY7" fmla="*/ 3428980 h 6858000"/>
              <a:gd name="connsiteX8" fmla="*/ 1996587 w 6848863"/>
              <a:gd name="connsiteY8" fmla="*/ 0 h 6858000"/>
              <a:gd name="connsiteX9" fmla="*/ 3952611 w 6848863"/>
              <a:gd name="connsiteY9" fmla="*/ 1594205 h 6858000"/>
              <a:gd name="connsiteX10" fmla="*/ 3960305 w 6848863"/>
              <a:gd name="connsiteY10" fmla="*/ 1644622 h 6858000"/>
              <a:gd name="connsiteX11" fmla="*/ 4075115 w 6848863"/>
              <a:gd name="connsiteY11" fmla="*/ 1589315 h 6858000"/>
              <a:gd name="connsiteX12" fmla="*/ 4852277 w 6848863"/>
              <a:gd name="connsiteY12" fmla="*/ 1432413 h 6858000"/>
              <a:gd name="connsiteX13" fmla="*/ 6838556 w 6848863"/>
              <a:gd name="connsiteY13" fmla="*/ 3224861 h 6858000"/>
              <a:gd name="connsiteX14" fmla="*/ 6838556 w 6848863"/>
              <a:gd name="connsiteY14" fmla="*/ 3633140 h 6858000"/>
              <a:gd name="connsiteX15" fmla="*/ 4852277 w 6848863"/>
              <a:gd name="connsiteY15" fmla="*/ 5425587 h 6858000"/>
              <a:gd name="connsiteX16" fmla="*/ 4008569 w 6848863"/>
              <a:gd name="connsiteY16" fmla="*/ 5239088 h 6858000"/>
              <a:gd name="connsiteX17" fmla="*/ 3960217 w 6848863"/>
              <a:gd name="connsiteY17" fmla="*/ 5213955 h 6858000"/>
              <a:gd name="connsiteX18" fmla="*/ 3952611 w 6848863"/>
              <a:gd name="connsiteY18" fmla="*/ 5263795 h 6858000"/>
              <a:gd name="connsiteX19" fmla="*/ 1996587 w 6848863"/>
              <a:gd name="connsiteY19" fmla="*/ 6858000 h 6858000"/>
              <a:gd name="connsiteX20" fmla="*/ 0 w 6848863"/>
              <a:gd name="connsiteY20" fmla="*/ 4861413 h 6858000"/>
              <a:gd name="connsiteX21" fmla="*/ 584787 w 6848863"/>
              <a:gd name="connsiteY21" fmla="*/ 3449613 h 6858000"/>
              <a:gd name="connsiteX22" fmla="*/ 607467 w 6848863"/>
              <a:gd name="connsiteY22" fmla="*/ 3429000 h 6858000"/>
              <a:gd name="connsiteX23" fmla="*/ 584787 w 6848863"/>
              <a:gd name="connsiteY23" fmla="*/ 3408388 h 6858000"/>
              <a:gd name="connsiteX24" fmla="*/ 0 w 6848863"/>
              <a:gd name="connsiteY24" fmla="*/ 1996587 h 6858000"/>
              <a:gd name="connsiteX25" fmla="*/ 1996587 w 6848863"/>
              <a:gd name="connsiteY25" fmla="*/ 0 h 6858000"/>
              <a:gd name="connsiteX0" fmla="*/ 6848863 w 6848863"/>
              <a:gd name="connsiteY0" fmla="*/ 3429020 h 6858000"/>
              <a:gd name="connsiteX1" fmla="*/ 6848863 w 6848863"/>
              <a:gd name="connsiteY1" fmla="*/ 6858000 h 6858000"/>
              <a:gd name="connsiteX2" fmla="*/ 6848862 w 6848863"/>
              <a:gd name="connsiteY2" fmla="*/ 6858000 h 6858000"/>
              <a:gd name="connsiteX3" fmla="*/ 6848862 w 6848863"/>
              <a:gd name="connsiteY3" fmla="*/ 3429040 h 6858000"/>
              <a:gd name="connsiteX4" fmla="*/ 6848863 w 6848863"/>
              <a:gd name="connsiteY4" fmla="*/ 3429020 h 6858000"/>
              <a:gd name="connsiteX5" fmla="*/ 1996587 w 6848863"/>
              <a:gd name="connsiteY5" fmla="*/ 0 h 6858000"/>
              <a:gd name="connsiteX6" fmla="*/ 3952611 w 6848863"/>
              <a:gd name="connsiteY6" fmla="*/ 1594205 h 6858000"/>
              <a:gd name="connsiteX7" fmla="*/ 3960305 w 6848863"/>
              <a:gd name="connsiteY7" fmla="*/ 1644622 h 6858000"/>
              <a:gd name="connsiteX8" fmla="*/ 4075115 w 6848863"/>
              <a:gd name="connsiteY8" fmla="*/ 1589315 h 6858000"/>
              <a:gd name="connsiteX9" fmla="*/ 4852277 w 6848863"/>
              <a:gd name="connsiteY9" fmla="*/ 1432413 h 6858000"/>
              <a:gd name="connsiteX10" fmla="*/ 6838556 w 6848863"/>
              <a:gd name="connsiteY10" fmla="*/ 3224861 h 6858000"/>
              <a:gd name="connsiteX11" fmla="*/ 6838556 w 6848863"/>
              <a:gd name="connsiteY11" fmla="*/ 3633140 h 6858000"/>
              <a:gd name="connsiteX12" fmla="*/ 4852277 w 6848863"/>
              <a:gd name="connsiteY12" fmla="*/ 5425587 h 6858000"/>
              <a:gd name="connsiteX13" fmla="*/ 4008569 w 6848863"/>
              <a:gd name="connsiteY13" fmla="*/ 5239088 h 6858000"/>
              <a:gd name="connsiteX14" fmla="*/ 3960217 w 6848863"/>
              <a:gd name="connsiteY14" fmla="*/ 5213955 h 6858000"/>
              <a:gd name="connsiteX15" fmla="*/ 3952611 w 6848863"/>
              <a:gd name="connsiteY15" fmla="*/ 5263795 h 6858000"/>
              <a:gd name="connsiteX16" fmla="*/ 1996587 w 6848863"/>
              <a:gd name="connsiteY16" fmla="*/ 6858000 h 6858000"/>
              <a:gd name="connsiteX17" fmla="*/ 0 w 6848863"/>
              <a:gd name="connsiteY17" fmla="*/ 4861413 h 6858000"/>
              <a:gd name="connsiteX18" fmla="*/ 584787 w 6848863"/>
              <a:gd name="connsiteY18" fmla="*/ 3449613 h 6858000"/>
              <a:gd name="connsiteX19" fmla="*/ 607467 w 6848863"/>
              <a:gd name="connsiteY19" fmla="*/ 3429000 h 6858000"/>
              <a:gd name="connsiteX20" fmla="*/ 584787 w 6848863"/>
              <a:gd name="connsiteY20" fmla="*/ 3408388 h 6858000"/>
              <a:gd name="connsiteX21" fmla="*/ 0 w 6848863"/>
              <a:gd name="connsiteY21" fmla="*/ 1996587 h 6858000"/>
              <a:gd name="connsiteX22" fmla="*/ 1996587 w 6848863"/>
              <a:gd name="connsiteY22" fmla="*/ 0 h 6858000"/>
              <a:gd name="connsiteX0" fmla="*/ 6848863 w 6848863"/>
              <a:gd name="connsiteY0" fmla="*/ 3429020 h 6858000"/>
              <a:gd name="connsiteX1" fmla="*/ 6848863 w 6848863"/>
              <a:gd name="connsiteY1" fmla="*/ 6858000 h 6858000"/>
              <a:gd name="connsiteX2" fmla="*/ 6848862 w 6848863"/>
              <a:gd name="connsiteY2" fmla="*/ 3429040 h 6858000"/>
              <a:gd name="connsiteX3" fmla="*/ 6848863 w 6848863"/>
              <a:gd name="connsiteY3" fmla="*/ 3429020 h 6858000"/>
              <a:gd name="connsiteX4" fmla="*/ 1996587 w 6848863"/>
              <a:gd name="connsiteY4" fmla="*/ 0 h 6858000"/>
              <a:gd name="connsiteX5" fmla="*/ 3952611 w 6848863"/>
              <a:gd name="connsiteY5" fmla="*/ 1594205 h 6858000"/>
              <a:gd name="connsiteX6" fmla="*/ 3960305 w 6848863"/>
              <a:gd name="connsiteY6" fmla="*/ 1644622 h 6858000"/>
              <a:gd name="connsiteX7" fmla="*/ 4075115 w 6848863"/>
              <a:gd name="connsiteY7" fmla="*/ 1589315 h 6858000"/>
              <a:gd name="connsiteX8" fmla="*/ 4852277 w 6848863"/>
              <a:gd name="connsiteY8" fmla="*/ 1432413 h 6858000"/>
              <a:gd name="connsiteX9" fmla="*/ 6838556 w 6848863"/>
              <a:gd name="connsiteY9" fmla="*/ 3224861 h 6858000"/>
              <a:gd name="connsiteX10" fmla="*/ 6838556 w 6848863"/>
              <a:gd name="connsiteY10" fmla="*/ 3633140 h 6858000"/>
              <a:gd name="connsiteX11" fmla="*/ 4852277 w 6848863"/>
              <a:gd name="connsiteY11" fmla="*/ 5425587 h 6858000"/>
              <a:gd name="connsiteX12" fmla="*/ 4008569 w 6848863"/>
              <a:gd name="connsiteY12" fmla="*/ 5239088 h 6858000"/>
              <a:gd name="connsiteX13" fmla="*/ 3960217 w 6848863"/>
              <a:gd name="connsiteY13" fmla="*/ 5213955 h 6858000"/>
              <a:gd name="connsiteX14" fmla="*/ 3952611 w 6848863"/>
              <a:gd name="connsiteY14" fmla="*/ 5263795 h 6858000"/>
              <a:gd name="connsiteX15" fmla="*/ 1996587 w 6848863"/>
              <a:gd name="connsiteY15" fmla="*/ 6858000 h 6858000"/>
              <a:gd name="connsiteX16" fmla="*/ 0 w 6848863"/>
              <a:gd name="connsiteY16" fmla="*/ 4861413 h 6858000"/>
              <a:gd name="connsiteX17" fmla="*/ 584787 w 6848863"/>
              <a:gd name="connsiteY17" fmla="*/ 3449613 h 6858000"/>
              <a:gd name="connsiteX18" fmla="*/ 607467 w 6848863"/>
              <a:gd name="connsiteY18" fmla="*/ 3429000 h 6858000"/>
              <a:gd name="connsiteX19" fmla="*/ 584787 w 6848863"/>
              <a:gd name="connsiteY19" fmla="*/ 3408388 h 6858000"/>
              <a:gd name="connsiteX20" fmla="*/ 0 w 6848863"/>
              <a:gd name="connsiteY20" fmla="*/ 1996587 h 6858000"/>
              <a:gd name="connsiteX21" fmla="*/ 1996587 w 6848863"/>
              <a:gd name="connsiteY21" fmla="*/ 0 h 6858000"/>
              <a:gd name="connsiteX0" fmla="*/ 6848863 w 6848863"/>
              <a:gd name="connsiteY0" fmla="*/ 3429020 h 6858000"/>
              <a:gd name="connsiteX1" fmla="*/ 6848862 w 6848863"/>
              <a:gd name="connsiteY1" fmla="*/ 3429040 h 6858000"/>
              <a:gd name="connsiteX2" fmla="*/ 6848863 w 6848863"/>
              <a:gd name="connsiteY2" fmla="*/ 3429020 h 6858000"/>
              <a:gd name="connsiteX3" fmla="*/ 1996587 w 6848863"/>
              <a:gd name="connsiteY3" fmla="*/ 0 h 6858000"/>
              <a:gd name="connsiteX4" fmla="*/ 3952611 w 6848863"/>
              <a:gd name="connsiteY4" fmla="*/ 1594205 h 6858000"/>
              <a:gd name="connsiteX5" fmla="*/ 3960305 w 6848863"/>
              <a:gd name="connsiteY5" fmla="*/ 1644622 h 6858000"/>
              <a:gd name="connsiteX6" fmla="*/ 4075115 w 6848863"/>
              <a:gd name="connsiteY6" fmla="*/ 1589315 h 6858000"/>
              <a:gd name="connsiteX7" fmla="*/ 4852277 w 6848863"/>
              <a:gd name="connsiteY7" fmla="*/ 1432413 h 6858000"/>
              <a:gd name="connsiteX8" fmla="*/ 6838556 w 6848863"/>
              <a:gd name="connsiteY8" fmla="*/ 3224861 h 6858000"/>
              <a:gd name="connsiteX9" fmla="*/ 6838556 w 6848863"/>
              <a:gd name="connsiteY9" fmla="*/ 3633140 h 6858000"/>
              <a:gd name="connsiteX10" fmla="*/ 4852277 w 6848863"/>
              <a:gd name="connsiteY10" fmla="*/ 5425587 h 6858000"/>
              <a:gd name="connsiteX11" fmla="*/ 4008569 w 6848863"/>
              <a:gd name="connsiteY11" fmla="*/ 5239088 h 6858000"/>
              <a:gd name="connsiteX12" fmla="*/ 3960217 w 6848863"/>
              <a:gd name="connsiteY12" fmla="*/ 5213955 h 6858000"/>
              <a:gd name="connsiteX13" fmla="*/ 3952611 w 6848863"/>
              <a:gd name="connsiteY13" fmla="*/ 5263795 h 6858000"/>
              <a:gd name="connsiteX14" fmla="*/ 1996587 w 6848863"/>
              <a:gd name="connsiteY14" fmla="*/ 6858000 h 6858000"/>
              <a:gd name="connsiteX15" fmla="*/ 0 w 6848863"/>
              <a:gd name="connsiteY15" fmla="*/ 4861413 h 6858000"/>
              <a:gd name="connsiteX16" fmla="*/ 584787 w 6848863"/>
              <a:gd name="connsiteY16" fmla="*/ 3449613 h 6858000"/>
              <a:gd name="connsiteX17" fmla="*/ 607467 w 6848863"/>
              <a:gd name="connsiteY17" fmla="*/ 3429000 h 6858000"/>
              <a:gd name="connsiteX18" fmla="*/ 584787 w 6848863"/>
              <a:gd name="connsiteY18" fmla="*/ 3408388 h 6858000"/>
              <a:gd name="connsiteX19" fmla="*/ 0 w 6848863"/>
              <a:gd name="connsiteY19" fmla="*/ 1996587 h 6858000"/>
              <a:gd name="connsiteX20" fmla="*/ 1996587 w 6848863"/>
              <a:gd name="connsiteY20" fmla="*/ 0 h 6858000"/>
              <a:gd name="connsiteX0" fmla="*/ 1996587 w 6838556"/>
              <a:gd name="connsiteY0" fmla="*/ 0 h 6858000"/>
              <a:gd name="connsiteX1" fmla="*/ 3952611 w 6838556"/>
              <a:gd name="connsiteY1" fmla="*/ 1594205 h 6858000"/>
              <a:gd name="connsiteX2" fmla="*/ 3960305 w 6838556"/>
              <a:gd name="connsiteY2" fmla="*/ 1644622 h 6858000"/>
              <a:gd name="connsiteX3" fmla="*/ 4075115 w 6838556"/>
              <a:gd name="connsiteY3" fmla="*/ 1589315 h 6858000"/>
              <a:gd name="connsiteX4" fmla="*/ 4852277 w 6838556"/>
              <a:gd name="connsiteY4" fmla="*/ 1432413 h 6858000"/>
              <a:gd name="connsiteX5" fmla="*/ 6838556 w 6838556"/>
              <a:gd name="connsiteY5" fmla="*/ 3224861 h 6858000"/>
              <a:gd name="connsiteX6" fmla="*/ 6838556 w 6838556"/>
              <a:gd name="connsiteY6" fmla="*/ 3633140 h 6858000"/>
              <a:gd name="connsiteX7" fmla="*/ 4852277 w 6838556"/>
              <a:gd name="connsiteY7" fmla="*/ 5425587 h 6858000"/>
              <a:gd name="connsiteX8" fmla="*/ 4008569 w 6838556"/>
              <a:gd name="connsiteY8" fmla="*/ 5239088 h 6858000"/>
              <a:gd name="connsiteX9" fmla="*/ 3960217 w 6838556"/>
              <a:gd name="connsiteY9" fmla="*/ 5213955 h 6858000"/>
              <a:gd name="connsiteX10" fmla="*/ 3952611 w 6838556"/>
              <a:gd name="connsiteY10" fmla="*/ 5263795 h 6858000"/>
              <a:gd name="connsiteX11" fmla="*/ 1996587 w 6838556"/>
              <a:gd name="connsiteY11" fmla="*/ 6858000 h 6858000"/>
              <a:gd name="connsiteX12" fmla="*/ 0 w 6838556"/>
              <a:gd name="connsiteY12" fmla="*/ 4861413 h 6858000"/>
              <a:gd name="connsiteX13" fmla="*/ 584787 w 6838556"/>
              <a:gd name="connsiteY13" fmla="*/ 3449613 h 6858000"/>
              <a:gd name="connsiteX14" fmla="*/ 607467 w 6838556"/>
              <a:gd name="connsiteY14" fmla="*/ 3429000 h 6858000"/>
              <a:gd name="connsiteX15" fmla="*/ 584787 w 6838556"/>
              <a:gd name="connsiteY15" fmla="*/ 3408388 h 6858000"/>
              <a:gd name="connsiteX16" fmla="*/ 0 w 6838556"/>
              <a:gd name="connsiteY16" fmla="*/ 1996587 h 6858000"/>
              <a:gd name="connsiteX17" fmla="*/ 1996587 w 6838556"/>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38556" h="6858000">
                <a:moveTo>
                  <a:pt x="1996587" y="0"/>
                </a:moveTo>
                <a:cubicBezTo>
                  <a:pt x="2961437" y="0"/>
                  <a:pt x="3766436" y="684394"/>
                  <a:pt x="3952611" y="1594205"/>
                </a:cubicBezTo>
                <a:lnTo>
                  <a:pt x="3960305" y="1644622"/>
                </a:lnTo>
                <a:lnTo>
                  <a:pt x="4075115" y="1589315"/>
                </a:lnTo>
                <a:cubicBezTo>
                  <a:pt x="4313983" y="1488282"/>
                  <a:pt x="4576606" y="1432413"/>
                  <a:pt x="4852277" y="1432413"/>
                </a:cubicBezTo>
                <a:cubicBezTo>
                  <a:pt x="5886044" y="1432413"/>
                  <a:pt x="6736311" y="2218069"/>
                  <a:pt x="6838556" y="3224861"/>
                </a:cubicBezTo>
                <a:lnTo>
                  <a:pt x="6838556" y="3633140"/>
                </a:lnTo>
                <a:cubicBezTo>
                  <a:pt x="6736311" y="4639931"/>
                  <a:pt x="5886044" y="5425587"/>
                  <a:pt x="4852277" y="5425587"/>
                </a:cubicBezTo>
                <a:cubicBezTo>
                  <a:pt x="4550762" y="5425587"/>
                  <a:pt x="4264857" y="5358752"/>
                  <a:pt x="4008569" y="5239088"/>
                </a:cubicBezTo>
                <a:lnTo>
                  <a:pt x="3960217" y="5213955"/>
                </a:lnTo>
                <a:lnTo>
                  <a:pt x="3952611" y="5263795"/>
                </a:lnTo>
                <a:cubicBezTo>
                  <a:pt x="3766436" y="6173607"/>
                  <a:pt x="2961437" y="6858000"/>
                  <a:pt x="1996587" y="6858000"/>
                </a:cubicBezTo>
                <a:cubicBezTo>
                  <a:pt x="893902" y="6858000"/>
                  <a:pt x="0" y="5964098"/>
                  <a:pt x="0" y="4861413"/>
                </a:cubicBezTo>
                <a:cubicBezTo>
                  <a:pt x="0" y="4310071"/>
                  <a:pt x="223476" y="3810924"/>
                  <a:pt x="584787" y="3449613"/>
                </a:cubicBezTo>
                <a:lnTo>
                  <a:pt x="607467" y="3429000"/>
                </a:lnTo>
                <a:lnTo>
                  <a:pt x="584787" y="3408388"/>
                </a:lnTo>
                <a:cubicBezTo>
                  <a:pt x="223476" y="3047076"/>
                  <a:pt x="0" y="2547930"/>
                  <a:pt x="0" y="1996587"/>
                </a:cubicBezTo>
                <a:cubicBezTo>
                  <a:pt x="0" y="893902"/>
                  <a:pt x="893902" y="0"/>
                  <a:pt x="1996587" y="0"/>
                </a:cubicBezTo>
                <a:close/>
              </a:path>
            </a:pathLst>
          </a:custGeom>
          <a:noFill/>
          <a:ln>
            <a:noFill/>
          </a:ln>
        </p:spPr>
      </p:pic>
    </p:spTree>
    <p:custDataLst>
      <p:tags r:id="rId1"/>
    </p:custDataLst>
    <p:extLst>
      <p:ext uri="{BB962C8B-B14F-4D97-AF65-F5344CB8AC3E}">
        <p14:creationId xmlns:p14="http://schemas.microsoft.com/office/powerpoint/2010/main" val="3965618948"/>
      </p:ext>
    </p:extLst>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14</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7"/>
            <a:ext cx="6452601"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a:t>
            </a:r>
          </a:p>
        </p:txBody>
      </p:sp>
      <p:grpSp>
        <p:nvGrpSpPr>
          <p:cNvPr id="21" name="Ryhmä 20">
            <a:extLst>
              <a:ext uri="{FF2B5EF4-FFF2-40B4-BE49-F238E27FC236}">
                <a16:creationId xmlns:a16="http://schemas.microsoft.com/office/drawing/2014/main" id="{60280C2A-2DC2-E083-2315-B68A735E35F7}"/>
              </a:ext>
            </a:extLst>
          </p:cNvPr>
          <p:cNvGrpSpPr/>
          <p:nvPr/>
        </p:nvGrpSpPr>
        <p:grpSpPr>
          <a:xfrm>
            <a:off x="330445" y="1731079"/>
            <a:ext cx="6096000" cy="4502236"/>
            <a:chOff x="366496" y="1437912"/>
            <a:chExt cx="4572000" cy="3376677"/>
          </a:xfrm>
        </p:grpSpPr>
        <p:sp>
          <p:nvSpPr>
            <p:cNvPr id="16" name="Tekstiruutu 15">
              <a:extLst>
                <a:ext uri="{FF2B5EF4-FFF2-40B4-BE49-F238E27FC236}">
                  <a16:creationId xmlns:a16="http://schemas.microsoft.com/office/drawing/2014/main" id="{60604E80-1686-9369-9036-B160C3F6CFFA}"/>
                </a:ext>
              </a:extLst>
            </p:cNvPr>
            <p:cNvSpPr txBox="1"/>
            <p:nvPr/>
          </p:nvSpPr>
          <p:spPr>
            <a:xfrm>
              <a:off x="366496" y="1883017"/>
              <a:ext cx="4572000" cy="2931572"/>
            </a:xfrm>
            <a:prstGeom prst="rect">
              <a:avLst/>
            </a:prstGeom>
            <a:solidFill>
              <a:srgbClr val="FAC9E8"/>
            </a:solidFill>
          </p:spPr>
          <p:txBody>
            <a:bodyPr wrap="square">
              <a:spAutoFit/>
            </a:bodyPr>
            <a:lstStyle/>
            <a:p>
              <a:pPr defTabSz="609585" eaLnBrk="0" fontAlgn="base" hangingPunct="0">
                <a:spcBef>
                  <a:spcPct val="0"/>
                </a:spcBef>
                <a:spcAft>
                  <a:spcPct val="0"/>
                </a:spcAft>
              </a:pPr>
              <a:r>
                <a:rPr lang="fi-FI" sz="1600" b="1" dirty="0">
                  <a:solidFill>
                    <a:srgbClr val="000000"/>
                  </a:solidFill>
                  <a:latin typeface="Corbel" panose="020B0503020204020204" pitchFamily="34" charset="0"/>
                </a:rPr>
                <a:t>Manipulaatio</a:t>
              </a:r>
              <a:r>
                <a:rPr lang="fi-FI" sz="1600" dirty="0">
                  <a:solidFill>
                    <a:srgbClr val="000000"/>
                  </a:solidFill>
                  <a:latin typeface="Corbel" panose="020B0503020204020204" pitchFamily="34" charset="0"/>
                </a:rPr>
                <a:t>. Lapset otetaan mukaan johonkin ilman että he ymmärtävät, mistä on kyse. Heille ei ole annettu tarpeeksi tietoa, eivätkä aikuiset tosiasiassa ole kiinnostuneita heidän </a:t>
              </a:r>
              <a:r>
                <a:rPr lang="fi-FI" sz="1600" dirty="0" err="1">
                  <a:solidFill>
                    <a:srgbClr val="000000"/>
                  </a:solidFill>
                  <a:latin typeface="Corbel" panose="020B0503020204020204" pitchFamily="34" charset="0"/>
                </a:rPr>
                <a:t>näkemyksis-tään</a:t>
              </a:r>
              <a:r>
                <a:rPr lang="fi-FI" sz="1600" dirty="0">
                  <a:solidFill>
                    <a:srgbClr val="000000"/>
                  </a:solidFill>
                  <a:latin typeface="Corbel" panose="020B0503020204020204" pitchFamily="34" charset="0"/>
                </a:rPr>
                <a:t>.</a:t>
              </a:r>
            </a:p>
            <a:p>
              <a:pPr defTabSz="609585" eaLnBrk="0" fontAlgn="base" hangingPunct="0">
                <a:spcBef>
                  <a:spcPct val="0"/>
                </a:spcBef>
                <a:spcAft>
                  <a:spcPct val="0"/>
                </a:spcAft>
              </a:pPr>
              <a:endParaRPr lang="fi-FI" sz="1200" dirty="0">
                <a:solidFill>
                  <a:srgbClr val="000000"/>
                </a:solidFill>
                <a:latin typeface="Corbel" panose="020B0503020204020204" pitchFamily="34" charset="0"/>
              </a:endParaRPr>
            </a:p>
            <a:p>
              <a:pPr defTabSz="609585" eaLnBrk="0" fontAlgn="base" hangingPunct="0">
                <a:spcBef>
                  <a:spcPct val="0"/>
                </a:spcBef>
                <a:spcAft>
                  <a:spcPct val="0"/>
                </a:spcAft>
              </a:pPr>
              <a:r>
                <a:rPr lang="fi-FI" sz="1600" b="1" dirty="0">
                  <a:solidFill>
                    <a:srgbClr val="000000"/>
                  </a:solidFill>
                  <a:latin typeface="Corbel" panose="020B0503020204020204" pitchFamily="34" charset="0"/>
                </a:rPr>
                <a:t>Lapset koristeena. </a:t>
              </a:r>
              <a:r>
                <a:rPr lang="fi-FI" sz="1600" dirty="0">
                  <a:solidFill>
                    <a:srgbClr val="000000"/>
                  </a:solidFill>
                  <a:latin typeface="Corbel" panose="020B0503020204020204" pitchFamily="34" charset="0"/>
                </a:rPr>
                <a:t>Lapset ovat mukana prosessissa, mutta ilman todellista roolia tai vaikuttamisen mahdollisuutta. He tietävät, mistä on kyse, mutta heidän tehtävänsä on olla läsnä vain, jotta aikuisilla olisi hyvä mieli.</a:t>
              </a:r>
            </a:p>
            <a:p>
              <a:pPr defTabSz="609585" eaLnBrk="0" fontAlgn="base" hangingPunct="0">
                <a:spcBef>
                  <a:spcPct val="0"/>
                </a:spcBef>
                <a:spcAft>
                  <a:spcPct val="0"/>
                </a:spcAft>
              </a:pPr>
              <a:endParaRPr lang="fi-FI" sz="1200" dirty="0">
                <a:solidFill>
                  <a:srgbClr val="000000"/>
                </a:solidFill>
                <a:latin typeface="Corbel" panose="020B0503020204020204" pitchFamily="34" charset="0"/>
              </a:endParaRPr>
            </a:p>
            <a:p>
              <a:pPr defTabSz="609585" eaLnBrk="0" fontAlgn="base" hangingPunct="0">
                <a:spcBef>
                  <a:spcPct val="0"/>
                </a:spcBef>
                <a:spcAft>
                  <a:spcPct val="0"/>
                </a:spcAft>
              </a:pPr>
              <a:r>
                <a:rPr lang="fi-FI" sz="1600" b="1" dirty="0">
                  <a:solidFill>
                    <a:srgbClr val="000000"/>
                  </a:solidFill>
                  <a:latin typeface="Corbel" panose="020B0503020204020204" pitchFamily="34" charset="0"/>
                </a:rPr>
                <a:t>Lapset osallistuvat, mutta </a:t>
              </a:r>
              <a:r>
                <a:rPr lang="fi-FI" sz="1600" dirty="0">
                  <a:solidFill>
                    <a:srgbClr val="000000"/>
                  </a:solidFill>
                  <a:latin typeface="Corbel" panose="020B0503020204020204" pitchFamily="34" charset="0"/>
                </a:rPr>
                <a:t>vain näennäisesti Lapset näyttävät osallisilta, vaikka eivät tosiasiassa ole. Esimerkki tällaisesta on lasten kutsuminen paneelikeskusteluun, johon valmistautumisessa heitä ei ole tuettu eikä heille juuri anneta puheaikaa. Heidän on sopeuduttava aikuisten toimintatapoihin, vaikka näin toimittaessa he eivät tosiasiassa tule kuulluiksi.</a:t>
              </a:r>
            </a:p>
          </p:txBody>
        </p:sp>
        <p:sp>
          <p:nvSpPr>
            <p:cNvPr id="20" name="Suorakulmio 19">
              <a:extLst>
                <a:ext uri="{FF2B5EF4-FFF2-40B4-BE49-F238E27FC236}">
                  <a16:creationId xmlns:a16="http://schemas.microsoft.com/office/drawing/2014/main" id="{DB13B7C5-F305-E103-F3E6-6C76C8B3F5DC}"/>
                </a:ext>
              </a:extLst>
            </p:cNvPr>
            <p:cNvSpPr/>
            <p:nvPr/>
          </p:nvSpPr>
          <p:spPr>
            <a:xfrm>
              <a:off x="366496" y="1437912"/>
              <a:ext cx="4572000" cy="445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2133" b="1" dirty="0">
                  <a:solidFill>
                    <a:srgbClr val="FFFFFF"/>
                  </a:solidFill>
                  <a:latin typeface="Corbel" panose="020B0503020204020204"/>
                </a:rPr>
                <a:t>Näennäisosallisuutta</a:t>
              </a:r>
            </a:p>
          </p:txBody>
        </p:sp>
      </p:grpSp>
      <p:sp>
        <p:nvSpPr>
          <p:cNvPr id="23" name="Tekstiruutu 22">
            <a:extLst>
              <a:ext uri="{FF2B5EF4-FFF2-40B4-BE49-F238E27FC236}">
                <a16:creationId xmlns:a16="http://schemas.microsoft.com/office/drawing/2014/main" id="{899FABD7-53AD-0DA8-D5B3-514E234FABC7}"/>
              </a:ext>
            </a:extLst>
          </p:cNvPr>
          <p:cNvSpPr txBox="1"/>
          <p:nvPr/>
        </p:nvSpPr>
        <p:spPr>
          <a:xfrm>
            <a:off x="6524117" y="2324553"/>
            <a:ext cx="4951255" cy="3830729"/>
          </a:xfrm>
          <a:prstGeom prst="rect">
            <a:avLst/>
          </a:prstGeom>
          <a:solidFill>
            <a:srgbClr val="FAC9E8"/>
          </a:solidFill>
        </p:spPr>
        <p:txBody>
          <a:bodyPr wrap="square">
            <a:spAutoFit/>
          </a:bodyPr>
          <a:lstStyle/>
          <a:p>
            <a:pPr defTabSz="609585" eaLnBrk="0" fontAlgn="base" hangingPunct="0">
              <a:lnSpc>
                <a:spcPct val="200000"/>
              </a:lnSpc>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lnSpc>
                <a:spcPct val="200000"/>
              </a:lnSpc>
              <a:spcBef>
                <a:spcPct val="0"/>
              </a:spcBef>
              <a:spcAft>
                <a:spcPct val="0"/>
              </a:spcAft>
            </a:pPr>
            <a:r>
              <a:rPr lang="fi-FI" sz="1600" dirty="0">
                <a:solidFill>
                  <a:srgbClr val="000000"/>
                </a:solidFill>
                <a:latin typeface="Corbel" panose="020B0503020204020204" pitchFamily="34" charset="0"/>
              </a:rPr>
              <a:t>Lapsia informoidaan asioista</a:t>
            </a:r>
          </a:p>
          <a:p>
            <a:pPr defTabSz="609585" eaLnBrk="0" fontAlgn="base" hangingPunct="0">
              <a:lnSpc>
                <a:spcPct val="200000"/>
              </a:lnSpc>
              <a:spcBef>
                <a:spcPct val="0"/>
              </a:spcBef>
              <a:spcAft>
                <a:spcPct val="0"/>
              </a:spcAft>
            </a:pPr>
            <a:r>
              <a:rPr lang="fi-FI" sz="1600" dirty="0">
                <a:solidFill>
                  <a:srgbClr val="000000"/>
                </a:solidFill>
                <a:latin typeface="Corbel" panose="020B0503020204020204" pitchFamily="34" charset="0"/>
              </a:rPr>
              <a:t>Lapsilta kysytään neuvoa</a:t>
            </a:r>
          </a:p>
          <a:p>
            <a:pPr defTabSz="609585" eaLnBrk="0" fontAlgn="base" hangingPunct="0">
              <a:lnSpc>
                <a:spcPct val="200000"/>
              </a:lnSpc>
              <a:spcBef>
                <a:spcPct val="0"/>
              </a:spcBef>
              <a:spcAft>
                <a:spcPct val="0"/>
              </a:spcAft>
            </a:pPr>
            <a:r>
              <a:rPr lang="fi-FI" sz="1600" dirty="0">
                <a:solidFill>
                  <a:srgbClr val="000000"/>
                </a:solidFill>
                <a:latin typeface="Corbel" panose="020B0503020204020204" pitchFamily="34" charset="0"/>
              </a:rPr>
              <a:t>Aikuiset tekevät päätökset vasta lapsia kuultuaan</a:t>
            </a:r>
          </a:p>
          <a:p>
            <a:pPr defTabSz="609585" eaLnBrk="0" fontAlgn="base" hangingPunct="0">
              <a:lnSpc>
                <a:spcPct val="200000"/>
              </a:lnSpc>
              <a:spcBef>
                <a:spcPct val="0"/>
              </a:spcBef>
              <a:spcAft>
                <a:spcPct val="0"/>
              </a:spcAft>
            </a:pPr>
            <a:r>
              <a:rPr lang="fi-FI" sz="1600" dirty="0">
                <a:solidFill>
                  <a:srgbClr val="000000"/>
                </a:solidFill>
                <a:latin typeface="Corbel" panose="020B0503020204020204" pitchFamily="34" charset="0"/>
              </a:rPr>
              <a:t>Lapset ovat aloitteellisia ja johtavat toimintaa</a:t>
            </a:r>
          </a:p>
          <a:p>
            <a:pPr defTabSz="609585" eaLnBrk="0" fontAlgn="base" hangingPunct="0">
              <a:lnSpc>
                <a:spcPct val="200000"/>
              </a:lnSpc>
              <a:spcBef>
                <a:spcPct val="0"/>
              </a:spcBef>
              <a:spcAft>
                <a:spcPct val="0"/>
              </a:spcAft>
            </a:pPr>
            <a:r>
              <a:rPr lang="fi-FI" sz="1600" dirty="0">
                <a:solidFill>
                  <a:srgbClr val="000000"/>
                </a:solidFill>
                <a:latin typeface="Corbel" panose="020B0503020204020204" pitchFamily="34" charset="0"/>
              </a:rPr>
              <a:t>Lapset tekevät päätökset aikuisten tuella</a:t>
            </a:r>
            <a:endParaRPr lang="fi-FI" sz="1333"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467"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333" dirty="0">
              <a:solidFill>
                <a:srgbClr val="000000"/>
              </a:solidFill>
              <a:latin typeface="Corbel" panose="020B0503020204020204" pitchFamily="34" charset="0"/>
            </a:endParaRPr>
          </a:p>
          <a:p>
            <a:pPr defTabSz="609585" eaLnBrk="0" fontAlgn="base" hangingPunct="0">
              <a:lnSpc>
                <a:spcPct val="200000"/>
              </a:lnSpc>
              <a:spcBef>
                <a:spcPct val="0"/>
              </a:spcBef>
              <a:spcAft>
                <a:spcPct val="0"/>
              </a:spcAft>
            </a:pPr>
            <a:endParaRPr lang="fi-FI" sz="1333" dirty="0">
              <a:solidFill>
                <a:srgbClr val="000000"/>
              </a:solidFill>
              <a:latin typeface="Corbel" panose="020B0503020204020204" pitchFamily="34" charset="0"/>
            </a:endParaRPr>
          </a:p>
        </p:txBody>
      </p:sp>
      <p:sp>
        <p:nvSpPr>
          <p:cNvPr id="24" name="Suorakulmio 23">
            <a:extLst>
              <a:ext uri="{FF2B5EF4-FFF2-40B4-BE49-F238E27FC236}">
                <a16:creationId xmlns:a16="http://schemas.microsoft.com/office/drawing/2014/main" id="{4C58BCC4-2939-6211-603D-33134E793372}"/>
              </a:ext>
            </a:extLst>
          </p:cNvPr>
          <p:cNvSpPr/>
          <p:nvPr/>
        </p:nvSpPr>
        <p:spPr>
          <a:xfrm>
            <a:off x="6524117" y="1713547"/>
            <a:ext cx="4951255" cy="628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2133" b="1" dirty="0">
                <a:solidFill>
                  <a:srgbClr val="FFFFFF"/>
                </a:solidFill>
                <a:latin typeface="Corbel" panose="020B0503020204020204"/>
              </a:rPr>
              <a:t>Merkityksellistä osallisuutta</a:t>
            </a:r>
          </a:p>
        </p:txBody>
      </p:sp>
      <p:sp>
        <p:nvSpPr>
          <p:cNvPr id="26" name="Tekstiruutu 25">
            <a:extLst>
              <a:ext uri="{FF2B5EF4-FFF2-40B4-BE49-F238E27FC236}">
                <a16:creationId xmlns:a16="http://schemas.microsoft.com/office/drawing/2014/main" id="{FDAB9072-2B69-F469-2BE4-3DA8932118AA}"/>
              </a:ext>
            </a:extLst>
          </p:cNvPr>
          <p:cNvSpPr txBox="1"/>
          <p:nvPr/>
        </p:nvSpPr>
        <p:spPr>
          <a:xfrm>
            <a:off x="4701207" y="6461023"/>
            <a:ext cx="3645819" cy="318100"/>
          </a:xfrm>
          <a:prstGeom prst="rect">
            <a:avLst/>
          </a:prstGeom>
          <a:noFill/>
        </p:spPr>
        <p:txBody>
          <a:bodyPr wrap="square">
            <a:spAutoFit/>
          </a:bodyPr>
          <a:lstStyle/>
          <a:p>
            <a:pPr defTabSz="609585" eaLnBrk="0" fontAlgn="base" hangingPunct="0">
              <a:spcBef>
                <a:spcPct val="0"/>
              </a:spcBef>
              <a:spcAft>
                <a:spcPct val="0"/>
              </a:spcAft>
            </a:pPr>
            <a:r>
              <a:rPr lang="fi-FI" sz="1467" dirty="0">
                <a:solidFill>
                  <a:srgbClr val="000000"/>
                </a:solidFill>
                <a:latin typeface="Calibri" panose="020F0502020204030204" pitchFamily="34" charset="0"/>
                <a:ea typeface="Calibri" panose="020F0502020204030204" pitchFamily="34" charset="0"/>
                <a:cs typeface="Times New Roman" panose="02020603050405020304" pitchFamily="18" charset="0"/>
              </a:rPr>
              <a:t>(Lähde: UNICEF, </a:t>
            </a:r>
            <a:r>
              <a:rPr lang="fi-FI" sz="1467"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lapsiystavallinen</a:t>
            </a:r>
            <a:r>
              <a:rPr lang="fi-FI" sz="1467" dirty="0">
                <a:solidFill>
                  <a:srgbClr val="000000"/>
                </a:solidFill>
                <a:latin typeface="Calibri" panose="020F0502020204030204" pitchFamily="34" charset="0"/>
                <a:ea typeface="Calibri" panose="020F0502020204030204" pitchFamily="34" charset="0"/>
                <a:cs typeface="Times New Roman" panose="02020603050405020304" pitchFamily="18" charset="0"/>
              </a:rPr>
              <a:t> kunta.fi)</a:t>
            </a:r>
            <a:endParaRPr lang="fi-FI" sz="2400" dirty="0">
              <a:solidFill>
                <a:srgbClr val="000000"/>
              </a:solidFill>
              <a:latin typeface="Corbel" panose="020B0503020204020204" pitchFamily="34" charset="0"/>
            </a:endParaRPr>
          </a:p>
        </p:txBody>
      </p:sp>
    </p:spTree>
    <p:custDataLst>
      <p:tags r:id="rId1"/>
    </p:custDataLst>
    <p:extLst>
      <p:ext uri="{BB962C8B-B14F-4D97-AF65-F5344CB8AC3E}">
        <p14:creationId xmlns:p14="http://schemas.microsoft.com/office/powerpoint/2010/main" val="322466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äivämäärän paikkamerkki 1" hidden="1">
            <a:extLst>
              <a:ext uri="{FF2B5EF4-FFF2-40B4-BE49-F238E27FC236}">
                <a16:creationId xmlns:a16="http://schemas.microsoft.com/office/drawing/2014/main" id="{63064AC6-3D9B-47A0-C2B0-6E83905814F7}"/>
              </a:ext>
            </a:extLst>
          </p:cNvPr>
          <p:cNvSpPr>
            <a:spLocks noGrp="1"/>
          </p:cNvSpPr>
          <p:nvPr>
            <p:ph type="dt" sz="half" idx="4294967295"/>
          </p:nvPr>
        </p:nvSpPr>
        <p:spPr>
          <a:xfrm>
            <a:off x="10877553" y="2"/>
            <a:ext cx="842433" cy="328084"/>
          </a:xfrm>
        </p:spPr>
        <p:txBody>
          <a:bodyPr/>
          <a:lstStyle/>
          <a:p>
            <a:pPr defTabSz="609585">
              <a:spcAft>
                <a:spcPts val="800"/>
              </a:spcAft>
              <a:defRPr/>
            </a:pPr>
            <a:fld id="{88E8F5B3-268F-4F41-9E57-7813E9AC1915}" type="datetime1">
              <a:rPr lang="fi-FI">
                <a:solidFill>
                  <a:srgbClr val="000000"/>
                </a:solidFill>
                <a:latin typeface="Corbel" panose="020B0503020204020204"/>
              </a:rPr>
              <a:pPr defTabSz="609585">
                <a:spcAft>
                  <a:spcPts val="800"/>
                </a:spcAft>
                <a:defRPr/>
              </a:pPr>
              <a:t>16.11.2023</a:t>
            </a:fld>
            <a:endParaRPr lang="en-FI">
              <a:solidFill>
                <a:srgbClr val="000000"/>
              </a:solidFill>
              <a:latin typeface="Corbel" panose="020B0503020204020204"/>
            </a:endParaRPr>
          </a:p>
        </p:txBody>
      </p:sp>
      <p:sp>
        <p:nvSpPr>
          <p:cNvPr id="3" name="Dian numeron paikkamerkki 2" hidden="1">
            <a:extLst>
              <a:ext uri="{FF2B5EF4-FFF2-40B4-BE49-F238E27FC236}">
                <a16:creationId xmlns:a16="http://schemas.microsoft.com/office/drawing/2014/main" id="{ADE47FA2-2082-DED8-7FC8-9C04B8D78696}"/>
              </a:ext>
            </a:extLst>
          </p:cNvPr>
          <p:cNvSpPr>
            <a:spLocks noGrp="1"/>
          </p:cNvSpPr>
          <p:nvPr>
            <p:ph type="sldNum" sz="quarter" idx="4294967295"/>
          </p:nvPr>
        </p:nvSpPr>
        <p:spPr>
          <a:xfrm>
            <a:off x="11724219" y="0"/>
            <a:ext cx="463549" cy="332317"/>
          </a:xfrm>
        </p:spPr>
        <p:txBody>
          <a:bodyPr/>
          <a:lstStyle/>
          <a:p>
            <a:pPr defTabSz="609585">
              <a:spcAft>
                <a:spcPts val="800"/>
              </a:spcAft>
              <a:defRPr/>
            </a:pPr>
            <a:fld id="{813DC092-64FD-425A-BFAF-344846BB863F}" type="slidenum">
              <a:rPr lang="en-FI">
                <a:solidFill>
                  <a:srgbClr val="000000"/>
                </a:solidFill>
                <a:latin typeface="Corbel" panose="020B0503020204020204"/>
              </a:rPr>
              <a:pPr defTabSz="609585">
                <a:spcAft>
                  <a:spcPts val="800"/>
                </a:spcAft>
                <a:defRPr/>
              </a:pPr>
              <a:t>15</a:t>
            </a:fld>
            <a:endParaRPr lang="en-FI">
              <a:solidFill>
                <a:srgbClr val="000000"/>
              </a:solidFill>
              <a:latin typeface="Corbel" panose="020B0503020204020204"/>
            </a:endParaRPr>
          </a:p>
        </p:txBody>
      </p:sp>
      <p:sp>
        <p:nvSpPr>
          <p:cNvPr id="7" name="Tekstiruutu 6">
            <a:extLst>
              <a:ext uri="{FF2B5EF4-FFF2-40B4-BE49-F238E27FC236}">
                <a16:creationId xmlns:a16="http://schemas.microsoft.com/office/drawing/2014/main" id="{3FA69F62-794F-69C8-8DC7-D8A1766D8EC7}"/>
              </a:ext>
            </a:extLst>
          </p:cNvPr>
          <p:cNvSpPr txBox="1"/>
          <p:nvPr/>
        </p:nvSpPr>
        <p:spPr>
          <a:xfrm>
            <a:off x="2647857" y="681868"/>
            <a:ext cx="6452601" cy="420564"/>
          </a:xfrm>
          <a:prstGeom prst="rect">
            <a:avLst/>
          </a:prstGeom>
          <a:noFill/>
        </p:spPr>
        <p:txBody>
          <a:bodyPr wrap="square" rtlCol="0">
            <a:spAutoFit/>
          </a:bodyPr>
          <a:lstStyle/>
          <a:p>
            <a:pPr defTabSz="609585" eaLnBrk="0" fontAlgn="base" hangingPunct="0">
              <a:spcBef>
                <a:spcPct val="0"/>
              </a:spcBef>
              <a:spcAft>
                <a:spcPct val="0"/>
              </a:spcAft>
              <a:defRPr/>
            </a:pPr>
            <a:r>
              <a:rPr lang="fi-FI" sz="2133" b="1" dirty="0">
                <a:solidFill>
                  <a:srgbClr val="FFFFFF"/>
                </a:solidFill>
                <a:latin typeface="Corbel" panose="020B0503020204020204"/>
              </a:rPr>
              <a:t>Lapsen oikeus osallisuuteen, kuulemisen prosessi</a:t>
            </a:r>
          </a:p>
        </p:txBody>
      </p:sp>
      <p:sp>
        <p:nvSpPr>
          <p:cNvPr id="17" name="Tekstiruutu 16">
            <a:extLst>
              <a:ext uri="{FF2B5EF4-FFF2-40B4-BE49-F238E27FC236}">
                <a16:creationId xmlns:a16="http://schemas.microsoft.com/office/drawing/2014/main" id="{3ADA87B2-3546-EFB7-8EDC-395179CC188C}"/>
              </a:ext>
            </a:extLst>
          </p:cNvPr>
          <p:cNvSpPr txBox="1"/>
          <p:nvPr/>
        </p:nvSpPr>
        <p:spPr>
          <a:xfrm>
            <a:off x="116659" y="2033781"/>
            <a:ext cx="4156364" cy="4381905"/>
          </a:xfrm>
          <a:prstGeom prst="rect">
            <a:avLst/>
          </a:prstGeom>
          <a:solidFill>
            <a:srgbClr val="FAC9E8"/>
          </a:solidFill>
        </p:spPr>
        <p:txBody>
          <a:bodyPr wrap="square">
            <a:spAutoFit/>
          </a:bodyPr>
          <a:lstStyle/>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kuulemistilanteen aikuisilla on tietoja ja taitoja lasten ja nuorten kuulemiseen ja että heillä on mahdollisuus saada tukea tilanteisiin (yhteistyö eri toimijoiden kera).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asiat, joista lapsia ja nuoria kuullaan, ovat merkityksellisiä heidän elämässään.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kuulemismenettely on avoin ja informatiivinen. Siitä annetaan tietoa lapsille ja nuorille sopivalla tavalla.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kuulemisessa jokaisella on mahdollisuus osallistua yhdenvertaisella tavalla.</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kuuleminen on mahdollista toteuttaa siten, että lasten ja nuorten yksityisyyden suoja, luotta-</a:t>
            </a:r>
            <a:r>
              <a:rPr lang="fi-FI" sz="1467" dirty="0" err="1">
                <a:solidFill>
                  <a:srgbClr val="000000"/>
                </a:solidFill>
                <a:latin typeface="Corbel" panose="020B0503020204020204" pitchFamily="34" charset="0"/>
              </a:rPr>
              <a:t>muksellisuus</a:t>
            </a:r>
            <a:r>
              <a:rPr lang="fi-FI" sz="1467" dirty="0">
                <a:solidFill>
                  <a:srgbClr val="000000"/>
                </a:solidFill>
                <a:latin typeface="Corbel" panose="020B0503020204020204" pitchFamily="34" charset="0"/>
              </a:rPr>
              <a:t> ja turvallinen ilmapiiri säilyvät.</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että kuulemisen ympäristöt, menetelmät ja työskentelytavat ovat lasten ja nuorten valmiuksia vastaavia. (yhteistyö ammattilaisten kera)</a:t>
            </a:r>
          </a:p>
          <a:p>
            <a:pPr defTabSz="609585" eaLnBrk="0" fontAlgn="base" hangingPunct="0">
              <a:spcBef>
                <a:spcPct val="0"/>
              </a:spcBef>
              <a:spcAft>
                <a:spcPct val="0"/>
              </a:spcAft>
              <a:defRPr/>
            </a:pPr>
            <a:endParaRPr lang="fi-FI" sz="1467" dirty="0">
              <a:solidFill>
                <a:srgbClr val="000000"/>
              </a:solidFill>
              <a:latin typeface="Corbel" panose="020B0503020204020204" pitchFamily="34" charset="0"/>
            </a:endParaRPr>
          </a:p>
          <a:p>
            <a:pPr defTabSz="609585" eaLnBrk="0" fontAlgn="base" hangingPunct="0">
              <a:spcBef>
                <a:spcPct val="0"/>
              </a:spcBef>
              <a:spcAft>
                <a:spcPct val="0"/>
              </a:spcAft>
              <a:defRPr/>
            </a:pPr>
            <a:endParaRPr lang="fi-FI" sz="1467" dirty="0">
              <a:solidFill>
                <a:srgbClr val="000000"/>
              </a:solidFill>
              <a:latin typeface="Corbel" panose="020B0503020204020204" pitchFamily="34" charset="0"/>
            </a:endParaRPr>
          </a:p>
        </p:txBody>
      </p:sp>
      <p:sp>
        <p:nvSpPr>
          <p:cNvPr id="8" name="Suorakulmio 7">
            <a:extLst>
              <a:ext uri="{FF2B5EF4-FFF2-40B4-BE49-F238E27FC236}">
                <a16:creationId xmlns:a16="http://schemas.microsoft.com/office/drawing/2014/main" id="{2F79678B-628B-0865-15A1-FA0B55518FD2}"/>
              </a:ext>
            </a:extLst>
          </p:cNvPr>
          <p:cNvSpPr/>
          <p:nvPr/>
        </p:nvSpPr>
        <p:spPr>
          <a:xfrm>
            <a:off x="116658" y="1596076"/>
            <a:ext cx="4156364" cy="437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867" b="1" dirty="0">
                <a:solidFill>
                  <a:srgbClr val="FFFFFF"/>
                </a:solidFill>
                <a:latin typeface="Corbel" panose="020B0503020204020204"/>
              </a:rPr>
              <a:t>Varmistetaan ennakkoon:</a:t>
            </a:r>
          </a:p>
        </p:txBody>
      </p:sp>
      <p:grpSp>
        <p:nvGrpSpPr>
          <p:cNvPr id="18" name="Ryhmä 17">
            <a:extLst>
              <a:ext uri="{FF2B5EF4-FFF2-40B4-BE49-F238E27FC236}">
                <a16:creationId xmlns:a16="http://schemas.microsoft.com/office/drawing/2014/main" id="{6F0902BB-AB61-3438-0D72-5E838C6A72C2}"/>
              </a:ext>
            </a:extLst>
          </p:cNvPr>
          <p:cNvGrpSpPr/>
          <p:nvPr/>
        </p:nvGrpSpPr>
        <p:grpSpPr>
          <a:xfrm>
            <a:off x="4418747" y="1596076"/>
            <a:ext cx="4165691" cy="4609014"/>
            <a:chOff x="3321056" y="1361196"/>
            <a:chExt cx="3124268" cy="3456760"/>
          </a:xfrm>
        </p:grpSpPr>
        <p:sp>
          <p:nvSpPr>
            <p:cNvPr id="19" name="Tekstiruutu 18">
              <a:extLst>
                <a:ext uri="{FF2B5EF4-FFF2-40B4-BE49-F238E27FC236}">
                  <a16:creationId xmlns:a16="http://schemas.microsoft.com/office/drawing/2014/main" id="{B99A7F78-9993-277B-9F2F-821675DB8C08}"/>
                </a:ext>
              </a:extLst>
            </p:cNvPr>
            <p:cNvSpPr txBox="1"/>
            <p:nvPr/>
          </p:nvSpPr>
          <p:spPr>
            <a:xfrm>
              <a:off x="3328051" y="1700853"/>
              <a:ext cx="3117273" cy="3117103"/>
            </a:xfrm>
            <a:prstGeom prst="rect">
              <a:avLst/>
            </a:prstGeom>
            <a:solidFill>
              <a:srgbClr val="FAC9E8"/>
            </a:solidFill>
          </p:spPr>
          <p:txBody>
            <a:bodyPr wrap="square">
              <a:spAutoFit/>
            </a:bodyPr>
            <a:lstStyle/>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kerrotaan lapsille ja nuorille kuka on kutsunut heidät mukaan ja miksi.</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varmistetaan, että lapset ymmärtävät, mistä itse asiassa on kyse.</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selvitetään heille heidän tehtävänsä ja mitä heiltä odotetaan ja sitoudutaan siihen, että heitä todella kuunnellaan.</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varmistetaan vielä tehtävänannon jälkeen ketkä haluavat osallistua, ja otetaan mukaan kaikki vapaaehtoiset. Ketään ei pakoteta eikä maanitella mukaan.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tuetaan lasten ja nuorten valmiuksia osallistua kuulemiseen.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kuuleminen on vapaaehtoista, joten lapsilla ja nuorilla on mahdollisuus keskeyttää osallistuminen. </a:t>
              </a:r>
            </a:p>
            <a:p>
              <a:pPr defTabSz="609585" eaLnBrk="0" fontAlgn="base" hangingPunct="0">
                <a:spcBef>
                  <a:spcPct val="0"/>
                </a:spcBef>
                <a:spcAft>
                  <a:spcPct val="0"/>
                </a:spcAft>
                <a:defRPr/>
              </a:pPr>
              <a:r>
                <a:rPr lang="fi-FI" sz="1467" dirty="0">
                  <a:solidFill>
                    <a:srgbClr val="000000"/>
                  </a:solidFill>
                  <a:latin typeface="Corbel" panose="020B0503020204020204" pitchFamily="34" charset="0"/>
                </a:rPr>
                <a:t>• kuulemisen jälkeen muistetaan tiedottaa prosessin etenemisestä ja näkemysten huomioimisesta kaikille mukana olleille.</a:t>
              </a:r>
            </a:p>
          </p:txBody>
        </p:sp>
        <p:sp>
          <p:nvSpPr>
            <p:cNvPr id="9" name="Suorakulmio 8">
              <a:extLst>
                <a:ext uri="{FF2B5EF4-FFF2-40B4-BE49-F238E27FC236}">
                  <a16:creationId xmlns:a16="http://schemas.microsoft.com/office/drawing/2014/main" id="{1A6339DD-DB56-2D81-353B-12DED4BA21B4}"/>
                </a:ext>
              </a:extLst>
            </p:cNvPr>
            <p:cNvSpPr/>
            <p:nvPr/>
          </p:nvSpPr>
          <p:spPr>
            <a:xfrm>
              <a:off x="3321056" y="1361196"/>
              <a:ext cx="3117273" cy="328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867" b="1" dirty="0">
                  <a:solidFill>
                    <a:srgbClr val="FFFFFF"/>
                  </a:solidFill>
                  <a:latin typeface="Corbel" panose="020B0503020204020204"/>
                </a:rPr>
                <a:t>Kuulemistilanteessa:</a:t>
              </a:r>
            </a:p>
          </p:txBody>
        </p:sp>
      </p:grpSp>
      <p:grpSp>
        <p:nvGrpSpPr>
          <p:cNvPr id="16" name="Ryhmä 15">
            <a:extLst>
              <a:ext uri="{FF2B5EF4-FFF2-40B4-BE49-F238E27FC236}">
                <a16:creationId xmlns:a16="http://schemas.microsoft.com/office/drawing/2014/main" id="{0AC98B3F-41D2-93C3-9D4A-46FC030EAD53}"/>
              </a:ext>
            </a:extLst>
          </p:cNvPr>
          <p:cNvGrpSpPr/>
          <p:nvPr/>
        </p:nvGrpSpPr>
        <p:grpSpPr>
          <a:xfrm>
            <a:off x="8720835" y="1596076"/>
            <a:ext cx="3287204" cy="4443592"/>
            <a:chOff x="6643495" y="1879011"/>
            <a:chExt cx="2465403" cy="3222808"/>
          </a:xfrm>
        </p:grpSpPr>
        <p:sp>
          <p:nvSpPr>
            <p:cNvPr id="6" name="Tekstiruutu 5">
              <a:extLst>
                <a:ext uri="{FF2B5EF4-FFF2-40B4-BE49-F238E27FC236}">
                  <a16:creationId xmlns:a16="http://schemas.microsoft.com/office/drawing/2014/main" id="{A05C42F6-CA51-9679-CC43-E6E3A7AC062B}"/>
                </a:ext>
              </a:extLst>
            </p:cNvPr>
            <p:cNvSpPr txBox="1"/>
            <p:nvPr/>
          </p:nvSpPr>
          <p:spPr>
            <a:xfrm>
              <a:off x="6650490" y="2207289"/>
              <a:ext cx="2458408" cy="2894530"/>
            </a:xfrm>
            <a:prstGeom prst="rect">
              <a:avLst/>
            </a:prstGeom>
            <a:solidFill>
              <a:srgbClr val="FAC9E8"/>
            </a:solidFill>
          </p:spPr>
          <p:txBody>
            <a:bodyPr wrap="square">
              <a:spAutoFit/>
            </a:bodyPr>
            <a:lstStyle/>
            <a:p>
              <a:pPr defTabSz="609585" eaLnBrk="0" fontAlgn="base" hangingPunct="0">
                <a:spcBef>
                  <a:spcPct val="0"/>
                </a:spcBef>
                <a:spcAft>
                  <a:spcPct val="0"/>
                </a:spcAft>
              </a:pPr>
              <a:r>
                <a:rPr lang="fi-FI" sz="1467" dirty="0">
                  <a:solidFill>
                    <a:srgbClr val="000000"/>
                  </a:solidFill>
                  <a:latin typeface="Corbel" panose="020B0503020204020204" pitchFamily="34" charset="0"/>
                </a:rPr>
                <a:t>• </a:t>
              </a:r>
              <a:r>
                <a:rPr lang="fi-FI" sz="1600" dirty="0">
                  <a:solidFill>
                    <a:srgbClr val="000000"/>
                  </a:solidFill>
                  <a:latin typeface="Corbel" panose="020B0503020204020204" pitchFamily="34" charset="0"/>
                </a:rPr>
                <a:t>muistetaan antaa lapsille ja nuorille palautetta siitä, miten heidän näkemyksensä on otettu huomioon ja miten heidän mielipiteensä ovat vaikuttaneet ratkaisuun.</a:t>
              </a: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600"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467" dirty="0">
                <a:solidFill>
                  <a:srgbClr val="000000"/>
                </a:solidFill>
                <a:latin typeface="Corbel" panose="020B0503020204020204" pitchFamily="34" charset="0"/>
              </a:endParaRPr>
            </a:p>
            <a:p>
              <a:pPr defTabSz="609585" eaLnBrk="0" fontAlgn="base" hangingPunct="0">
                <a:spcBef>
                  <a:spcPct val="0"/>
                </a:spcBef>
                <a:spcAft>
                  <a:spcPct val="0"/>
                </a:spcAft>
              </a:pPr>
              <a:endParaRPr lang="fi-FI" sz="1467" dirty="0">
                <a:solidFill>
                  <a:srgbClr val="000000"/>
                </a:solidFill>
                <a:latin typeface="Corbel" panose="020B0503020204020204" pitchFamily="34" charset="0"/>
              </a:endParaRPr>
            </a:p>
          </p:txBody>
        </p:sp>
        <p:sp>
          <p:nvSpPr>
            <p:cNvPr id="10" name="Suorakulmio 9">
              <a:extLst>
                <a:ext uri="{FF2B5EF4-FFF2-40B4-BE49-F238E27FC236}">
                  <a16:creationId xmlns:a16="http://schemas.microsoft.com/office/drawing/2014/main" id="{0E1217DB-961F-7E86-6099-0FF5F002B651}"/>
                </a:ext>
              </a:extLst>
            </p:cNvPr>
            <p:cNvSpPr/>
            <p:nvPr/>
          </p:nvSpPr>
          <p:spPr>
            <a:xfrm>
              <a:off x="6643495" y="1879011"/>
              <a:ext cx="2465403" cy="328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r>
                <a:rPr lang="fi-FI" sz="1867" b="1" dirty="0">
                  <a:solidFill>
                    <a:srgbClr val="FFFFFF"/>
                  </a:solidFill>
                  <a:latin typeface="Corbel" panose="020B0503020204020204"/>
                </a:rPr>
                <a:t>Kuulemisen jälkeen:</a:t>
              </a:r>
            </a:p>
          </p:txBody>
        </p:sp>
      </p:grpSp>
      <p:sp>
        <p:nvSpPr>
          <p:cNvPr id="21" name="Tekstiruutu 20">
            <a:extLst>
              <a:ext uri="{FF2B5EF4-FFF2-40B4-BE49-F238E27FC236}">
                <a16:creationId xmlns:a16="http://schemas.microsoft.com/office/drawing/2014/main" id="{3261BB44-7E25-B35A-5291-AEAC8E5BFDEE}"/>
              </a:ext>
            </a:extLst>
          </p:cNvPr>
          <p:cNvSpPr txBox="1"/>
          <p:nvPr/>
        </p:nvSpPr>
        <p:spPr>
          <a:xfrm>
            <a:off x="865975" y="6487134"/>
            <a:ext cx="10663500" cy="318100"/>
          </a:xfrm>
          <a:prstGeom prst="rect">
            <a:avLst/>
          </a:prstGeom>
          <a:noFill/>
        </p:spPr>
        <p:txBody>
          <a:bodyPr wrap="square">
            <a:spAutoFit/>
          </a:bodyPr>
          <a:lstStyle/>
          <a:p>
            <a:pPr defTabSz="609585" eaLnBrk="0" fontAlgn="base" hangingPunct="0">
              <a:spcBef>
                <a:spcPct val="0"/>
              </a:spcBef>
              <a:spcAft>
                <a:spcPct val="0"/>
              </a:spcAft>
            </a:pPr>
            <a:r>
              <a:rPr lang="fi-FI" sz="1467" dirty="0">
                <a:solidFill>
                  <a:srgbClr val="000000"/>
                </a:solidFill>
                <a:latin typeface="Calibri" panose="020F0502020204030204" pitchFamily="34" charset="0"/>
                <a:ea typeface="Calibri" panose="020F0502020204030204" pitchFamily="34" charset="0"/>
                <a:cs typeface="Times New Roman" panose="02020603050405020304" pitchFamily="18" charset="0"/>
              </a:rPr>
              <a:t> (Lähteet: Iivonen &amp; Pollari 2022, Lapsivaikutusten arvioinnilla parempia päätöksiä kunnassa, UNICEF lapsiystavallinenkunta.fi)</a:t>
            </a:r>
            <a:endParaRPr lang="fi-FI" sz="2400" dirty="0">
              <a:solidFill>
                <a:srgbClr val="000000"/>
              </a:solidFill>
              <a:latin typeface="Corbel" panose="020B0503020204020204" pitchFamily="34" charset="0"/>
            </a:endParaRPr>
          </a:p>
        </p:txBody>
      </p:sp>
    </p:spTree>
    <p:custDataLst>
      <p:tags r:id="rId1"/>
    </p:custDataLst>
    <p:extLst>
      <p:ext uri="{BB962C8B-B14F-4D97-AF65-F5344CB8AC3E}">
        <p14:creationId xmlns:p14="http://schemas.microsoft.com/office/powerpoint/2010/main" val="262849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AE6617E2-5AB7-A1A0-78DE-2AD186E1814D}"/>
              </a:ext>
            </a:extLst>
          </p:cNvPr>
          <p:cNvSpPr>
            <a:spLocks noGrp="1"/>
          </p:cNvSpPr>
          <p:nvPr>
            <p:ph type="subTitle" idx="1"/>
          </p:nvPr>
        </p:nvSpPr>
        <p:spPr>
          <a:xfrm>
            <a:off x="646254" y="5099952"/>
            <a:ext cx="5428604" cy="1433016"/>
          </a:xfrm>
        </p:spPr>
        <p:txBody>
          <a:bodyPr/>
          <a:lstStyle/>
          <a:p>
            <a:endParaRPr lang="fi-FI" sz="1100" dirty="0"/>
          </a:p>
          <a:p>
            <a:endParaRPr lang="fi-FI" sz="1100" dirty="0"/>
          </a:p>
          <a:p>
            <a:endParaRPr lang="fi-FI" sz="1100" dirty="0"/>
          </a:p>
          <a:p>
            <a:pPr>
              <a:spcBef>
                <a:spcPts val="0"/>
              </a:spcBef>
            </a:pPr>
            <a:r>
              <a:rPr lang="fi-FI" sz="1200" b="1" dirty="0"/>
              <a:t>Sanna Korhonen</a:t>
            </a:r>
          </a:p>
          <a:p>
            <a:pPr>
              <a:spcBef>
                <a:spcPts val="0"/>
              </a:spcBef>
            </a:pPr>
            <a:r>
              <a:rPr lang="fi-FI" sz="1200" b="1" dirty="0"/>
              <a:t>Lapsiystävällinen kunta –koordinaattori</a:t>
            </a:r>
          </a:p>
          <a:p>
            <a:pPr>
              <a:spcBef>
                <a:spcPts val="0"/>
              </a:spcBef>
            </a:pPr>
            <a:r>
              <a:rPr lang="fi-FI" sz="1200" b="1" dirty="0"/>
              <a:t>sanna.maarit.korhonen@kuopio.fi</a:t>
            </a:r>
          </a:p>
          <a:p>
            <a:pPr>
              <a:spcBef>
                <a:spcPts val="0"/>
              </a:spcBef>
            </a:pPr>
            <a:r>
              <a:rPr lang="fi-FI" sz="1200" b="1" dirty="0"/>
              <a:t>Kuopion kaupunki</a:t>
            </a:r>
          </a:p>
        </p:txBody>
      </p:sp>
      <p:pic>
        <p:nvPicPr>
          <p:cNvPr id="5" name="Kuva 4">
            <a:extLst>
              <a:ext uri="{FF2B5EF4-FFF2-40B4-BE49-F238E27FC236}">
                <a16:creationId xmlns:a16="http://schemas.microsoft.com/office/drawing/2014/main" id="{97D41FE0-FC5A-7174-BB86-2893C1E4AB58}"/>
              </a:ext>
            </a:extLst>
          </p:cNvPr>
          <p:cNvPicPr>
            <a:picLocks noChangeAspect="1"/>
          </p:cNvPicPr>
          <p:nvPr/>
        </p:nvPicPr>
        <p:blipFill rotWithShape="1">
          <a:blip r:embed="rId3"/>
          <a:srcRect l="4814" t="6158" r="6415"/>
          <a:stretch/>
        </p:blipFill>
        <p:spPr>
          <a:xfrm>
            <a:off x="6623715" y="492449"/>
            <a:ext cx="4585647" cy="6093142"/>
          </a:xfrm>
          <a:prstGeom prst="rect">
            <a:avLst/>
          </a:prstGeom>
        </p:spPr>
      </p:pic>
      <p:sp>
        <p:nvSpPr>
          <p:cNvPr id="6" name="Tekstiruutu 5">
            <a:extLst>
              <a:ext uri="{FF2B5EF4-FFF2-40B4-BE49-F238E27FC236}">
                <a16:creationId xmlns:a16="http://schemas.microsoft.com/office/drawing/2014/main" id="{1BBF89A8-D1DC-4690-0337-99C5B027133C}"/>
              </a:ext>
            </a:extLst>
          </p:cNvPr>
          <p:cNvSpPr txBox="1"/>
          <p:nvPr/>
        </p:nvSpPr>
        <p:spPr>
          <a:xfrm>
            <a:off x="646254" y="3062989"/>
            <a:ext cx="359070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800" b="0" i="0" u="none" strike="noStrike" kern="1200" cap="none" spc="0" normalizeH="0" baseline="0" noProof="0" dirty="0">
              <a:ln>
                <a:noFill/>
              </a:ln>
              <a:solidFill>
                <a:srgbClr val="FFFFFF"/>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a:noFill/>
                </a:ln>
                <a:solidFill>
                  <a:srgbClr val="FFFFFF"/>
                </a:solidFill>
                <a:effectLst/>
                <a:uLnTx/>
                <a:uFillTx/>
                <a:latin typeface="Corbel" panose="020B0503020204020204"/>
                <a:ea typeface="+mn-ea"/>
                <a:cs typeface="+mn-cs"/>
              </a:rPr>
              <a:t>Kiitos osallistumisesta!</a:t>
            </a:r>
          </a:p>
        </p:txBody>
      </p:sp>
    </p:spTree>
    <p:extLst>
      <p:ext uri="{BB962C8B-B14F-4D97-AF65-F5344CB8AC3E}">
        <p14:creationId xmlns:p14="http://schemas.microsoft.com/office/powerpoint/2010/main" val="3216398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189A0DFB-45B1-4DC5-AAA7-31AE979F4B13}"/>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067" b="0" i="0" u="none" strike="noStrike" kern="1200" cap="none" spc="0" normalizeH="0" baseline="0" noProof="0">
                <a:ln>
                  <a:noFill/>
                </a:ln>
                <a:solidFill>
                  <a:srgbClr val="000000"/>
                </a:solidFill>
                <a:effectLst/>
                <a:uLnTx/>
                <a:uFillTx/>
                <a:latin typeface="Corbel" panose="020B0503020204020204"/>
                <a:ea typeface="+mn-ea"/>
                <a:cs typeface="+mn-cs"/>
              </a:rPr>
              <a:t>20.7.2023</a:t>
            </a:r>
            <a:endParaRPr kumimoji="0" lang="en-FI" sz="1067"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5" name="Kuva 4" descr="Kuva, joka sisältää kohteen teksti, Ihmisen kasvot, kuvakaappaus, Verkkosivusto&#10;&#10;Kuvaus luotu automaattisesti">
            <a:hlinkClick r:id="rId3"/>
            <a:extLst>
              <a:ext uri="{FF2B5EF4-FFF2-40B4-BE49-F238E27FC236}">
                <a16:creationId xmlns:a16="http://schemas.microsoft.com/office/drawing/2014/main" id="{D7DFB211-3466-2152-65E4-85970E6BDE59}"/>
              </a:ext>
            </a:extLst>
          </p:cNvPr>
          <p:cNvPicPr>
            <a:picLocks noChangeAspect="1"/>
          </p:cNvPicPr>
          <p:nvPr/>
        </p:nvPicPr>
        <p:blipFill rotWithShape="1">
          <a:blip r:embed="rId4">
            <a:extLst>
              <a:ext uri="{28A0092B-C50C-407E-A947-70E740481C1C}">
                <a14:useLocalDpi xmlns:a14="http://schemas.microsoft.com/office/drawing/2010/main" val="0"/>
              </a:ext>
            </a:extLst>
          </a:blip>
          <a:srcRect l="1851" t="5663" r="4837" b="2483"/>
          <a:stretch/>
        </p:blipFill>
        <p:spPr>
          <a:xfrm>
            <a:off x="343423" y="510638"/>
            <a:ext cx="11376562" cy="6008915"/>
          </a:xfrm>
          <a:prstGeom prst="rect">
            <a:avLst/>
          </a:prstGeom>
        </p:spPr>
      </p:pic>
    </p:spTree>
    <p:extLst>
      <p:ext uri="{BB962C8B-B14F-4D97-AF65-F5344CB8AC3E}">
        <p14:creationId xmlns:p14="http://schemas.microsoft.com/office/powerpoint/2010/main" val="132457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Kuva 2" descr="Kuva, joka sisältää kohteen syöminen, sisä, henkilö, vauva&#10;&#10;Kuvaus luotu automaattisesti">
            <a:extLst>
              <a:ext uri="{FF2B5EF4-FFF2-40B4-BE49-F238E27FC236}">
                <a16:creationId xmlns:a16="http://schemas.microsoft.com/office/drawing/2014/main" id="{4AAD3D26-971A-99A7-6218-A9DFB8DD8680}"/>
              </a:ext>
            </a:extLst>
          </p:cNvPr>
          <p:cNvPicPr>
            <a:picLocks noChangeAspect="1"/>
          </p:cNvPicPr>
          <p:nvPr/>
        </p:nvPicPr>
        <p:blipFill rotWithShape="1">
          <a:blip r:embed="rId3">
            <a:extLst>
              <a:ext uri="{28A0092B-C50C-407E-A947-70E740481C1C}">
                <a14:useLocalDpi xmlns:a14="http://schemas.microsoft.com/office/drawing/2010/main" val="0"/>
              </a:ext>
            </a:extLst>
          </a:blip>
          <a:srcRect t="8998" r="-2" b="28996"/>
          <a:stretch/>
        </p:blipFill>
        <p:spPr>
          <a:xfrm>
            <a:off x="8530120" y="3456432"/>
            <a:ext cx="3661880" cy="3401568"/>
          </a:xfrm>
          <a:custGeom>
            <a:avLst/>
            <a:gdLst/>
            <a:ahLst/>
            <a:cxnLst/>
            <a:rect l="l" t="t" r="r" b="b"/>
            <a:pathLst>
              <a:path w="3661880" h="3401568">
                <a:moveTo>
                  <a:pt x="774544" y="0"/>
                </a:moveTo>
                <a:lnTo>
                  <a:pt x="3661880" y="0"/>
                </a:lnTo>
                <a:lnTo>
                  <a:pt x="3661880" y="3401568"/>
                </a:lnTo>
                <a:lnTo>
                  <a:pt x="0" y="3401568"/>
                </a:lnTo>
                <a:lnTo>
                  <a:pt x="104462" y="3186501"/>
                </a:lnTo>
                <a:cubicBezTo>
                  <a:pt x="492537" y="2345513"/>
                  <a:pt x="732594" y="1346092"/>
                  <a:pt x="769909" y="268359"/>
                </a:cubicBezTo>
                <a:close/>
              </a:path>
            </a:pathLst>
          </a:custGeom>
        </p:spPr>
      </p:pic>
      <p:pic>
        <p:nvPicPr>
          <p:cNvPr id="20" name="Kuva 19" descr="Kuva, joka sisältää kohteen taivas, ulko, luistelu, hyppääminen&#10;&#10;Kuvaus luotu automaattisesti">
            <a:extLst>
              <a:ext uri="{FF2B5EF4-FFF2-40B4-BE49-F238E27FC236}">
                <a16:creationId xmlns:a16="http://schemas.microsoft.com/office/drawing/2014/main" id="{77FFA584-C004-DAC0-30CB-D8DE62E78D65}"/>
              </a:ext>
            </a:extLst>
          </p:cNvPr>
          <p:cNvPicPr>
            <a:picLocks noChangeAspect="1"/>
          </p:cNvPicPr>
          <p:nvPr/>
        </p:nvPicPr>
        <p:blipFill rotWithShape="1">
          <a:blip r:embed="rId4">
            <a:extLst>
              <a:ext uri="{28A0092B-C50C-407E-A947-70E740481C1C}">
                <a14:useLocalDpi xmlns:a14="http://schemas.microsoft.com/office/drawing/2010/main" val="0"/>
              </a:ext>
            </a:extLst>
          </a:blip>
          <a:srcRect l="11419" r="7771" b="1"/>
          <a:stretch/>
        </p:blipFill>
        <p:spPr>
          <a:xfrm>
            <a:off x="5115315" y="13"/>
            <a:ext cx="4118111" cy="3401555"/>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7" name="Kuva 6" descr="Kuva, joka sisältää kohteen polkupyörä, piha-, henkilö, huonekalu&#10;&#10;Kuvaus luotu automaattisesti">
            <a:extLst>
              <a:ext uri="{FF2B5EF4-FFF2-40B4-BE49-F238E27FC236}">
                <a16:creationId xmlns:a16="http://schemas.microsoft.com/office/drawing/2014/main" id="{83247D80-025E-63D6-30BE-87C40B71678C}"/>
              </a:ext>
            </a:extLst>
          </p:cNvPr>
          <p:cNvPicPr>
            <a:picLocks noChangeAspect="1"/>
          </p:cNvPicPr>
          <p:nvPr/>
        </p:nvPicPr>
        <p:blipFill rotWithShape="1">
          <a:blip r:embed="rId5">
            <a:extLst>
              <a:ext uri="{28A0092B-C50C-407E-A947-70E740481C1C}">
                <a14:useLocalDpi xmlns:a14="http://schemas.microsoft.com/office/drawing/2010/main" val="0"/>
              </a:ext>
            </a:extLst>
          </a:blip>
          <a:srcRect l="-752" t="15754" r="748" b="28382"/>
          <a:stretch/>
        </p:blipFill>
        <p:spPr>
          <a:xfrm>
            <a:off x="5168354" y="3456432"/>
            <a:ext cx="4064599" cy="3401568"/>
          </a:xfrm>
          <a:custGeom>
            <a:avLst/>
            <a:gdLst/>
            <a:ahLst/>
            <a:cxnLst/>
            <a:rect l="l" t="t" r="r" b="b"/>
            <a:pathLst>
              <a:path w="4064598" h="3401568">
                <a:moveTo>
                  <a:pt x="749132" y="0"/>
                </a:moveTo>
                <a:lnTo>
                  <a:pt x="4064598" y="0"/>
                </a:lnTo>
                <a:lnTo>
                  <a:pt x="4059963" y="268360"/>
                </a:lnTo>
                <a:cubicBezTo>
                  <a:pt x="4022649" y="1346093"/>
                  <a:pt x="3782591" y="2345514"/>
                  <a:pt x="3394516" y="3186502"/>
                </a:cubicBezTo>
                <a:lnTo>
                  <a:pt x="3290055" y="3401568"/>
                </a:lnTo>
                <a:lnTo>
                  <a:pt x="0" y="3401568"/>
                </a:lnTo>
                <a:lnTo>
                  <a:pt x="79008" y="3238906"/>
                </a:lnTo>
                <a:cubicBezTo>
                  <a:pt x="502362" y="2321466"/>
                  <a:pt x="749563" y="1215476"/>
                  <a:pt x="749563" y="24956"/>
                </a:cubicBezTo>
                <a:close/>
              </a:path>
            </a:pathLst>
          </a:custGeom>
        </p:spPr>
      </p:pic>
      <p:sp>
        <p:nvSpPr>
          <p:cNvPr id="35" name="Tekstiruutu 15">
            <a:extLst>
              <a:ext uri="{FF2B5EF4-FFF2-40B4-BE49-F238E27FC236}">
                <a16:creationId xmlns:a16="http://schemas.microsoft.com/office/drawing/2014/main" id="{94D0AA2F-00C6-6A98-3D89-CD61BED2624F}"/>
              </a:ext>
            </a:extLst>
          </p:cNvPr>
          <p:cNvSpPr txBox="1"/>
          <p:nvPr/>
        </p:nvSpPr>
        <p:spPr>
          <a:xfrm>
            <a:off x="246017" y="890537"/>
            <a:ext cx="4922337" cy="5761419"/>
          </a:xfrm>
          <a:prstGeom prst="rect">
            <a:avLst/>
          </a:prstGeom>
        </p:spPr>
        <p:txBody>
          <a:bodyPr vert="horz" lIns="121920" tIns="60960" rIns="121920" bIns="60960" rtlCol="0">
            <a:noAutofit/>
          </a:bodyPr>
          <a:lstStyle/>
          <a:p>
            <a:pPr marL="0" marR="0" lvl="0" indent="0" algn="ctr" defTabSz="1219140" rtl="0" eaLnBrk="0" fontAlgn="base" latinLnBrk="0" hangingPunct="0">
              <a:lnSpc>
                <a:spcPct val="90000"/>
              </a:lnSpc>
              <a:spcBef>
                <a:spcPct val="0"/>
              </a:spcBef>
              <a:spcAft>
                <a:spcPts val="1067"/>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rPr>
              <a:t>TAVOITTEET</a:t>
            </a:r>
          </a:p>
          <a:p>
            <a:pPr marL="0" marR="0" lvl="0" indent="0" algn="ctr" defTabSz="1219140" rtl="0" eaLnBrk="0" fontAlgn="base" latinLnBrk="0" hangingPunct="0">
              <a:lnSpc>
                <a:spcPct val="90000"/>
              </a:lnSpc>
              <a:spcBef>
                <a:spcPct val="0"/>
              </a:spcBef>
              <a:spcAft>
                <a:spcPts val="1067"/>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rPr>
              <a:t>LAPSIYSTÄVÄLLISEEN KUOPIOON </a:t>
            </a:r>
            <a:endPar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40" rtl="0" eaLnBrk="0" fontAlgn="base" latinLnBrk="0" hangingPunct="0">
              <a:lnSpc>
                <a:spcPct val="90000"/>
              </a:lnSpc>
              <a:spcBef>
                <a:spcPct val="0"/>
              </a:spcBef>
              <a:spcAft>
                <a:spcPct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JOKAISELLA LAPSELLA ON MAHDOLLISUUS TERVEYTEEN, TURVALLISUUTEEN, LEIKKIIN, KOULUTUKSEEN, LEPOON JA VAPAA-AIKAAN, HARRASTUKSIIN, KAVEREIHIN </a:t>
            </a:r>
          </a:p>
          <a:p>
            <a:pPr marL="0" marR="0" lvl="0" indent="0" algn="ctr" defTabSz="1219140" rtl="0" eaLnBrk="0" fontAlgn="base" latinLnBrk="0" hangingPunct="0">
              <a:lnSpc>
                <a:spcPct val="90000"/>
              </a:lnSpc>
              <a:spcBef>
                <a:spcPct val="0"/>
              </a:spcBef>
              <a:spcAft>
                <a:spcPct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JA TURVALLISEEN AIKUISEEN.</a:t>
            </a:r>
          </a:p>
          <a:p>
            <a:pPr marL="0" marR="0" lvl="0" indent="-304784" algn="ctr" defTabSz="1219140" rtl="0" eaLnBrk="0" fontAlgn="base" latinLnBrk="0" hangingPunct="0">
              <a:lnSpc>
                <a:spcPct val="90000"/>
              </a:lnSpc>
              <a:spcBef>
                <a:spcPct val="0"/>
              </a:spcBef>
              <a:spcAft>
                <a:spcPct val="0"/>
              </a:spcAft>
              <a:buClrTx/>
              <a:buSzTx/>
              <a:buFont typeface="Arial" panose="020B0604020202020204" pitchFamily="34" charset="0"/>
              <a:buChar char="•"/>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40" rtl="0" eaLnBrk="0" fontAlgn="base" latinLnBrk="0" hangingPunct="0">
              <a:lnSpc>
                <a:spcPct val="90000"/>
              </a:lnSpc>
              <a:spcBef>
                <a:spcPct val="0"/>
              </a:spcBef>
              <a:spcAft>
                <a:spcPct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ASIAT HOIDETAAN LASTEN ETU EDELLÄ JA LASTEN NÄKEMYKSIÄ KUNNIOITETAAN. LAPSET OVAT OSALLISIA HEITÄ KOSKEVASSA PÄÄTÖKSENTEOSSA. </a:t>
            </a:r>
          </a:p>
          <a:p>
            <a:pPr marL="0" marR="0" lvl="0" indent="-304784" algn="ctr" defTabSz="1219140" rtl="0" eaLnBrk="0" fontAlgn="base" latinLnBrk="0" hangingPunct="0">
              <a:lnSpc>
                <a:spcPct val="90000"/>
              </a:lnSpc>
              <a:spcBef>
                <a:spcPct val="0"/>
              </a:spcBef>
              <a:spcAft>
                <a:spcPct val="0"/>
              </a:spcAft>
              <a:buClrTx/>
              <a:buSzTx/>
              <a:buFont typeface="Arial" panose="020B0604020202020204" pitchFamily="34" charset="0"/>
              <a:buChar char="•"/>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40" rtl="0" eaLnBrk="0" fontAlgn="base" latinLnBrk="0" hangingPunct="0">
              <a:lnSpc>
                <a:spcPct val="90000"/>
              </a:lnSpc>
              <a:spcBef>
                <a:spcPct val="0"/>
              </a:spcBef>
              <a:spcAft>
                <a:spcPct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LAPSET OVAT YHDENVERTAISIA JA ARVOKKAITA OMANA ITSENÄÄN, KUKAAN EI JÄÄ SYRJÄÄN, EIKÄ KETÄÄN KIUSATA.</a:t>
            </a:r>
          </a:p>
        </p:txBody>
      </p:sp>
      <p:pic>
        <p:nvPicPr>
          <p:cNvPr id="4" name="Kuva 3" descr="Kuva, joka sisältää kohteen ikkuna&#10;&#10;Kuvaus luotu automaattisesti">
            <a:extLst>
              <a:ext uri="{FF2B5EF4-FFF2-40B4-BE49-F238E27FC236}">
                <a16:creationId xmlns:a16="http://schemas.microsoft.com/office/drawing/2014/main" id="{67EBBB5F-68AA-E8A6-3CD5-31B2B517F9B9}"/>
              </a:ext>
            </a:extLst>
          </p:cNvPr>
          <p:cNvPicPr>
            <a:picLocks noChangeAspect="1"/>
          </p:cNvPicPr>
          <p:nvPr/>
        </p:nvPicPr>
        <p:blipFill rotWithShape="1">
          <a:blip r:embed="rId6">
            <a:extLst>
              <a:ext uri="{28A0092B-C50C-407E-A947-70E740481C1C}">
                <a14:useLocalDpi xmlns:a14="http://schemas.microsoft.com/office/drawing/2010/main" val="0"/>
              </a:ext>
            </a:extLst>
          </a:blip>
          <a:srcRect l="20605" r="7522" b="1"/>
          <a:stretch/>
        </p:blipFill>
        <p:spPr>
          <a:xfrm>
            <a:off x="8529320" y="13"/>
            <a:ext cx="3662680" cy="3401555"/>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spTree>
    <p:extLst>
      <p:ext uri="{BB962C8B-B14F-4D97-AF65-F5344CB8AC3E}">
        <p14:creationId xmlns:p14="http://schemas.microsoft.com/office/powerpoint/2010/main" val="7314455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7"/>
</p:tagLst>
</file>

<file path=ppt/tags/tag2.xml><?xml version="1.0" encoding="utf-8"?>
<p:tagLst xmlns:a="http://schemas.openxmlformats.org/drawingml/2006/main" xmlns:r="http://schemas.openxmlformats.org/officeDocument/2006/relationships" xmlns:p="http://schemas.openxmlformats.org/presentationml/2006/main">
  <p:tag name="TIMING" val="|15.2|21.8|18.8|56.6"/>
</p:tagLst>
</file>

<file path=ppt/tags/tag3.xml><?xml version="1.0" encoding="utf-8"?>
<p:tagLst xmlns:a="http://schemas.openxmlformats.org/drawingml/2006/main" xmlns:r="http://schemas.openxmlformats.org/officeDocument/2006/relationships" xmlns:p="http://schemas.openxmlformats.org/presentationml/2006/main">
  <p:tag name="TIMING" val="|1.7|4.5|13.5|5.3"/>
</p:tagLst>
</file>

<file path=ppt/tags/tag4.xml><?xml version="1.0" encoding="utf-8"?>
<p:tagLst xmlns:a="http://schemas.openxmlformats.org/drawingml/2006/main" xmlns:r="http://schemas.openxmlformats.org/officeDocument/2006/relationships" xmlns:p="http://schemas.openxmlformats.org/presentationml/2006/main">
  <p:tag name="TIMING" val="|4|6.2|12.5|7.4|28.2"/>
</p:tagLst>
</file>

<file path=ppt/tags/tag5.xml><?xml version="1.0" encoding="utf-8"?>
<p:tagLst xmlns:a="http://schemas.openxmlformats.org/drawingml/2006/main" xmlns:r="http://schemas.openxmlformats.org/officeDocument/2006/relationships" xmlns:p="http://schemas.openxmlformats.org/presentationml/2006/main">
  <p:tag name="TIMING" val="|4.4|17.3"/>
</p:tagLst>
</file>

<file path=ppt/tags/tag6.xml><?xml version="1.0" encoding="utf-8"?>
<p:tagLst xmlns:a="http://schemas.openxmlformats.org/drawingml/2006/main" xmlns:r="http://schemas.openxmlformats.org/officeDocument/2006/relationships" xmlns:p="http://schemas.openxmlformats.org/presentationml/2006/main">
  <p:tag name="TIMING" val="|4.9|74.4|86.3"/>
</p:tagLst>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ema">
  <a:themeElements>
    <a:clrScheme name="Kuopio Theme 2022">
      <a:dk1>
        <a:srgbClr val="000000"/>
      </a:dk1>
      <a:lt1>
        <a:srgbClr val="FFFFFF"/>
      </a:lt1>
      <a:dk2>
        <a:srgbClr val="A8A99E"/>
      </a:dk2>
      <a:lt2>
        <a:srgbClr val="FFFFFF"/>
      </a:lt2>
      <a:accent1>
        <a:srgbClr val="F6EB61"/>
      </a:accent1>
      <a:accent2>
        <a:srgbClr val="275D38"/>
      </a:accent2>
      <a:accent3>
        <a:srgbClr val="F277C6"/>
      </a:accent3>
      <a:accent4>
        <a:srgbClr val="240E61"/>
      </a:accent4>
      <a:accent5>
        <a:srgbClr val="FDAA63"/>
      </a:accent5>
      <a:accent6>
        <a:srgbClr val="5971DF"/>
      </a:accent6>
      <a:hlink>
        <a:srgbClr val="CEFF8C"/>
      </a:hlink>
      <a:folHlink>
        <a:srgbClr val="E5695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_Kuopio_Mallipohja.pptx" id="{07956C3B-B362-4DBF-B695-8E0BD7E04520}" vid="{831D48B4-E381-45E6-9578-8318EAF6F168}"/>
    </a:ext>
  </a:extLst>
</a:theme>
</file>

<file path=ppt/theme/theme3.xml><?xml version="1.0" encoding="utf-8"?>
<a:theme xmlns:a="http://schemas.openxmlformats.org/drawingml/2006/main" name="3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teema">
  <a:themeElements>
    <a:clrScheme name="Kuopio Theme 2022">
      <a:dk1>
        <a:srgbClr val="000000"/>
      </a:dk1>
      <a:lt1>
        <a:srgbClr val="FFFFFF"/>
      </a:lt1>
      <a:dk2>
        <a:srgbClr val="A8A99E"/>
      </a:dk2>
      <a:lt2>
        <a:srgbClr val="FFFFFF"/>
      </a:lt2>
      <a:accent1>
        <a:srgbClr val="F6EB61"/>
      </a:accent1>
      <a:accent2>
        <a:srgbClr val="275D38"/>
      </a:accent2>
      <a:accent3>
        <a:srgbClr val="F277C6"/>
      </a:accent3>
      <a:accent4>
        <a:srgbClr val="240E61"/>
      </a:accent4>
      <a:accent5>
        <a:srgbClr val="FDAA63"/>
      </a:accent5>
      <a:accent6>
        <a:srgbClr val="5971DF"/>
      </a:accent6>
      <a:hlink>
        <a:srgbClr val="CEFF8C"/>
      </a:hlink>
      <a:folHlink>
        <a:srgbClr val="E5695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_Kuopio_Mallipohja.pptx" id="{07956C3B-B362-4DBF-B695-8E0BD7E04520}" vid="{831D48B4-E381-45E6-9578-8318EAF6F168}"/>
    </a:ext>
  </a:extLst>
</a:theme>
</file>

<file path=ppt/theme/theme5.xml><?xml version="1.0" encoding="utf-8"?>
<a:theme xmlns:a="http://schemas.openxmlformats.org/drawingml/2006/main" name="Kuopio Office-teema">
  <a:themeElements>
    <a:clrScheme name="Kuopio teema 2022">
      <a:dk1>
        <a:srgbClr val="000000"/>
      </a:dk1>
      <a:lt1>
        <a:srgbClr val="FFFFFF"/>
      </a:lt1>
      <a:dk2>
        <a:srgbClr val="275D38"/>
      </a:dk2>
      <a:lt2>
        <a:srgbClr val="F6EB61"/>
      </a:lt2>
      <a:accent1>
        <a:srgbClr val="F277C6"/>
      </a:accent1>
      <a:accent2>
        <a:srgbClr val="240E61"/>
      </a:accent2>
      <a:accent3>
        <a:srgbClr val="FDAA63"/>
      </a:accent3>
      <a:accent4>
        <a:srgbClr val="5971DF"/>
      </a:accent4>
      <a:accent5>
        <a:srgbClr val="CEFF8C"/>
      </a:accent5>
      <a:accent6>
        <a:srgbClr val="E56954"/>
      </a:accent6>
      <a:hlink>
        <a:srgbClr val="5971DF"/>
      </a:hlink>
      <a:folHlink>
        <a:srgbClr val="8030A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opio_mallipohja_20221025.potx" id="{0DB5D6A0-BFAD-4BC9-B04A-6A2A21A34AEE}" vid="{BD01569F-D583-46B1-9120-6163514F1448}"/>
    </a:ext>
  </a:extLst>
</a:theme>
</file>

<file path=ppt/theme/theme6.xml><?xml version="1.0" encoding="utf-8"?>
<a:theme xmlns:a="http://schemas.openxmlformats.org/drawingml/2006/main" name="2_Office-teema">
  <a:themeElements>
    <a:clrScheme name="Kuopio Theme 2022">
      <a:dk1>
        <a:srgbClr val="000000"/>
      </a:dk1>
      <a:lt1>
        <a:srgbClr val="FFFFFF"/>
      </a:lt1>
      <a:dk2>
        <a:srgbClr val="A8A99E"/>
      </a:dk2>
      <a:lt2>
        <a:srgbClr val="FFFFFF"/>
      </a:lt2>
      <a:accent1>
        <a:srgbClr val="F6EB61"/>
      </a:accent1>
      <a:accent2>
        <a:srgbClr val="275D38"/>
      </a:accent2>
      <a:accent3>
        <a:srgbClr val="F277C6"/>
      </a:accent3>
      <a:accent4>
        <a:srgbClr val="240E61"/>
      </a:accent4>
      <a:accent5>
        <a:srgbClr val="FDAA63"/>
      </a:accent5>
      <a:accent6>
        <a:srgbClr val="5971DF"/>
      </a:accent6>
      <a:hlink>
        <a:srgbClr val="CEFF8C"/>
      </a:hlink>
      <a:folHlink>
        <a:srgbClr val="E5695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_Kuopio_Mallipohja.pptx" id="{07956C3B-B362-4DBF-B695-8E0BD7E04520}" vid="{831D48B4-E381-45E6-9578-8318EAF6F168}"/>
    </a:ext>
  </a:extLst>
</a:theme>
</file>

<file path=ppt/theme/theme7.xml><?xml version="1.0" encoding="utf-8"?>
<a:theme xmlns:a="http://schemas.openxmlformats.org/drawingml/2006/main" name="1_Kuopio Office-teema">
  <a:themeElements>
    <a:clrScheme name="Kuopio teema 2022">
      <a:dk1>
        <a:srgbClr val="000000"/>
      </a:dk1>
      <a:lt1>
        <a:srgbClr val="FFFFFF"/>
      </a:lt1>
      <a:dk2>
        <a:srgbClr val="275D38"/>
      </a:dk2>
      <a:lt2>
        <a:srgbClr val="F6EB61"/>
      </a:lt2>
      <a:accent1>
        <a:srgbClr val="F277C6"/>
      </a:accent1>
      <a:accent2>
        <a:srgbClr val="240E61"/>
      </a:accent2>
      <a:accent3>
        <a:srgbClr val="FDAA63"/>
      </a:accent3>
      <a:accent4>
        <a:srgbClr val="5971DF"/>
      </a:accent4>
      <a:accent5>
        <a:srgbClr val="CEFF8C"/>
      </a:accent5>
      <a:accent6>
        <a:srgbClr val="E56954"/>
      </a:accent6>
      <a:hlink>
        <a:srgbClr val="5971DF"/>
      </a:hlink>
      <a:folHlink>
        <a:srgbClr val="8030A7"/>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opio_mallipohja_20221025.potx" id="{0DB5D6A0-BFAD-4BC9-B04A-6A2A21A34AEE}" vid="{BD01569F-D583-46B1-9120-6163514F1448}"/>
    </a:ext>
  </a:extLst>
</a:theme>
</file>

<file path=ppt/theme/theme8.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TotalTime>
  <Words>1279</Words>
  <Application>Microsoft Office PowerPoint</Application>
  <PresentationFormat>Laajakuva</PresentationFormat>
  <Paragraphs>246</Paragraphs>
  <Slides>18</Slides>
  <Notes>18</Notes>
  <HiddenSlides>0</HiddenSlides>
  <MMClips>0</MMClips>
  <ScaleCrop>false</ScaleCrop>
  <HeadingPairs>
    <vt:vector size="6" baseType="variant">
      <vt:variant>
        <vt:lpstr>Käytetyt fontit</vt:lpstr>
      </vt:variant>
      <vt:variant>
        <vt:i4>6</vt:i4>
      </vt:variant>
      <vt:variant>
        <vt:lpstr>Teema</vt:lpstr>
      </vt:variant>
      <vt:variant>
        <vt:i4>7</vt:i4>
      </vt:variant>
      <vt:variant>
        <vt:lpstr>Dian otsikot</vt:lpstr>
      </vt:variant>
      <vt:variant>
        <vt:i4>18</vt:i4>
      </vt:variant>
    </vt:vector>
  </HeadingPairs>
  <TitlesOfParts>
    <vt:vector size="31" baseType="lpstr">
      <vt:lpstr>Arial</vt:lpstr>
      <vt:lpstr>Calibri</vt:lpstr>
      <vt:lpstr>Calibri Light</vt:lpstr>
      <vt:lpstr>Corbel</vt:lpstr>
      <vt:lpstr>System Font Regular</vt:lpstr>
      <vt:lpstr>Wingdings</vt:lpstr>
      <vt:lpstr>Office-teema</vt:lpstr>
      <vt:lpstr>1_Office-teema</vt:lpstr>
      <vt:lpstr>3_Office-teema</vt:lpstr>
      <vt:lpstr>4_Office-teema</vt:lpstr>
      <vt:lpstr>Kuopio Office-teema</vt:lpstr>
      <vt:lpstr>2_Office-teema</vt:lpstr>
      <vt:lpstr>1_Kuopio Office-teema</vt:lpstr>
      <vt:lpstr>UNICEF Lapsiystävällinen  kunta-malli </vt:lpstr>
      <vt:lpstr>PowerPoint-esitys</vt:lpstr>
      <vt:lpstr>UNICEFin Lapsiystävällinen kunta –malli</vt:lpstr>
      <vt:lpstr>”…velvoittaa kaikkia toimijoita.”</vt:lpstr>
      <vt:lpstr>PowerPoint-esitys</vt:lpstr>
      <vt:lpstr>Malli käytännössä</vt:lpstr>
      <vt:lpstr>Alkukartoituksen pohjalta ensimmäiset  kehittämiskohteet </vt:lpstr>
      <vt:lpstr>Osaamisen vahvistaminen teema kerrallan  </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UNICEF Lapsiystävällinen  kunta-malli </dc:title>
  <dc:creator>Korhonen Sanna</dc:creator>
  <cp:lastModifiedBy>Korhonen Sanna</cp:lastModifiedBy>
  <cp:revision>1</cp:revision>
  <dcterms:created xsi:type="dcterms:W3CDTF">2023-11-10T19:02:57Z</dcterms:created>
  <dcterms:modified xsi:type="dcterms:W3CDTF">2023-11-16T10:25:44Z</dcterms:modified>
</cp:coreProperties>
</file>