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71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6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85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1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21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77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71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5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6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2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01" r:id="rId5"/>
    <p:sldLayoutId id="2147483706" r:id="rId6"/>
    <p:sldLayoutId id="2147483702" r:id="rId7"/>
    <p:sldLayoutId id="2147483703" r:id="rId8"/>
    <p:sldLayoutId id="2147483704" r:id="rId9"/>
    <p:sldLayoutId id="2147483705" r:id="rId10"/>
    <p:sldLayoutId id="214748370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ED3E28F-E990-4EB1-BDE1-DEF2B7F98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astelli värit liuku väri pinnan rakenteessa">
            <a:extLst>
              <a:ext uri="{FF2B5EF4-FFF2-40B4-BE49-F238E27FC236}">
                <a16:creationId xmlns:a16="http://schemas.microsoft.com/office/drawing/2014/main" id="{91801FFF-8809-5B33-6C60-1F6A0B9BEF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14" b="9874"/>
          <a:stretch/>
        </p:blipFill>
        <p:spPr>
          <a:xfrm>
            <a:off x="20" y="1"/>
            <a:ext cx="12191980" cy="6861458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5CA07C1-041F-475C-9FC6-2E4316532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022" y="343112"/>
            <a:ext cx="5737538" cy="2989690"/>
          </a:xfrm>
          <a:custGeom>
            <a:avLst/>
            <a:gdLst>
              <a:gd name="connsiteX0" fmla="*/ 1289525 w 6745768"/>
              <a:gd name="connsiteY0" fmla="*/ 2301903 h 2794242"/>
              <a:gd name="connsiteX1" fmla="*/ 182620 w 6745768"/>
              <a:gd name="connsiteY1" fmla="*/ 1797161 h 2794242"/>
              <a:gd name="connsiteX2" fmla="*/ 12857 w 6745768"/>
              <a:gd name="connsiteY2" fmla="*/ 794567 h 2794242"/>
              <a:gd name="connsiteX3" fmla="*/ 697283 w 6745768"/>
              <a:gd name="connsiteY3" fmla="*/ 56263 h 2794242"/>
              <a:gd name="connsiteX4" fmla="*/ 6042476 w 6745768"/>
              <a:gd name="connsiteY4" fmla="*/ 156302 h 2794242"/>
              <a:gd name="connsiteX5" fmla="*/ 6744264 w 6745768"/>
              <a:gd name="connsiteY5" fmla="*/ 865255 h 2794242"/>
              <a:gd name="connsiteX6" fmla="*/ 6299463 w 6745768"/>
              <a:gd name="connsiteY6" fmla="*/ 2129659 h 2794242"/>
              <a:gd name="connsiteX7" fmla="*/ 1843321 w 6745768"/>
              <a:gd name="connsiteY7" fmla="*/ 2302040 h 2794242"/>
              <a:gd name="connsiteX8" fmla="*/ 1297241 w 6745768"/>
              <a:gd name="connsiteY8" fmla="*/ 2794243 h 2794242"/>
              <a:gd name="connsiteX9" fmla="*/ 1289525 w 6745768"/>
              <a:gd name="connsiteY9" fmla="*/ 2301903 h 2794242"/>
              <a:gd name="connsiteX0" fmla="*/ 1289525 w 6745768"/>
              <a:gd name="connsiteY0" fmla="*/ 2301903 h 2633547"/>
              <a:gd name="connsiteX1" fmla="*/ 182620 w 6745768"/>
              <a:gd name="connsiteY1" fmla="*/ 1797161 h 2633547"/>
              <a:gd name="connsiteX2" fmla="*/ 12857 w 6745768"/>
              <a:gd name="connsiteY2" fmla="*/ 794567 h 2633547"/>
              <a:gd name="connsiteX3" fmla="*/ 697283 w 6745768"/>
              <a:gd name="connsiteY3" fmla="*/ 56263 h 2633547"/>
              <a:gd name="connsiteX4" fmla="*/ 6042476 w 6745768"/>
              <a:gd name="connsiteY4" fmla="*/ 156302 h 2633547"/>
              <a:gd name="connsiteX5" fmla="*/ 6744264 w 6745768"/>
              <a:gd name="connsiteY5" fmla="*/ 865255 h 2633547"/>
              <a:gd name="connsiteX6" fmla="*/ 6299463 w 6745768"/>
              <a:gd name="connsiteY6" fmla="*/ 2129659 h 2633547"/>
              <a:gd name="connsiteX7" fmla="*/ 1843321 w 6745768"/>
              <a:gd name="connsiteY7" fmla="*/ 2302040 h 2633547"/>
              <a:gd name="connsiteX8" fmla="*/ 1297241 w 6745768"/>
              <a:gd name="connsiteY8" fmla="*/ 2633547 h 2633547"/>
              <a:gd name="connsiteX9" fmla="*/ 1289525 w 6745768"/>
              <a:gd name="connsiteY9" fmla="*/ 2301903 h 2633547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046952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5926709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2018095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02083"/>
              <a:gd name="connsiteX1" fmla="*/ 182620 w 6745768"/>
              <a:gd name="connsiteY1" fmla="*/ 1797161 h 2502083"/>
              <a:gd name="connsiteX2" fmla="*/ 12857 w 6745768"/>
              <a:gd name="connsiteY2" fmla="*/ 794567 h 2502083"/>
              <a:gd name="connsiteX3" fmla="*/ 697283 w 6745768"/>
              <a:gd name="connsiteY3" fmla="*/ 56263 h 2502083"/>
              <a:gd name="connsiteX4" fmla="*/ 6042476 w 6745768"/>
              <a:gd name="connsiteY4" fmla="*/ 156302 h 2502083"/>
              <a:gd name="connsiteX5" fmla="*/ 6744264 w 6745768"/>
              <a:gd name="connsiteY5" fmla="*/ 865255 h 2502083"/>
              <a:gd name="connsiteX6" fmla="*/ 5926709 w 6745768"/>
              <a:gd name="connsiteY6" fmla="*/ 2129659 h 2502083"/>
              <a:gd name="connsiteX7" fmla="*/ 2018095 w 6745768"/>
              <a:gd name="connsiteY7" fmla="*/ 2302040 h 2502083"/>
              <a:gd name="connsiteX8" fmla="*/ 1303420 w 6745768"/>
              <a:gd name="connsiteY8" fmla="*/ 2502083 h 2502083"/>
              <a:gd name="connsiteX9" fmla="*/ 1289525 w 6745768"/>
              <a:gd name="connsiteY9" fmla="*/ 230190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7858 w 6739037"/>
              <a:gd name="connsiteY0" fmla="*/ 2291553 h 2502083"/>
              <a:gd name="connsiteX1" fmla="*/ 429511 w 6739037"/>
              <a:gd name="connsiteY1" fmla="*/ 2224594 h 2502083"/>
              <a:gd name="connsiteX2" fmla="*/ 175889 w 6739037"/>
              <a:gd name="connsiteY2" fmla="*/ 1797161 h 2502083"/>
              <a:gd name="connsiteX3" fmla="*/ 6126 w 6739037"/>
              <a:gd name="connsiteY3" fmla="*/ 794567 h 2502083"/>
              <a:gd name="connsiteX4" fmla="*/ 690552 w 6739037"/>
              <a:gd name="connsiteY4" fmla="*/ 56263 h 2502083"/>
              <a:gd name="connsiteX5" fmla="*/ 6035745 w 6739037"/>
              <a:gd name="connsiteY5" fmla="*/ 156302 h 2502083"/>
              <a:gd name="connsiteX6" fmla="*/ 6737533 w 6739037"/>
              <a:gd name="connsiteY6" fmla="*/ 865255 h 2502083"/>
              <a:gd name="connsiteX7" fmla="*/ 5919978 w 6739037"/>
              <a:gd name="connsiteY7" fmla="*/ 2129659 h 2502083"/>
              <a:gd name="connsiteX8" fmla="*/ 2011364 w 6739037"/>
              <a:gd name="connsiteY8" fmla="*/ 2302040 h 2502083"/>
              <a:gd name="connsiteX9" fmla="*/ 1296689 w 6739037"/>
              <a:gd name="connsiteY9" fmla="*/ 2502083 h 2502083"/>
              <a:gd name="connsiteX10" fmla="*/ 1187858 w 6739037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8071 w 6739250"/>
              <a:gd name="connsiteY0" fmla="*/ 2291553 h 2502083"/>
              <a:gd name="connsiteX1" fmla="*/ 464950 w 6739250"/>
              <a:gd name="connsiteY1" fmla="*/ 2162792 h 2502083"/>
              <a:gd name="connsiteX2" fmla="*/ 176102 w 6739250"/>
              <a:gd name="connsiteY2" fmla="*/ 1797161 h 2502083"/>
              <a:gd name="connsiteX3" fmla="*/ 6339 w 6739250"/>
              <a:gd name="connsiteY3" fmla="*/ 794567 h 2502083"/>
              <a:gd name="connsiteX4" fmla="*/ 690765 w 6739250"/>
              <a:gd name="connsiteY4" fmla="*/ 56263 h 2502083"/>
              <a:gd name="connsiteX5" fmla="*/ 6035958 w 6739250"/>
              <a:gd name="connsiteY5" fmla="*/ 156302 h 2502083"/>
              <a:gd name="connsiteX6" fmla="*/ 6737746 w 6739250"/>
              <a:gd name="connsiteY6" fmla="*/ 865255 h 2502083"/>
              <a:gd name="connsiteX7" fmla="*/ 5920191 w 6739250"/>
              <a:gd name="connsiteY7" fmla="*/ 2129659 h 2502083"/>
              <a:gd name="connsiteX8" fmla="*/ 2011577 w 6739250"/>
              <a:gd name="connsiteY8" fmla="*/ 2302040 h 2502083"/>
              <a:gd name="connsiteX9" fmla="*/ 1296902 w 6739250"/>
              <a:gd name="connsiteY9" fmla="*/ 2502083 h 2502083"/>
              <a:gd name="connsiteX10" fmla="*/ 1188071 w 6739250"/>
              <a:gd name="connsiteY10" fmla="*/ 2291553 h 2502083"/>
              <a:gd name="connsiteX0" fmla="*/ 1218613 w 6769792"/>
              <a:gd name="connsiteY0" fmla="*/ 2291553 h 2502083"/>
              <a:gd name="connsiteX1" fmla="*/ 495492 w 6769792"/>
              <a:gd name="connsiteY1" fmla="*/ 2162792 h 2502083"/>
              <a:gd name="connsiteX2" fmla="*/ 134625 w 6769792"/>
              <a:gd name="connsiteY2" fmla="*/ 1835847 h 2502083"/>
              <a:gd name="connsiteX3" fmla="*/ 36881 w 6769792"/>
              <a:gd name="connsiteY3" fmla="*/ 794567 h 2502083"/>
              <a:gd name="connsiteX4" fmla="*/ 721307 w 6769792"/>
              <a:gd name="connsiteY4" fmla="*/ 56263 h 2502083"/>
              <a:gd name="connsiteX5" fmla="*/ 6066500 w 6769792"/>
              <a:gd name="connsiteY5" fmla="*/ 156302 h 2502083"/>
              <a:gd name="connsiteX6" fmla="*/ 6768288 w 6769792"/>
              <a:gd name="connsiteY6" fmla="*/ 865255 h 2502083"/>
              <a:gd name="connsiteX7" fmla="*/ 5950733 w 6769792"/>
              <a:gd name="connsiteY7" fmla="*/ 2129659 h 2502083"/>
              <a:gd name="connsiteX8" fmla="*/ 2042119 w 6769792"/>
              <a:gd name="connsiteY8" fmla="*/ 2302040 h 2502083"/>
              <a:gd name="connsiteX9" fmla="*/ 1327444 w 6769792"/>
              <a:gd name="connsiteY9" fmla="*/ 2502083 h 2502083"/>
              <a:gd name="connsiteX10" fmla="*/ 1218613 w 6769792"/>
              <a:gd name="connsiteY10" fmla="*/ 2291553 h 2502083"/>
              <a:gd name="connsiteX0" fmla="*/ 1218613 w 6769097"/>
              <a:gd name="connsiteY0" fmla="*/ 2270200 h 2480730"/>
              <a:gd name="connsiteX1" fmla="*/ 495492 w 6769097"/>
              <a:gd name="connsiteY1" fmla="*/ 2141439 h 2480730"/>
              <a:gd name="connsiteX2" fmla="*/ 134625 w 6769097"/>
              <a:gd name="connsiteY2" fmla="*/ 1814494 h 2480730"/>
              <a:gd name="connsiteX3" fmla="*/ 36881 w 6769097"/>
              <a:gd name="connsiteY3" fmla="*/ 773214 h 2480730"/>
              <a:gd name="connsiteX4" fmla="*/ 721307 w 6769097"/>
              <a:gd name="connsiteY4" fmla="*/ 34910 h 2480730"/>
              <a:gd name="connsiteX5" fmla="*/ 5609353 w 6769097"/>
              <a:gd name="connsiteY5" fmla="*/ 127244 h 2480730"/>
              <a:gd name="connsiteX6" fmla="*/ 6768288 w 6769097"/>
              <a:gd name="connsiteY6" fmla="*/ 843902 h 2480730"/>
              <a:gd name="connsiteX7" fmla="*/ 5950733 w 6769097"/>
              <a:gd name="connsiteY7" fmla="*/ 2108306 h 2480730"/>
              <a:gd name="connsiteX8" fmla="*/ 2042119 w 6769097"/>
              <a:gd name="connsiteY8" fmla="*/ 2280687 h 2480730"/>
              <a:gd name="connsiteX9" fmla="*/ 1327444 w 6769097"/>
              <a:gd name="connsiteY9" fmla="*/ 2480730 h 2480730"/>
              <a:gd name="connsiteX10" fmla="*/ 1218613 w 6769097"/>
              <a:gd name="connsiteY10" fmla="*/ 2270200 h 2480730"/>
              <a:gd name="connsiteX0" fmla="*/ 1218613 w 6571897"/>
              <a:gd name="connsiteY0" fmla="*/ 2290477 h 2501007"/>
              <a:gd name="connsiteX1" fmla="*/ 495492 w 6571897"/>
              <a:gd name="connsiteY1" fmla="*/ 2161716 h 2501007"/>
              <a:gd name="connsiteX2" fmla="*/ 134625 w 6571897"/>
              <a:gd name="connsiteY2" fmla="*/ 1834771 h 2501007"/>
              <a:gd name="connsiteX3" fmla="*/ 36881 w 6571897"/>
              <a:gd name="connsiteY3" fmla="*/ 793491 h 2501007"/>
              <a:gd name="connsiteX4" fmla="*/ 721307 w 6571897"/>
              <a:gd name="connsiteY4" fmla="*/ 55187 h 2501007"/>
              <a:gd name="connsiteX5" fmla="*/ 5609353 w 6571897"/>
              <a:gd name="connsiteY5" fmla="*/ 147521 h 2501007"/>
              <a:gd name="connsiteX6" fmla="*/ 6563360 w 6571897"/>
              <a:gd name="connsiteY6" fmla="*/ 894996 h 2501007"/>
              <a:gd name="connsiteX7" fmla="*/ 5950733 w 6571897"/>
              <a:gd name="connsiteY7" fmla="*/ 2128583 h 2501007"/>
              <a:gd name="connsiteX8" fmla="*/ 2042119 w 6571897"/>
              <a:gd name="connsiteY8" fmla="*/ 2300964 h 2501007"/>
              <a:gd name="connsiteX9" fmla="*/ 1327444 w 6571897"/>
              <a:gd name="connsiteY9" fmla="*/ 2501007 h 2501007"/>
              <a:gd name="connsiteX10" fmla="*/ 1218613 w 6571897"/>
              <a:gd name="connsiteY10" fmla="*/ 2290477 h 2501007"/>
              <a:gd name="connsiteX0" fmla="*/ 1218613 w 6567563"/>
              <a:gd name="connsiteY0" fmla="*/ 2246415 h 2456945"/>
              <a:gd name="connsiteX1" fmla="*/ 495492 w 6567563"/>
              <a:gd name="connsiteY1" fmla="*/ 2117654 h 2456945"/>
              <a:gd name="connsiteX2" fmla="*/ 134625 w 6567563"/>
              <a:gd name="connsiteY2" fmla="*/ 1790709 h 2456945"/>
              <a:gd name="connsiteX3" fmla="*/ 36881 w 6567563"/>
              <a:gd name="connsiteY3" fmla="*/ 749429 h 2456945"/>
              <a:gd name="connsiteX4" fmla="*/ 721307 w 6567563"/>
              <a:gd name="connsiteY4" fmla="*/ 11125 h 2456945"/>
              <a:gd name="connsiteX5" fmla="*/ 5483243 w 6567563"/>
              <a:gd name="connsiteY5" fmla="*/ 342289 h 2456945"/>
              <a:gd name="connsiteX6" fmla="*/ 6563360 w 6567563"/>
              <a:gd name="connsiteY6" fmla="*/ 850934 h 2456945"/>
              <a:gd name="connsiteX7" fmla="*/ 5950733 w 6567563"/>
              <a:gd name="connsiteY7" fmla="*/ 2084521 h 2456945"/>
              <a:gd name="connsiteX8" fmla="*/ 2042119 w 6567563"/>
              <a:gd name="connsiteY8" fmla="*/ 2256902 h 2456945"/>
              <a:gd name="connsiteX9" fmla="*/ 1327444 w 6567563"/>
              <a:gd name="connsiteY9" fmla="*/ 2456945 h 2456945"/>
              <a:gd name="connsiteX10" fmla="*/ 1218613 w 6567563"/>
              <a:gd name="connsiteY10" fmla="*/ 2246415 h 2456945"/>
              <a:gd name="connsiteX0" fmla="*/ 1261070 w 6608712"/>
              <a:gd name="connsiteY0" fmla="*/ 2071877 h 2282407"/>
              <a:gd name="connsiteX1" fmla="*/ 537949 w 6608712"/>
              <a:gd name="connsiteY1" fmla="*/ 1943116 h 2282407"/>
              <a:gd name="connsiteX2" fmla="*/ 177082 w 6608712"/>
              <a:gd name="connsiteY2" fmla="*/ 1616171 h 2282407"/>
              <a:gd name="connsiteX3" fmla="*/ 79338 w 6608712"/>
              <a:gd name="connsiteY3" fmla="*/ 574891 h 2282407"/>
              <a:gd name="connsiteX4" fmla="*/ 1347021 w 6608712"/>
              <a:gd name="connsiteY4" fmla="*/ 21487 h 2282407"/>
              <a:gd name="connsiteX5" fmla="*/ 5525700 w 6608712"/>
              <a:gd name="connsiteY5" fmla="*/ 167751 h 2282407"/>
              <a:gd name="connsiteX6" fmla="*/ 6605817 w 6608712"/>
              <a:gd name="connsiteY6" fmla="*/ 676396 h 2282407"/>
              <a:gd name="connsiteX7" fmla="*/ 5993190 w 6608712"/>
              <a:gd name="connsiteY7" fmla="*/ 1909983 h 2282407"/>
              <a:gd name="connsiteX8" fmla="*/ 2084576 w 6608712"/>
              <a:gd name="connsiteY8" fmla="*/ 2082364 h 2282407"/>
              <a:gd name="connsiteX9" fmla="*/ 1369901 w 6608712"/>
              <a:gd name="connsiteY9" fmla="*/ 2282407 h 2282407"/>
              <a:gd name="connsiteX10" fmla="*/ 1261070 w 6608712"/>
              <a:gd name="connsiteY10" fmla="*/ 2071877 h 2282407"/>
              <a:gd name="connsiteX0" fmla="*/ 1223256 w 6570898"/>
              <a:gd name="connsiteY0" fmla="*/ 2072393 h 2282923"/>
              <a:gd name="connsiteX1" fmla="*/ 500135 w 6570898"/>
              <a:gd name="connsiteY1" fmla="*/ 1943632 h 2282923"/>
              <a:gd name="connsiteX2" fmla="*/ 139268 w 6570898"/>
              <a:gd name="connsiteY2" fmla="*/ 1616687 h 2282923"/>
              <a:gd name="connsiteX3" fmla="*/ 88816 w 6570898"/>
              <a:gd name="connsiteY3" fmla="*/ 583111 h 2282923"/>
              <a:gd name="connsiteX4" fmla="*/ 1309207 w 6570898"/>
              <a:gd name="connsiteY4" fmla="*/ 22003 h 2282923"/>
              <a:gd name="connsiteX5" fmla="*/ 5487886 w 6570898"/>
              <a:gd name="connsiteY5" fmla="*/ 168267 h 2282923"/>
              <a:gd name="connsiteX6" fmla="*/ 6568003 w 6570898"/>
              <a:gd name="connsiteY6" fmla="*/ 676912 h 2282923"/>
              <a:gd name="connsiteX7" fmla="*/ 5955376 w 6570898"/>
              <a:gd name="connsiteY7" fmla="*/ 1910499 h 2282923"/>
              <a:gd name="connsiteX8" fmla="*/ 2046762 w 6570898"/>
              <a:gd name="connsiteY8" fmla="*/ 2082880 h 2282923"/>
              <a:gd name="connsiteX9" fmla="*/ 1332087 w 6570898"/>
              <a:gd name="connsiteY9" fmla="*/ 2282923 h 2282923"/>
              <a:gd name="connsiteX10" fmla="*/ 1223256 w 6570898"/>
              <a:gd name="connsiteY10" fmla="*/ 2072393 h 2282923"/>
              <a:gd name="connsiteX0" fmla="*/ 1223256 w 6602187"/>
              <a:gd name="connsiteY0" fmla="*/ 2076033 h 2286563"/>
              <a:gd name="connsiteX1" fmla="*/ 500135 w 6602187"/>
              <a:gd name="connsiteY1" fmla="*/ 1947272 h 2286563"/>
              <a:gd name="connsiteX2" fmla="*/ 139268 w 6602187"/>
              <a:gd name="connsiteY2" fmla="*/ 1620327 h 2286563"/>
              <a:gd name="connsiteX3" fmla="*/ 88816 w 6602187"/>
              <a:gd name="connsiteY3" fmla="*/ 586751 h 2286563"/>
              <a:gd name="connsiteX4" fmla="*/ 1309207 w 6602187"/>
              <a:gd name="connsiteY4" fmla="*/ 25643 h 2286563"/>
              <a:gd name="connsiteX5" fmla="*/ 5487886 w 6602187"/>
              <a:gd name="connsiteY5" fmla="*/ 171907 h 2286563"/>
              <a:gd name="connsiteX6" fmla="*/ 6599531 w 6602187"/>
              <a:gd name="connsiteY6" fmla="*/ 850044 h 2286563"/>
              <a:gd name="connsiteX7" fmla="*/ 5955376 w 6602187"/>
              <a:gd name="connsiteY7" fmla="*/ 1914139 h 2286563"/>
              <a:gd name="connsiteX8" fmla="*/ 2046762 w 6602187"/>
              <a:gd name="connsiteY8" fmla="*/ 2086520 h 2286563"/>
              <a:gd name="connsiteX9" fmla="*/ 1332087 w 6602187"/>
              <a:gd name="connsiteY9" fmla="*/ 2286563 h 2286563"/>
              <a:gd name="connsiteX10" fmla="*/ 1223256 w 6602187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23012"/>
              <a:gd name="connsiteY0" fmla="*/ 2076033 h 2286563"/>
              <a:gd name="connsiteX1" fmla="*/ 500135 w 6623012"/>
              <a:gd name="connsiteY1" fmla="*/ 1947272 h 2286563"/>
              <a:gd name="connsiteX2" fmla="*/ 139268 w 6623012"/>
              <a:gd name="connsiteY2" fmla="*/ 1620327 h 2286563"/>
              <a:gd name="connsiteX3" fmla="*/ 88816 w 6623012"/>
              <a:gd name="connsiteY3" fmla="*/ 586751 h 2286563"/>
              <a:gd name="connsiteX4" fmla="*/ 1309207 w 6623012"/>
              <a:gd name="connsiteY4" fmla="*/ 25643 h 2286563"/>
              <a:gd name="connsiteX5" fmla="*/ 5487886 w 6623012"/>
              <a:gd name="connsiteY5" fmla="*/ 171907 h 2286563"/>
              <a:gd name="connsiteX6" fmla="*/ 6599531 w 6623012"/>
              <a:gd name="connsiteY6" fmla="*/ 850044 h 2286563"/>
              <a:gd name="connsiteX7" fmla="*/ 5955376 w 6623012"/>
              <a:gd name="connsiteY7" fmla="*/ 1914139 h 2286563"/>
              <a:gd name="connsiteX8" fmla="*/ 2046762 w 6623012"/>
              <a:gd name="connsiteY8" fmla="*/ 2086520 h 2286563"/>
              <a:gd name="connsiteX9" fmla="*/ 1332087 w 6623012"/>
              <a:gd name="connsiteY9" fmla="*/ 2286563 h 2286563"/>
              <a:gd name="connsiteX10" fmla="*/ 1223256 w 6623012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00330"/>
              <a:gd name="connsiteY0" fmla="*/ 2077382 h 2287912"/>
              <a:gd name="connsiteX1" fmla="*/ 500135 w 6600330"/>
              <a:gd name="connsiteY1" fmla="*/ 1948621 h 2287912"/>
              <a:gd name="connsiteX2" fmla="*/ 139268 w 6600330"/>
              <a:gd name="connsiteY2" fmla="*/ 1621676 h 2287912"/>
              <a:gd name="connsiteX3" fmla="*/ 88816 w 6600330"/>
              <a:gd name="connsiteY3" fmla="*/ 588100 h 2287912"/>
              <a:gd name="connsiteX4" fmla="*/ 1309207 w 6600330"/>
              <a:gd name="connsiteY4" fmla="*/ 26992 h 2287912"/>
              <a:gd name="connsiteX5" fmla="*/ 5487886 w 6600330"/>
              <a:gd name="connsiteY5" fmla="*/ 173256 h 2287912"/>
              <a:gd name="connsiteX6" fmla="*/ 6599531 w 6600330"/>
              <a:gd name="connsiteY6" fmla="*/ 905322 h 2287912"/>
              <a:gd name="connsiteX7" fmla="*/ 5955376 w 6600330"/>
              <a:gd name="connsiteY7" fmla="*/ 1915488 h 2287912"/>
              <a:gd name="connsiteX8" fmla="*/ 2046762 w 6600330"/>
              <a:gd name="connsiteY8" fmla="*/ 2087869 h 2287912"/>
              <a:gd name="connsiteX9" fmla="*/ 1332087 w 6600330"/>
              <a:gd name="connsiteY9" fmla="*/ 2287912 h 2287912"/>
              <a:gd name="connsiteX10" fmla="*/ 1223256 w 6600330"/>
              <a:gd name="connsiteY10" fmla="*/ 2077382 h 2287912"/>
              <a:gd name="connsiteX0" fmla="*/ 1236982 w 6614056"/>
              <a:gd name="connsiteY0" fmla="*/ 2077382 h 2287912"/>
              <a:gd name="connsiteX1" fmla="*/ 513861 w 6614056"/>
              <a:gd name="connsiteY1" fmla="*/ 1948621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325239 w 6614056"/>
              <a:gd name="connsiteY0" fmla="*/ 2062693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25239 w 6614056"/>
              <a:gd name="connsiteY10" fmla="*/ 2062693 h 2287912"/>
              <a:gd name="connsiteX0" fmla="*/ 1350455 w 6614056"/>
              <a:gd name="connsiteY0" fmla="*/ 2033314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50455 w 661405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423371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342580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060489 w 6614057"/>
              <a:gd name="connsiteY8" fmla="*/ 2087869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123530 w 6614057"/>
              <a:gd name="connsiteY8" fmla="*/ 2058491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6451"/>
              <a:gd name="connsiteY0" fmla="*/ 2033314 h 2287912"/>
              <a:gd name="connsiteX1" fmla="*/ 513863 w 6616451"/>
              <a:gd name="connsiteY1" fmla="*/ 1765006 h 2287912"/>
              <a:gd name="connsiteX2" fmla="*/ 115171 w 6616451"/>
              <a:gd name="connsiteY2" fmla="*/ 1342580 h 2287912"/>
              <a:gd name="connsiteX3" fmla="*/ 102543 w 6616451"/>
              <a:gd name="connsiteY3" fmla="*/ 588100 h 2287912"/>
              <a:gd name="connsiteX4" fmla="*/ 1322934 w 6616451"/>
              <a:gd name="connsiteY4" fmla="*/ 26992 h 2287912"/>
              <a:gd name="connsiteX5" fmla="*/ 5501613 w 6616451"/>
              <a:gd name="connsiteY5" fmla="*/ 173256 h 2287912"/>
              <a:gd name="connsiteX6" fmla="*/ 6613258 w 6616451"/>
              <a:gd name="connsiteY6" fmla="*/ 905322 h 2287912"/>
              <a:gd name="connsiteX7" fmla="*/ 6032145 w 6616451"/>
              <a:gd name="connsiteY7" fmla="*/ 1856731 h 2287912"/>
              <a:gd name="connsiteX8" fmla="*/ 2224395 w 6616451"/>
              <a:gd name="connsiteY8" fmla="*/ 2029112 h 2287912"/>
              <a:gd name="connsiteX9" fmla="*/ 1345814 w 6616451"/>
              <a:gd name="connsiteY9" fmla="*/ 2287912 h 2287912"/>
              <a:gd name="connsiteX10" fmla="*/ 1350456 w 6616451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32145 w 6614057"/>
              <a:gd name="connsiteY7" fmla="*/ 1856731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19537 w 6614057"/>
              <a:gd name="connsiteY7" fmla="*/ 180531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3258"/>
              <a:gd name="connsiteY0" fmla="*/ 2033314 h 2287912"/>
              <a:gd name="connsiteX1" fmla="*/ 513863 w 6613258"/>
              <a:gd name="connsiteY1" fmla="*/ 1765006 h 2287912"/>
              <a:gd name="connsiteX2" fmla="*/ 115171 w 6613258"/>
              <a:gd name="connsiteY2" fmla="*/ 1342580 h 2287912"/>
              <a:gd name="connsiteX3" fmla="*/ 102543 w 6613258"/>
              <a:gd name="connsiteY3" fmla="*/ 588100 h 2287912"/>
              <a:gd name="connsiteX4" fmla="*/ 1322934 w 6613258"/>
              <a:gd name="connsiteY4" fmla="*/ 26992 h 2287912"/>
              <a:gd name="connsiteX5" fmla="*/ 5501613 w 6613258"/>
              <a:gd name="connsiteY5" fmla="*/ 173256 h 2287912"/>
              <a:gd name="connsiteX6" fmla="*/ 6613258 w 6613258"/>
              <a:gd name="connsiteY6" fmla="*/ 905322 h 2287912"/>
              <a:gd name="connsiteX7" fmla="*/ 6019537 w 6613258"/>
              <a:gd name="connsiteY7" fmla="*/ 1805318 h 2287912"/>
              <a:gd name="connsiteX8" fmla="*/ 2224395 w 6613258"/>
              <a:gd name="connsiteY8" fmla="*/ 2029112 h 2287912"/>
              <a:gd name="connsiteX9" fmla="*/ 1345814 w 6613258"/>
              <a:gd name="connsiteY9" fmla="*/ 2287912 h 2287912"/>
              <a:gd name="connsiteX10" fmla="*/ 1350456 w 6613258"/>
              <a:gd name="connsiteY10" fmla="*/ 2033314 h 2287912"/>
              <a:gd name="connsiteX0" fmla="*/ 1352720 w 6615522"/>
              <a:gd name="connsiteY0" fmla="*/ 2033314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52720 w 6615522"/>
              <a:gd name="connsiteY10" fmla="*/ 2033314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2284 w 6617261"/>
              <a:gd name="connsiteY0" fmla="*/ 2011281 h 2287912"/>
              <a:gd name="connsiteX1" fmla="*/ 606122 w 6617261"/>
              <a:gd name="connsiteY1" fmla="*/ 1728283 h 2287912"/>
              <a:gd name="connsiteX2" fmla="*/ 119174 w 6617261"/>
              <a:gd name="connsiteY2" fmla="*/ 1342580 h 2287912"/>
              <a:gd name="connsiteX3" fmla="*/ 106546 w 6617261"/>
              <a:gd name="connsiteY3" fmla="*/ 588100 h 2287912"/>
              <a:gd name="connsiteX4" fmla="*/ 1326937 w 6617261"/>
              <a:gd name="connsiteY4" fmla="*/ 26992 h 2287912"/>
              <a:gd name="connsiteX5" fmla="*/ 5505616 w 6617261"/>
              <a:gd name="connsiteY5" fmla="*/ 173256 h 2287912"/>
              <a:gd name="connsiteX6" fmla="*/ 6617261 w 6617261"/>
              <a:gd name="connsiteY6" fmla="*/ 905322 h 2287912"/>
              <a:gd name="connsiteX7" fmla="*/ 6023540 w 6617261"/>
              <a:gd name="connsiteY7" fmla="*/ 1805318 h 2287912"/>
              <a:gd name="connsiteX8" fmla="*/ 2228398 w 6617261"/>
              <a:gd name="connsiteY8" fmla="*/ 2029112 h 2287912"/>
              <a:gd name="connsiteX9" fmla="*/ 1349817 w 6617261"/>
              <a:gd name="connsiteY9" fmla="*/ 2287912 h 2287912"/>
              <a:gd name="connsiteX10" fmla="*/ 1392284 w 6617261"/>
              <a:gd name="connsiteY10" fmla="*/ 2011281 h 2287912"/>
              <a:gd name="connsiteX0" fmla="*/ 1382461 w 6607438"/>
              <a:gd name="connsiteY0" fmla="*/ 2011281 h 2287912"/>
              <a:gd name="connsiteX1" fmla="*/ 596299 w 6607438"/>
              <a:gd name="connsiteY1" fmla="*/ 1728283 h 2287912"/>
              <a:gd name="connsiteX2" fmla="*/ 134568 w 6607438"/>
              <a:gd name="connsiteY2" fmla="*/ 1291168 h 2287912"/>
              <a:gd name="connsiteX3" fmla="*/ 96723 w 6607438"/>
              <a:gd name="connsiteY3" fmla="*/ 588100 h 2287912"/>
              <a:gd name="connsiteX4" fmla="*/ 1317114 w 6607438"/>
              <a:gd name="connsiteY4" fmla="*/ 26992 h 2287912"/>
              <a:gd name="connsiteX5" fmla="*/ 5495793 w 6607438"/>
              <a:gd name="connsiteY5" fmla="*/ 173256 h 2287912"/>
              <a:gd name="connsiteX6" fmla="*/ 6607438 w 6607438"/>
              <a:gd name="connsiteY6" fmla="*/ 905322 h 2287912"/>
              <a:gd name="connsiteX7" fmla="*/ 6013717 w 6607438"/>
              <a:gd name="connsiteY7" fmla="*/ 1805318 h 2287912"/>
              <a:gd name="connsiteX8" fmla="*/ 2218575 w 6607438"/>
              <a:gd name="connsiteY8" fmla="*/ 2029112 h 2287912"/>
              <a:gd name="connsiteX9" fmla="*/ 1339994 w 6607438"/>
              <a:gd name="connsiteY9" fmla="*/ 2287912 h 2287912"/>
              <a:gd name="connsiteX10" fmla="*/ 1382461 w 6607438"/>
              <a:gd name="connsiteY10" fmla="*/ 2011281 h 2287912"/>
              <a:gd name="connsiteX0" fmla="*/ 1346619 w 6571596"/>
              <a:gd name="connsiteY0" fmla="*/ 2009705 h 2286336"/>
              <a:gd name="connsiteX1" fmla="*/ 560457 w 6571596"/>
              <a:gd name="connsiteY1" fmla="*/ 1726707 h 2286336"/>
              <a:gd name="connsiteX2" fmla="*/ 98726 w 6571596"/>
              <a:gd name="connsiteY2" fmla="*/ 1289592 h 2286336"/>
              <a:gd name="connsiteX3" fmla="*/ 111313 w 6571596"/>
              <a:gd name="connsiteY3" fmla="*/ 564490 h 2286336"/>
              <a:gd name="connsiteX4" fmla="*/ 1281272 w 6571596"/>
              <a:gd name="connsiteY4" fmla="*/ 25416 h 2286336"/>
              <a:gd name="connsiteX5" fmla="*/ 5459951 w 6571596"/>
              <a:gd name="connsiteY5" fmla="*/ 171680 h 2286336"/>
              <a:gd name="connsiteX6" fmla="*/ 6571596 w 6571596"/>
              <a:gd name="connsiteY6" fmla="*/ 903746 h 2286336"/>
              <a:gd name="connsiteX7" fmla="*/ 5977875 w 6571596"/>
              <a:gd name="connsiteY7" fmla="*/ 1803742 h 2286336"/>
              <a:gd name="connsiteX8" fmla="*/ 2182733 w 6571596"/>
              <a:gd name="connsiteY8" fmla="*/ 2027536 h 2286336"/>
              <a:gd name="connsiteX9" fmla="*/ 1304152 w 6571596"/>
              <a:gd name="connsiteY9" fmla="*/ 2286336 h 2286336"/>
              <a:gd name="connsiteX10" fmla="*/ 1346619 w 6571596"/>
              <a:gd name="connsiteY10" fmla="*/ 2009705 h 2286336"/>
              <a:gd name="connsiteX0" fmla="*/ 1335993 w 6560970"/>
              <a:gd name="connsiteY0" fmla="*/ 2009705 h 2286336"/>
              <a:gd name="connsiteX1" fmla="*/ 549831 w 6560970"/>
              <a:gd name="connsiteY1" fmla="*/ 1726707 h 2286336"/>
              <a:gd name="connsiteX2" fmla="*/ 88100 w 6560970"/>
              <a:gd name="connsiteY2" fmla="*/ 1289592 h 2286336"/>
              <a:gd name="connsiteX3" fmla="*/ 100687 w 6560970"/>
              <a:gd name="connsiteY3" fmla="*/ 564490 h 2286336"/>
              <a:gd name="connsiteX4" fmla="*/ 1270646 w 6560970"/>
              <a:gd name="connsiteY4" fmla="*/ 25416 h 2286336"/>
              <a:gd name="connsiteX5" fmla="*/ 5449325 w 6560970"/>
              <a:gd name="connsiteY5" fmla="*/ 171680 h 2286336"/>
              <a:gd name="connsiteX6" fmla="*/ 6560970 w 6560970"/>
              <a:gd name="connsiteY6" fmla="*/ 903746 h 2286336"/>
              <a:gd name="connsiteX7" fmla="*/ 5967249 w 6560970"/>
              <a:gd name="connsiteY7" fmla="*/ 1803742 h 2286336"/>
              <a:gd name="connsiteX8" fmla="*/ 2172107 w 6560970"/>
              <a:gd name="connsiteY8" fmla="*/ 2027536 h 2286336"/>
              <a:gd name="connsiteX9" fmla="*/ 1293526 w 6560970"/>
              <a:gd name="connsiteY9" fmla="*/ 2286336 h 2286336"/>
              <a:gd name="connsiteX10" fmla="*/ 1335993 w 6560970"/>
              <a:gd name="connsiteY10" fmla="*/ 2009705 h 2286336"/>
              <a:gd name="connsiteX0" fmla="*/ 1320449 w 6545426"/>
              <a:gd name="connsiteY0" fmla="*/ 2009705 h 2286336"/>
              <a:gd name="connsiteX1" fmla="*/ 534287 w 6545426"/>
              <a:gd name="connsiteY1" fmla="*/ 1726707 h 2286336"/>
              <a:gd name="connsiteX2" fmla="*/ 72556 w 6545426"/>
              <a:gd name="connsiteY2" fmla="*/ 1289592 h 2286336"/>
              <a:gd name="connsiteX3" fmla="*/ 85143 w 6545426"/>
              <a:gd name="connsiteY3" fmla="*/ 564490 h 2286336"/>
              <a:gd name="connsiteX4" fmla="*/ 1255102 w 6545426"/>
              <a:gd name="connsiteY4" fmla="*/ 25416 h 2286336"/>
              <a:gd name="connsiteX5" fmla="*/ 5433781 w 6545426"/>
              <a:gd name="connsiteY5" fmla="*/ 171680 h 2286336"/>
              <a:gd name="connsiteX6" fmla="*/ 6545426 w 6545426"/>
              <a:gd name="connsiteY6" fmla="*/ 903746 h 2286336"/>
              <a:gd name="connsiteX7" fmla="*/ 5951705 w 6545426"/>
              <a:gd name="connsiteY7" fmla="*/ 1803742 h 2286336"/>
              <a:gd name="connsiteX8" fmla="*/ 2156563 w 6545426"/>
              <a:gd name="connsiteY8" fmla="*/ 2027536 h 2286336"/>
              <a:gd name="connsiteX9" fmla="*/ 1277982 w 6545426"/>
              <a:gd name="connsiteY9" fmla="*/ 2286336 h 2286336"/>
              <a:gd name="connsiteX10" fmla="*/ 1320449 w 6545426"/>
              <a:gd name="connsiteY10" fmla="*/ 2009705 h 2286336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261706 w 6486683"/>
              <a:gd name="connsiteY0" fmla="*/ 2028838 h 2305469"/>
              <a:gd name="connsiteX1" fmla="*/ 475544 w 6486683"/>
              <a:gd name="connsiteY1" fmla="*/ 1745840 h 2305469"/>
              <a:gd name="connsiteX2" fmla="*/ 26400 w 6486683"/>
              <a:gd name="connsiteY2" fmla="*/ 583623 h 2305469"/>
              <a:gd name="connsiteX3" fmla="*/ 1246792 w 6486683"/>
              <a:gd name="connsiteY3" fmla="*/ 22515 h 2305469"/>
              <a:gd name="connsiteX4" fmla="*/ 5375038 w 6486683"/>
              <a:gd name="connsiteY4" fmla="*/ 190813 h 2305469"/>
              <a:gd name="connsiteX5" fmla="*/ 6486683 w 6486683"/>
              <a:gd name="connsiteY5" fmla="*/ 922879 h 2305469"/>
              <a:gd name="connsiteX6" fmla="*/ 5892962 w 6486683"/>
              <a:gd name="connsiteY6" fmla="*/ 1822875 h 2305469"/>
              <a:gd name="connsiteX7" fmla="*/ 2097820 w 6486683"/>
              <a:gd name="connsiteY7" fmla="*/ 2046669 h 2305469"/>
              <a:gd name="connsiteX8" fmla="*/ 1219239 w 6486683"/>
              <a:gd name="connsiteY8" fmla="*/ 2305469 h 2305469"/>
              <a:gd name="connsiteX9" fmla="*/ 1261706 w 6486683"/>
              <a:gd name="connsiteY9" fmla="*/ 2028838 h 2305469"/>
              <a:gd name="connsiteX0" fmla="*/ 1278912 w 6503889"/>
              <a:gd name="connsiteY0" fmla="*/ 2028838 h 2305469"/>
              <a:gd name="connsiteX1" fmla="*/ 366669 w 6503889"/>
              <a:gd name="connsiteY1" fmla="*/ 1650360 h 2305469"/>
              <a:gd name="connsiteX2" fmla="*/ 43606 w 6503889"/>
              <a:gd name="connsiteY2" fmla="*/ 583623 h 2305469"/>
              <a:gd name="connsiteX3" fmla="*/ 1263998 w 6503889"/>
              <a:gd name="connsiteY3" fmla="*/ 22515 h 2305469"/>
              <a:gd name="connsiteX4" fmla="*/ 5392244 w 6503889"/>
              <a:gd name="connsiteY4" fmla="*/ 190813 h 2305469"/>
              <a:gd name="connsiteX5" fmla="*/ 6503889 w 6503889"/>
              <a:gd name="connsiteY5" fmla="*/ 922879 h 2305469"/>
              <a:gd name="connsiteX6" fmla="*/ 5910168 w 6503889"/>
              <a:gd name="connsiteY6" fmla="*/ 1822875 h 2305469"/>
              <a:gd name="connsiteX7" fmla="*/ 2115026 w 6503889"/>
              <a:gd name="connsiteY7" fmla="*/ 2046669 h 2305469"/>
              <a:gd name="connsiteX8" fmla="*/ 1236445 w 6503889"/>
              <a:gd name="connsiteY8" fmla="*/ 2305469 h 2305469"/>
              <a:gd name="connsiteX9" fmla="*/ 1278912 w 6503889"/>
              <a:gd name="connsiteY9" fmla="*/ 2028838 h 2305469"/>
              <a:gd name="connsiteX0" fmla="*/ 1306915 w 6531892"/>
              <a:gd name="connsiteY0" fmla="*/ 2028838 h 2305469"/>
              <a:gd name="connsiteX1" fmla="*/ 268591 w 6531892"/>
              <a:gd name="connsiteY1" fmla="*/ 1643015 h 2305469"/>
              <a:gd name="connsiteX2" fmla="*/ 71609 w 6531892"/>
              <a:gd name="connsiteY2" fmla="*/ 583623 h 2305469"/>
              <a:gd name="connsiteX3" fmla="*/ 1292001 w 6531892"/>
              <a:gd name="connsiteY3" fmla="*/ 22515 h 2305469"/>
              <a:gd name="connsiteX4" fmla="*/ 5420247 w 6531892"/>
              <a:gd name="connsiteY4" fmla="*/ 190813 h 2305469"/>
              <a:gd name="connsiteX5" fmla="*/ 6531892 w 6531892"/>
              <a:gd name="connsiteY5" fmla="*/ 922879 h 2305469"/>
              <a:gd name="connsiteX6" fmla="*/ 5938171 w 6531892"/>
              <a:gd name="connsiteY6" fmla="*/ 1822875 h 2305469"/>
              <a:gd name="connsiteX7" fmla="*/ 2143029 w 6531892"/>
              <a:gd name="connsiteY7" fmla="*/ 2046669 h 2305469"/>
              <a:gd name="connsiteX8" fmla="*/ 1264448 w 6531892"/>
              <a:gd name="connsiteY8" fmla="*/ 2305469 h 2305469"/>
              <a:gd name="connsiteX9" fmla="*/ 1306915 w 6531892"/>
              <a:gd name="connsiteY9" fmla="*/ 2028838 h 2305469"/>
              <a:gd name="connsiteX0" fmla="*/ 1322733 w 6547710"/>
              <a:gd name="connsiteY0" fmla="*/ 2028838 h 2305469"/>
              <a:gd name="connsiteX1" fmla="*/ 284409 w 6547710"/>
              <a:gd name="connsiteY1" fmla="*/ 1643015 h 2305469"/>
              <a:gd name="connsiteX2" fmla="*/ 87427 w 6547710"/>
              <a:gd name="connsiteY2" fmla="*/ 583623 h 2305469"/>
              <a:gd name="connsiteX3" fmla="*/ 1307819 w 6547710"/>
              <a:gd name="connsiteY3" fmla="*/ 22515 h 2305469"/>
              <a:gd name="connsiteX4" fmla="*/ 5436065 w 6547710"/>
              <a:gd name="connsiteY4" fmla="*/ 190813 h 2305469"/>
              <a:gd name="connsiteX5" fmla="*/ 6547710 w 6547710"/>
              <a:gd name="connsiteY5" fmla="*/ 922879 h 2305469"/>
              <a:gd name="connsiteX6" fmla="*/ 5953989 w 6547710"/>
              <a:gd name="connsiteY6" fmla="*/ 1822875 h 2305469"/>
              <a:gd name="connsiteX7" fmla="*/ 2158847 w 6547710"/>
              <a:gd name="connsiteY7" fmla="*/ 2046669 h 2305469"/>
              <a:gd name="connsiteX8" fmla="*/ 1280266 w 6547710"/>
              <a:gd name="connsiteY8" fmla="*/ 2305469 h 2305469"/>
              <a:gd name="connsiteX9" fmla="*/ 1322733 w 6547710"/>
              <a:gd name="connsiteY9" fmla="*/ 2028838 h 2305469"/>
              <a:gd name="connsiteX0" fmla="*/ 1350725 w 6575702"/>
              <a:gd name="connsiteY0" fmla="*/ 2028838 h 2305469"/>
              <a:gd name="connsiteX1" fmla="*/ 312401 w 6575702"/>
              <a:gd name="connsiteY1" fmla="*/ 1643015 h 2305469"/>
              <a:gd name="connsiteX2" fmla="*/ 115419 w 6575702"/>
              <a:gd name="connsiteY2" fmla="*/ 583623 h 2305469"/>
              <a:gd name="connsiteX3" fmla="*/ 1335811 w 6575702"/>
              <a:gd name="connsiteY3" fmla="*/ 22515 h 2305469"/>
              <a:gd name="connsiteX4" fmla="*/ 5464057 w 6575702"/>
              <a:gd name="connsiteY4" fmla="*/ 190813 h 2305469"/>
              <a:gd name="connsiteX5" fmla="*/ 6575702 w 6575702"/>
              <a:gd name="connsiteY5" fmla="*/ 922879 h 2305469"/>
              <a:gd name="connsiteX6" fmla="*/ 5981981 w 6575702"/>
              <a:gd name="connsiteY6" fmla="*/ 1822875 h 2305469"/>
              <a:gd name="connsiteX7" fmla="*/ 2186839 w 6575702"/>
              <a:gd name="connsiteY7" fmla="*/ 2046669 h 2305469"/>
              <a:gd name="connsiteX8" fmla="*/ 1308258 w 6575702"/>
              <a:gd name="connsiteY8" fmla="*/ 2305469 h 2305469"/>
              <a:gd name="connsiteX9" fmla="*/ 1350725 w 6575702"/>
              <a:gd name="connsiteY9" fmla="*/ 2028838 h 2305469"/>
              <a:gd name="connsiteX0" fmla="*/ 1334698 w 6559675"/>
              <a:gd name="connsiteY0" fmla="*/ 2033414 h 2310045"/>
              <a:gd name="connsiteX1" fmla="*/ 296374 w 6559675"/>
              <a:gd name="connsiteY1" fmla="*/ 1647591 h 2310045"/>
              <a:gd name="connsiteX2" fmla="*/ 99392 w 6559675"/>
              <a:gd name="connsiteY2" fmla="*/ 654301 h 2310045"/>
              <a:gd name="connsiteX3" fmla="*/ 1319784 w 6559675"/>
              <a:gd name="connsiteY3" fmla="*/ 27091 h 2310045"/>
              <a:gd name="connsiteX4" fmla="*/ 5448030 w 6559675"/>
              <a:gd name="connsiteY4" fmla="*/ 195389 h 2310045"/>
              <a:gd name="connsiteX5" fmla="*/ 6559675 w 6559675"/>
              <a:gd name="connsiteY5" fmla="*/ 927455 h 2310045"/>
              <a:gd name="connsiteX6" fmla="*/ 5965954 w 6559675"/>
              <a:gd name="connsiteY6" fmla="*/ 1827451 h 2310045"/>
              <a:gd name="connsiteX7" fmla="*/ 2170812 w 6559675"/>
              <a:gd name="connsiteY7" fmla="*/ 2051245 h 2310045"/>
              <a:gd name="connsiteX8" fmla="*/ 1292231 w 6559675"/>
              <a:gd name="connsiteY8" fmla="*/ 2310045 h 2310045"/>
              <a:gd name="connsiteX9" fmla="*/ 1334698 w 6559675"/>
              <a:gd name="connsiteY9" fmla="*/ 2033414 h 2310045"/>
              <a:gd name="connsiteX0" fmla="*/ 1387100 w 6612077"/>
              <a:gd name="connsiteY0" fmla="*/ 2036495 h 2313126"/>
              <a:gd name="connsiteX1" fmla="*/ 348776 w 6612077"/>
              <a:gd name="connsiteY1" fmla="*/ 1650672 h 2313126"/>
              <a:gd name="connsiteX2" fmla="*/ 88753 w 6612077"/>
              <a:gd name="connsiteY2" fmla="*/ 701450 h 2313126"/>
              <a:gd name="connsiteX3" fmla="*/ 1372186 w 6612077"/>
              <a:gd name="connsiteY3" fmla="*/ 30172 h 2313126"/>
              <a:gd name="connsiteX4" fmla="*/ 5500432 w 6612077"/>
              <a:gd name="connsiteY4" fmla="*/ 198470 h 2313126"/>
              <a:gd name="connsiteX5" fmla="*/ 6612077 w 6612077"/>
              <a:gd name="connsiteY5" fmla="*/ 930536 h 2313126"/>
              <a:gd name="connsiteX6" fmla="*/ 6018356 w 6612077"/>
              <a:gd name="connsiteY6" fmla="*/ 1830532 h 2313126"/>
              <a:gd name="connsiteX7" fmla="*/ 2223214 w 6612077"/>
              <a:gd name="connsiteY7" fmla="*/ 2054326 h 2313126"/>
              <a:gd name="connsiteX8" fmla="*/ 1344633 w 6612077"/>
              <a:gd name="connsiteY8" fmla="*/ 2313126 h 2313126"/>
              <a:gd name="connsiteX9" fmla="*/ 1387100 w 6612077"/>
              <a:gd name="connsiteY9" fmla="*/ 2036495 h 2313126"/>
              <a:gd name="connsiteX0" fmla="*/ 1391247 w 6616224"/>
              <a:gd name="connsiteY0" fmla="*/ 2036495 h 2313126"/>
              <a:gd name="connsiteX1" fmla="*/ 352923 w 6616224"/>
              <a:gd name="connsiteY1" fmla="*/ 1650672 h 2313126"/>
              <a:gd name="connsiteX2" fmla="*/ 92900 w 6616224"/>
              <a:gd name="connsiteY2" fmla="*/ 701450 h 2313126"/>
              <a:gd name="connsiteX3" fmla="*/ 1376333 w 6616224"/>
              <a:gd name="connsiteY3" fmla="*/ 30172 h 2313126"/>
              <a:gd name="connsiteX4" fmla="*/ 5504579 w 6616224"/>
              <a:gd name="connsiteY4" fmla="*/ 198470 h 2313126"/>
              <a:gd name="connsiteX5" fmla="*/ 6616224 w 6616224"/>
              <a:gd name="connsiteY5" fmla="*/ 930536 h 2313126"/>
              <a:gd name="connsiteX6" fmla="*/ 6022503 w 6616224"/>
              <a:gd name="connsiteY6" fmla="*/ 1830532 h 2313126"/>
              <a:gd name="connsiteX7" fmla="*/ 2227361 w 6616224"/>
              <a:gd name="connsiteY7" fmla="*/ 2054326 h 2313126"/>
              <a:gd name="connsiteX8" fmla="*/ 1348780 w 6616224"/>
              <a:gd name="connsiteY8" fmla="*/ 2313126 h 2313126"/>
              <a:gd name="connsiteX9" fmla="*/ 1391247 w 6616224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438885 w 6613429"/>
              <a:gd name="connsiteY0" fmla="*/ 2029150 h 2313126"/>
              <a:gd name="connsiteX1" fmla="*/ 350128 w 6613429"/>
              <a:gd name="connsiteY1" fmla="*/ 1650672 h 2313126"/>
              <a:gd name="connsiteX2" fmla="*/ 90105 w 6613429"/>
              <a:gd name="connsiteY2" fmla="*/ 701450 h 2313126"/>
              <a:gd name="connsiteX3" fmla="*/ 1373538 w 6613429"/>
              <a:gd name="connsiteY3" fmla="*/ 30172 h 2313126"/>
              <a:gd name="connsiteX4" fmla="*/ 5501784 w 6613429"/>
              <a:gd name="connsiteY4" fmla="*/ 198470 h 2313126"/>
              <a:gd name="connsiteX5" fmla="*/ 6613429 w 6613429"/>
              <a:gd name="connsiteY5" fmla="*/ 930536 h 2313126"/>
              <a:gd name="connsiteX6" fmla="*/ 6019708 w 6613429"/>
              <a:gd name="connsiteY6" fmla="*/ 1830532 h 2313126"/>
              <a:gd name="connsiteX7" fmla="*/ 2224566 w 6613429"/>
              <a:gd name="connsiteY7" fmla="*/ 2054326 h 2313126"/>
              <a:gd name="connsiteX8" fmla="*/ 1345985 w 6613429"/>
              <a:gd name="connsiteY8" fmla="*/ 2313126 h 2313126"/>
              <a:gd name="connsiteX9" fmla="*/ 1438885 w 6613429"/>
              <a:gd name="connsiteY9" fmla="*/ 2029150 h 2313126"/>
              <a:gd name="connsiteX0" fmla="*/ 1411781 w 6586325"/>
              <a:gd name="connsiteY0" fmla="*/ 2029150 h 2313126"/>
              <a:gd name="connsiteX1" fmla="*/ 323024 w 6586325"/>
              <a:gd name="connsiteY1" fmla="*/ 1650672 h 2313126"/>
              <a:gd name="connsiteX2" fmla="*/ 63001 w 6586325"/>
              <a:gd name="connsiteY2" fmla="*/ 701450 h 2313126"/>
              <a:gd name="connsiteX3" fmla="*/ 1346434 w 6586325"/>
              <a:gd name="connsiteY3" fmla="*/ 30172 h 2313126"/>
              <a:gd name="connsiteX4" fmla="*/ 5474680 w 6586325"/>
              <a:gd name="connsiteY4" fmla="*/ 198470 h 2313126"/>
              <a:gd name="connsiteX5" fmla="*/ 6586325 w 6586325"/>
              <a:gd name="connsiteY5" fmla="*/ 930536 h 2313126"/>
              <a:gd name="connsiteX6" fmla="*/ 5992604 w 6586325"/>
              <a:gd name="connsiteY6" fmla="*/ 1830532 h 2313126"/>
              <a:gd name="connsiteX7" fmla="*/ 2197462 w 6586325"/>
              <a:gd name="connsiteY7" fmla="*/ 2054326 h 2313126"/>
              <a:gd name="connsiteX8" fmla="*/ 1318881 w 6586325"/>
              <a:gd name="connsiteY8" fmla="*/ 2313126 h 2313126"/>
              <a:gd name="connsiteX9" fmla="*/ 1411781 w 6586325"/>
              <a:gd name="connsiteY9" fmla="*/ 2029150 h 2313126"/>
              <a:gd name="connsiteX0" fmla="*/ 1422251 w 6596795"/>
              <a:gd name="connsiteY0" fmla="*/ 2029150 h 2313126"/>
              <a:gd name="connsiteX1" fmla="*/ 333494 w 6596795"/>
              <a:gd name="connsiteY1" fmla="*/ 1650672 h 2313126"/>
              <a:gd name="connsiteX2" fmla="*/ 73471 w 6596795"/>
              <a:gd name="connsiteY2" fmla="*/ 701450 h 2313126"/>
              <a:gd name="connsiteX3" fmla="*/ 1356904 w 6596795"/>
              <a:gd name="connsiteY3" fmla="*/ 30172 h 2313126"/>
              <a:gd name="connsiteX4" fmla="*/ 5485150 w 6596795"/>
              <a:gd name="connsiteY4" fmla="*/ 198470 h 2313126"/>
              <a:gd name="connsiteX5" fmla="*/ 6596795 w 6596795"/>
              <a:gd name="connsiteY5" fmla="*/ 930536 h 2313126"/>
              <a:gd name="connsiteX6" fmla="*/ 6003074 w 6596795"/>
              <a:gd name="connsiteY6" fmla="*/ 1830532 h 2313126"/>
              <a:gd name="connsiteX7" fmla="*/ 2207932 w 6596795"/>
              <a:gd name="connsiteY7" fmla="*/ 2054326 h 2313126"/>
              <a:gd name="connsiteX8" fmla="*/ 1329351 w 6596795"/>
              <a:gd name="connsiteY8" fmla="*/ 2313126 h 2313126"/>
              <a:gd name="connsiteX9" fmla="*/ 1422251 w 6596795"/>
              <a:gd name="connsiteY9" fmla="*/ 2029150 h 2313126"/>
              <a:gd name="connsiteX0" fmla="*/ 1427107 w 6601651"/>
              <a:gd name="connsiteY0" fmla="*/ 2029150 h 2313126"/>
              <a:gd name="connsiteX1" fmla="*/ 338350 w 6601651"/>
              <a:gd name="connsiteY1" fmla="*/ 1650672 h 2313126"/>
              <a:gd name="connsiteX2" fmla="*/ 78327 w 6601651"/>
              <a:gd name="connsiteY2" fmla="*/ 701450 h 2313126"/>
              <a:gd name="connsiteX3" fmla="*/ 1361760 w 6601651"/>
              <a:gd name="connsiteY3" fmla="*/ 30172 h 2313126"/>
              <a:gd name="connsiteX4" fmla="*/ 5490006 w 6601651"/>
              <a:gd name="connsiteY4" fmla="*/ 198470 h 2313126"/>
              <a:gd name="connsiteX5" fmla="*/ 6601651 w 6601651"/>
              <a:gd name="connsiteY5" fmla="*/ 930536 h 2313126"/>
              <a:gd name="connsiteX6" fmla="*/ 6007930 w 6601651"/>
              <a:gd name="connsiteY6" fmla="*/ 1830532 h 2313126"/>
              <a:gd name="connsiteX7" fmla="*/ 2212788 w 6601651"/>
              <a:gd name="connsiteY7" fmla="*/ 2054326 h 2313126"/>
              <a:gd name="connsiteX8" fmla="*/ 1334207 w 6601651"/>
              <a:gd name="connsiteY8" fmla="*/ 2313126 h 2313126"/>
              <a:gd name="connsiteX9" fmla="*/ 1427107 w 6601651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98750 w 6597644"/>
              <a:gd name="connsiteY0" fmla="*/ 2029150 h 2313126"/>
              <a:gd name="connsiteX1" fmla="*/ 298554 w 6597644"/>
              <a:gd name="connsiteY1" fmla="*/ 1654147 h 2313126"/>
              <a:gd name="connsiteX2" fmla="*/ 74320 w 6597644"/>
              <a:gd name="connsiteY2" fmla="*/ 701450 h 2313126"/>
              <a:gd name="connsiteX3" fmla="*/ 1357753 w 6597644"/>
              <a:gd name="connsiteY3" fmla="*/ 30172 h 2313126"/>
              <a:gd name="connsiteX4" fmla="*/ 5485999 w 6597644"/>
              <a:gd name="connsiteY4" fmla="*/ 198470 h 2313126"/>
              <a:gd name="connsiteX5" fmla="*/ 6597644 w 6597644"/>
              <a:gd name="connsiteY5" fmla="*/ 930536 h 2313126"/>
              <a:gd name="connsiteX6" fmla="*/ 6003923 w 6597644"/>
              <a:gd name="connsiteY6" fmla="*/ 1830532 h 2313126"/>
              <a:gd name="connsiteX7" fmla="*/ 2208781 w 6597644"/>
              <a:gd name="connsiteY7" fmla="*/ 2054326 h 2313126"/>
              <a:gd name="connsiteX8" fmla="*/ 1330200 w 6597644"/>
              <a:gd name="connsiteY8" fmla="*/ 2313126 h 2313126"/>
              <a:gd name="connsiteX9" fmla="*/ 1498750 w 65976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506919 w 6605813"/>
              <a:gd name="connsiteY0" fmla="*/ 2029150 h 2313126"/>
              <a:gd name="connsiteX1" fmla="*/ 306723 w 6605813"/>
              <a:gd name="connsiteY1" fmla="*/ 1654147 h 2313126"/>
              <a:gd name="connsiteX2" fmla="*/ 82489 w 6605813"/>
              <a:gd name="connsiteY2" fmla="*/ 701450 h 2313126"/>
              <a:gd name="connsiteX3" fmla="*/ 1365922 w 6605813"/>
              <a:gd name="connsiteY3" fmla="*/ 30172 h 2313126"/>
              <a:gd name="connsiteX4" fmla="*/ 5494168 w 6605813"/>
              <a:gd name="connsiteY4" fmla="*/ 198470 h 2313126"/>
              <a:gd name="connsiteX5" fmla="*/ 6605813 w 6605813"/>
              <a:gd name="connsiteY5" fmla="*/ 930536 h 2313126"/>
              <a:gd name="connsiteX6" fmla="*/ 6012092 w 6605813"/>
              <a:gd name="connsiteY6" fmla="*/ 1830532 h 2313126"/>
              <a:gd name="connsiteX7" fmla="*/ 2216950 w 6605813"/>
              <a:gd name="connsiteY7" fmla="*/ 2054326 h 2313126"/>
              <a:gd name="connsiteX8" fmla="*/ 1338369 w 6605813"/>
              <a:gd name="connsiteY8" fmla="*/ 2313126 h 2313126"/>
              <a:gd name="connsiteX9" fmla="*/ 1506919 w 6605813"/>
              <a:gd name="connsiteY9" fmla="*/ 2029150 h 231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05813" h="2313126">
                <a:moveTo>
                  <a:pt x="1506919" y="2029150"/>
                </a:moveTo>
                <a:cubicBezTo>
                  <a:pt x="1417504" y="1839150"/>
                  <a:pt x="585881" y="1896278"/>
                  <a:pt x="306723" y="1654147"/>
                </a:cubicBezTo>
                <a:cubicBezTo>
                  <a:pt x="27565" y="1412016"/>
                  <a:pt x="-94044" y="972113"/>
                  <a:pt x="82489" y="701450"/>
                </a:cubicBezTo>
                <a:cubicBezTo>
                  <a:pt x="259022" y="430788"/>
                  <a:pt x="463975" y="114002"/>
                  <a:pt x="1365922" y="30172"/>
                </a:cubicBezTo>
                <a:cubicBezTo>
                  <a:pt x="2267869" y="-53658"/>
                  <a:pt x="4620853" y="48409"/>
                  <a:pt x="5494168" y="198470"/>
                </a:cubicBezTo>
                <a:cubicBezTo>
                  <a:pt x="6367483" y="348531"/>
                  <a:pt x="6547059" y="600421"/>
                  <a:pt x="6605813" y="930536"/>
                </a:cubicBezTo>
                <a:cubicBezTo>
                  <a:pt x="6583958" y="1261451"/>
                  <a:pt x="6667921" y="1584477"/>
                  <a:pt x="6012092" y="1830532"/>
                </a:cubicBezTo>
                <a:cubicBezTo>
                  <a:pt x="5356263" y="2076587"/>
                  <a:pt x="2425296" y="2046334"/>
                  <a:pt x="2216950" y="2054326"/>
                </a:cubicBezTo>
                <a:cubicBezTo>
                  <a:pt x="1882633" y="2207554"/>
                  <a:pt x="1465597" y="2294989"/>
                  <a:pt x="1338369" y="2313126"/>
                </a:cubicBezTo>
                <a:cubicBezTo>
                  <a:pt x="1524676" y="2124221"/>
                  <a:pt x="1506919" y="2029150"/>
                  <a:pt x="1506919" y="2029150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2749E47-91E3-4256-A517-9E7E684EB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079" y="312630"/>
            <a:ext cx="5737538" cy="2989690"/>
          </a:xfrm>
          <a:custGeom>
            <a:avLst/>
            <a:gdLst>
              <a:gd name="connsiteX0" fmla="*/ 1289525 w 6745768"/>
              <a:gd name="connsiteY0" fmla="*/ 2301903 h 2794242"/>
              <a:gd name="connsiteX1" fmla="*/ 182620 w 6745768"/>
              <a:gd name="connsiteY1" fmla="*/ 1797161 h 2794242"/>
              <a:gd name="connsiteX2" fmla="*/ 12857 w 6745768"/>
              <a:gd name="connsiteY2" fmla="*/ 794567 h 2794242"/>
              <a:gd name="connsiteX3" fmla="*/ 697283 w 6745768"/>
              <a:gd name="connsiteY3" fmla="*/ 56263 h 2794242"/>
              <a:gd name="connsiteX4" fmla="*/ 6042476 w 6745768"/>
              <a:gd name="connsiteY4" fmla="*/ 156302 h 2794242"/>
              <a:gd name="connsiteX5" fmla="*/ 6744264 w 6745768"/>
              <a:gd name="connsiteY5" fmla="*/ 865255 h 2794242"/>
              <a:gd name="connsiteX6" fmla="*/ 6299463 w 6745768"/>
              <a:gd name="connsiteY6" fmla="*/ 2129659 h 2794242"/>
              <a:gd name="connsiteX7" fmla="*/ 1843321 w 6745768"/>
              <a:gd name="connsiteY7" fmla="*/ 2302040 h 2794242"/>
              <a:gd name="connsiteX8" fmla="*/ 1297241 w 6745768"/>
              <a:gd name="connsiteY8" fmla="*/ 2794243 h 2794242"/>
              <a:gd name="connsiteX9" fmla="*/ 1289525 w 6745768"/>
              <a:gd name="connsiteY9" fmla="*/ 2301903 h 2794242"/>
              <a:gd name="connsiteX0" fmla="*/ 1289525 w 6745768"/>
              <a:gd name="connsiteY0" fmla="*/ 2301903 h 2633547"/>
              <a:gd name="connsiteX1" fmla="*/ 182620 w 6745768"/>
              <a:gd name="connsiteY1" fmla="*/ 1797161 h 2633547"/>
              <a:gd name="connsiteX2" fmla="*/ 12857 w 6745768"/>
              <a:gd name="connsiteY2" fmla="*/ 794567 h 2633547"/>
              <a:gd name="connsiteX3" fmla="*/ 697283 w 6745768"/>
              <a:gd name="connsiteY3" fmla="*/ 56263 h 2633547"/>
              <a:gd name="connsiteX4" fmla="*/ 6042476 w 6745768"/>
              <a:gd name="connsiteY4" fmla="*/ 156302 h 2633547"/>
              <a:gd name="connsiteX5" fmla="*/ 6744264 w 6745768"/>
              <a:gd name="connsiteY5" fmla="*/ 865255 h 2633547"/>
              <a:gd name="connsiteX6" fmla="*/ 6299463 w 6745768"/>
              <a:gd name="connsiteY6" fmla="*/ 2129659 h 2633547"/>
              <a:gd name="connsiteX7" fmla="*/ 1843321 w 6745768"/>
              <a:gd name="connsiteY7" fmla="*/ 2302040 h 2633547"/>
              <a:gd name="connsiteX8" fmla="*/ 1297241 w 6745768"/>
              <a:gd name="connsiteY8" fmla="*/ 2633547 h 2633547"/>
              <a:gd name="connsiteX9" fmla="*/ 1289525 w 6745768"/>
              <a:gd name="connsiteY9" fmla="*/ 2301903 h 2633547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046952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5926709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2018095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02083"/>
              <a:gd name="connsiteX1" fmla="*/ 182620 w 6745768"/>
              <a:gd name="connsiteY1" fmla="*/ 1797161 h 2502083"/>
              <a:gd name="connsiteX2" fmla="*/ 12857 w 6745768"/>
              <a:gd name="connsiteY2" fmla="*/ 794567 h 2502083"/>
              <a:gd name="connsiteX3" fmla="*/ 697283 w 6745768"/>
              <a:gd name="connsiteY3" fmla="*/ 56263 h 2502083"/>
              <a:gd name="connsiteX4" fmla="*/ 6042476 w 6745768"/>
              <a:gd name="connsiteY4" fmla="*/ 156302 h 2502083"/>
              <a:gd name="connsiteX5" fmla="*/ 6744264 w 6745768"/>
              <a:gd name="connsiteY5" fmla="*/ 865255 h 2502083"/>
              <a:gd name="connsiteX6" fmla="*/ 5926709 w 6745768"/>
              <a:gd name="connsiteY6" fmla="*/ 2129659 h 2502083"/>
              <a:gd name="connsiteX7" fmla="*/ 2018095 w 6745768"/>
              <a:gd name="connsiteY7" fmla="*/ 2302040 h 2502083"/>
              <a:gd name="connsiteX8" fmla="*/ 1303420 w 6745768"/>
              <a:gd name="connsiteY8" fmla="*/ 2502083 h 2502083"/>
              <a:gd name="connsiteX9" fmla="*/ 1289525 w 6745768"/>
              <a:gd name="connsiteY9" fmla="*/ 230190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7858 w 6739037"/>
              <a:gd name="connsiteY0" fmla="*/ 2291553 h 2502083"/>
              <a:gd name="connsiteX1" fmla="*/ 429511 w 6739037"/>
              <a:gd name="connsiteY1" fmla="*/ 2224594 h 2502083"/>
              <a:gd name="connsiteX2" fmla="*/ 175889 w 6739037"/>
              <a:gd name="connsiteY2" fmla="*/ 1797161 h 2502083"/>
              <a:gd name="connsiteX3" fmla="*/ 6126 w 6739037"/>
              <a:gd name="connsiteY3" fmla="*/ 794567 h 2502083"/>
              <a:gd name="connsiteX4" fmla="*/ 690552 w 6739037"/>
              <a:gd name="connsiteY4" fmla="*/ 56263 h 2502083"/>
              <a:gd name="connsiteX5" fmla="*/ 6035745 w 6739037"/>
              <a:gd name="connsiteY5" fmla="*/ 156302 h 2502083"/>
              <a:gd name="connsiteX6" fmla="*/ 6737533 w 6739037"/>
              <a:gd name="connsiteY6" fmla="*/ 865255 h 2502083"/>
              <a:gd name="connsiteX7" fmla="*/ 5919978 w 6739037"/>
              <a:gd name="connsiteY7" fmla="*/ 2129659 h 2502083"/>
              <a:gd name="connsiteX8" fmla="*/ 2011364 w 6739037"/>
              <a:gd name="connsiteY8" fmla="*/ 2302040 h 2502083"/>
              <a:gd name="connsiteX9" fmla="*/ 1296689 w 6739037"/>
              <a:gd name="connsiteY9" fmla="*/ 2502083 h 2502083"/>
              <a:gd name="connsiteX10" fmla="*/ 1187858 w 6739037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8071 w 6739250"/>
              <a:gd name="connsiteY0" fmla="*/ 2291553 h 2502083"/>
              <a:gd name="connsiteX1" fmla="*/ 464950 w 6739250"/>
              <a:gd name="connsiteY1" fmla="*/ 2162792 h 2502083"/>
              <a:gd name="connsiteX2" fmla="*/ 176102 w 6739250"/>
              <a:gd name="connsiteY2" fmla="*/ 1797161 h 2502083"/>
              <a:gd name="connsiteX3" fmla="*/ 6339 w 6739250"/>
              <a:gd name="connsiteY3" fmla="*/ 794567 h 2502083"/>
              <a:gd name="connsiteX4" fmla="*/ 690765 w 6739250"/>
              <a:gd name="connsiteY4" fmla="*/ 56263 h 2502083"/>
              <a:gd name="connsiteX5" fmla="*/ 6035958 w 6739250"/>
              <a:gd name="connsiteY5" fmla="*/ 156302 h 2502083"/>
              <a:gd name="connsiteX6" fmla="*/ 6737746 w 6739250"/>
              <a:gd name="connsiteY6" fmla="*/ 865255 h 2502083"/>
              <a:gd name="connsiteX7" fmla="*/ 5920191 w 6739250"/>
              <a:gd name="connsiteY7" fmla="*/ 2129659 h 2502083"/>
              <a:gd name="connsiteX8" fmla="*/ 2011577 w 6739250"/>
              <a:gd name="connsiteY8" fmla="*/ 2302040 h 2502083"/>
              <a:gd name="connsiteX9" fmla="*/ 1296902 w 6739250"/>
              <a:gd name="connsiteY9" fmla="*/ 2502083 h 2502083"/>
              <a:gd name="connsiteX10" fmla="*/ 1188071 w 6739250"/>
              <a:gd name="connsiteY10" fmla="*/ 2291553 h 2502083"/>
              <a:gd name="connsiteX0" fmla="*/ 1218613 w 6769792"/>
              <a:gd name="connsiteY0" fmla="*/ 2291553 h 2502083"/>
              <a:gd name="connsiteX1" fmla="*/ 495492 w 6769792"/>
              <a:gd name="connsiteY1" fmla="*/ 2162792 h 2502083"/>
              <a:gd name="connsiteX2" fmla="*/ 134625 w 6769792"/>
              <a:gd name="connsiteY2" fmla="*/ 1835847 h 2502083"/>
              <a:gd name="connsiteX3" fmla="*/ 36881 w 6769792"/>
              <a:gd name="connsiteY3" fmla="*/ 794567 h 2502083"/>
              <a:gd name="connsiteX4" fmla="*/ 721307 w 6769792"/>
              <a:gd name="connsiteY4" fmla="*/ 56263 h 2502083"/>
              <a:gd name="connsiteX5" fmla="*/ 6066500 w 6769792"/>
              <a:gd name="connsiteY5" fmla="*/ 156302 h 2502083"/>
              <a:gd name="connsiteX6" fmla="*/ 6768288 w 6769792"/>
              <a:gd name="connsiteY6" fmla="*/ 865255 h 2502083"/>
              <a:gd name="connsiteX7" fmla="*/ 5950733 w 6769792"/>
              <a:gd name="connsiteY7" fmla="*/ 2129659 h 2502083"/>
              <a:gd name="connsiteX8" fmla="*/ 2042119 w 6769792"/>
              <a:gd name="connsiteY8" fmla="*/ 2302040 h 2502083"/>
              <a:gd name="connsiteX9" fmla="*/ 1327444 w 6769792"/>
              <a:gd name="connsiteY9" fmla="*/ 2502083 h 2502083"/>
              <a:gd name="connsiteX10" fmla="*/ 1218613 w 6769792"/>
              <a:gd name="connsiteY10" fmla="*/ 2291553 h 2502083"/>
              <a:gd name="connsiteX0" fmla="*/ 1218613 w 6769097"/>
              <a:gd name="connsiteY0" fmla="*/ 2270200 h 2480730"/>
              <a:gd name="connsiteX1" fmla="*/ 495492 w 6769097"/>
              <a:gd name="connsiteY1" fmla="*/ 2141439 h 2480730"/>
              <a:gd name="connsiteX2" fmla="*/ 134625 w 6769097"/>
              <a:gd name="connsiteY2" fmla="*/ 1814494 h 2480730"/>
              <a:gd name="connsiteX3" fmla="*/ 36881 w 6769097"/>
              <a:gd name="connsiteY3" fmla="*/ 773214 h 2480730"/>
              <a:gd name="connsiteX4" fmla="*/ 721307 w 6769097"/>
              <a:gd name="connsiteY4" fmla="*/ 34910 h 2480730"/>
              <a:gd name="connsiteX5" fmla="*/ 5609353 w 6769097"/>
              <a:gd name="connsiteY5" fmla="*/ 127244 h 2480730"/>
              <a:gd name="connsiteX6" fmla="*/ 6768288 w 6769097"/>
              <a:gd name="connsiteY6" fmla="*/ 843902 h 2480730"/>
              <a:gd name="connsiteX7" fmla="*/ 5950733 w 6769097"/>
              <a:gd name="connsiteY7" fmla="*/ 2108306 h 2480730"/>
              <a:gd name="connsiteX8" fmla="*/ 2042119 w 6769097"/>
              <a:gd name="connsiteY8" fmla="*/ 2280687 h 2480730"/>
              <a:gd name="connsiteX9" fmla="*/ 1327444 w 6769097"/>
              <a:gd name="connsiteY9" fmla="*/ 2480730 h 2480730"/>
              <a:gd name="connsiteX10" fmla="*/ 1218613 w 6769097"/>
              <a:gd name="connsiteY10" fmla="*/ 2270200 h 2480730"/>
              <a:gd name="connsiteX0" fmla="*/ 1218613 w 6571897"/>
              <a:gd name="connsiteY0" fmla="*/ 2290477 h 2501007"/>
              <a:gd name="connsiteX1" fmla="*/ 495492 w 6571897"/>
              <a:gd name="connsiteY1" fmla="*/ 2161716 h 2501007"/>
              <a:gd name="connsiteX2" fmla="*/ 134625 w 6571897"/>
              <a:gd name="connsiteY2" fmla="*/ 1834771 h 2501007"/>
              <a:gd name="connsiteX3" fmla="*/ 36881 w 6571897"/>
              <a:gd name="connsiteY3" fmla="*/ 793491 h 2501007"/>
              <a:gd name="connsiteX4" fmla="*/ 721307 w 6571897"/>
              <a:gd name="connsiteY4" fmla="*/ 55187 h 2501007"/>
              <a:gd name="connsiteX5" fmla="*/ 5609353 w 6571897"/>
              <a:gd name="connsiteY5" fmla="*/ 147521 h 2501007"/>
              <a:gd name="connsiteX6" fmla="*/ 6563360 w 6571897"/>
              <a:gd name="connsiteY6" fmla="*/ 894996 h 2501007"/>
              <a:gd name="connsiteX7" fmla="*/ 5950733 w 6571897"/>
              <a:gd name="connsiteY7" fmla="*/ 2128583 h 2501007"/>
              <a:gd name="connsiteX8" fmla="*/ 2042119 w 6571897"/>
              <a:gd name="connsiteY8" fmla="*/ 2300964 h 2501007"/>
              <a:gd name="connsiteX9" fmla="*/ 1327444 w 6571897"/>
              <a:gd name="connsiteY9" fmla="*/ 2501007 h 2501007"/>
              <a:gd name="connsiteX10" fmla="*/ 1218613 w 6571897"/>
              <a:gd name="connsiteY10" fmla="*/ 2290477 h 2501007"/>
              <a:gd name="connsiteX0" fmla="*/ 1218613 w 6567563"/>
              <a:gd name="connsiteY0" fmla="*/ 2246415 h 2456945"/>
              <a:gd name="connsiteX1" fmla="*/ 495492 w 6567563"/>
              <a:gd name="connsiteY1" fmla="*/ 2117654 h 2456945"/>
              <a:gd name="connsiteX2" fmla="*/ 134625 w 6567563"/>
              <a:gd name="connsiteY2" fmla="*/ 1790709 h 2456945"/>
              <a:gd name="connsiteX3" fmla="*/ 36881 w 6567563"/>
              <a:gd name="connsiteY3" fmla="*/ 749429 h 2456945"/>
              <a:gd name="connsiteX4" fmla="*/ 721307 w 6567563"/>
              <a:gd name="connsiteY4" fmla="*/ 11125 h 2456945"/>
              <a:gd name="connsiteX5" fmla="*/ 5483243 w 6567563"/>
              <a:gd name="connsiteY5" fmla="*/ 342289 h 2456945"/>
              <a:gd name="connsiteX6" fmla="*/ 6563360 w 6567563"/>
              <a:gd name="connsiteY6" fmla="*/ 850934 h 2456945"/>
              <a:gd name="connsiteX7" fmla="*/ 5950733 w 6567563"/>
              <a:gd name="connsiteY7" fmla="*/ 2084521 h 2456945"/>
              <a:gd name="connsiteX8" fmla="*/ 2042119 w 6567563"/>
              <a:gd name="connsiteY8" fmla="*/ 2256902 h 2456945"/>
              <a:gd name="connsiteX9" fmla="*/ 1327444 w 6567563"/>
              <a:gd name="connsiteY9" fmla="*/ 2456945 h 2456945"/>
              <a:gd name="connsiteX10" fmla="*/ 1218613 w 6567563"/>
              <a:gd name="connsiteY10" fmla="*/ 2246415 h 2456945"/>
              <a:gd name="connsiteX0" fmla="*/ 1261070 w 6608712"/>
              <a:gd name="connsiteY0" fmla="*/ 2071877 h 2282407"/>
              <a:gd name="connsiteX1" fmla="*/ 537949 w 6608712"/>
              <a:gd name="connsiteY1" fmla="*/ 1943116 h 2282407"/>
              <a:gd name="connsiteX2" fmla="*/ 177082 w 6608712"/>
              <a:gd name="connsiteY2" fmla="*/ 1616171 h 2282407"/>
              <a:gd name="connsiteX3" fmla="*/ 79338 w 6608712"/>
              <a:gd name="connsiteY3" fmla="*/ 574891 h 2282407"/>
              <a:gd name="connsiteX4" fmla="*/ 1347021 w 6608712"/>
              <a:gd name="connsiteY4" fmla="*/ 21487 h 2282407"/>
              <a:gd name="connsiteX5" fmla="*/ 5525700 w 6608712"/>
              <a:gd name="connsiteY5" fmla="*/ 167751 h 2282407"/>
              <a:gd name="connsiteX6" fmla="*/ 6605817 w 6608712"/>
              <a:gd name="connsiteY6" fmla="*/ 676396 h 2282407"/>
              <a:gd name="connsiteX7" fmla="*/ 5993190 w 6608712"/>
              <a:gd name="connsiteY7" fmla="*/ 1909983 h 2282407"/>
              <a:gd name="connsiteX8" fmla="*/ 2084576 w 6608712"/>
              <a:gd name="connsiteY8" fmla="*/ 2082364 h 2282407"/>
              <a:gd name="connsiteX9" fmla="*/ 1369901 w 6608712"/>
              <a:gd name="connsiteY9" fmla="*/ 2282407 h 2282407"/>
              <a:gd name="connsiteX10" fmla="*/ 1261070 w 6608712"/>
              <a:gd name="connsiteY10" fmla="*/ 2071877 h 2282407"/>
              <a:gd name="connsiteX0" fmla="*/ 1223256 w 6570898"/>
              <a:gd name="connsiteY0" fmla="*/ 2072393 h 2282923"/>
              <a:gd name="connsiteX1" fmla="*/ 500135 w 6570898"/>
              <a:gd name="connsiteY1" fmla="*/ 1943632 h 2282923"/>
              <a:gd name="connsiteX2" fmla="*/ 139268 w 6570898"/>
              <a:gd name="connsiteY2" fmla="*/ 1616687 h 2282923"/>
              <a:gd name="connsiteX3" fmla="*/ 88816 w 6570898"/>
              <a:gd name="connsiteY3" fmla="*/ 583111 h 2282923"/>
              <a:gd name="connsiteX4" fmla="*/ 1309207 w 6570898"/>
              <a:gd name="connsiteY4" fmla="*/ 22003 h 2282923"/>
              <a:gd name="connsiteX5" fmla="*/ 5487886 w 6570898"/>
              <a:gd name="connsiteY5" fmla="*/ 168267 h 2282923"/>
              <a:gd name="connsiteX6" fmla="*/ 6568003 w 6570898"/>
              <a:gd name="connsiteY6" fmla="*/ 676912 h 2282923"/>
              <a:gd name="connsiteX7" fmla="*/ 5955376 w 6570898"/>
              <a:gd name="connsiteY7" fmla="*/ 1910499 h 2282923"/>
              <a:gd name="connsiteX8" fmla="*/ 2046762 w 6570898"/>
              <a:gd name="connsiteY8" fmla="*/ 2082880 h 2282923"/>
              <a:gd name="connsiteX9" fmla="*/ 1332087 w 6570898"/>
              <a:gd name="connsiteY9" fmla="*/ 2282923 h 2282923"/>
              <a:gd name="connsiteX10" fmla="*/ 1223256 w 6570898"/>
              <a:gd name="connsiteY10" fmla="*/ 2072393 h 2282923"/>
              <a:gd name="connsiteX0" fmla="*/ 1223256 w 6602187"/>
              <a:gd name="connsiteY0" fmla="*/ 2076033 h 2286563"/>
              <a:gd name="connsiteX1" fmla="*/ 500135 w 6602187"/>
              <a:gd name="connsiteY1" fmla="*/ 1947272 h 2286563"/>
              <a:gd name="connsiteX2" fmla="*/ 139268 w 6602187"/>
              <a:gd name="connsiteY2" fmla="*/ 1620327 h 2286563"/>
              <a:gd name="connsiteX3" fmla="*/ 88816 w 6602187"/>
              <a:gd name="connsiteY3" fmla="*/ 586751 h 2286563"/>
              <a:gd name="connsiteX4" fmla="*/ 1309207 w 6602187"/>
              <a:gd name="connsiteY4" fmla="*/ 25643 h 2286563"/>
              <a:gd name="connsiteX5" fmla="*/ 5487886 w 6602187"/>
              <a:gd name="connsiteY5" fmla="*/ 171907 h 2286563"/>
              <a:gd name="connsiteX6" fmla="*/ 6599531 w 6602187"/>
              <a:gd name="connsiteY6" fmla="*/ 850044 h 2286563"/>
              <a:gd name="connsiteX7" fmla="*/ 5955376 w 6602187"/>
              <a:gd name="connsiteY7" fmla="*/ 1914139 h 2286563"/>
              <a:gd name="connsiteX8" fmla="*/ 2046762 w 6602187"/>
              <a:gd name="connsiteY8" fmla="*/ 2086520 h 2286563"/>
              <a:gd name="connsiteX9" fmla="*/ 1332087 w 6602187"/>
              <a:gd name="connsiteY9" fmla="*/ 2286563 h 2286563"/>
              <a:gd name="connsiteX10" fmla="*/ 1223256 w 6602187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23012"/>
              <a:gd name="connsiteY0" fmla="*/ 2076033 h 2286563"/>
              <a:gd name="connsiteX1" fmla="*/ 500135 w 6623012"/>
              <a:gd name="connsiteY1" fmla="*/ 1947272 h 2286563"/>
              <a:gd name="connsiteX2" fmla="*/ 139268 w 6623012"/>
              <a:gd name="connsiteY2" fmla="*/ 1620327 h 2286563"/>
              <a:gd name="connsiteX3" fmla="*/ 88816 w 6623012"/>
              <a:gd name="connsiteY3" fmla="*/ 586751 h 2286563"/>
              <a:gd name="connsiteX4" fmla="*/ 1309207 w 6623012"/>
              <a:gd name="connsiteY4" fmla="*/ 25643 h 2286563"/>
              <a:gd name="connsiteX5" fmla="*/ 5487886 w 6623012"/>
              <a:gd name="connsiteY5" fmla="*/ 171907 h 2286563"/>
              <a:gd name="connsiteX6" fmla="*/ 6599531 w 6623012"/>
              <a:gd name="connsiteY6" fmla="*/ 850044 h 2286563"/>
              <a:gd name="connsiteX7" fmla="*/ 5955376 w 6623012"/>
              <a:gd name="connsiteY7" fmla="*/ 1914139 h 2286563"/>
              <a:gd name="connsiteX8" fmla="*/ 2046762 w 6623012"/>
              <a:gd name="connsiteY8" fmla="*/ 2086520 h 2286563"/>
              <a:gd name="connsiteX9" fmla="*/ 1332087 w 6623012"/>
              <a:gd name="connsiteY9" fmla="*/ 2286563 h 2286563"/>
              <a:gd name="connsiteX10" fmla="*/ 1223256 w 6623012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00330"/>
              <a:gd name="connsiteY0" fmla="*/ 2077382 h 2287912"/>
              <a:gd name="connsiteX1" fmla="*/ 500135 w 6600330"/>
              <a:gd name="connsiteY1" fmla="*/ 1948621 h 2287912"/>
              <a:gd name="connsiteX2" fmla="*/ 139268 w 6600330"/>
              <a:gd name="connsiteY2" fmla="*/ 1621676 h 2287912"/>
              <a:gd name="connsiteX3" fmla="*/ 88816 w 6600330"/>
              <a:gd name="connsiteY3" fmla="*/ 588100 h 2287912"/>
              <a:gd name="connsiteX4" fmla="*/ 1309207 w 6600330"/>
              <a:gd name="connsiteY4" fmla="*/ 26992 h 2287912"/>
              <a:gd name="connsiteX5" fmla="*/ 5487886 w 6600330"/>
              <a:gd name="connsiteY5" fmla="*/ 173256 h 2287912"/>
              <a:gd name="connsiteX6" fmla="*/ 6599531 w 6600330"/>
              <a:gd name="connsiteY6" fmla="*/ 905322 h 2287912"/>
              <a:gd name="connsiteX7" fmla="*/ 5955376 w 6600330"/>
              <a:gd name="connsiteY7" fmla="*/ 1915488 h 2287912"/>
              <a:gd name="connsiteX8" fmla="*/ 2046762 w 6600330"/>
              <a:gd name="connsiteY8" fmla="*/ 2087869 h 2287912"/>
              <a:gd name="connsiteX9" fmla="*/ 1332087 w 6600330"/>
              <a:gd name="connsiteY9" fmla="*/ 2287912 h 2287912"/>
              <a:gd name="connsiteX10" fmla="*/ 1223256 w 6600330"/>
              <a:gd name="connsiteY10" fmla="*/ 2077382 h 2287912"/>
              <a:gd name="connsiteX0" fmla="*/ 1236982 w 6614056"/>
              <a:gd name="connsiteY0" fmla="*/ 2077382 h 2287912"/>
              <a:gd name="connsiteX1" fmla="*/ 513861 w 6614056"/>
              <a:gd name="connsiteY1" fmla="*/ 1948621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325239 w 6614056"/>
              <a:gd name="connsiteY0" fmla="*/ 2062693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25239 w 6614056"/>
              <a:gd name="connsiteY10" fmla="*/ 2062693 h 2287912"/>
              <a:gd name="connsiteX0" fmla="*/ 1350455 w 6614056"/>
              <a:gd name="connsiteY0" fmla="*/ 2033314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50455 w 661405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423371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342580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060489 w 6614057"/>
              <a:gd name="connsiteY8" fmla="*/ 2087869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123530 w 6614057"/>
              <a:gd name="connsiteY8" fmla="*/ 2058491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6451"/>
              <a:gd name="connsiteY0" fmla="*/ 2033314 h 2287912"/>
              <a:gd name="connsiteX1" fmla="*/ 513863 w 6616451"/>
              <a:gd name="connsiteY1" fmla="*/ 1765006 h 2287912"/>
              <a:gd name="connsiteX2" fmla="*/ 115171 w 6616451"/>
              <a:gd name="connsiteY2" fmla="*/ 1342580 h 2287912"/>
              <a:gd name="connsiteX3" fmla="*/ 102543 w 6616451"/>
              <a:gd name="connsiteY3" fmla="*/ 588100 h 2287912"/>
              <a:gd name="connsiteX4" fmla="*/ 1322934 w 6616451"/>
              <a:gd name="connsiteY4" fmla="*/ 26992 h 2287912"/>
              <a:gd name="connsiteX5" fmla="*/ 5501613 w 6616451"/>
              <a:gd name="connsiteY5" fmla="*/ 173256 h 2287912"/>
              <a:gd name="connsiteX6" fmla="*/ 6613258 w 6616451"/>
              <a:gd name="connsiteY6" fmla="*/ 905322 h 2287912"/>
              <a:gd name="connsiteX7" fmla="*/ 6032145 w 6616451"/>
              <a:gd name="connsiteY7" fmla="*/ 1856731 h 2287912"/>
              <a:gd name="connsiteX8" fmla="*/ 2224395 w 6616451"/>
              <a:gd name="connsiteY8" fmla="*/ 2029112 h 2287912"/>
              <a:gd name="connsiteX9" fmla="*/ 1345814 w 6616451"/>
              <a:gd name="connsiteY9" fmla="*/ 2287912 h 2287912"/>
              <a:gd name="connsiteX10" fmla="*/ 1350456 w 6616451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32145 w 6614057"/>
              <a:gd name="connsiteY7" fmla="*/ 1856731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19537 w 6614057"/>
              <a:gd name="connsiteY7" fmla="*/ 180531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3258"/>
              <a:gd name="connsiteY0" fmla="*/ 2033314 h 2287912"/>
              <a:gd name="connsiteX1" fmla="*/ 513863 w 6613258"/>
              <a:gd name="connsiteY1" fmla="*/ 1765006 h 2287912"/>
              <a:gd name="connsiteX2" fmla="*/ 115171 w 6613258"/>
              <a:gd name="connsiteY2" fmla="*/ 1342580 h 2287912"/>
              <a:gd name="connsiteX3" fmla="*/ 102543 w 6613258"/>
              <a:gd name="connsiteY3" fmla="*/ 588100 h 2287912"/>
              <a:gd name="connsiteX4" fmla="*/ 1322934 w 6613258"/>
              <a:gd name="connsiteY4" fmla="*/ 26992 h 2287912"/>
              <a:gd name="connsiteX5" fmla="*/ 5501613 w 6613258"/>
              <a:gd name="connsiteY5" fmla="*/ 173256 h 2287912"/>
              <a:gd name="connsiteX6" fmla="*/ 6613258 w 6613258"/>
              <a:gd name="connsiteY6" fmla="*/ 905322 h 2287912"/>
              <a:gd name="connsiteX7" fmla="*/ 6019537 w 6613258"/>
              <a:gd name="connsiteY7" fmla="*/ 1805318 h 2287912"/>
              <a:gd name="connsiteX8" fmla="*/ 2224395 w 6613258"/>
              <a:gd name="connsiteY8" fmla="*/ 2029112 h 2287912"/>
              <a:gd name="connsiteX9" fmla="*/ 1345814 w 6613258"/>
              <a:gd name="connsiteY9" fmla="*/ 2287912 h 2287912"/>
              <a:gd name="connsiteX10" fmla="*/ 1350456 w 6613258"/>
              <a:gd name="connsiteY10" fmla="*/ 2033314 h 2287912"/>
              <a:gd name="connsiteX0" fmla="*/ 1352720 w 6615522"/>
              <a:gd name="connsiteY0" fmla="*/ 2033314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52720 w 6615522"/>
              <a:gd name="connsiteY10" fmla="*/ 2033314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2284 w 6617261"/>
              <a:gd name="connsiteY0" fmla="*/ 2011281 h 2287912"/>
              <a:gd name="connsiteX1" fmla="*/ 606122 w 6617261"/>
              <a:gd name="connsiteY1" fmla="*/ 1728283 h 2287912"/>
              <a:gd name="connsiteX2" fmla="*/ 119174 w 6617261"/>
              <a:gd name="connsiteY2" fmla="*/ 1342580 h 2287912"/>
              <a:gd name="connsiteX3" fmla="*/ 106546 w 6617261"/>
              <a:gd name="connsiteY3" fmla="*/ 588100 h 2287912"/>
              <a:gd name="connsiteX4" fmla="*/ 1326937 w 6617261"/>
              <a:gd name="connsiteY4" fmla="*/ 26992 h 2287912"/>
              <a:gd name="connsiteX5" fmla="*/ 5505616 w 6617261"/>
              <a:gd name="connsiteY5" fmla="*/ 173256 h 2287912"/>
              <a:gd name="connsiteX6" fmla="*/ 6617261 w 6617261"/>
              <a:gd name="connsiteY6" fmla="*/ 905322 h 2287912"/>
              <a:gd name="connsiteX7" fmla="*/ 6023540 w 6617261"/>
              <a:gd name="connsiteY7" fmla="*/ 1805318 h 2287912"/>
              <a:gd name="connsiteX8" fmla="*/ 2228398 w 6617261"/>
              <a:gd name="connsiteY8" fmla="*/ 2029112 h 2287912"/>
              <a:gd name="connsiteX9" fmla="*/ 1349817 w 6617261"/>
              <a:gd name="connsiteY9" fmla="*/ 2287912 h 2287912"/>
              <a:gd name="connsiteX10" fmla="*/ 1392284 w 6617261"/>
              <a:gd name="connsiteY10" fmla="*/ 2011281 h 2287912"/>
              <a:gd name="connsiteX0" fmla="*/ 1382461 w 6607438"/>
              <a:gd name="connsiteY0" fmla="*/ 2011281 h 2287912"/>
              <a:gd name="connsiteX1" fmla="*/ 596299 w 6607438"/>
              <a:gd name="connsiteY1" fmla="*/ 1728283 h 2287912"/>
              <a:gd name="connsiteX2" fmla="*/ 134568 w 6607438"/>
              <a:gd name="connsiteY2" fmla="*/ 1291168 h 2287912"/>
              <a:gd name="connsiteX3" fmla="*/ 96723 w 6607438"/>
              <a:gd name="connsiteY3" fmla="*/ 588100 h 2287912"/>
              <a:gd name="connsiteX4" fmla="*/ 1317114 w 6607438"/>
              <a:gd name="connsiteY4" fmla="*/ 26992 h 2287912"/>
              <a:gd name="connsiteX5" fmla="*/ 5495793 w 6607438"/>
              <a:gd name="connsiteY5" fmla="*/ 173256 h 2287912"/>
              <a:gd name="connsiteX6" fmla="*/ 6607438 w 6607438"/>
              <a:gd name="connsiteY6" fmla="*/ 905322 h 2287912"/>
              <a:gd name="connsiteX7" fmla="*/ 6013717 w 6607438"/>
              <a:gd name="connsiteY7" fmla="*/ 1805318 h 2287912"/>
              <a:gd name="connsiteX8" fmla="*/ 2218575 w 6607438"/>
              <a:gd name="connsiteY8" fmla="*/ 2029112 h 2287912"/>
              <a:gd name="connsiteX9" fmla="*/ 1339994 w 6607438"/>
              <a:gd name="connsiteY9" fmla="*/ 2287912 h 2287912"/>
              <a:gd name="connsiteX10" fmla="*/ 1382461 w 6607438"/>
              <a:gd name="connsiteY10" fmla="*/ 2011281 h 2287912"/>
              <a:gd name="connsiteX0" fmla="*/ 1346619 w 6571596"/>
              <a:gd name="connsiteY0" fmla="*/ 2009705 h 2286336"/>
              <a:gd name="connsiteX1" fmla="*/ 560457 w 6571596"/>
              <a:gd name="connsiteY1" fmla="*/ 1726707 h 2286336"/>
              <a:gd name="connsiteX2" fmla="*/ 98726 w 6571596"/>
              <a:gd name="connsiteY2" fmla="*/ 1289592 h 2286336"/>
              <a:gd name="connsiteX3" fmla="*/ 111313 w 6571596"/>
              <a:gd name="connsiteY3" fmla="*/ 564490 h 2286336"/>
              <a:gd name="connsiteX4" fmla="*/ 1281272 w 6571596"/>
              <a:gd name="connsiteY4" fmla="*/ 25416 h 2286336"/>
              <a:gd name="connsiteX5" fmla="*/ 5459951 w 6571596"/>
              <a:gd name="connsiteY5" fmla="*/ 171680 h 2286336"/>
              <a:gd name="connsiteX6" fmla="*/ 6571596 w 6571596"/>
              <a:gd name="connsiteY6" fmla="*/ 903746 h 2286336"/>
              <a:gd name="connsiteX7" fmla="*/ 5977875 w 6571596"/>
              <a:gd name="connsiteY7" fmla="*/ 1803742 h 2286336"/>
              <a:gd name="connsiteX8" fmla="*/ 2182733 w 6571596"/>
              <a:gd name="connsiteY8" fmla="*/ 2027536 h 2286336"/>
              <a:gd name="connsiteX9" fmla="*/ 1304152 w 6571596"/>
              <a:gd name="connsiteY9" fmla="*/ 2286336 h 2286336"/>
              <a:gd name="connsiteX10" fmla="*/ 1346619 w 6571596"/>
              <a:gd name="connsiteY10" fmla="*/ 2009705 h 2286336"/>
              <a:gd name="connsiteX0" fmla="*/ 1335993 w 6560970"/>
              <a:gd name="connsiteY0" fmla="*/ 2009705 h 2286336"/>
              <a:gd name="connsiteX1" fmla="*/ 549831 w 6560970"/>
              <a:gd name="connsiteY1" fmla="*/ 1726707 h 2286336"/>
              <a:gd name="connsiteX2" fmla="*/ 88100 w 6560970"/>
              <a:gd name="connsiteY2" fmla="*/ 1289592 h 2286336"/>
              <a:gd name="connsiteX3" fmla="*/ 100687 w 6560970"/>
              <a:gd name="connsiteY3" fmla="*/ 564490 h 2286336"/>
              <a:gd name="connsiteX4" fmla="*/ 1270646 w 6560970"/>
              <a:gd name="connsiteY4" fmla="*/ 25416 h 2286336"/>
              <a:gd name="connsiteX5" fmla="*/ 5449325 w 6560970"/>
              <a:gd name="connsiteY5" fmla="*/ 171680 h 2286336"/>
              <a:gd name="connsiteX6" fmla="*/ 6560970 w 6560970"/>
              <a:gd name="connsiteY6" fmla="*/ 903746 h 2286336"/>
              <a:gd name="connsiteX7" fmla="*/ 5967249 w 6560970"/>
              <a:gd name="connsiteY7" fmla="*/ 1803742 h 2286336"/>
              <a:gd name="connsiteX8" fmla="*/ 2172107 w 6560970"/>
              <a:gd name="connsiteY8" fmla="*/ 2027536 h 2286336"/>
              <a:gd name="connsiteX9" fmla="*/ 1293526 w 6560970"/>
              <a:gd name="connsiteY9" fmla="*/ 2286336 h 2286336"/>
              <a:gd name="connsiteX10" fmla="*/ 1335993 w 6560970"/>
              <a:gd name="connsiteY10" fmla="*/ 2009705 h 2286336"/>
              <a:gd name="connsiteX0" fmla="*/ 1320449 w 6545426"/>
              <a:gd name="connsiteY0" fmla="*/ 2009705 h 2286336"/>
              <a:gd name="connsiteX1" fmla="*/ 534287 w 6545426"/>
              <a:gd name="connsiteY1" fmla="*/ 1726707 h 2286336"/>
              <a:gd name="connsiteX2" fmla="*/ 72556 w 6545426"/>
              <a:gd name="connsiteY2" fmla="*/ 1289592 h 2286336"/>
              <a:gd name="connsiteX3" fmla="*/ 85143 w 6545426"/>
              <a:gd name="connsiteY3" fmla="*/ 564490 h 2286336"/>
              <a:gd name="connsiteX4" fmla="*/ 1255102 w 6545426"/>
              <a:gd name="connsiteY4" fmla="*/ 25416 h 2286336"/>
              <a:gd name="connsiteX5" fmla="*/ 5433781 w 6545426"/>
              <a:gd name="connsiteY5" fmla="*/ 171680 h 2286336"/>
              <a:gd name="connsiteX6" fmla="*/ 6545426 w 6545426"/>
              <a:gd name="connsiteY6" fmla="*/ 903746 h 2286336"/>
              <a:gd name="connsiteX7" fmla="*/ 5951705 w 6545426"/>
              <a:gd name="connsiteY7" fmla="*/ 1803742 h 2286336"/>
              <a:gd name="connsiteX8" fmla="*/ 2156563 w 6545426"/>
              <a:gd name="connsiteY8" fmla="*/ 2027536 h 2286336"/>
              <a:gd name="connsiteX9" fmla="*/ 1277982 w 6545426"/>
              <a:gd name="connsiteY9" fmla="*/ 2286336 h 2286336"/>
              <a:gd name="connsiteX10" fmla="*/ 1320449 w 6545426"/>
              <a:gd name="connsiteY10" fmla="*/ 2009705 h 2286336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261706 w 6486683"/>
              <a:gd name="connsiteY0" fmla="*/ 2028838 h 2305469"/>
              <a:gd name="connsiteX1" fmla="*/ 475544 w 6486683"/>
              <a:gd name="connsiteY1" fmla="*/ 1745840 h 2305469"/>
              <a:gd name="connsiteX2" fmla="*/ 26400 w 6486683"/>
              <a:gd name="connsiteY2" fmla="*/ 583623 h 2305469"/>
              <a:gd name="connsiteX3" fmla="*/ 1246792 w 6486683"/>
              <a:gd name="connsiteY3" fmla="*/ 22515 h 2305469"/>
              <a:gd name="connsiteX4" fmla="*/ 5375038 w 6486683"/>
              <a:gd name="connsiteY4" fmla="*/ 190813 h 2305469"/>
              <a:gd name="connsiteX5" fmla="*/ 6486683 w 6486683"/>
              <a:gd name="connsiteY5" fmla="*/ 922879 h 2305469"/>
              <a:gd name="connsiteX6" fmla="*/ 5892962 w 6486683"/>
              <a:gd name="connsiteY6" fmla="*/ 1822875 h 2305469"/>
              <a:gd name="connsiteX7" fmla="*/ 2097820 w 6486683"/>
              <a:gd name="connsiteY7" fmla="*/ 2046669 h 2305469"/>
              <a:gd name="connsiteX8" fmla="*/ 1219239 w 6486683"/>
              <a:gd name="connsiteY8" fmla="*/ 2305469 h 2305469"/>
              <a:gd name="connsiteX9" fmla="*/ 1261706 w 6486683"/>
              <a:gd name="connsiteY9" fmla="*/ 2028838 h 2305469"/>
              <a:gd name="connsiteX0" fmla="*/ 1278912 w 6503889"/>
              <a:gd name="connsiteY0" fmla="*/ 2028838 h 2305469"/>
              <a:gd name="connsiteX1" fmla="*/ 366669 w 6503889"/>
              <a:gd name="connsiteY1" fmla="*/ 1650360 h 2305469"/>
              <a:gd name="connsiteX2" fmla="*/ 43606 w 6503889"/>
              <a:gd name="connsiteY2" fmla="*/ 583623 h 2305469"/>
              <a:gd name="connsiteX3" fmla="*/ 1263998 w 6503889"/>
              <a:gd name="connsiteY3" fmla="*/ 22515 h 2305469"/>
              <a:gd name="connsiteX4" fmla="*/ 5392244 w 6503889"/>
              <a:gd name="connsiteY4" fmla="*/ 190813 h 2305469"/>
              <a:gd name="connsiteX5" fmla="*/ 6503889 w 6503889"/>
              <a:gd name="connsiteY5" fmla="*/ 922879 h 2305469"/>
              <a:gd name="connsiteX6" fmla="*/ 5910168 w 6503889"/>
              <a:gd name="connsiteY6" fmla="*/ 1822875 h 2305469"/>
              <a:gd name="connsiteX7" fmla="*/ 2115026 w 6503889"/>
              <a:gd name="connsiteY7" fmla="*/ 2046669 h 2305469"/>
              <a:gd name="connsiteX8" fmla="*/ 1236445 w 6503889"/>
              <a:gd name="connsiteY8" fmla="*/ 2305469 h 2305469"/>
              <a:gd name="connsiteX9" fmla="*/ 1278912 w 6503889"/>
              <a:gd name="connsiteY9" fmla="*/ 2028838 h 2305469"/>
              <a:gd name="connsiteX0" fmla="*/ 1306915 w 6531892"/>
              <a:gd name="connsiteY0" fmla="*/ 2028838 h 2305469"/>
              <a:gd name="connsiteX1" fmla="*/ 268591 w 6531892"/>
              <a:gd name="connsiteY1" fmla="*/ 1643015 h 2305469"/>
              <a:gd name="connsiteX2" fmla="*/ 71609 w 6531892"/>
              <a:gd name="connsiteY2" fmla="*/ 583623 h 2305469"/>
              <a:gd name="connsiteX3" fmla="*/ 1292001 w 6531892"/>
              <a:gd name="connsiteY3" fmla="*/ 22515 h 2305469"/>
              <a:gd name="connsiteX4" fmla="*/ 5420247 w 6531892"/>
              <a:gd name="connsiteY4" fmla="*/ 190813 h 2305469"/>
              <a:gd name="connsiteX5" fmla="*/ 6531892 w 6531892"/>
              <a:gd name="connsiteY5" fmla="*/ 922879 h 2305469"/>
              <a:gd name="connsiteX6" fmla="*/ 5938171 w 6531892"/>
              <a:gd name="connsiteY6" fmla="*/ 1822875 h 2305469"/>
              <a:gd name="connsiteX7" fmla="*/ 2143029 w 6531892"/>
              <a:gd name="connsiteY7" fmla="*/ 2046669 h 2305469"/>
              <a:gd name="connsiteX8" fmla="*/ 1264448 w 6531892"/>
              <a:gd name="connsiteY8" fmla="*/ 2305469 h 2305469"/>
              <a:gd name="connsiteX9" fmla="*/ 1306915 w 6531892"/>
              <a:gd name="connsiteY9" fmla="*/ 2028838 h 2305469"/>
              <a:gd name="connsiteX0" fmla="*/ 1322733 w 6547710"/>
              <a:gd name="connsiteY0" fmla="*/ 2028838 h 2305469"/>
              <a:gd name="connsiteX1" fmla="*/ 284409 w 6547710"/>
              <a:gd name="connsiteY1" fmla="*/ 1643015 h 2305469"/>
              <a:gd name="connsiteX2" fmla="*/ 87427 w 6547710"/>
              <a:gd name="connsiteY2" fmla="*/ 583623 h 2305469"/>
              <a:gd name="connsiteX3" fmla="*/ 1307819 w 6547710"/>
              <a:gd name="connsiteY3" fmla="*/ 22515 h 2305469"/>
              <a:gd name="connsiteX4" fmla="*/ 5436065 w 6547710"/>
              <a:gd name="connsiteY4" fmla="*/ 190813 h 2305469"/>
              <a:gd name="connsiteX5" fmla="*/ 6547710 w 6547710"/>
              <a:gd name="connsiteY5" fmla="*/ 922879 h 2305469"/>
              <a:gd name="connsiteX6" fmla="*/ 5953989 w 6547710"/>
              <a:gd name="connsiteY6" fmla="*/ 1822875 h 2305469"/>
              <a:gd name="connsiteX7" fmla="*/ 2158847 w 6547710"/>
              <a:gd name="connsiteY7" fmla="*/ 2046669 h 2305469"/>
              <a:gd name="connsiteX8" fmla="*/ 1280266 w 6547710"/>
              <a:gd name="connsiteY8" fmla="*/ 2305469 h 2305469"/>
              <a:gd name="connsiteX9" fmla="*/ 1322733 w 6547710"/>
              <a:gd name="connsiteY9" fmla="*/ 2028838 h 2305469"/>
              <a:gd name="connsiteX0" fmla="*/ 1350725 w 6575702"/>
              <a:gd name="connsiteY0" fmla="*/ 2028838 h 2305469"/>
              <a:gd name="connsiteX1" fmla="*/ 312401 w 6575702"/>
              <a:gd name="connsiteY1" fmla="*/ 1643015 h 2305469"/>
              <a:gd name="connsiteX2" fmla="*/ 115419 w 6575702"/>
              <a:gd name="connsiteY2" fmla="*/ 583623 h 2305469"/>
              <a:gd name="connsiteX3" fmla="*/ 1335811 w 6575702"/>
              <a:gd name="connsiteY3" fmla="*/ 22515 h 2305469"/>
              <a:gd name="connsiteX4" fmla="*/ 5464057 w 6575702"/>
              <a:gd name="connsiteY4" fmla="*/ 190813 h 2305469"/>
              <a:gd name="connsiteX5" fmla="*/ 6575702 w 6575702"/>
              <a:gd name="connsiteY5" fmla="*/ 922879 h 2305469"/>
              <a:gd name="connsiteX6" fmla="*/ 5981981 w 6575702"/>
              <a:gd name="connsiteY6" fmla="*/ 1822875 h 2305469"/>
              <a:gd name="connsiteX7" fmla="*/ 2186839 w 6575702"/>
              <a:gd name="connsiteY7" fmla="*/ 2046669 h 2305469"/>
              <a:gd name="connsiteX8" fmla="*/ 1308258 w 6575702"/>
              <a:gd name="connsiteY8" fmla="*/ 2305469 h 2305469"/>
              <a:gd name="connsiteX9" fmla="*/ 1350725 w 6575702"/>
              <a:gd name="connsiteY9" fmla="*/ 2028838 h 2305469"/>
              <a:gd name="connsiteX0" fmla="*/ 1334698 w 6559675"/>
              <a:gd name="connsiteY0" fmla="*/ 2033414 h 2310045"/>
              <a:gd name="connsiteX1" fmla="*/ 296374 w 6559675"/>
              <a:gd name="connsiteY1" fmla="*/ 1647591 h 2310045"/>
              <a:gd name="connsiteX2" fmla="*/ 99392 w 6559675"/>
              <a:gd name="connsiteY2" fmla="*/ 654301 h 2310045"/>
              <a:gd name="connsiteX3" fmla="*/ 1319784 w 6559675"/>
              <a:gd name="connsiteY3" fmla="*/ 27091 h 2310045"/>
              <a:gd name="connsiteX4" fmla="*/ 5448030 w 6559675"/>
              <a:gd name="connsiteY4" fmla="*/ 195389 h 2310045"/>
              <a:gd name="connsiteX5" fmla="*/ 6559675 w 6559675"/>
              <a:gd name="connsiteY5" fmla="*/ 927455 h 2310045"/>
              <a:gd name="connsiteX6" fmla="*/ 5965954 w 6559675"/>
              <a:gd name="connsiteY6" fmla="*/ 1827451 h 2310045"/>
              <a:gd name="connsiteX7" fmla="*/ 2170812 w 6559675"/>
              <a:gd name="connsiteY7" fmla="*/ 2051245 h 2310045"/>
              <a:gd name="connsiteX8" fmla="*/ 1292231 w 6559675"/>
              <a:gd name="connsiteY8" fmla="*/ 2310045 h 2310045"/>
              <a:gd name="connsiteX9" fmla="*/ 1334698 w 6559675"/>
              <a:gd name="connsiteY9" fmla="*/ 2033414 h 2310045"/>
              <a:gd name="connsiteX0" fmla="*/ 1387100 w 6612077"/>
              <a:gd name="connsiteY0" fmla="*/ 2036495 h 2313126"/>
              <a:gd name="connsiteX1" fmla="*/ 348776 w 6612077"/>
              <a:gd name="connsiteY1" fmla="*/ 1650672 h 2313126"/>
              <a:gd name="connsiteX2" fmla="*/ 88753 w 6612077"/>
              <a:gd name="connsiteY2" fmla="*/ 701450 h 2313126"/>
              <a:gd name="connsiteX3" fmla="*/ 1372186 w 6612077"/>
              <a:gd name="connsiteY3" fmla="*/ 30172 h 2313126"/>
              <a:gd name="connsiteX4" fmla="*/ 5500432 w 6612077"/>
              <a:gd name="connsiteY4" fmla="*/ 198470 h 2313126"/>
              <a:gd name="connsiteX5" fmla="*/ 6612077 w 6612077"/>
              <a:gd name="connsiteY5" fmla="*/ 930536 h 2313126"/>
              <a:gd name="connsiteX6" fmla="*/ 6018356 w 6612077"/>
              <a:gd name="connsiteY6" fmla="*/ 1830532 h 2313126"/>
              <a:gd name="connsiteX7" fmla="*/ 2223214 w 6612077"/>
              <a:gd name="connsiteY7" fmla="*/ 2054326 h 2313126"/>
              <a:gd name="connsiteX8" fmla="*/ 1344633 w 6612077"/>
              <a:gd name="connsiteY8" fmla="*/ 2313126 h 2313126"/>
              <a:gd name="connsiteX9" fmla="*/ 1387100 w 6612077"/>
              <a:gd name="connsiteY9" fmla="*/ 2036495 h 2313126"/>
              <a:gd name="connsiteX0" fmla="*/ 1391247 w 6616224"/>
              <a:gd name="connsiteY0" fmla="*/ 2036495 h 2313126"/>
              <a:gd name="connsiteX1" fmla="*/ 352923 w 6616224"/>
              <a:gd name="connsiteY1" fmla="*/ 1650672 h 2313126"/>
              <a:gd name="connsiteX2" fmla="*/ 92900 w 6616224"/>
              <a:gd name="connsiteY2" fmla="*/ 701450 h 2313126"/>
              <a:gd name="connsiteX3" fmla="*/ 1376333 w 6616224"/>
              <a:gd name="connsiteY3" fmla="*/ 30172 h 2313126"/>
              <a:gd name="connsiteX4" fmla="*/ 5504579 w 6616224"/>
              <a:gd name="connsiteY4" fmla="*/ 198470 h 2313126"/>
              <a:gd name="connsiteX5" fmla="*/ 6616224 w 6616224"/>
              <a:gd name="connsiteY5" fmla="*/ 930536 h 2313126"/>
              <a:gd name="connsiteX6" fmla="*/ 6022503 w 6616224"/>
              <a:gd name="connsiteY6" fmla="*/ 1830532 h 2313126"/>
              <a:gd name="connsiteX7" fmla="*/ 2227361 w 6616224"/>
              <a:gd name="connsiteY7" fmla="*/ 2054326 h 2313126"/>
              <a:gd name="connsiteX8" fmla="*/ 1348780 w 6616224"/>
              <a:gd name="connsiteY8" fmla="*/ 2313126 h 2313126"/>
              <a:gd name="connsiteX9" fmla="*/ 1391247 w 6616224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438885 w 6613429"/>
              <a:gd name="connsiteY0" fmla="*/ 2029150 h 2313126"/>
              <a:gd name="connsiteX1" fmla="*/ 350128 w 6613429"/>
              <a:gd name="connsiteY1" fmla="*/ 1650672 h 2313126"/>
              <a:gd name="connsiteX2" fmla="*/ 90105 w 6613429"/>
              <a:gd name="connsiteY2" fmla="*/ 701450 h 2313126"/>
              <a:gd name="connsiteX3" fmla="*/ 1373538 w 6613429"/>
              <a:gd name="connsiteY3" fmla="*/ 30172 h 2313126"/>
              <a:gd name="connsiteX4" fmla="*/ 5501784 w 6613429"/>
              <a:gd name="connsiteY4" fmla="*/ 198470 h 2313126"/>
              <a:gd name="connsiteX5" fmla="*/ 6613429 w 6613429"/>
              <a:gd name="connsiteY5" fmla="*/ 930536 h 2313126"/>
              <a:gd name="connsiteX6" fmla="*/ 6019708 w 6613429"/>
              <a:gd name="connsiteY6" fmla="*/ 1830532 h 2313126"/>
              <a:gd name="connsiteX7" fmla="*/ 2224566 w 6613429"/>
              <a:gd name="connsiteY7" fmla="*/ 2054326 h 2313126"/>
              <a:gd name="connsiteX8" fmla="*/ 1345985 w 6613429"/>
              <a:gd name="connsiteY8" fmla="*/ 2313126 h 2313126"/>
              <a:gd name="connsiteX9" fmla="*/ 1438885 w 6613429"/>
              <a:gd name="connsiteY9" fmla="*/ 2029150 h 2313126"/>
              <a:gd name="connsiteX0" fmla="*/ 1411781 w 6586325"/>
              <a:gd name="connsiteY0" fmla="*/ 2029150 h 2313126"/>
              <a:gd name="connsiteX1" fmla="*/ 323024 w 6586325"/>
              <a:gd name="connsiteY1" fmla="*/ 1650672 h 2313126"/>
              <a:gd name="connsiteX2" fmla="*/ 63001 w 6586325"/>
              <a:gd name="connsiteY2" fmla="*/ 701450 h 2313126"/>
              <a:gd name="connsiteX3" fmla="*/ 1346434 w 6586325"/>
              <a:gd name="connsiteY3" fmla="*/ 30172 h 2313126"/>
              <a:gd name="connsiteX4" fmla="*/ 5474680 w 6586325"/>
              <a:gd name="connsiteY4" fmla="*/ 198470 h 2313126"/>
              <a:gd name="connsiteX5" fmla="*/ 6586325 w 6586325"/>
              <a:gd name="connsiteY5" fmla="*/ 930536 h 2313126"/>
              <a:gd name="connsiteX6" fmla="*/ 5992604 w 6586325"/>
              <a:gd name="connsiteY6" fmla="*/ 1830532 h 2313126"/>
              <a:gd name="connsiteX7" fmla="*/ 2197462 w 6586325"/>
              <a:gd name="connsiteY7" fmla="*/ 2054326 h 2313126"/>
              <a:gd name="connsiteX8" fmla="*/ 1318881 w 6586325"/>
              <a:gd name="connsiteY8" fmla="*/ 2313126 h 2313126"/>
              <a:gd name="connsiteX9" fmla="*/ 1411781 w 6586325"/>
              <a:gd name="connsiteY9" fmla="*/ 2029150 h 2313126"/>
              <a:gd name="connsiteX0" fmla="*/ 1422251 w 6596795"/>
              <a:gd name="connsiteY0" fmla="*/ 2029150 h 2313126"/>
              <a:gd name="connsiteX1" fmla="*/ 333494 w 6596795"/>
              <a:gd name="connsiteY1" fmla="*/ 1650672 h 2313126"/>
              <a:gd name="connsiteX2" fmla="*/ 73471 w 6596795"/>
              <a:gd name="connsiteY2" fmla="*/ 701450 h 2313126"/>
              <a:gd name="connsiteX3" fmla="*/ 1356904 w 6596795"/>
              <a:gd name="connsiteY3" fmla="*/ 30172 h 2313126"/>
              <a:gd name="connsiteX4" fmla="*/ 5485150 w 6596795"/>
              <a:gd name="connsiteY4" fmla="*/ 198470 h 2313126"/>
              <a:gd name="connsiteX5" fmla="*/ 6596795 w 6596795"/>
              <a:gd name="connsiteY5" fmla="*/ 930536 h 2313126"/>
              <a:gd name="connsiteX6" fmla="*/ 6003074 w 6596795"/>
              <a:gd name="connsiteY6" fmla="*/ 1830532 h 2313126"/>
              <a:gd name="connsiteX7" fmla="*/ 2207932 w 6596795"/>
              <a:gd name="connsiteY7" fmla="*/ 2054326 h 2313126"/>
              <a:gd name="connsiteX8" fmla="*/ 1329351 w 6596795"/>
              <a:gd name="connsiteY8" fmla="*/ 2313126 h 2313126"/>
              <a:gd name="connsiteX9" fmla="*/ 1422251 w 6596795"/>
              <a:gd name="connsiteY9" fmla="*/ 2029150 h 2313126"/>
              <a:gd name="connsiteX0" fmla="*/ 1427107 w 6601651"/>
              <a:gd name="connsiteY0" fmla="*/ 2029150 h 2313126"/>
              <a:gd name="connsiteX1" fmla="*/ 338350 w 6601651"/>
              <a:gd name="connsiteY1" fmla="*/ 1650672 h 2313126"/>
              <a:gd name="connsiteX2" fmla="*/ 78327 w 6601651"/>
              <a:gd name="connsiteY2" fmla="*/ 701450 h 2313126"/>
              <a:gd name="connsiteX3" fmla="*/ 1361760 w 6601651"/>
              <a:gd name="connsiteY3" fmla="*/ 30172 h 2313126"/>
              <a:gd name="connsiteX4" fmla="*/ 5490006 w 6601651"/>
              <a:gd name="connsiteY4" fmla="*/ 198470 h 2313126"/>
              <a:gd name="connsiteX5" fmla="*/ 6601651 w 6601651"/>
              <a:gd name="connsiteY5" fmla="*/ 930536 h 2313126"/>
              <a:gd name="connsiteX6" fmla="*/ 6007930 w 6601651"/>
              <a:gd name="connsiteY6" fmla="*/ 1830532 h 2313126"/>
              <a:gd name="connsiteX7" fmla="*/ 2212788 w 6601651"/>
              <a:gd name="connsiteY7" fmla="*/ 2054326 h 2313126"/>
              <a:gd name="connsiteX8" fmla="*/ 1334207 w 6601651"/>
              <a:gd name="connsiteY8" fmla="*/ 2313126 h 2313126"/>
              <a:gd name="connsiteX9" fmla="*/ 1427107 w 6601651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98750 w 6597644"/>
              <a:gd name="connsiteY0" fmla="*/ 2029150 h 2313126"/>
              <a:gd name="connsiteX1" fmla="*/ 298554 w 6597644"/>
              <a:gd name="connsiteY1" fmla="*/ 1654147 h 2313126"/>
              <a:gd name="connsiteX2" fmla="*/ 74320 w 6597644"/>
              <a:gd name="connsiteY2" fmla="*/ 701450 h 2313126"/>
              <a:gd name="connsiteX3" fmla="*/ 1357753 w 6597644"/>
              <a:gd name="connsiteY3" fmla="*/ 30172 h 2313126"/>
              <a:gd name="connsiteX4" fmla="*/ 5485999 w 6597644"/>
              <a:gd name="connsiteY4" fmla="*/ 198470 h 2313126"/>
              <a:gd name="connsiteX5" fmla="*/ 6597644 w 6597644"/>
              <a:gd name="connsiteY5" fmla="*/ 930536 h 2313126"/>
              <a:gd name="connsiteX6" fmla="*/ 6003923 w 6597644"/>
              <a:gd name="connsiteY6" fmla="*/ 1830532 h 2313126"/>
              <a:gd name="connsiteX7" fmla="*/ 2208781 w 6597644"/>
              <a:gd name="connsiteY7" fmla="*/ 2054326 h 2313126"/>
              <a:gd name="connsiteX8" fmla="*/ 1330200 w 6597644"/>
              <a:gd name="connsiteY8" fmla="*/ 2313126 h 2313126"/>
              <a:gd name="connsiteX9" fmla="*/ 1498750 w 65976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506919 w 6605813"/>
              <a:gd name="connsiteY0" fmla="*/ 2029150 h 2313126"/>
              <a:gd name="connsiteX1" fmla="*/ 306723 w 6605813"/>
              <a:gd name="connsiteY1" fmla="*/ 1654147 h 2313126"/>
              <a:gd name="connsiteX2" fmla="*/ 82489 w 6605813"/>
              <a:gd name="connsiteY2" fmla="*/ 701450 h 2313126"/>
              <a:gd name="connsiteX3" fmla="*/ 1365922 w 6605813"/>
              <a:gd name="connsiteY3" fmla="*/ 30172 h 2313126"/>
              <a:gd name="connsiteX4" fmla="*/ 5494168 w 6605813"/>
              <a:gd name="connsiteY4" fmla="*/ 198470 h 2313126"/>
              <a:gd name="connsiteX5" fmla="*/ 6605813 w 6605813"/>
              <a:gd name="connsiteY5" fmla="*/ 930536 h 2313126"/>
              <a:gd name="connsiteX6" fmla="*/ 6012092 w 6605813"/>
              <a:gd name="connsiteY6" fmla="*/ 1830532 h 2313126"/>
              <a:gd name="connsiteX7" fmla="*/ 2216950 w 6605813"/>
              <a:gd name="connsiteY7" fmla="*/ 2054326 h 2313126"/>
              <a:gd name="connsiteX8" fmla="*/ 1338369 w 6605813"/>
              <a:gd name="connsiteY8" fmla="*/ 2313126 h 2313126"/>
              <a:gd name="connsiteX9" fmla="*/ 1506919 w 6605813"/>
              <a:gd name="connsiteY9" fmla="*/ 2029150 h 231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05813" h="2313126">
                <a:moveTo>
                  <a:pt x="1506919" y="2029150"/>
                </a:moveTo>
                <a:cubicBezTo>
                  <a:pt x="1417504" y="1839150"/>
                  <a:pt x="585881" y="1896278"/>
                  <a:pt x="306723" y="1654147"/>
                </a:cubicBezTo>
                <a:cubicBezTo>
                  <a:pt x="27565" y="1412016"/>
                  <a:pt x="-94044" y="972113"/>
                  <a:pt x="82489" y="701450"/>
                </a:cubicBezTo>
                <a:cubicBezTo>
                  <a:pt x="259022" y="430788"/>
                  <a:pt x="463975" y="114002"/>
                  <a:pt x="1365922" y="30172"/>
                </a:cubicBezTo>
                <a:cubicBezTo>
                  <a:pt x="2267869" y="-53658"/>
                  <a:pt x="4620853" y="48409"/>
                  <a:pt x="5494168" y="198470"/>
                </a:cubicBezTo>
                <a:cubicBezTo>
                  <a:pt x="6367483" y="348531"/>
                  <a:pt x="6547059" y="600421"/>
                  <a:pt x="6605813" y="930536"/>
                </a:cubicBezTo>
                <a:cubicBezTo>
                  <a:pt x="6583958" y="1261451"/>
                  <a:pt x="6667921" y="1584477"/>
                  <a:pt x="6012092" y="1830532"/>
                </a:cubicBezTo>
                <a:cubicBezTo>
                  <a:pt x="5356263" y="2076587"/>
                  <a:pt x="2425296" y="2046334"/>
                  <a:pt x="2216950" y="2054326"/>
                </a:cubicBezTo>
                <a:cubicBezTo>
                  <a:pt x="1882633" y="2207554"/>
                  <a:pt x="1465597" y="2294989"/>
                  <a:pt x="1338369" y="2313126"/>
                </a:cubicBezTo>
                <a:cubicBezTo>
                  <a:pt x="1524676" y="2124221"/>
                  <a:pt x="1506919" y="2029150"/>
                  <a:pt x="1506919" y="2029150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4AD3325-E6D7-E3C6-EA99-09D63F722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965" y="613455"/>
            <a:ext cx="4628759" cy="2083242"/>
          </a:xfrm>
        </p:spPr>
        <p:txBody>
          <a:bodyPr>
            <a:normAutofit/>
          </a:bodyPr>
          <a:lstStyle/>
          <a:p>
            <a:r>
              <a:rPr lang="fi-FI" dirty="0"/>
              <a:t>2023 </a:t>
            </a:r>
            <a:r>
              <a:rPr lang="fi-FI" dirty="0" err="1"/>
              <a:t>lanu</a:t>
            </a:r>
            <a:r>
              <a:rPr lang="fi-FI" dirty="0"/>
              <a:t>-tietokirjauutuuksia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A54E502-E41E-47D5-8AB9-683E3D3EE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4884" flipH="1">
            <a:off x="5645898" y="25325"/>
            <a:ext cx="3856838" cy="2114365"/>
          </a:xfrm>
          <a:custGeom>
            <a:avLst/>
            <a:gdLst>
              <a:gd name="connsiteX0" fmla="*/ 986774 w 5065355"/>
              <a:gd name="connsiteY0" fmla="*/ 0 h 3864077"/>
              <a:gd name="connsiteX1" fmla="*/ 1598492 w 5065355"/>
              <a:gd name="connsiteY1" fmla="*/ 571743 h 3864077"/>
              <a:gd name="connsiteX2" fmla="*/ 4623587 w 5065355"/>
              <a:gd name="connsiteY2" fmla="*/ 815032 h 3864077"/>
              <a:gd name="connsiteX3" fmla="*/ 5045794 w 5065355"/>
              <a:gd name="connsiteY3" fmla="*/ 2583837 h 3864077"/>
              <a:gd name="connsiteX4" fmla="*/ 5065097 w 5065355"/>
              <a:gd name="connsiteY4" fmla="*/ 3007422 h 3864077"/>
              <a:gd name="connsiteX5" fmla="*/ 5064540 w 5065355"/>
              <a:gd name="connsiteY5" fmla="*/ 3083457 h 3864077"/>
              <a:gd name="connsiteX6" fmla="*/ 5065355 w 5065355"/>
              <a:gd name="connsiteY6" fmla="*/ 3093208 h 3864077"/>
              <a:gd name="connsiteX7" fmla="*/ 5059336 w 5065355"/>
              <a:gd name="connsiteY7" fmla="*/ 3165214 h 3864077"/>
              <a:gd name="connsiteX8" fmla="*/ 5058896 w 5065355"/>
              <a:gd name="connsiteY8" fmla="*/ 3171406 h 3864077"/>
              <a:gd name="connsiteX9" fmla="*/ 5058773 w 5065355"/>
              <a:gd name="connsiteY9" fmla="*/ 3171941 h 3864077"/>
              <a:gd name="connsiteX10" fmla="*/ 5057188 w 5065355"/>
              <a:gd name="connsiteY10" fmla="*/ 3190910 h 3864077"/>
              <a:gd name="connsiteX11" fmla="*/ 5033762 w 5065355"/>
              <a:gd name="connsiteY11" fmla="*/ 3281910 h 3864077"/>
              <a:gd name="connsiteX12" fmla="*/ 5033487 w 5065355"/>
              <a:gd name="connsiteY12" fmla="*/ 3282522 h 3864077"/>
              <a:gd name="connsiteX13" fmla="*/ 5027369 w 5065355"/>
              <a:gd name="connsiteY13" fmla="*/ 3309275 h 3864077"/>
              <a:gd name="connsiteX14" fmla="*/ 4908386 w 5065355"/>
              <a:gd name="connsiteY14" fmla="*/ 3476562 h 3864077"/>
              <a:gd name="connsiteX15" fmla="*/ 4902444 w 5065355"/>
              <a:gd name="connsiteY15" fmla="*/ 3480940 h 3864077"/>
              <a:gd name="connsiteX16" fmla="*/ 4888108 w 5065355"/>
              <a:gd name="connsiteY16" fmla="*/ 3495204 h 3864077"/>
              <a:gd name="connsiteX17" fmla="*/ 4819819 w 5065355"/>
              <a:gd name="connsiteY17" fmla="*/ 3539901 h 3864077"/>
              <a:gd name="connsiteX18" fmla="*/ 4806748 w 5065355"/>
              <a:gd name="connsiteY18" fmla="*/ 3544794 h 3864077"/>
              <a:gd name="connsiteX19" fmla="*/ 4765129 w 5065355"/>
              <a:gd name="connsiteY19" fmla="*/ 3568040 h 3864077"/>
              <a:gd name="connsiteX20" fmla="*/ 4426673 w 5065355"/>
              <a:gd name="connsiteY20" fmla="*/ 3685984 h 3864077"/>
              <a:gd name="connsiteX21" fmla="*/ 534075 w 5065355"/>
              <a:gd name="connsiteY21" fmla="*/ 3761757 h 3864077"/>
              <a:gd name="connsiteX22" fmla="*/ 451805 w 5065355"/>
              <a:gd name="connsiteY22" fmla="*/ 3738960 h 3864077"/>
              <a:gd name="connsiteX23" fmla="*/ 417467 w 5065355"/>
              <a:gd name="connsiteY23" fmla="*/ 3743134 h 3864077"/>
              <a:gd name="connsiteX24" fmla="*/ 47039 w 5065355"/>
              <a:gd name="connsiteY24" fmla="*/ 3447046 h 3864077"/>
              <a:gd name="connsiteX25" fmla="*/ 38763 w 5065355"/>
              <a:gd name="connsiteY25" fmla="*/ 3414896 h 3864077"/>
              <a:gd name="connsiteX26" fmla="*/ 28376 w 5065355"/>
              <a:gd name="connsiteY26" fmla="*/ 3388641 h 3864077"/>
              <a:gd name="connsiteX27" fmla="*/ 14642 w 5065355"/>
              <a:gd name="connsiteY27" fmla="*/ 2681940 h 3864077"/>
              <a:gd name="connsiteX28" fmla="*/ 141525 w 5065355"/>
              <a:gd name="connsiteY28" fmla="*/ 1290513 h 3864077"/>
              <a:gd name="connsiteX29" fmla="*/ 968842 w 5065355"/>
              <a:gd name="connsiteY29" fmla="*/ 590018 h 3864077"/>
              <a:gd name="connsiteX30" fmla="*/ 986774 w 5065355"/>
              <a:gd name="connsiteY30" fmla="*/ 0 h 3864077"/>
              <a:gd name="connsiteX0" fmla="*/ 986774 w 5065355"/>
              <a:gd name="connsiteY0" fmla="*/ 0 h 3852421"/>
              <a:gd name="connsiteX1" fmla="*/ 1598492 w 5065355"/>
              <a:gd name="connsiteY1" fmla="*/ 571743 h 3852421"/>
              <a:gd name="connsiteX2" fmla="*/ 4623587 w 5065355"/>
              <a:gd name="connsiteY2" fmla="*/ 815032 h 3852421"/>
              <a:gd name="connsiteX3" fmla="*/ 5045794 w 5065355"/>
              <a:gd name="connsiteY3" fmla="*/ 2583837 h 3852421"/>
              <a:gd name="connsiteX4" fmla="*/ 5065097 w 5065355"/>
              <a:gd name="connsiteY4" fmla="*/ 3007422 h 3852421"/>
              <a:gd name="connsiteX5" fmla="*/ 5064540 w 5065355"/>
              <a:gd name="connsiteY5" fmla="*/ 3083457 h 3852421"/>
              <a:gd name="connsiteX6" fmla="*/ 5065355 w 5065355"/>
              <a:gd name="connsiteY6" fmla="*/ 3093208 h 3852421"/>
              <a:gd name="connsiteX7" fmla="*/ 5059336 w 5065355"/>
              <a:gd name="connsiteY7" fmla="*/ 3165214 h 3852421"/>
              <a:gd name="connsiteX8" fmla="*/ 5058896 w 5065355"/>
              <a:gd name="connsiteY8" fmla="*/ 3171406 h 3852421"/>
              <a:gd name="connsiteX9" fmla="*/ 5058773 w 5065355"/>
              <a:gd name="connsiteY9" fmla="*/ 3171941 h 3852421"/>
              <a:gd name="connsiteX10" fmla="*/ 5057188 w 5065355"/>
              <a:gd name="connsiteY10" fmla="*/ 3190910 h 3852421"/>
              <a:gd name="connsiteX11" fmla="*/ 5033762 w 5065355"/>
              <a:gd name="connsiteY11" fmla="*/ 3281910 h 3852421"/>
              <a:gd name="connsiteX12" fmla="*/ 5033487 w 5065355"/>
              <a:gd name="connsiteY12" fmla="*/ 3282522 h 3852421"/>
              <a:gd name="connsiteX13" fmla="*/ 5027369 w 5065355"/>
              <a:gd name="connsiteY13" fmla="*/ 3309275 h 3852421"/>
              <a:gd name="connsiteX14" fmla="*/ 4908386 w 5065355"/>
              <a:gd name="connsiteY14" fmla="*/ 3476562 h 3852421"/>
              <a:gd name="connsiteX15" fmla="*/ 4902444 w 5065355"/>
              <a:gd name="connsiteY15" fmla="*/ 3480940 h 3852421"/>
              <a:gd name="connsiteX16" fmla="*/ 4888108 w 5065355"/>
              <a:gd name="connsiteY16" fmla="*/ 3495204 h 3852421"/>
              <a:gd name="connsiteX17" fmla="*/ 4819819 w 5065355"/>
              <a:gd name="connsiteY17" fmla="*/ 3539901 h 3852421"/>
              <a:gd name="connsiteX18" fmla="*/ 4806748 w 5065355"/>
              <a:gd name="connsiteY18" fmla="*/ 3544794 h 3852421"/>
              <a:gd name="connsiteX19" fmla="*/ 4765129 w 5065355"/>
              <a:gd name="connsiteY19" fmla="*/ 3568040 h 3852421"/>
              <a:gd name="connsiteX20" fmla="*/ 4426673 w 5065355"/>
              <a:gd name="connsiteY20" fmla="*/ 3685984 h 3852421"/>
              <a:gd name="connsiteX21" fmla="*/ 904564 w 5065355"/>
              <a:gd name="connsiteY21" fmla="*/ 3793288 h 3852421"/>
              <a:gd name="connsiteX22" fmla="*/ 451805 w 5065355"/>
              <a:gd name="connsiteY22" fmla="*/ 3738960 h 3852421"/>
              <a:gd name="connsiteX23" fmla="*/ 417467 w 5065355"/>
              <a:gd name="connsiteY23" fmla="*/ 3743134 h 3852421"/>
              <a:gd name="connsiteX24" fmla="*/ 47039 w 5065355"/>
              <a:gd name="connsiteY24" fmla="*/ 3447046 h 3852421"/>
              <a:gd name="connsiteX25" fmla="*/ 38763 w 5065355"/>
              <a:gd name="connsiteY25" fmla="*/ 3414896 h 3852421"/>
              <a:gd name="connsiteX26" fmla="*/ 28376 w 5065355"/>
              <a:gd name="connsiteY26" fmla="*/ 3388641 h 3852421"/>
              <a:gd name="connsiteX27" fmla="*/ 14642 w 5065355"/>
              <a:gd name="connsiteY27" fmla="*/ 2681940 h 3852421"/>
              <a:gd name="connsiteX28" fmla="*/ 141525 w 5065355"/>
              <a:gd name="connsiteY28" fmla="*/ 1290513 h 3852421"/>
              <a:gd name="connsiteX29" fmla="*/ 968842 w 5065355"/>
              <a:gd name="connsiteY29" fmla="*/ 590018 h 3852421"/>
              <a:gd name="connsiteX30" fmla="*/ 986774 w 5065355"/>
              <a:gd name="connsiteY30" fmla="*/ 0 h 3852421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229604 w 5065355"/>
              <a:gd name="connsiteY19" fmla="*/ 3851522 h 3899315"/>
              <a:gd name="connsiteX20" fmla="*/ 904564 w 5065355"/>
              <a:gd name="connsiteY20" fmla="*/ 3793288 h 3899315"/>
              <a:gd name="connsiteX21" fmla="*/ 451805 w 5065355"/>
              <a:gd name="connsiteY21" fmla="*/ 3738960 h 3899315"/>
              <a:gd name="connsiteX22" fmla="*/ 417467 w 5065355"/>
              <a:gd name="connsiteY22" fmla="*/ 3743134 h 3899315"/>
              <a:gd name="connsiteX23" fmla="*/ 47039 w 5065355"/>
              <a:gd name="connsiteY23" fmla="*/ 3447046 h 3899315"/>
              <a:gd name="connsiteX24" fmla="*/ 38763 w 5065355"/>
              <a:gd name="connsiteY24" fmla="*/ 3414896 h 3899315"/>
              <a:gd name="connsiteX25" fmla="*/ 28376 w 5065355"/>
              <a:gd name="connsiteY25" fmla="*/ 3388641 h 3899315"/>
              <a:gd name="connsiteX26" fmla="*/ 14642 w 5065355"/>
              <a:gd name="connsiteY26" fmla="*/ 2681940 h 3899315"/>
              <a:gd name="connsiteX27" fmla="*/ 141525 w 5065355"/>
              <a:gd name="connsiteY27" fmla="*/ 1290513 h 3899315"/>
              <a:gd name="connsiteX28" fmla="*/ 968842 w 5065355"/>
              <a:gd name="connsiteY28" fmla="*/ 590018 h 3899315"/>
              <a:gd name="connsiteX29" fmla="*/ 986774 w 5065355"/>
              <a:gd name="connsiteY29" fmla="*/ 0 h 3899315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88108 w 5065355"/>
              <a:gd name="connsiteY16" fmla="*/ 3495204 h 3885853"/>
              <a:gd name="connsiteX17" fmla="*/ 4819819 w 5065355"/>
              <a:gd name="connsiteY17" fmla="*/ 3539901 h 3885853"/>
              <a:gd name="connsiteX18" fmla="*/ 4735804 w 5065355"/>
              <a:gd name="connsiteY18" fmla="*/ 3804925 h 3885853"/>
              <a:gd name="connsiteX19" fmla="*/ 4229604 w 5065355"/>
              <a:gd name="connsiteY19" fmla="*/ 3851522 h 3885853"/>
              <a:gd name="connsiteX20" fmla="*/ 904564 w 5065355"/>
              <a:gd name="connsiteY20" fmla="*/ 3793288 h 3885853"/>
              <a:gd name="connsiteX21" fmla="*/ 451805 w 5065355"/>
              <a:gd name="connsiteY21" fmla="*/ 3738960 h 3885853"/>
              <a:gd name="connsiteX22" fmla="*/ 417467 w 5065355"/>
              <a:gd name="connsiteY22" fmla="*/ 3743134 h 3885853"/>
              <a:gd name="connsiteX23" fmla="*/ 47039 w 5065355"/>
              <a:gd name="connsiteY23" fmla="*/ 3447046 h 3885853"/>
              <a:gd name="connsiteX24" fmla="*/ 38763 w 5065355"/>
              <a:gd name="connsiteY24" fmla="*/ 3414896 h 3885853"/>
              <a:gd name="connsiteX25" fmla="*/ 28376 w 5065355"/>
              <a:gd name="connsiteY25" fmla="*/ 3388641 h 3885853"/>
              <a:gd name="connsiteX26" fmla="*/ 14642 w 5065355"/>
              <a:gd name="connsiteY26" fmla="*/ 2681940 h 3885853"/>
              <a:gd name="connsiteX27" fmla="*/ 141525 w 5065355"/>
              <a:gd name="connsiteY27" fmla="*/ 1290513 h 3885853"/>
              <a:gd name="connsiteX28" fmla="*/ 968842 w 5065355"/>
              <a:gd name="connsiteY28" fmla="*/ 590018 h 3885853"/>
              <a:gd name="connsiteX29" fmla="*/ 986774 w 5065355"/>
              <a:gd name="connsiteY29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19819 w 5065355"/>
              <a:gd name="connsiteY16" fmla="*/ 3539901 h 3885853"/>
              <a:gd name="connsiteX17" fmla="*/ 4735804 w 5065355"/>
              <a:gd name="connsiteY17" fmla="*/ 3804925 h 3885853"/>
              <a:gd name="connsiteX18" fmla="*/ 4229604 w 5065355"/>
              <a:gd name="connsiteY18" fmla="*/ 3851522 h 3885853"/>
              <a:gd name="connsiteX19" fmla="*/ 904564 w 5065355"/>
              <a:gd name="connsiteY19" fmla="*/ 3793288 h 3885853"/>
              <a:gd name="connsiteX20" fmla="*/ 451805 w 5065355"/>
              <a:gd name="connsiteY20" fmla="*/ 3738960 h 3885853"/>
              <a:gd name="connsiteX21" fmla="*/ 417467 w 5065355"/>
              <a:gd name="connsiteY21" fmla="*/ 3743134 h 3885853"/>
              <a:gd name="connsiteX22" fmla="*/ 47039 w 5065355"/>
              <a:gd name="connsiteY22" fmla="*/ 3447046 h 3885853"/>
              <a:gd name="connsiteX23" fmla="*/ 38763 w 5065355"/>
              <a:gd name="connsiteY23" fmla="*/ 3414896 h 3885853"/>
              <a:gd name="connsiteX24" fmla="*/ 28376 w 5065355"/>
              <a:gd name="connsiteY24" fmla="*/ 3388641 h 3885853"/>
              <a:gd name="connsiteX25" fmla="*/ 14642 w 5065355"/>
              <a:gd name="connsiteY25" fmla="*/ 2681940 h 3885853"/>
              <a:gd name="connsiteX26" fmla="*/ 141525 w 5065355"/>
              <a:gd name="connsiteY26" fmla="*/ 1290513 h 3885853"/>
              <a:gd name="connsiteX27" fmla="*/ 968842 w 5065355"/>
              <a:gd name="connsiteY27" fmla="*/ 590018 h 3885853"/>
              <a:gd name="connsiteX28" fmla="*/ 986774 w 5065355"/>
              <a:gd name="connsiteY28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4908386 w 5065355"/>
              <a:gd name="connsiteY13" fmla="*/ 3476562 h 3885853"/>
              <a:gd name="connsiteX14" fmla="*/ 4902444 w 5065355"/>
              <a:gd name="connsiteY14" fmla="*/ 3480940 h 3885853"/>
              <a:gd name="connsiteX15" fmla="*/ 4819819 w 5065355"/>
              <a:gd name="connsiteY15" fmla="*/ 3539901 h 3885853"/>
              <a:gd name="connsiteX16" fmla="*/ 4735804 w 5065355"/>
              <a:gd name="connsiteY16" fmla="*/ 3804925 h 3885853"/>
              <a:gd name="connsiteX17" fmla="*/ 4229604 w 5065355"/>
              <a:gd name="connsiteY17" fmla="*/ 3851522 h 3885853"/>
              <a:gd name="connsiteX18" fmla="*/ 904564 w 5065355"/>
              <a:gd name="connsiteY18" fmla="*/ 3793288 h 3885853"/>
              <a:gd name="connsiteX19" fmla="*/ 451805 w 5065355"/>
              <a:gd name="connsiteY19" fmla="*/ 3738960 h 3885853"/>
              <a:gd name="connsiteX20" fmla="*/ 417467 w 5065355"/>
              <a:gd name="connsiteY20" fmla="*/ 3743134 h 3885853"/>
              <a:gd name="connsiteX21" fmla="*/ 47039 w 5065355"/>
              <a:gd name="connsiteY21" fmla="*/ 3447046 h 3885853"/>
              <a:gd name="connsiteX22" fmla="*/ 38763 w 5065355"/>
              <a:gd name="connsiteY22" fmla="*/ 3414896 h 3885853"/>
              <a:gd name="connsiteX23" fmla="*/ 28376 w 5065355"/>
              <a:gd name="connsiteY23" fmla="*/ 3388641 h 3885853"/>
              <a:gd name="connsiteX24" fmla="*/ 14642 w 5065355"/>
              <a:gd name="connsiteY24" fmla="*/ 2681940 h 3885853"/>
              <a:gd name="connsiteX25" fmla="*/ 141525 w 5065355"/>
              <a:gd name="connsiteY25" fmla="*/ 1290513 h 3885853"/>
              <a:gd name="connsiteX26" fmla="*/ 968842 w 5065355"/>
              <a:gd name="connsiteY26" fmla="*/ 590018 h 3885853"/>
              <a:gd name="connsiteX27" fmla="*/ 986774 w 5065355"/>
              <a:gd name="connsiteY27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4908386 w 5065355"/>
              <a:gd name="connsiteY12" fmla="*/ 3476562 h 3885853"/>
              <a:gd name="connsiteX13" fmla="*/ 4902444 w 5065355"/>
              <a:gd name="connsiteY13" fmla="*/ 3480940 h 3885853"/>
              <a:gd name="connsiteX14" fmla="*/ 4819819 w 5065355"/>
              <a:gd name="connsiteY14" fmla="*/ 3539901 h 3885853"/>
              <a:gd name="connsiteX15" fmla="*/ 4735804 w 5065355"/>
              <a:gd name="connsiteY15" fmla="*/ 3804925 h 3885853"/>
              <a:gd name="connsiteX16" fmla="*/ 4229604 w 5065355"/>
              <a:gd name="connsiteY16" fmla="*/ 3851522 h 3885853"/>
              <a:gd name="connsiteX17" fmla="*/ 904564 w 5065355"/>
              <a:gd name="connsiteY17" fmla="*/ 3793288 h 3885853"/>
              <a:gd name="connsiteX18" fmla="*/ 451805 w 5065355"/>
              <a:gd name="connsiteY18" fmla="*/ 3738960 h 3885853"/>
              <a:gd name="connsiteX19" fmla="*/ 417467 w 5065355"/>
              <a:gd name="connsiteY19" fmla="*/ 3743134 h 3885853"/>
              <a:gd name="connsiteX20" fmla="*/ 47039 w 5065355"/>
              <a:gd name="connsiteY20" fmla="*/ 3447046 h 3885853"/>
              <a:gd name="connsiteX21" fmla="*/ 38763 w 5065355"/>
              <a:gd name="connsiteY21" fmla="*/ 3414896 h 3885853"/>
              <a:gd name="connsiteX22" fmla="*/ 28376 w 5065355"/>
              <a:gd name="connsiteY22" fmla="*/ 3388641 h 3885853"/>
              <a:gd name="connsiteX23" fmla="*/ 14642 w 5065355"/>
              <a:gd name="connsiteY23" fmla="*/ 2681940 h 3885853"/>
              <a:gd name="connsiteX24" fmla="*/ 141525 w 5065355"/>
              <a:gd name="connsiteY24" fmla="*/ 1290513 h 3885853"/>
              <a:gd name="connsiteX25" fmla="*/ 968842 w 5065355"/>
              <a:gd name="connsiteY25" fmla="*/ 590018 h 3885853"/>
              <a:gd name="connsiteX26" fmla="*/ 986774 w 5065355"/>
              <a:gd name="connsiteY26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57188 w 5065097"/>
              <a:gd name="connsiteY9" fmla="*/ 3190910 h 3885853"/>
              <a:gd name="connsiteX10" fmla="*/ 5033762 w 5065097"/>
              <a:gd name="connsiteY10" fmla="*/ 3281910 h 3885853"/>
              <a:gd name="connsiteX11" fmla="*/ 4908386 w 5065097"/>
              <a:gd name="connsiteY11" fmla="*/ 3476562 h 3885853"/>
              <a:gd name="connsiteX12" fmla="*/ 4902444 w 5065097"/>
              <a:gd name="connsiteY12" fmla="*/ 3480940 h 3885853"/>
              <a:gd name="connsiteX13" fmla="*/ 4819819 w 5065097"/>
              <a:gd name="connsiteY13" fmla="*/ 3539901 h 3885853"/>
              <a:gd name="connsiteX14" fmla="*/ 4735804 w 5065097"/>
              <a:gd name="connsiteY14" fmla="*/ 3804925 h 3885853"/>
              <a:gd name="connsiteX15" fmla="*/ 4229604 w 5065097"/>
              <a:gd name="connsiteY15" fmla="*/ 3851522 h 3885853"/>
              <a:gd name="connsiteX16" fmla="*/ 904564 w 5065097"/>
              <a:gd name="connsiteY16" fmla="*/ 3793288 h 3885853"/>
              <a:gd name="connsiteX17" fmla="*/ 451805 w 5065097"/>
              <a:gd name="connsiteY17" fmla="*/ 3738960 h 3885853"/>
              <a:gd name="connsiteX18" fmla="*/ 417467 w 5065097"/>
              <a:gd name="connsiteY18" fmla="*/ 3743134 h 3885853"/>
              <a:gd name="connsiteX19" fmla="*/ 47039 w 5065097"/>
              <a:gd name="connsiteY19" fmla="*/ 3447046 h 3885853"/>
              <a:gd name="connsiteX20" fmla="*/ 38763 w 5065097"/>
              <a:gd name="connsiteY20" fmla="*/ 3414896 h 3885853"/>
              <a:gd name="connsiteX21" fmla="*/ 28376 w 5065097"/>
              <a:gd name="connsiteY21" fmla="*/ 3388641 h 3885853"/>
              <a:gd name="connsiteX22" fmla="*/ 14642 w 5065097"/>
              <a:gd name="connsiteY22" fmla="*/ 2681940 h 3885853"/>
              <a:gd name="connsiteX23" fmla="*/ 141525 w 5065097"/>
              <a:gd name="connsiteY23" fmla="*/ 1290513 h 3885853"/>
              <a:gd name="connsiteX24" fmla="*/ 968842 w 5065097"/>
              <a:gd name="connsiteY24" fmla="*/ 590018 h 3885853"/>
              <a:gd name="connsiteX25" fmla="*/ 986774 w 5065097"/>
              <a:gd name="connsiteY25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33762 w 5065097"/>
              <a:gd name="connsiteY9" fmla="*/ 3281910 h 3885853"/>
              <a:gd name="connsiteX10" fmla="*/ 4908386 w 5065097"/>
              <a:gd name="connsiteY10" fmla="*/ 3476562 h 3885853"/>
              <a:gd name="connsiteX11" fmla="*/ 4902444 w 5065097"/>
              <a:gd name="connsiteY11" fmla="*/ 3480940 h 3885853"/>
              <a:gd name="connsiteX12" fmla="*/ 4819819 w 5065097"/>
              <a:gd name="connsiteY12" fmla="*/ 3539901 h 3885853"/>
              <a:gd name="connsiteX13" fmla="*/ 4735804 w 5065097"/>
              <a:gd name="connsiteY13" fmla="*/ 3804925 h 3885853"/>
              <a:gd name="connsiteX14" fmla="*/ 4229604 w 5065097"/>
              <a:gd name="connsiteY14" fmla="*/ 3851522 h 3885853"/>
              <a:gd name="connsiteX15" fmla="*/ 904564 w 5065097"/>
              <a:gd name="connsiteY15" fmla="*/ 3793288 h 3885853"/>
              <a:gd name="connsiteX16" fmla="*/ 451805 w 5065097"/>
              <a:gd name="connsiteY16" fmla="*/ 3738960 h 3885853"/>
              <a:gd name="connsiteX17" fmla="*/ 417467 w 5065097"/>
              <a:gd name="connsiteY17" fmla="*/ 3743134 h 3885853"/>
              <a:gd name="connsiteX18" fmla="*/ 47039 w 5065097"/>
              <a:gd name="connsiteY18" fmla="*/ 3447046 h 3885853"/>
              <a:gd name="connsiteX19" fmla="*/ 38763 w 5065097"/>
              <a:gd name="connsiteY19" fmla="*/ 3414896 h 3885853"/>
              <a:gd name="connsiteX20" fmla="*/ 28376 w 5065097"/>
              <a:gd name="connsiteY20" fmla="*/ 3388641 h 3885853"/>
              <a:gd name="connsiteX21" fmla="*/ 14642 w 5065097"/>
              <a:gd name="connsiteY21" fmla="*/ 2681940 h 3885853"/>
              <a:gd name="connsiteX22" fmla="*/ 141525 w 5065097"/>
              <a:gd name="connsiteY22" fmla="*/ 1290513 h 3885853"/>
              <a:gd name="connsiteX23" fmla="*/ 968842 w 5065097"/>
              <a:gd name="connsiteY23" fmla="*/ 590018 h 3885853"/>
              <a:gd name="connsiteX24" fmla="*/ 986774 w 5065097"/>
              <a:gd name="connsiteY24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902444 w 5065097"/>
              <a:gd name="connsiteY10" fmla="*/ 3480940 h 3885853"/>
              <a:gd name="connsiteX11" fmla="*/ 4819819 w 5065097"/>
              <a:gd name="connsiteY11" fmla="*/ 3539901 h 3885853"/>
              <a:gd name="connsiteX12" fmla="*/ 4735804 w 5065097"/>
              <a:gd name="connsiteY12" fmla="*/ 3804925 h 3885853"/>
              <a:gd name="connsiteX13" fmla="*/ 4229604 w 5065097"/>
              <a:gd name="connsiteY13" fmla="*/ 3851522 h 3885853"/>
              <a:gd name="connsiteX14" fmla="*/ 904564 w 5065097"/>
              <a:gd name="connsiteY14" fmla="*/ 3793288 h 3885853"/>
              <a:gd name="connsiteX15" fmla="*/ 451805 w 5065097"/>
              <a:gd name="connsiteY15" fmla="*/ 3738960 h 3885853"/>
              <a:gd name="connsiteX16" fmla="*/ 417467 w 5065097"/>
              <a:gd name="connsiteY16" fmla="*/ 3743134 h 3885853"/>
              <a:gd name="connsiteX17" fmla="*/ 47039 w 5065097"/>
              <a:gd name="connsiteY17" fmla="*/ 3447046 h 3885853"/>
              <a:gd name="connsiteX18" fmla="*/ 38763 w 5065097"/>
              <a:gd name="connsiteY18" fmla="*/ 3414896 h 3885853"/>
              <a:gd name="connsiteX19" fmla="*/ 28376 w 5065097"/>
              <a:gd name="connsiteY19" fmla="*/ 3388641 h 3885853"/>
              <a:gd name="connsiteX20" fmla="*/ 14642 w 5065097"/>
              <a:gd name="connsiteY20" fmla="*/ 2681940 h 3885853"/>
              <a:gd name="connsiteX21" fmla="*/ 141525 w 5065097"/>
              <a:gd name="connsiteY21" fmla="*/ 1290513 h 3885853"/>
              <a:gd name="connsiteX22" fmla="*/ 968842 w 5065097"/>
              <a:gd name="connsiteY22" fmla="*/ 590018 h 3885853"/>
              <a:gd name="connsiteX23" fmla="*/ 986774 w 5065097"/>
              <a:gd name="connsiteY23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819819 w 5065097"/>
              <a:gd name="connsiteY10" fmla="*/ 3539901 h 3885853"/>
              <a:gd name="connsiteX11" fmla="*/ 4735804 w 5065097"/>
              <a:gd name="connsiteY11" fmla="*/ 3804925 h 3885853"/>
              <a:gd name="connsiteX12" fmla="*/ 4229604 w 5065097"/>
              <a:gd name="connsiteY12" fmla="*/ 3851522 h 3885853"/>
              <a:gd name="connsiteX13" fmla="*/ 904564 w 5065097"/>
              <a:gd name="connsiteY13" fmla="*/ 3793288 h 3885853"/>
              <a:gd name="connsiteX14" fmla="*/ 451805 w 5065097"/>
              <a:gd name="connsiteY14" fmla="*/ 3738960 h 3885853"/>
              <a:gd name="connsiteX15" fmla="*/ 417467 w 5065097"/>
              <a:gd name="connsiteY15" fmla="*/ 3743134 h 3885853"/>
              <a:gd name="connsiteX16" fmla="*/ 47039 w 5065097"/>
              <a:gd name="connsiteY16" fmla="*/ 3447046 h 3885853"/>
              <a:gd name="connsiteX17" fmla="*/ 38763 w 5065097"/>
              <a:gd name="connsiteY17" fmla="*/ 3414896 h 3885853"/>
              <a:gd name="connsiteX18" fmla="*/ 28376 w 5065097"/>
              <a:gd name="connsiteY18" fmla="*/ 3388641 h 3885853"/>
              <a:gd name="connsiteX19" fmla="*/ 14642 w 5065097"/>
              <a:gd name="connsiteY19" fmla="*/ 2681940 h 3885853"/>
              <a:gd name="connsiteX20" fmla="*/ 141525 w 5065097"/>
              <a:gd name="connsiteY20" fmla="*/ 1290513 h 3885853"/>
              <a:gd name="connsiteX21" fmla="*/ 968842 w 5065097"/>
              <a:gd name="connsiteY21" fmla="*/ 590018 h 3885853"/>
              <a:gd name="connsiteX22" fmla="*/ 986774 w 5065097"/>
              <a:gd name="connsiteY22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819819 w 5065543"/>
              <a:gd name="connsiteY9" fmla="*/ 3539901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993239 w 5065543"/>
              <a:gd name="connsiteY9" fmla="*/ 3784266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735804 w 5065543"/>
              <a:gd name="connsiteY9" fmla="*/ 3804925 h 3885853"/>
              <a:gd name="connsiteX10" fmla="*/ 4229604 w 5065543"/>
              <a:gd name="connsiteY10" fmla="*/ 3851522 h 3885853"/>
              <a:gd name="connsiteX11" fmla="*/ 904564 w 5065543"/>
              <a:gd name="connsiteY11" fmla="*/ 3793288 h 3885853"/>
              <a:gd name="connsiteX12" fmla="*/ 451805 w 5065543"/>
              <a:gd name="connsiteY12" fmla="*/ 3738960 h 3885853"/>
              <a:gd name="connsiteX13" fmla="*/ 417467 w 5065543"/>
              <a:gd name="connsiteY13" fmla="*/ 3743134 h 3885853"/>
              <a:gd name="connsiteX14" fmla="*/ 47039 w 5065543"/>
              <a:gd name="connsiteY14" fmla="*/ 3447046 h 3885853"/>
              <a:gd name="connsiteX15" fmla="*/ 38763 w 5065543"/>
              <a:gd name="connsiteY15" fmla="*/ 3414896 h 3885853"/>
              <a:gd name="connsiteX16" fmla="*/ 28376 w 5065543"/>
              <a:gd name="connsiteY16" fmla="*/ 3388641 h 3885853"/>
              <a:gd name="connsiteX17" fmla="*/ 14642 w 5065543"/>
              <a:gd name="connsiteY17" fmla="*/ 2681940 h 3885853"/>
              <a:gd name="connsiteX18" fmla="*/ 141525 w 5065543"/>
              <a:gd name="connsiteY18" fmla="*/ 1290513 h 3885853"/>
              <a:gd name="connsiteX19" fmla="*/ 968842 w 5065543"/>
              <a:gd name="connsiteY19" fmla="*/ 590018 h 3885853"/>
              <a:gd name="connsiteX20" fmla="*/ 986774 w 5065543"/>
              <a:gd name="connsiteY20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4993239 w 5065543"/>
              <a:gd name="connsiteY7" fmla="*/ 3784266 h 3885853"/>
              <a:gd name="connsiteX8" fmla="*/ 4229604 w 5065543"/>
              <a:gd name="connsiteY8" fmla="*/ 3851522 h 3885853"/>
              <a:gd name="connsiteX9" fmla="*/ 904564 w 5065543"/>
              <a:gd name="connsiteY9" fmla="*/ 3793288 h 3885853"/>
              <a:gd name="connsiteX10" fmla="*/ 451805 w 5065543"/>
              <a:gd name="connsiteY10" fmla="*/ 3738960 h 3885853"/>
              <a:gd name="connsiteX11" fmla="*/ 417467 w 5065543"/>
              <a:gd name="connsiteY11" fmla="*/ 3743134 h 3885853"/>
              <a:gd name="connsiteX12" fmla="*/ 47039 w 5065543"/>
              <a:gd name="connsiteY12" fmla="*/ 3447046 h 3885853"/>
              <a:gd name="connsiteX13" fmla="*/ 38763 w 5065543"/>
              <a:gd name="connsiteY13" fmla="*/ 3414896 h 3885853"/>
              <a:gd name="connsiteX14" fmla="*/ 28376 w 5065543"/>
              <a:gd name="connsiteY14" fmla="*/ 3388641 h 3885853"/>
              <a:gd name="connsiteX15" fmla="*/ 14642 w 5065543"/>
              <a:gd name="connsiteY15" fmla="*/ 2681940 h 3885853"/>
              <a:gd name="connsiteX16" fmla="*/ 141525 w 5065543"/>
              <a:gd name="connsiteY16" fmla="*/ 1290513 h 3885853"/>
              <a:gd name="connsiteX17" fmla="*/ 968842 w 5065543"/>
              <a:gd name="connsiteY17" fmla="*/ 590018 h 3885853"/>
              <a:gd name="connsiteX18" fmla="*/ 986774 w 5065543"/>
              <a:gd name="connsiteY18" fmla="*/ 0 h 3885853"/>
              <a:gd name="connsiteX0" fmla="*/ 986774 w 5073884"/>
              <a:gd name="connsiteY0" fmla="*/ 0 h 3885853"/>
              <a:gd name="connsiteX1" fmla="*/ 1598492 w 5073884"/>
              <a:gd name="connsiteY1" fmla="*/ 571743 h 3885853"/>
              <a:gd name="connsiteX2" fmla="*/ 4623587 w 5073884"/>
              <a:gd name="connsiteY2" fmla="*/ 815032 h 3885853"/>
              <a:gd name="connsiteX3" fmla="*/ 5045794 w 5073884"/>
              <a:gd name="connsiteY3" fmla="*/ 2583837 h 3885853"/>
              <a:gd name="connsiteX4" fmla="*/ 5065097 w 5073884"/>
              <a:gd name="connsiteY4" fmla="*/ 3007422 h 3885853"/>
              <a:gd name="connsiteX5" fmla="*/ 5059336 w 5073884"/>
              <a:gd name="connsiteY5" fmla="*/ 3165214 h 3885853"/>
              <a:gd name="connsiteX6" fmla="*/ 4993239 w 5073884"/>
              <a:gd name="connsiteY6" fmla="*/ 3784266 h 3885853"/>
              <a:gd name="connsiteX7" fmla="*/ 4229604 w 5073884"/>
              <a:gd name="connsiteY7" fmla="*/ 3851522 h 3885853"/>
              <a:gd name="connsiteX8" fmla="*/ 904564 w 5073884"/>
              <a:gd name="connsiteY8" fmla="*/ 3793288 h 3885853"/>
              <a:gd name="connsiteX9" fmla="*/ 451805 w 5073884"/>
              <a:gd name="connsiteY9" fmla="*/ 3738960 h 3885853"/>
              <a:gd name="connsiteX10" fmla="*/ 417467 w 5073884"/>
              <a:gd name="connsiteY10" fmla="*/ 3743134 h 3885853"/>
              <a:gd name="connsiteX11" fmla="*/ 47039 w 5073884"/>
              <a:gd name="connsiteY11" fmla="*/ 3447046 h 3885853"/>
              <a:gd name="connsiteX12" fmla="*/ 38763 w 5073884"/>
              <a:gd name="connsiteY12" fmla="*/ 3414896 h 3885853"/>
              <a:gd name="connsiteX13" fmla="*/ 28376 w 5073884"/>
              <a:gd name="connsiteY13" fmla="*/ 3388641 h 3885853"/>
              <a:gd name="connsiteX14" fmla="*/ 14642 w 5073884"/>
              <a:gd name="connsiteY14" fmla="*/ 2681940 h 3885853"/>
              <a:gd name="connsiteX15" fmla="*/ 141525 w 5073884"/>
              <a:gd name="connsiteY15" fmla="*/ 1290513 h 3885853"/>
              <a:gd name="connsiteX16" fmla="*/ 968842 w 5073884"/>
              <a:gd name="connsiteY16" fmla="*/ 590018 h 3885853"/>
              <a:gd name="connsiteX17" fmla="*/ 986774 w 5073884"/>
              <a:gd name="connsiteY17" fmla="*/ 0 h 3885853"/>
              <a:gd name="connsiteX0" fmla="*/ 986774 w 5078114"/>
              <a:gd name="connsiteY0" fmla="*/ 0 h 3885853"/>
              <a:gd name="connsiteX1" fmla="*/ 1598492 w 5078114"/>
              <a:gd name="connsiteY1" fmla="*/ 571743 h 3885853"/>
              <a:gd name="connsiteX2" fmla="*/ 4623587 w 5078114"/>
              <a:gd name="connsiteY2" fmla="*/ 815032 h 3885853"/>
              <a:gd name="connsiteX3" fmla="*/ 5045794 w 5078114"/>
              <a:gd name="connsiteY3" fmla="*/ 2583837 h 3885853"/>
              <a:gd name="connsiteX4" fmla="*/ 5065097 w 5078114"/>
              <a:gd name="connsiteY4" fmla="*/ 3007422 h 3885853"/>
              <a:gd name="connsiteX5" fmla="*/ 4993239 w 5078114"/>
              <a:gd name="connsiteY5" fmla="*/ 3784266 h 3885853"/>
              <a:gd name="connsiteX6" fmla="*/ 4229604 w 5078114"/>
              <a:gd name="connsiteY6" fmla="*/ 3851522 h 3885853"/>
              <a:gd name="connsiteX7" fmla="*/ 904564 w 5078114"/>
              <a:gd name="connsiteY7" fmla="*/ 3793288 h 3885853"/>
              <a:gd name="connsiteX8" fmla="*/ 451805 w 5078114"/>
              <a:gd name="connsiteY8" fmla="*/ 3738960 h 3885853"/>
              <a:gd name="connsiteX9" fmla="*/ 417467 w 5078114"/>
              <a:gd name="connsiteY9" fmla="*/ 3743134 h 3885853"/>
              <a:gd name="connsiteX10" fmla="*/ 47039 w 5078114"/>
              <a:gd name="connsiteY10" fmla="*/ 3447046 h 3885853"/>
              <a:gd name="connsiteX11" fmla="*/ 38763 w 5078114"/>
              <a:gd name="connsiteY11" fmla="*/ 3414896 h 3885853"/>
              <a:gd name="connsiteX12" fmla="*/ 28376 w 5078114"/>
              <a:gd name="connsiteY12" fmla="*/ 3388641 h 3885853"/>
              <a:gd name="connsiteX13" fmla="*/ 14642 w 5078114"/>
              <a:gd name="connsiteY13" fmla="*/ 2681940 h 3885853"/>
              <a:gd name="connsiteX14" fmla="*/ 141525 w 5078114"/>
              <a:gd name="connsiteY14" fmla="*/ 1290513 h 3885853"/>
              <a:gd name="connsiteX15" fmla="*/ 968842 w 5078114"/>
              <a:gd name="connsiteY15" fmla="*/ 590018 h 3885853"/>
              <a:gd name="connsiteX16" fmla="*/ 986774 w 5078114"/>
              <a:gd name="connsiteY16" fmla="*/ 0 h 3885853"/>
              <a:gd name="connsiteX0" fmla="*/ 986774 w 5094085"/>
              <a:gd name="connsiteY0" fmla="*/ 0 h 3885853"/>
              <a:gd name="connsiteX1" fmla="*/ 1598492 w 5094085"/>
              <a:gd name="connsiteY1" fmla="*/ 571743 h 3885853"/>
              <a:gd name="connsiteX2" fmla="*/ 4623587 w 5094085"/>
              <a:gd name="connsiteY2" fmla="*/ 815032 h 3885853"/>
              <a:gd name="connsiteX3" fmla="*/ 5045794 w 5094085"/>
              <a:gd name="connsiteY3" fmla="*/ 2583837 h 3885853"/>
              <a:gd name="connsiteX4" fmla="*/ 4993239 w 5094085"/>
              <a:gd name="connsiteY4" fmla="*/ 3784266 h 3885853"/>
              <a:gd name="connsiteX5" fmla="*/ 4229604 w 5094085"/>
              <a:gd name="connsiteY5" fmla="*/ 3851522 h 3885853"/>
              <a:gd name="connsiteX6" fmla="*/ 904564 w 5094085"/>
              <a:gd name="connsiteY6" fmla="*/ 3793288 h 3885853"/>
              <a:gd name="connsiteX7" fmla="*/ 451805 w 5094085"/>
              <a:gd name="connsiteY7" fmla="*/ 3738960 h 3885853"/>
              <a:gd name="connsiteX8" fmla="*/ 417467 w 5094085"/>
              <a:gd name="connsiteY8" fmla="*/ 3743134 h 3885853"/>
              <a:gd name="connsiteX9" fmla="*/ 47039 w 5094085"/>
              <a:gd name="connsiteY9" fmla="*/ 3447046 h 3885853"/>
              <a:gd name="connsiteX10" fmla="*/ 38763 w 5094085"/>
              <a:gd name="connsiteY10" fmla="*/ 3414896 h 3885853"/>
              <a:gd name="connsiteX11" fmla="*/ 28376 w 5094085"/>
              <a:gd name="connsiteY11" fmla="*/ 3388641 h 3885853"/>
              <a:gd name="connsiteX12" fmla="*/ 14642 w 5094085"/>
              <a:gd name="connsiteY12" fmla="*/ 2681940 h 3885853"/>
              <a:gd name="connsiteX13" fmla="*/ 141525 w 5094085"/>
              <a:gd name="connsiteY13" fmla="*/ 1290513 h 3885853"/>
              <a:gd name="connsiteX14" fmla="*/ 968842 w 5094085"/>
              <a:gd name="connsiteY14" fmla="*/ 590018 h 3885853"/>
              <a:gd name="connsiteX15" fmla="*/ 986774 w 5094085"/>
              <a:gd name="connsiteY15" fmla="*/ 0 h 3885853"/>
              <a:gd name="connsiteX0" fmla="*/ 986774 w 5062386"/>
              <a:gd name="connsiteY0" fmla="*/ 0 h 3895361"/>
              <a:gd name="connsiteX1" fmla="*/ 1598492 w 5062386"/>
              <a:gd name="connsiteY1" fmla="*/ 571743 h 3895361"/>
              <a:gd name="connsiteX2" fmla="*/ 4623587 w 5062386"/>
              <a:gd name="connsiteY2" fmla="*/ 815032 h 3895361"/>
              <a:gd name="connsiteX3" fmla="*/ 5045794 w 5062386"/>
              <a:gd name="connsiteY3" fmla="*/ 2583837 h 3895361"/>
              <a:gd name="connsiteX4" fmla="*/ 4851350 w 5062386"/>
              <a:gd name="connsiteY4" fmla="*/ 3634494 h 3895361"/>
              <a:gd name="connsiteX5" fmla="*/ 4229604 w 5062386"/>
              <a:gd name="connsiteY5" fmla="*/ 3851522 h 3895361"/>
              <a:gd name="connsiteX6" fmla="*/ 904564 w 5062386"/>
              <a:gd name="connsiteY6" fmla="*/ 3793288 h 3895361"/>
              <a:gd name="connsiteX7" fmla="*/ 451805 w 5062386"/>
              <a:gd name="connsiteY7" fmla="*/ 3738960 h 3895361"/>
              <a:gd name="connsiteX8" fmla="*/ 417467 w 5062386"/>
              <a:gd name="connsiteY8" fmla="*/ 3743134 h 3895361"/>
              <a:gd name="connsiteX9" fmla="*/ 47039 w 5062386"/>
              <a:gd name="connsiteY9" fmla="*/ 3447046 h 3895361"/>
              <a:gd name="connsiteX10" fmla="*/ 38763 w 5062386"/>
              <a:gd name="connsiteY10" fmla="*/ 3414896 h 3895361"/>
              <a:gd name="connsiteX11" fmla="*/ 28376 w 5062386"/>
              <a:gd name="connsiteY11" fmla="*/ 3388641 h 3895361"/>
              <a:gd name="connsiteX12" fmla="*/ 14642 w 5062386"/>
              <a:gd name="connsiteY12" fmla="*/ 2681940 h 3895361"/>
              <a:gd name="connsiteX13" fmla="*/ 141525 w 5062386"/>
              <a:gd name="connsiteY13" fmla="*/ 1290513 h 3895361"/>
              <a:gd name="connsiteX14" fmla="*/ 968842 w 5062386"/>
              <a:gd name="connsiteY14" fmla="*/ 590018 h 3895361"/>
              <a:gd name="connsiteX15" fmla="*/ 986774 w 5062386"/>
              <a:gd name="connsiteY15" fmla="*/ 0 h 3895361"/>
              <a:gd name="connsiteX0" fmla="*/ 986774 w 5051609"/>
              <a:gd name="connsiteY0" fmla="*/ 0 h 3895361"/>
              <a:gd name="connsiteX1" fmla="*/ 1598492 w 5051609"/>
              <a:gd name="connsiteY1" fmla="*/ 571743 h 3895361"/>
              <a:gd name="connsiteX2" fmla="*/ 4623587 w 5051609"/>
              <a:gd name="connsiteY2" fmla="*/ 815032 h 3895361"/>
              <a:gd name="connsiteX3" fmla="*/ 5045794 w 5051609"/>
              <a:gd name="connsiteY3" fmla="*/ 2583837 h 3895361"/>
              <a:gd name="connsiteX4" fmla="*/ 4851350 w 5051609"/>
              <a:gd name="connsiteY4" fmla="*/ 3634494 h 3895361"/>
              <a:gd name="connsiteX5" fmla="*/ 4229604 w 5051609"/>
              <a:gd name="connsiteY5" fmla="*/ 3851522 h 3895361"/>
              <a:gd name="connsiteX6" fmla="*/ 904564 w 5051609"/>
              <a:gd name="connsiteY6" fmla="*/ 3793288 h 3895361"/>
              <a:gd name="connsiteX7" fmla="*/ 451805 w 5051609"/>
              <a:gd name="connsiteY7" fmla="*/ 3738960 h 3895361"/>
              <a:gd name="connsiteX8" fmla="*/ 417467 w 5051609"/>
              <a:gd name="connsiteY8" fmla="*/ 3743134 h 3895361"/>
              <a:gd name="connsiteX9" fmla="*/ 47039 w 5051609"/>
              <a:gd name="connsiteY9" fmla="*/ 3447046 h 3895361"/>
              <a:gd name="connsiteX10" fmla="*/ 38763 w 5051609"/>
              <a:gd name="connsiteY10" fmla="*/ 3414896 h 3895361"/>
              <a:gd name="connsiteX11" fmla="*/ 28376 w 5051609"/>
              <a:gd name="connsiteY11" fmla="*/ 3388641 h 3895361"/>
              <a:gd name="connsiteX12" fmla="*/ 14642 w 5051609"/>
              <a:gd name="connsiteY12" fmla="*/ 2681940 h 3895361"/>
              <a:gd name="connsiteX13" fmla="*/ 141525 w 5051609"/>
              <a:gd name="connsiteY13" fmla="*/ 1290513 h 3895361"/>
              <a:gd name="connsiteX14" fmla="*/ 968842 w 5051609"/>
              <a:gd name="connsiteY14" fmla="*/ 590018 h 3895361"/>
              <a:gd name="connsiteX15" fmla="*/ 986774 w 5051609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17467 w 5100973"/>
              <a:gd name="connsiteY8" fmla="*/ 3743134 h 4001096"/>
              <a:gd name="connsiteX9" fmla="*/ 47039 w 5100973"/>
              <a:gd name="connsiteY9" fmla="*/ 3447046 h 4001096"/>
              <a:gd name="connsiteX10" fmla="*/ 38763 w 5100973"/>
              <a:gd name="connsiteY10" fmla="*/ 3414896 h 4001096"/>
              <a:gd name="connsiteX11" fmla="*/ 28376 w 5100973"/>
              <a:gd name="connsiteY11" fmla="*/ 3388641 h 4001096"/>
              <a:gd name="connsiteX12" fmla="*/ 14642 w 5100973"/>
              <a:gd name="connsiteY12" fmla="*/ 2681940 h 4001096"/>
              <a:gd name="connsiteX13" fmla="*/ 141525 w 5100973"/>
              <a:gd name="connsiteY13" fmla="*/ 1290513 h 4001096"/>
              <a:gd name="connsiteX14" fmla="*/ 968842 w 5100973"/>
              <a:gd name="connsiteY14" fmla="*/ 590018 h 4001096"/>
              <a:gd name="connsiteX15" fmla="*/ 986774 w 5100973"/>
              <a:gd name="connsiteY15" fmla="*/ 0 h 4001096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7039 w 5100973"/>
              <a:gd name="connsiteY8" fmla="*/ 3447046 h 4001096"/>
              <a:gd name="connsiteX9" fmla="*/ 38763 w 5100973"/>
              <a:gd name="connsiteY9" fmla="*/ 3414896 h 4001096"/>
              <a:gd name="connsiteX10" fmla="*/ 28376 w 5100973"/>
              <a:gd name="connsiteY10" fmla="*/ 3388641 h 4001096"/>
              <a:gd name="connsiteX11" fmla="*/ 14642 w 5100973"/>
              <a:gd name="connsiteY11" fmla="*/ 2681940 h 4001096"/>
              <a:gd name="connsiteX12" fmla="*/ 141525 w 5100973"/>
              <a:gd name="connsiteY12" fmla="*/ 1290513 h 4001096"/>
              <a:gd name="connsiteX13" fmla="*/ 968842 w 5100973"/>
              <a:gd name="connsiteY13" fmla="*/ 590018 h 4001096"/>
              <a:gd name="connsiteX14" fmla="*/ 986774 w 5100973"/>
              <a:gd name="connsiteY14" fmla="*/ 0 h 4001096"/>
              <a:gd name="connsiteX0" fmla="*/ 984626 w 5098825"/>
              <a:gd name="connsiteY0" fmla="*/ 0 h 4001096"/>
              <a:gd name="connsiteX1" fmla="*/ 1596344 w 5098825"/>
              <a:gd name="connsiteY1" fmla="*/ 571743 h 4001096"/>
              <a:gd name="connsiteX2" fmla="*/ 4621439 w 5098825"/>
              <a:gd name="connsiteY2" fmla="*/ 815032 h 4001096"/>
              <a:gd name="connsiteX3" fmla="*/ 5098825 w 5098825"/>
              <a:gd name="connsiteY3" fmla="*/ 2118754 h 4001096"/>
              <a:gd name="connsiteX4" fmla="*/ 4849202 w 5098825"/>
              <a:gd name="connsiteY4" fmla="*/ 3634494 h 4001096"/>
              <a:gd name="connsiteX5" fmla="*/ 3793904 w 5098825"/>
              <a:gd name="connsiteY5" fmla="*/ 3985529 h 4001096"/>
              <a:gd name="connsiteX6" fmla="*/ 957596 w 5098825"/>
              <a:gd name="connsiteY6" fmla="*/ 3840584 h 4001096"/>
              <a:gd name="connsiteX7" fmla="*/ 449657 w 5098825"/>
              <a:gd name="connsiteY7" fmla="*/ 3738960 h 4001096"/>
              <a:gd name="connsiteX8" fmla="*/ 44891 w 5098825"/>
              <a:gd name="connsiteY8" fmla="*/ 3447046 h 4001096"/>
              <a:gd name="connsiteX9" fmla="*/ 36615 w 5098825"/>
              <a:gd name="connsiteY9" fmla="*/ 3414896 h 4001096"/>
              <a:gd name="connsiteX10" fmla="*/ 12494 w 5098825"/>
              <a:gd name="connsiteY10" fmla="*/ 2681940 h 4001096"/>
              <a:gd name="connsiteX11" fmla="*/ 139377 w 5098825"/>
              <a:gd name="connsiteY11" fmla="*/ 1290513 h 4001096"/>
              <a:gd name="connsiteX12" fmla="*/ 966694 w 5098825"/>
              <a:gd name="connsiteY12" fmla="*/ 590018 h 4001096"/>
              <a:gd name="connsiteX13" fmla="*/ 984626 w 5098825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44704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53375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437163 w 5086331"/>
              <a:gd name="connsiteY7" fmla="*/ 3738960 h 4001096"/>
              <a:gd name="connsiteX8" fmla="*/ 32397 w 5086331"/>
              <a:gd name="connsiteY8" fmla="*/ 3533756 h 4001096"/>
              <a:gd name="connsiteX9" fmla="*/ 0 w 5086331"/>
              <a:gd name="connsiteY9" fmla="*/ 2681940 h 4001096"/>
              <a:gd name="connsiteX10" fmla="*/ 126883 w 5086331"/>
              <a:gd name="connsiteY10" fmla="*/ 1290513 h 4001096"/>
              <a:gd name="connsiteX11" fmla="*/ 954200 w 5086331"/>
              <a:gd name="connsiteY11" fmla="*/ 590018 h 4001096"/>
              <a:gd name="connsiteX12" fmla="*/ 972132 w 5086331"/>
              <a:gd name="connsiteY12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1007316 w 5121515"/>
              <a:gd name="connsiteY0" fmla="*/ 0 h 4001096"/>
              <a:gd name="connsiteX1" fmla="*/ 1619034 w 5121515"/>
              <a:gd name="connsiteY1" fmla="*/ 571743 h 4001096"/>
              <a:gd name="connsiteX2" fmla="*/ 4644129 w 5121515"/>
              <a:gd name="connsiteY2" fmla="*/ 815032 h 4001096"/>
              <a:gd name="connsiteX3" fmla="*/ 5121515 w 5121515"/>
              <a:gd name="connsiteY3" fmla="*/ 2118754 h 4001096"/>
              <a:gd name="connsiteX4" fmla="*/ 4871892 w 5121515"/>
              <a:gd name="connsiteY4" fmla="*/ 3634494 h 4001096"/>
              <a:gd name="connsiteX5" fmla="*/ 3816594 w 5121515"/>
              <a:gd name="connsiteY5" fmla="*/ 3985529 h 4001096"/>
              <a:gd name="connsiteX6" fmla="*/ 980286 w 5121515"/>
              <a:gd name="connsiteY6" fmla="*/ 3840584 h 4001096"/>
              <a:gd name="connsiteX7" fmla="*/ 67581 w 5121515"/>
              <a:gd name="connsiteY7" fmla="*/ 3533756 h 4001096"/>
              <a:gd name="connsiteX8" fmla="*/ 35184 w 5121515"/>
              <a:gd name="connsiteY8" fmla="*/ 2681940 h 4001096"/>
              <a:gd name="connsiteX9" fmla="*/ 162067 w 5121515"/>
              <a:gd name="connsiteY9" fmla="*/ 1290513 h 4001096"/>
              <a:gd name="connsiteX10" fmla="*/ 989384 w 5121515"/>
              <a:gd name="connsiteY10" fmla="*/ 590018 h 4001096"/>
              <a:gd name="connsiteX11" fmla="*/ 1007316 w 5121515"/>
              <a:gd name="connsiteY11" fmla="*/ 0 h 4001096"/>
              <a:gd name="connsiteX0" fmla="*/ 1010370 w 5124569"/>
              <a:gd name="connsiteY0" fmla="*/ 0 h 4001096"/>
              <a:gd name="connsiteX1" fmla="*/ 1622088 w 5124569"/>
              <a:gd name="connsiteY1" fmla="*/ 571743 h 4001096"/>
              <a:gd name="connsiteX2" fmla="*/ 4647183 w 5124569"/>
              <a:gd name="connsiteY2" fmla="*/ 815032 h 4001096"/>
              <a:gd name="connsiteX3" fmla="*/ 5124569 w 5124569"/>
              <a:gd name="connsiteY3" fmla="*/ 2118754 h 4001096"/>
              <a:gd name="connsiteX4" fmla="*/ 4874946 w 5124569"/>
              <a:gd name="connsiteY4" fmla="*/ 3634494 h 4001096"/>
              <a:gd name="connsiteX5" fmla="*/ 3819648 w 5124569"/>
              <a:gd name="connsiteY5" fmla="*/ 3985529 h 4001096"/>
              <a:gd name="connsiteX6" fmla="*/ 983340 w 5124569"/>
              <a:gd name="connsiteY6" fmla="*/ 3840584 h 4001096"/>
              <a:gd name="connsiteX7" fmla="*/ 70635 w 5124569"/>
              <a:gd name="connsiteY7" fmla="*/ 3533756 h 4001096"/>
              <a:gd name="connsiteX8" fmla="*/ 165121 w 5124569"/>
              <a:gd name="connsiteY8" fmla="*/ 1290513 h 4001096"/>
              <a:gd name="connsiteX9" fmla="*/ 992438 w 5124569"/>
              <a:gd name="connsiteY9" fmla="*/ 590018 h 4001096"/>
              <a:gd name="connsiteX10" fmla="*/ 1010370 w 5124569"/>
              <a:gd name="connsiteY10" fmla="*/ 0 h 4001096"/>
              <a:gd name="connsiteX0" fmla="*/ 1004891 w 5119090"/>
              <a:gd name="connsiteY0" fmla="*/ 0 h 4001096"/>
              <a:gd name="connsiteX1" fmla="*/ 1616609 w 5119090"/>
              <a:gd name="connsiteY1" fmla="*/ 571743 h 4001096"/>
              <a:gd name="connsiteX2" fmla="*/ 4641704 w 5119090"/>
              <a:gd name="connsiteY2" fmla="*/ 815032 h 4001096"/>
              <a:gd name="connsiteX3" fmla="*/ 5119090 w 5119090"/>
              <a:gd name="connsiteY3" fmla="*/ 2118754 h 4001096"/>
              <a:gd name="connsiteX4" fmla="*/ 4869467 w 5119090"/>
              <a:gd name="connsiteY4" fmla="*/ 3634494 h 4001096"/>
              <a:gd name="connsiteX5" fmla="*/ 3814169 w 5119090"/>
              <a:gd name="connsiteY5" fmla="*/ 3985529 h 4001096"/>
              <a:gd name="connsiteX6" fmla="*/ 977861 w 5119090"/>
              <a:gd name="connsiteY6" fmla="*/ 3840584 h 4001096"/>
              <a:gd name="connsiteX7" fmla="*/ 73039 w 5119090"/>
              <a:gd name="connsiteY7" fmla="*/ 3313039 h 4001096"/>
              <a:gd name="connsiteX8" fmla="*/ 159642 w 5119090"/>
              <a:gd name="connsiteY8" fmla="*/ 1290513 h 4001096"/>
              <a:gd name="connsiteX9" fmla="*/ 986959 w 5119090"/>
              <a:gd name="connsiteY9" fmla="*/ 590018 h 4001096"/>
              <a:gd name="connsiteX10" fmla="*/ 1004891 w 5119090"/>
              <a:gd name="connsiteY10" fmla="*/ 0 h 4001096"/>
              <a:gd name="connsiteX0" fmla="*/ 1004891 w 5119090"/>
              <a:gd name="connsiteY0" fmla="*/ 0 h 4028919"/>
              <a:gd name="connsiteX1" fmla="*/ 1616609 w 5119090"/>
              <a:gd name="connsiteY1" fmla="*/ 571743 h 4028919"/>
              <a:gd name="connsiteX2" fmla="*/ 4641704 w 5119090"/>
              <a:gd name="connsiteY2" fmla="*/ 815032 h 4028919"/>
              <a:gd name="connsiteX3" fmla="*/ 5119090 w 5119090"/>
              <a:gd name="connsiteY3" fmla="*/ 2118754 h 4028919"/>
              <a:gd name="connsiteX4" fmla="*/ 4869467 w 5119090"/>
              <a:gd name="connsiteY4" fmla="*/ 3634494 h 4028919"/>
              <a:gd name="connsiteX5" fmla="*/ 3814169 w 5119090"/>
              <a:gd name="connsiteY5" fmla="*/ 3985529 h 4028919"/>
              <a:gd name="connsiteX6" fmla="*/ 977861 w 5119090"/>
              <a:gd name="connsiteY6" fmla="*/ 3911529 h 4028919"/>
              <a:gd name="connsiteX7" fmla="*/ 73039 w 5119090"/>
              <a:gd name="connsiteY7" fmla="*/ 3313039 h 4028919"/>
              <a:gd name="connsiteX8" fmla="*/ 159642 w 5119090"/>
              <a:gd name="connsiteY8" fmla="*/ 1290513 h 4028919"/>
              <a:gd name="connsiteX9" fmla="*/ 986959 w 5119090"/>
              <a:gd name="connsiteY9" fmla="*/ 590018 h 4028919"/>
              <a:gd name="connsiteX10" fmla="*/ 1004891 w 5119090"/>
              <a:gd name="connsiteY10" fmla="*/ 0 h 4028919"/>
              <a:gd name="connsiteX0" fmla="*/ 1004891 w 5119090"/>
              <a:gd name="connsiteY0" fmla="*/ 0 h 4142676"/>
              <a:gd name="connsiteX1" fmla="*/ 1616609 w 5119090"/>
              <a:gd name="connsiteY1" fmla="*/ 571743 h 4142676"/>
              <a:gd name="connsiteX2" fmla="*/ 4641704 w 5119090"/>
              <a:gd name="connsiteY2" fmla="*/ 815032 h 4142676"/>
              <a:gd name="connsiteX3" fmla="*/ 5119090 w 5119090"/>
              <a:gd name="connsiteY3" fmla="*/ 2118754 h 4142676"/>
              <a:gd name="connsiteX4" fmla="*/ 4869467 w 5119090"/>
              <a:gd name="connsiteY4" fmla="*/ 3634494 h 4142676"/>
              <a:gd name="connsiteX5" fmla="*/ 3575630 w 5119090"/>
              <a:gd name="connsiteY5" fmla="*/ 4131303 h 4142676"/>
              <a:gd name="connsiteX6" fmla="*/ 977861 w 5119090"/>
              <a:gd name="connsiteY6" fmla="*/ 3911529 h 4142676"/>
              <a:gd name="connsiteX7" fmla="*/ 73039 w 5119090"/>
              <a:gd name="connsiteY7" fmla="*/ 3313039 h 4142676"/>
              <a:gd name="connsiteX8" fmla="*/ 159642 w 5119090"/>
              <a:gd name="connsiteY8" fmla="*/ 1290513 h 4142676"/>
              <a:gd name="connsiteX9" fmla="*/ 986959 w 5119090"/>
              <a:gd name="connsiteY9" fmla="*/ 590018 h 4142676"/>
              <a:gd name="connsiteX10" fmla="*/ 1004891 w 5119090"/>
              <a:gd name="connsiteY10" fmla="*/ 0 h 4142676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641704 w 5119090"/>
              <a:gd name="connsiteY2" fmla="*/ 815032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469426 w 5119090"/>
              <a:gd name="connsiteY2" fmla="*/ 735519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4986569"/>
              <a:gd name="connsiteY0" fmla="*/ 0 h 4145018"/>
              <a:gd name="connsiteX1" fmla="*/ 1616609 w 4986569"/>
              <a:gd name="connsiteY1" fmla="*/ 571743 h 4145018"/>
              <a:gd name="connsiteX2" fmla="*/ 4469426 w 4986569"/>
              <a:gd name="connsiteY2" fmla="*/ 735519 h 4145018"/>
              <a:gd name="connsiteX3" fmla="*/ 4986569 w 4986569"/>
              <a:gd name="connsiteY3" fmla="*/ 2118754 h 4145018"/>
              <a:gd name="connsiteX4" fmla="*/ 4736945 w 4986569"/>
              <a:gd name="connsiteY4" fmla="*/ 3594737 h 4145018"/>
              <a:gd name="connsiteX5" fmla="*/ 3575630 w 4986569"/>
              <a:gd name="connsiteY5" fmla="*/ 4131303 h 4145018"/>
              <a:gd name="connsiteX6" fmla="*/ 977861 w 4986569"/>
              <a:gd name="connsiteY6" fmla="*/ 3911529 h 4145018"/>
              <a:gd name="connsiteX7" fmla="*/ 73039 w 4986569"/>
              <a:gd name="connsiteY7" fmla="*/ 3313039 h 4145018"/>
              <a:gd name="connsiteX8" fmla="*/ 159642 w 4986569"/>
              <a:gd name="connsiteY8" fmla="*/ 1290513 h 4145018"/>
              <a:gd name="connsiteX9" fmla="*/ 986959 w 4986569"/>
              <a:gd name="connsiteY9" fmla="*/ 590018 h 4145018"/>
              <a:gd name="connsiteX10" fmla="*/ 1004891 w 4986569"/>
              <a:gd name="connsiteY10" fmla="*/ 0 h 4145018"/>
              <a:gd name="connsiteX0" fmla="*/ 1004891 w 4857980"/>
              <a:gd name="connsiteY0" fmla="*/ 0 h 4145018"/>
              <a:gd name="connsiteX1" fmla="*/ 1616609 w 4857980"/>
              <a:gd name="connsiteY1" fmla="*/ 571743 h 4145018"/>
              <a:gd name="connsiteX2" fmla="*/ 4469426 w 4857980"/>
              <a:gd name="connsiteY2" fmla="*/ 735519 h 4145018"/>
              <a:gd name="connsiteX3" fmla="*/ 4736945 w 4857980"/>
              <a:gd name="connsiteY3" fmla="*/ 3594737 h 4145018"/>
              <a:gd name="connsiteX4" fmla="*/ 3575630 w 4857980"/>
              <a:gd name="connsiteY4" fmla="*/ 4131303 h 4145018"/>
              <a:gd name="connsiteX5" fmla="*/ 977861 w 4857980"/>
              <a:gd name="connsiteY5" fmla="*/ 3911529 h 4145018"/>
              <a:gd name="connsiteX6" fmla="*/ 73039 w 4857980"/>
              <a:gd name="connsiteY6" fmla="*/ 3313039 h 4145018"/>
              <a:gd name="connsiteX7" fmla="*/ 159642 w 4857980"/>
              <a:gd name="connsiteY7" fmla="*/ 1290513 h 4145018"/>
              <a:gd name="connsiteX8" fmla="*/ 986959 w 4857980"/>
              <a:gd name="connsiteY8" fmla="*/ 590018 h 4145018"/>
              <a:gd name="connsiteX9" fmla="*/ 1004891 w 4857980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775276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907797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38286"/>
              <a:gd name="connsiteY0" fmla="*/ 0 h 4156705"/>
              <a:gd name="connsiteX1" fmla="*/ 1616609 w 4938286"/>
              <a:gd name="connsiteY1" fmla="*/ 571743 h 4156705"/>
              <a:gd name="connsiteX2" fmla="*/ 4641704 w 4938286"/>
              <a:gd name="connsiteY2" fmla="*/ 907797 h 4156705"/>
              <a:gd name="connsiteX3" fmla="*/ 4723693 w 4938286"/>
              <a:gd name="connsiteY3" fmla="*/ 3409206 h 4156705"/>
              <a:gd name="connsiteX4" fmla="*/ 3575630 w 4938286"/>
              <a:gd name="connsiteY4" fmla="*/ 4131303 h 4156705"/>
              <a:gd name="connsiteX5" fmla="*/ 977861 w 4938286"/>
              <a:gd name="connsiteY5" fmla="*/ 3911529 h 4156705"/>
              <a:gd name="connsiteX6" fmla="*/ 73039 w 4938286"/>
              <a:gd name="connsiteY6" fmla="*/ 3313039 h 4156705"/>
              <a:gd name="connsiteX7" fmla="*/ 159642 w 4938286"/>
              <a:gd name="connsiteY7" fmla="*/ 1290513 h 4156705"/>
              <a:gd name="connsiteX8" fmla="*/ 986959 w 4938286"/>
              <a:gd name="connsiteY8" fmla="*/ 590018 h 4156705"/>
              <a:gd name="connsiteX9" fmla="*/ 1004891 w 493828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907797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881293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38200"/>
              <a:gd name="connsiteY0" fmla="*/ 0 h 4156705"/>
              <a:gd name="connsiteX1" fmla="*/ 1616609 w 4938200"/>
              <a:gd name="connsiteY1" fmla="*/ 571743 h 4156705"/>
              <a:gd name="connsiteX2" fmla="*/ 4641704 w 4938200"/>
              <a:gd name="connsiteY2" fmla="*/ 881293 h 4156705"/>
              <a:gd name="connsiteX3" fmla="*/ 4723693 w 4938200"/>
              <a:gd name="connsiteY3" fmla="*/ 3409206 h 4156705"/>
              <a:gd name="connsiteX4" fmla="*/ 3575630 w 4938200"/>
              <a:gd name="connsiteY4" fmla="*/ 4131303 h 4156705"/>
              <a:gd name="connsiteX5" fmla="*/ 977861 w 4938200"/>
              <a:gd name="connsiteY5" fmla="*/ 3911529 h 4156705"/>
              <a:gd name="connsiteX6" fmla="*/ 73039 w 4938200"/>
              <a:gd name="connsiteY6" fmla="*/ 3313039 h 4156705"/>
              <a:gd name="connsiteX7" fmla="*/ 159642 w 4938200"/>
              <a:gd name="connsiteY7" fmla="*/ 1290513 h 4156705"/>
              <a:gd name="connsiteX8" fmla="*/ 986959 w 4938200"/>
              <a:gd name="connsiteY8" fmla="*/ 590018 h 4156705"/>
              <a:gd name="connsiteX9" fmla="*/ 1004891 w 4938200"/>
              <a:gd name="connsiteY9" fmla="*/ 0 h 4156705"/>
              <a:gd name="connsiteX0" fmla="*/ 1004891 w 4931243"/>
              <a:gd name="connsiteY0" fmla="*/ 0 h 4156705"/>
              <a:gd name="connsiteX1" fmla="*/ 1616609 w 4931243"/>
              <a:gd name="connsiteY1" fmla="*/ 571743 h 4156705"/>
              <a:gd name="connsiteX2" fmla="*/ 4628452 w 4931243"/>
              <a:gd name="connsiteY2" fmla="*/ 934302 h 4156705"/>
              <a:gd name="connsiteX3" fmla="*/ 4723693 w 4931243"/>
              <a:gd name="connsiteY3" fmla="*/ 3409206 h 4156705"/>
              <a:gd name="connsiteX4" fmla="*/ 3575630 w 4931243"/>
              <a:gd name="connsiteY4" fmla="*/ 4131303 h 4156705"/>
              <a:gd name="connsiteX5" fmla="*/ 977861 w 4931243"/>
              <a:gd name="connsiteY5" fmla="*/ 3911529 h 4156705"/>
              <a:gd name="connsiteX6" fmla="*/ 73039 w 4931243"/>
              <a:gd name="connsiteY6" fmla="*/ 3313039 h 4156705"/>
              <a:gd name="connsiteX7" fmla="*/ 159642 w 4931243"/>
              <a:gd name="connsiteY7" fmla="*/ 1290513 h 4156705"/>
              <a:gd name="connsiteX8" fmla="*/ 986959 w 4931243"/>
              <a:gd name="connsiteY8" fmla="*/ 590018 h 4156705"/>
              <a:gd name="connsiteX9" fmla="*/ 1004891 w 4931243"/>
              <a:gd name="connsiteY9" fmla="*/ 0 h 4156705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10726 w 4937078"/>
              <a:gd name="connsiteY0" fmla="*/ 0 h 4175448"/>
              <a:gd name="connsiteX1" fmla="*/ 1622444 w 4937078"/>
              <a:gd name="connsiteY1" fmla="*/ 571743 h 4175448"/>
              <a:gd name="connsiteX2" fmla="*/ 4634287 w 4937078"/>
              <a:gd name="connsiteY2" fmla="*/ 934302 h 4175448"/>
              <a:gd name="connsiteX3" fmla="*/ 4729528 w 4937078"/>
              <a:gd name="connsiteY3" fmla="*/ 3409206 h 4175448"/>
              <a:gd name="connsiteX4" fmla="*/ 3581465 w 4937078"/>
              <a:gd name="connsiteY4" fmla="*/ 4131303 h 4175448"/>
              <a:gd name="connsiteX5" fmla="*/ 864426 w 4937078"/>
              <a:gd name="connsiteY5" fmla="*/ 3991042 h 4175448"/>
              <a:gd name="connsiteX6" fmla="*/ 78874 w 4937078"/>
              <a:gd name="connsiteY6" fmla="*/ 3313039 h 4175448"/>
              <a:gd name="connsiteX7" fmla="*/ 165477 w 4937078"/>
              <a:gd name="connsiteY7" fmla="*/ 1290513 h 4175448"/>
              <a:gd name="connsiteX8" fmla="*/ 992794 w 4937078"/>
              <a:gd name="connsiteY8" fmla="*/ 590018 h 4175448"/>
              <a:gd name="connsiteX9" fmla="*/ 1010726 w 4937078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65242"/>
              <a:gd name="connsiteX1" fmla="*/ 1646266 w 4958820"/>
              <a:gd name="connsiteY1" fmla="*/ 574434 h 4165242"/>
              <a:gd name="connsiteX2" fmla="*/ 4631860 w 4958820"/>
              <a:gd name="connsiteY2" fmla="*/ 934302 h 4165242"/>
              <a:gd name="connsiteX3" fmla="*/ 4727101 w 4958820"/>
              <a:gd name="connsiteY3" fmla="*/ 3409206 h 4165242"/>
              <a:gd name="connsiteX4" fmla="*/ 3579038 w 4958820"/>
              <a:gd name="connsiteY4" fmla="*/ 4131303 h 4165242"/>
              <a:gd name="connsiteX5" fmla="*/ 964723 w 4958820"/>
              <a:gd name="connsiteY5" fmla="*/ 3953024 h 4165242"/>
              <a:gd name="connsiteX6" fmla="*/ 76447 w 4958820"/>
              <a:gd name="connsiteY6" fmla="*/ 3313039 h 4165242"/>
              <a:gd name="connsiteX7" fmla="*/ 163050 w 4958820"/>
              <a:gd name="connsiteY7" fmla="*/ 1290513 h 4165242"/>
              <a:gd name="connsiteX8" fmla="*/ 990367 w 4958820"/>
              <a:gd name="connsiteY8" fmla="*/ 590018 h 4165242"/>
              <a:gd name="connsiteX9" fmla="*/ 1008299 w 4958820"/>
              <a:gd name="connsiteY9" fmla="*/ 0 h 4165242"/>
              <a:gd name="connsiteX0" fmla="*/ 879400 w 4829921"/>
              <a:gd name="connsiteY0" fmla="*/ 0 h 4165244"/>
              <a:gd name="connsiteX1" fmla="*/ 1517367 w 4829921"/>
              <a:gd name="connsiteY1" fmla="*/ 574434 h 4165244"/>
              <a:gd name="connsiteX2" fmla="*/ 4502961 w 4829921"/>
              <a:gd name="connsiteY2" fmla="*/ 934302 h 4165244"/>
              <a:gd name="connsiteX3" fmla="*/ 4598202 w 4829921"/>
              <a:gd name="connsiteY3" fmla="*/ 3409206 h 4165244"/>
              <a:gd name="connsiteX4" fmla="*/ 3450139 w 4829921"/>
              <a:gd name="connsiteY4" fmla="*/ 4131303 h 4165244"/>
              <a:gd name="connsiteX5" fmla="*/ 835824 w 4829921"/>
              <a:gd name="connsiteY5" fmla="*/ 3953024 h 4165244"/>
              <a:gd name="connsiteX6" fmla="*/ 388743 w 4829921"/>
              <a:gd name="connsiteY6" fmla="*/ 3217428 h 4165244"/>
              <a:gd name="connsiteX7" fmla="*/ 34151 w 4829921"/>
              <a:gd name="connsiteY7" fmla="*/ 1290513 h 4165244"/>
              <a:gd name="connsiteX8" fmla="*/ 861468 w 4829921"/>
              <a:gd name="connsiteY8" fmla="*/ 590018 h 4165244"/>
              <a:gd name="connsiteX9" fmla="*/ 879400 w 4829921"/>
              <a:gd name="connsiteY9" fmla="*/ 0 h 4165244"/>
              <a:gd name="connsiteX0" fmla="*/ 879400 w 4829921"/>
              <a:gd name="connsiteY0" fmla="*/ 0 h 4138288"/>
              <a:gd name="connsiteX1" fmla="*/ 1517367 w 4829921"/>
              <a:gd name="connsiteY1" fmla="*/ 574434 h 4138288"/>
              <a:gd name="connsiteX2" fmla="*/ 4502961 w 4829921"/>
              <a:gd name="connsiteY2" fmla="*/ 934302 h 4138288"/>
              <a:gd name="connsiteX3" fmla="*/ 4598202 w 4829921"/>
              <a:gd name="connsiteY3" fmla="*/ 3409206 h 4138288"/>
              <a:gd name="connsiteX4" fmla="*/ 3450139 w 4829921"/>
              <a:gd name="connsiteY4" fmla="*/ 4131303 h 4138288"/>
              <a:gd name="connsiteX5" fmla="*/ 982153 w 4829921"/>
              <a:gd name="connsiteY5" fmla="*/ 3738143 h 4138288"/>
              <a:gd name="connsiteX6" fmla="*/ 388743 w 4829921"/>
              <a:gd name="connsiteY6" fmla="*/ 3217428 h 4138288"/>
              <a:gd name="connsiteX7" fmla="*/ 34151 w 4829921"/>
              <a:gd name="connsiteY7" fmla="*/ 1290513 h 4138288"/>
              <a:gd name="connsiteX8" fmla="*/ 861468 w 4829921"/>
              <a:gd name="connsiteY8" fmla="*/ 590018 h 4138288"/>
              <a:gd name="connsiteX9" fmla="*/ 879400 w 4829921"/>
              <a:gd name="connsiteY9" fmla="*/ 0 h 4138288"/>
              <a:gd name="connsiteX0" fmla="*/ 797965 w 4748486"/>
              <a:gd name="connsiteY0" fmla="*/ 0 h 4138290"/>
              <a:gd name="connsiteX1" fmla="*/ 1435932 w 4748486"/>
              <a:gd name="connsiteY1" fmla="*/ 574434 h 4138290"/>
              <a:gd name="connsiteX2" fmla="*/ 4421526 w 4748486"/>
              <a:gd name="connsiteY2" fmla="*/ 934302 h 4138290"/>
              <a:gd name="connsiteX3" fmla="*/ 4516767 w 4748486"/>
              <a:gd name="connsiteY3" fmla="*/ 3409206 h 4138290"/>
              <a:gd name="connsiteX4" fmla="*/ 3368704 w 4748486"/>
              <a:gd name="connsiteY4" fmla="*/ 4131303 h 4138290"/>
              <a:gd name="connsiteX5" fmla="*/ 900718 w 4748486"/>
              <a:gd name="connsiteY5" fmla="*/ 3738143 h 4138290"/>
              <a:gd name="connsiteX6" fmla="*/ 307308 w 4748486"/>
              <a:gd name="connsiteY6" fmla="*/ 3217428 h 4138290"/>
              <a:gd name="connsiteX7" fmla="*/ 42133 w 4748486"/>
              <a:gd name="connsiteY7" fmla="*/ 1485818 h 4138290"/>
              <a:gd name="connsiteX8" fmla="*/ 780033 w 4748486"/>
              <a:gd name="connsiteY8" fmla="*/ 590018 h 4138290"/>
              <a:gd name="connsiteX9" fmla="*/ 797965 w 4748486"/>
              <a:gd name="connsiteY9" fmla="*/ 0 h 4138290"/>
              <a:gd name="connsiteX0" fmla="*/ 816235 w 4766756"/>
              <a:gd name="connsiteY0" fmla="*/ 0 h 4138288"/>
              <a:gd name="connsiteX1" fmla="*/ 1454202 w 4766756"/>
              <a:gd name="connsiteY1" fmla="*/ 574434 h 4138288"/>
              <a:gd name="connsiteX2" fmla="*/ 4439796 w 4766756"/>
              <a:gd name="connsiteY2" fmla="*/ 934302 h 4138288"/>
              <a:gd name="connsiteX3" fmla="*/ 4535037 w 4766756"/>
              <a:gd name="connsiteY3" fmla="*/ 3409206 h 4138288"/>
              <a:gd name="connsiteX4" fmla="*/ 3386974 w 4766756"/>
              <a:gd name="connsiteY4" fmla="*/ 4131303 h 4138288"/>
              <a:gd name="connsiteX5" fmla="*/ 918988 w 4766756"/>
              <a:gd name="connsiteY5" fmla="*/ 3738143 h 4138288"/>
              <a:gd name="connsiteX6" fmla="*/ 205861 w 4766756"/>
              <a:gd name="connsiteY6" fmla="*/ 2965662 h 4138288"/>
              <a:gd name="connsiteX7" fmla="*/ 60403 w 4766756"/>
              <a:gd name="connsiteY7" fmla="*/ 1485818 h 4138288"/>
              <a:gd name="connsiteX8" fmla="*/ 798303 w 4766756"/>
              <a:gd name="connsiteY8" fmla="*/ 590018 h 4138288"/>
              <a:gd name="connsiteX9" fmla="*/ 816235 w 4766756"/>
              <a:gd name="connsiteY9" fmla="*/ 0 h 4138288"/>
              <a:gd name="connsiteX0" fmla="*/ 816235 w 4622539"/>
              <a:gd name="connsiteY0" fmla="*/ 0 h 4138290"/>
              <a:gd name="connsiteX1" fmla="*/ 1454202 w 4622539"/>
              <a:gd name="connsiteY1" fmla="*/ 574434 h 4138290"/>
              <a:gd name="connsiteX2" fmla="*/ 4015228 w 4622539"/>
              <a:gd name="connsiteY2" fmla="*/ 1032218 h 4138290"/>
              <a:gd name="connsiteX3" fmla="*/ 4535037 w 4622539"/>
              <a:gd name="connsiteY3" fmla="*/ 3409206 h 4138290"/>
              <a:gd name="connsiteX4" fmla="*/ 3386974 w 4622539"/>
              <a:gd name="connsiteY4" fmla="*/ 4131303 h 4138290"/>
              <a:gd name="connsiteX5" fmla="*/ 918988 w 4622539"/>
              <a:gd name="connsiteY5" fmla="*/ 3738143 h 4138290"/>
              <a:gd name="connsiteX6" fmla="*/ 205861 w 4622539"/>
              <a:gd name="connsiteY6" fmla="*/ 2965662 h 4138290"/>
              <a:gd name="connsiteX7" fmla="*/ 60403 w 4622539"/>
              <a:gd name="connsiteY7" fmla="*/ 1485818 h 4138290"/>
              <a:gd name="connsiteX8" fmla="*/ 798303 w 4622539"/>
              <a:gd name="connsiteY8" fmla="*/ 590018 h 4138290"/>
              <a:gd name="connsiteX9" fmla="*/ 816235 w 4622539"/>
              <a:gd name="connsiteY9" fmla="*/ 0 h 4138290"/>
              <a:gd name="connsiteX0" fmla="*/ 816235 w 4622539"/>
              <a:gd name="connsiteY0" fmla="*/ 0 h 4132081"/>
              <a:gd name="connsiteX1" fmla="*/ 1454202 w 4622539"/>
              <a:gd name="connsiteY1" fmla="*/ 574434 h 4132081"/>
              <a:gd name="connsiteX2" fmla="*/ 4015228 w 4622539"/>
              <a:gd name="connsiteY2" fmla="*/ 1032218 h 4132081"/>
              <a:gd name="connsiteX3" fmla="*/ 4535037 w 4622539"/>
              <a:gd name="connsiteY3" fmla="*/ 3409206 h 4132081"/>
              <a:gd name="connsiteX4" fmla="*/ 3152706 w 4622539"/>
              <a:gd name="connsiteY4" fmla="*/ 4124957 h 4132081"/>
              <a:gd name="connsiteX5" fmla="*/ 918988 w 4622539"/>
              <a:gd name="connsiteY5" fmla="*/ 3738143 h 4132081"/>
              <a:gd name="connsiteX6" fmla="*/ 205861 w 4622539"/>
              <a:gd name="connsiteY6" fmla="*/ 2965662 h 4132081"/>
              <a:gd name="connsiteX7" fmla="*/ 60403 w 4622539"/>
              <a:gd name="connsiteY7" fmla="*/ 1485818 h 4132081"/>
              <a:gd name="connsiteX8" fmla="*/ 798303 w 4622539"/>
              <a:gd name="connsiteY8" fmla="*/ 590018 h 4132081"/>
              <a:gd name="connsiteX9" fmla="*/ 816235 w 4622539"/>
              <a:gd name="connsiteY9" fmla="*/ 0 h 4132081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798303 w 4372994"/>
              <a:gd name="connsiteY8" fmla="*/ 59001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0336 w 4367095"/>
              <a:gd name="connsiteY0" fmla="*/ 0 h 4138222"/>
              <a:gd name="connsiteX1" fmla="*/ 1448303 w 4367095"/>
              <a:gd name="connsiteY1" fmla="*/ 574434 h 4138222"/>
              <a:gd name="connsiteX2" fmla="*/ 4009329 w 4367095"/>
              <a:gd name="connsiteY2" fmla="*/ 1032218 h 4138222"/>
              <a:gd name="connsiteX3" fmla="*/ 4202495 w 4367095"/>
              <a:gd name="connsiteY3" fmla="*/ 3259401 h 4138222"/>
              <a:gd name="connsiteX4" fmla="*/ 3146807 w 4367095"/>
              <a:gd name="connsiteY4" fmla="*/ 4124957 h 4138222"/>
              <a:gd name="connsiteX5" fmla="*/ 913089 w 4367095"/>
              <a:gd name="connsiteY5" fmla="*/ 3738143 h 4138222"/>
              <a:gd name="connsiteX6" fmla="*/ 199962 w 4367095"/>
              <a:gd name="connsiteY6" fmla="*/ 2965662 h 4138222"/>
              <a:gd name="connsiteX7" fmla="*/ 54504 w 4367095"/>
              <a:gd name="connsiteY7" fmla="*/ 1485818 h 4138222"/>
              <a:gd name="connsiteX8" fmla="*/ 892266 w 4367095"/>
              <a:gd name="connsiteY8" fmla="*/ 606258 h 4138222"/>
              <a:gd name="connsiteX9" fmla="*/ 810336 w 4367095"/>
              <a:gd name="connsiteY9" fmla="*/ 0 h 4138222"/>
              <a:gd name="connsiteX0" fmla="*/ 814639 w 4371398"/>
              <a:gd name="connsiteY0" fmla="*/ 0 h 4138224"/>
              <a:gd name="connsiteX1" fmla="*/ 1452606 w 4371398"/>
              <a:gd name="connsiteY1" fmla="*/ 574434 h 4138224"/>
              <a:gd name="connsiteX2" fmla="*/ 4013632 w 4371398"/>
              <a:gd name="connsiteY2" fmla="*/ 1032218 h 4138224"/>
              <a:gd name="connsiteX3" fmla="*/ 4206798 w 4371398"/>
              <a:gd name="connsiteY3" fmla="*/ 3259401 h 4138224"/>
              <a:gd name="connsiteX4" fmla="*/ 3151110 w 4371398"/>
              <a:gd name="connsiteY4" fmla="*/ 4124957 h 4138224"/>
              <a:gd name="connsiteX5" fmla="*/ 917392 w 4371398"/>
              <a:gd name="connsiteY5" fmla="*/ 3738143 h 4138224"/>
              <a:gd name="connsiteX6" fmla="*/ 184820 w 4371398"/>
              <a:gd name="connsiteY6" fmla="*/ 2971263 h 4138224"/>
              <a:gd name="connsiteX7" fmla="*/ 58807 w 4371398"/>
              <a:gd name="connsiteY7" fmla="*/ 1485818 h 4138224"/>
              <a:gd name="connsiteX8" fmla="*/ 896569 w 4371398"/>
              <a:gd name="connsiteY8" fmla="*/ 606258 h 4138224"/>
              <a:gd name="connsiteX9" fmla="*/ 814639 w 4371398"/>
              <a:gd name="connsiteY9" fmla="*/ 0 h 4138224"/>
              <a:gd name="connsiteX0" fmla="*/ 824982 w 4381741"/>
              <a:gd name="connsiteY0" fmla="*/ 0 h 4138222"/>
              <a:gd name="connsiteX1" fmla="*/ 1462949 w 4381741"/>
              <a:gd name="connsiteY1" fmla="*/ 574434 h 4138222"/>
              <a:gd name="connsiteX2" fmla="*/ 4023975 w 4381741"/>
              <a:gd name="connsiteY2" fmla="*/ 1032218 h 4138222"/>
              <a:gd name="connsiteX3" fmla="*/ 4217141 w 4381741"/>
              <a:gd name="connsiteY3" fmla="*/ 3259401 h 4138222"/>
              <a:gd name="connsiteX4" fmla="*/ 3161453 w 4381741"/>
              <a:gd name="connsiteY4" fmla="*/ 4124957 h 4138222"/>
              <a:gd name="connsiteX5" fmla="*/ 927735 w 4381741"/>
              <a:gd name="connsiteY5" fmla="*/ 3738143 h 4138222"/>
              <a:gd name="connsiteX6" fmla="*/ 195163 w 4381741"/>
              <a:gd name="connsiteY6" fmla="*/ 2971263 h 4138222"/>
              <a:gd name="connsiteX7" fmla="*/ 69150 w 4381741"/>
              <a:gd name="connsiteY7" fmla="*/ 1485818 h 4138222"/>
              <a:gd name="connsiteX8" fmla="*/ 906912 w 4381741"/>
              <a:gd name="connsiteY8" fmla="*/ 606258 h 4138222"/>
              <a:gd name="connsiteX9" fmla="*/ 824982 w 4381741"/>
              <a:gd name="connsiteY9" fmla="*/ 0 h 4138222"/>
              <a:gd name="connsiteX0" fmla="*/ 824982 w 4385632"/>
              <a:gd name="connsiteY0" fmla="*/ 0 h 4138224"/>
              <a:gd name="connsiteX1" fmla="*/ 1462949 w 4385632"/>
              <a:gd name="connsiteY1" fmla="*/ 574434 h 4138224"/>
              <a:gd name="connsiteX2" fmla="*/ 4023975 w 4385632"/>
              <a:gd name="connsiteY2" fmla="*/ 1032218 h 4138224"/>
              <a:gd name="connsiteX3" fmla="*/ 4217141 w 4385632"/>
              <a:gd name="connsiteY3" fmla="*/ 3259401 h 4138224"/>
              <a:gd name="connsiteX4" fmla="*/ 3161453 w 4385632"/>
              <a:gd name="connsiteY4" fmla="*/ 4124957 h 4138224"/>
              <a:gd name="connsiteX5" fmla="*/ 927735 w 4385632"/>
              <a:gd name="connsiteY5" fmla="*/ 3738143 h 4138224"/>
              <a:gd name="connsiteX6" fmla="*/ 195163 w 4385632"/>
              <a:gd name="connsiteY6" fmla="*/ 2971263 h 4138224"/>
              <a:gd name="connsiteX7" fmla="*/ 69150 w 4385632"/>
              <a:gd name="connsiteY7" fmla="*/ 1485818 h 4138224"/>
              <a:gd name="connsiteX8" fmla="*/ 906912 w 4385632"/>
              <a:gd name="connsiteY8" fmla="*/ 606258 h 4138224"/>
              <a:gd name="connsiteX9" fmla="*/ 824982 w 4385632"/>
              <a:gd name="connsiteY9" fmla="*/ 0 h 4138224"/>
              <a:gd name="connsiteX0" fmla="*/ 832223 w 4392873"/>
              <a:gd name="connsiteY0" fmla="*/ 0 h 4138222"/>
              <a:gd name="connsiteX1" fmla="*/ 1470190 w 4392873"/>
              <a:gd name="connsiteY1" fmla="*/ 574434 h 4138222"/>
              <a:gd name="connsiteX2" fmla="*/ 4031216 w 4392873"/>
              <a:gd name="connsiteY2" fmla="*/ 1032218 h 4138222"/>
              <a:gd name="connsiteX3" fmla="*/ 4224382 w 4392873"/>
              <a:gd name="connsiteY3" fmla="*/ 3259401 h 4138222"/>
              <a:gd name="connsiteX4" fmla="*/ 3168694 w 4392873"/>
              <a:gd name="connsiteY4" fmla="*/ 4124957 h 4138222"/>
              <a:gd name="connsiteX5" fmla="*/ 934976 w 4392873"/>
              <a:gd name="connsiteY5" fmla="*/ 3738143 h 4138222"/>
              <a:gd name="connsiteX6" fmla="*/ 179579 w 4392873"/>
              <a:gd name="connsiteY6" fmla="*/ 3046439 h 4138222"/>
              <a:gd name="connsiteX7" fmla="*/ 76391 w 4392873"/>
              <a:gd name="connsiteY7" fmla="*/ 1485818 h 4138222"/>
              <a:gd name="connsiteX8" fmla="*/ 914153 w 4392873"/>
              <a:gd name="connsiteY8" fmla="*/ 606258 h 4138222"/>
              <a:gd name="connsiteX9" fmla="*/ 832223 w 4392873"/>
              <a:gd name="connsiteY9" fmla="*/ 0 h 4138222"/>
              <a:gd name="connsiteX0" fmla="*/ 823971 w 4384621"/>
              <a:gd name="connsiteY0" fmla="*/ 0 h 4138224"/>
              <a:gd name="connsiteX1" fmla="*/ 1461938 w 4384621"/>
              <a:gd name="connsiteY1" fmla="*/ 574434 h 4138224"/>
              <a:gd name="connsiteX2" fmla="*/ 4022964 w 4384621"/>
              <a:gd name="connsiteY2" fmla="*/ 1032218 h 4138224"/>
              <a:gd name="connsiteX3" fmla="*/ 4216130 w 4384621"/>
              <a:gd name="connsiteY3" fmla="*/ 3259401 h 4138224"/>
              <a:gd name="connsiteX4" fmla="*/ 3160442 w 4384621"/>
              <a:gd name="connsiteY4" fmla="*/ 4124957 h 4138224"/>
              <a:gd name="connsiteX5" fmla="*/ 926724 w 4384621"/>
              <a:gd name="connsiteY5" fmla="*/ 3738143 h 4138224"/>
              <a:gd name="connsiteX6" fmla="*/ 171327 w 4384621"/>
              <a:gd name="connsiteY6" fmla="*/ 3046439 h 4138224"/>
              <a:gd name="connsiteX7" fmla="*/ 68139 w 4384621"/>
              <a:gd name="connsiteY7" fmla="*/ 1485818 h 4138224"/>
              <a:gd name="connsiteX8" fmla="*/ 905901 w 4384621"/>
              <a:gd name="connsiteY8" fmla="*/ 606258 h 4138224"/>
              <a:gd name="connsiteX9" fmla="*/ 823971 w 4384621"/>
              <a:gd name="connsiteY9" fmla="*/ 0 h 4138224"/>
              <a:gd name="connsiteX0" fmla="*/ 806189 w 4366839"/>
              <a:gd name="connsiteY0" fmla="*/ 0 h 4138222"/>
              <a:gd name="connsiteX1" fmla="*/ 1444156 w 4366839"/>
              <a:gd name="connsiteY1" fmla="*/ 574434 h 4138222"/>
              <a:gd name="connsiteX2" fmla="*/ 4005182 w 4366839"/>
              <a:gd name="connsiteY2" fmla="*/ 1032218 h 4138222"/>
              <a:gd name="connsiteX3" fmla="*/ 4198348 w 4366839"/>
              <a:gd name="connsiteY3" fmla="*/ 3259401 h 4138222"/>
              <a:gd name="connsiteX4" fmla="*/ 3142660 w 4366839"/>
              <a:gd name="connsiteY4" fmla="*/ 4124957 h 4138222"/>
              <a:gd name="connsiteX5" fmla="*/ 908942 w 4366839"/>
              <a:gd name="connsiteY5" fmla="*/ 3738143 h 4138222"/>
              <a:gd name="connsiteX6" fmla="*/ 153545 w 4366839"/>
              <a:gd name="connsiteY6" fmla="*/ 3046439 h 4138222"/>
              <a:gd name="connsiteX7" fmla="*/ 50357 w 4366839"/>
              <a:gd name="connsiteY7" fmla="*/ 1485818 h 4138222"/>
              <a:gd name="connsiteX8" fmla="*/ 888119 w 4366839"/>
              <a:gd name="connsiteY8" fmla="*/ 606258 h 4138222"/>
              <a:gd name="connsiteX9" fmla="*/ 806189 w 4366839"/>
              <a:gd name="connsiteY9" fmla="*/ 0 h 4138222"/>
              <a:gd name="connsiteX0" fmla="*/ 806189 w 4366839"/>
              <a:gd name="connsiteY0" fmla="*/ 0 h 4138224"/>
              <a:gd name="connsiteX1" fmla="*/ 1444156 w 4366839"/>
              <a:gd name="connsiteY1" fmla="*/ 574434 h 4138224"/>
              <a:gd name="connsiteX2" fmla="*/ 4005182 w 4366839"/>
              <a:gd name="connsiteY2" fmla="*/ 1032218 h 4138224"/>
              <a:gd name="connsiteX3" fmla="*/ 4198348 w 4366839"/>
              <a:gd name="connsiteY3" fmla="*/ 3259401 h 4138224"/>
              <a:gd name="connsiteX4" fmla="*/ 3142660 w 4366839"/>
              <a:gd name="connsiteY4" fmla="*/ 4124957 h 4138224"/>
              <a:gd name="connsiteX5" fmla="*/ 908942 w 4366839"/>
              <a:gd name="connsiteY5" fmla="*/ 3738143 h 4138224"/>
              <a:gd name="connsiteX6" fmla="*/ 153545 w 4366839"/>
              <a:gd name="connsiteY6" fmla="*/ 3046439 h 4138224"/>
              <a:gd name="connsiteX7" fmla="*/ 50357 w 4366839"/>
              <a:gd name="connsiteY7" fmla="*/ 1485818 h 4138224"/>
              <a:gd name="connsiteX8" fmla="*/ 888119 w 4366839"/>
              <a:gd name="connsiteY8" fmla="*/ 606258 h 4138224"/>
              <a:gd name="connsiteX9" fmla="*/ 806189 w 4366839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104082 w 4317376"/>
              <a:gd name="connsiteY6" fmla="*/ 3046439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224"/>
              <a:gd name="connsiteX1" fmla="*/ 1394693 w 4317376"/>
              <a:gd name="connsiteY1" fmla="*/ 574434 h 4138224"/>
              <a:gd name="connsiteX2" fmla="*/ 3955719 w 4317376"/>
              <a:gd name="connsiteY2" fmla="*/ 1032218 h 4138224"/>
              <a:gd name="connsiteX3" fmla="*/ 4148885 w 4317376"/>
              <a:gd name="connsiteY3" fmla="*/ 3259401 h 4138224"/>
              <a:gd name="connsiteX4" fmla="*/ 3093197 w 4317376"/>
              <a:gd name="connsiteY4" fmla="*/ 4124957 h 4138224"/>
              <a:gd name="connsiteX5" fmla="*/ 859479 w 4317376"/>
              <a:gd name="connsiteY5" fmla="*/ 3738143 h 4138224"/>
              <a:gd name="connsiteX6" fmla="*/ 219159 w 4317376"/>
              <a:gd name="connsiteY6" fmla="*/ 3144044 h 4138224"/>
              <a:gd name="connsiteX7" fmla="*/ 894 w 4317376"/>
              <a:gd name="connsiteY7" fmla="*/ 1485818 h 4138224"/>
              <a:gd name="connsiteX8" fmla="*/ 838656 w 4317376"/>
              <a:gd name="connsiteY8" fmla="*/ 606258 h 4138224"/>
              <a:gd name="connsiteX9" fmla="*/ 756726 w 4317376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232580 w 4317376"/>
              <a:gd name="connsiteY6" fmla="*/ 3163758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706 w 4324356"/>
              <a:gd name="connsiteY0" fmla="*/ 0 h 4138731"/>
              <a:gd name="connsiteX1" fmla="*/ 1401673 w 4324356"/>
              <a:gd name="connsiteY1" fmla="*/ 574434 h 4138731"/>
              <a:gd name="connsiteX2" fmla="*/ 3962699 w 4324356"/>
              <a:gd name="connsiteY2" fmla="*/ 1032218 h 4138731"/>
              <a:gd name="connsiteX3" fmla="*/ 4155865 w 4324356"/>
              <a:gd name="connsiteY3" fmla="*/ 3259401 h 4138731"/>
              <a:gd name="connsiteX4" fmla="*/ 3100177 w 4324356"/>
              <a:gd name="connsiteY4" fmla="*/ 4124957 h 4138731"/>
              <a:gd name="connsiteX5" fmla="*/ 904502 w 4324356"/>
              <a:gd name="connsiteY5" fmla="*/ 3744330 h 4138731"/>
              <a:gd name="connsiteX6" fmla="*/ 239560 w 4324356"/>
              <a:gd name="connsiteY6" fmla="*/ 3163758 h 4138731"/>
              <a:gd name="connsiteX7" fmla="*/ 1004 w 4324356"/>
              <a:gd name="connsiteY7" fmla="*/ 1528534 h 4138731"/>
              <a:gd name="connsiteX8" fmla="*/ 845636 w 4324356"/>
              <a:gd name="connsiteY8" fmla="*/ 606258 h 4138731"/>
              <a:gd name="connsiteX9" fmla="*/ 763706 w 4324356"/>
              <a:gd name="connsiteY9" fmla="*/ 0 h 4138731"/>
              <a:gd name="connsiteX0" fmla="*/ 763710 w 4324360"/>
              <a:gd name="connsiteY0" fmla="*/ 0 h 4138731"/>
              <a:gd name="connsiteX1" fmla="*/ 1401677 w 4324360"/>
              <a:gd name="connsiteY1" fmla="*/ 574434 h 4138731"/>
              <a:gd name="connsiteX2" fmla="*/ 3962703 w 4324360"/>
              <a:gd name="connsiteY2" fmla="*/ 1032218 h 4138731"/>
              <a:gd name="connsiteX3" fmla="*/ 4155869 w 4324360"/>
              <a:gd name="connsiteY3" fmla="*/ 3259401 h 4138731"/>
              <a:gd name="connsiteX4" fmla="*/ 3100181 w 4324360"/>
              <a:gd name="connsiteY4" fmla="*/ 4124957 h 4138731"/>
              <a:gd name="connsiteX5" fmla="*/ 904506 w 4324360"/>
              <a:gd name="connsiteY5" fmla="*/ 3744330 h 4138731"/>
              <a:gd name="connsiteX6" fmla="*/ 239564 w 4324360"/>
              <a:gd name="connsiteY6" fmla="*/ 3163758 h 4138731"/>
              <a:gd name="connsiteX7" fmla="*/ 1008 w 4324360"/>
              <a:gd name="connsiteY7" fmla="*/ 1528534 h 4138731"/>
              <a:gd name="connsiteX8" fmla="*/ 845640 w 4324360"/>
              <a:gd name="connsiteY8" fmla="*/ 606258 h 4138731"/>
              <a:gd name="connsiteX9" fmla="*/ 763710 w 4324360"/>
              <a:gd name="connsiteY9" fmla="*/ 0 h 413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24360" h="4138731">
                <a:moveTo>
                  <a:pt x="763710" y="0"/>
                </a:moveTo>
                <a:cubicBezTo>
                  <a:pt x="835632" y="58905"/>
                  <a:pt x="1258100" y="357725"/>
                  <a:pt x="1401677" y="574434"/>
                </a:cubicBezTo>
                <a:cubicBezTo>
                  <a:pt x="1557398" y="585526"/>
                  <a:pt x="3503671" y="584724"/>
                  <a:pt x="3962703" y="1032218"/>
                </a:cubicBezTo>
                <a:cubicBezTo>
                  <a:pt x="4421735" y="1479712"/>
                  <a:pt x="4393755" y="2068459"/>
                  <a:pt x="4155869" y="3259401"/>
                </a:cubicBezTo>
                <a:cubicBezTo>
                  <a:pt x="4006903" y="3825365"/>
                  <a:pt x="3642075" y="4044135"/>
                  <a:pt x="3100181" y="4124957"/>
                </a:cubicBezTo>
                <a:cubicBezTo>
                  <a:pt x="2558287" y="4205779"/>
                  <a:pt x="1639845" y="3911670"/>
                  <a:pt x="904506" y="3744330"/>
                </a:cubicBezTo>
                <a:cubicBezTo>
                  <a:pt x="600271" y="3642054"/>
                  <a:pt x="464613" y="3557214"/>
                  <a:pt x="239564" y="3163758"/>
                </a:cubicBezTo>
                <a:cubicBezTo>
                  <a:pt x="75461" y="2876879"/>
                  <a:pt x="40807" y="2193725"/>
                  <a:pt x="1008" y="1528534"/>
                </a:cubicBezTo>
                <a:cubicBezTo>
                  <a:pt x="-24451" y="805482"/>
                  <a:pt x="437089" y="647961"/>
                  <a:pt x="845640" y="606258"/>
                </a:cubicBezTo>
                <a:cubicBezTo>
                  <a:pt x="845640" y="606258"/>
                  <a:pt x="854014" y="343114"/>
                  <a:pt x="76371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C1A66DE-6B63-9133-4F3B-A73E78A3FD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6998" y="618510"/>
            <a:ext cx="3397611" cy="125632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fi-FI" dirty="0"/>
              <a:t> Veera Pekkarinen</a:t>
            </a:r>
          </a:p>
          <a:p>
            <a:pPr algn="ctr"/>
            <a:r>
              <a:rPr lang="fi-FI" dirty="0"/>
              <a:t>Kuopion kaupunginkirjasto, 13.11.2023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FCBF8AE-1318-4240-B3C3-A276ADFA5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4884" flipH="1">
            <a:off x="5612130" y="-2961"/>
            <a:ext cx="3856838" cy="2114365"/>
          </a:xfrm>
          <a:custGeom>
            <a:avLst/>
            <a:gdLst>
              <a:gd name="connsiteX0" fmla="*/ 986774 w 5065355"/>
              <a:gd name="connsiteY0" fmla="*/ 0 h 3864077"/>
              <a:gd name="connsiteX1" fmla="*/ 1598492 w 5065355"/>
              <a:gd name="connsiteY1" fmla="*/ 571743 h 3864077"/>
              <a:gd name="connsiteX2" fmla="*/ 4623587 w 5065355"/>
              <a:gd name="connsiteY2" fmla="*/ 815032 h 3864077"/>
              <a:gd name="connsiteX3" fmla="*/ 5045794 w 5065355"/>
              <a:gd name="connsiteY3" fmla="*/ 2583837 h 3864077"/>
              <a:gd name="connsiteX4" fmla="*/ 5065097 w 5065355"/>
              <a:gd name="connsiteY4" fmla="*/ 3007422 h 3864077"/>
              <a:gd name="connsiteX5" fmla="*/ 5064540 w 5065355"/>
              <a:gd name="connsiteY5" fmla="*/ 3083457 h 3864077"/>
              <a:gd name="connsiteX6" fmla="*/ 5065355 w 5065355"/>
              <a:gd name="connsiteY6" fmla="*/ 3093208 h 3864077"/>
              <a:gd name="connsiteX7" fmla="*/ 5059336 w 5065355"/>
              <a:gd name="connsiteY7" fmla="*/ 3165214 h 3864077"/>
              <a:gd name="connsiteX8" fmla="*/ 5058896 w 5065355"/>
              <a:gd name="connsiteY8" fmla="*/ 3171406 h 3864077"/>
              <a:gd name="connsiteX9" fmla="*/ 5058773 w 5065355"/>
              <a:gd name="connsiteY9" fmla="*/ 3171941 h 3864077"/>
              <a:gd name="connsiteX10" fmla="*/ 5057188 w 5065355"/>
              <a:gd name="connsiteY10" fmla="*/ 3190910 h 3864077"/>
              <a:gd name="connsiteX11" fmla="*/ 5033762 w 5065355"/>
              <a:gd name="connsiteY11" fmla="*/ 3281910 h 3864077"/>
              <a:gd name="connsiteX12" fmla="*/ 5033487 w 5065355"/>
              <a:gd name="connsiteY12" fmla="*/ 3282522 h 3864077"/>
              <a:gd name="connsiteX13" fmla="*/ 5027369 w 5065355"/>
              <a:gd name="connsiteY13" fmla="*/ 3309275 h 3864077"/>
              <a:gd name="connsiteX14" fmla="*/ 4908386 w 5065355"/>
              <a:gd name="connsiteY14" fmla="*/ 3476562 h 3864077"/>
              <a:gd name="connsiteX15" fmla="*/ 4902444 w 5065355"/>
              <a:gd name="connsiteY15" fmla="*/ 3480940 h 3864077"/>
              <a:gd name="connsiteX16" fmla="*/ 4888108 w 5065355"/>
              <a:gd name="connsiteY16" fmla="*/ 3495204 h 3864077"/>
              <a:gd name="connsiteX17" fmla="*/ 4819819 w 5065355"/>
              <a:gd name="connsiteY17" fmla="*/ 3539901 h 3864077"/>
              <a:gd name="connsiteX18" fmla="*/ 4806748 w 5065355"/>
              <a:gd name="connsiteY18" fmla="*/ 3544794 h 3864077"/>
              <a:gd name="connsiteX19" fmla="*/ 4765129 w 5065355"/>
              <a:gd name="connsiteY19" fmla="*/ 3568040 h 3864077"/>
              <a:gd name="connsiteX20" fmla="*/ 4426673 w 5065355"/>
              <a:gd name="connsiteY20" fmla="*/ 3685984 h 3864077"/>
              <a:gd name="connsiteX21" fmla="*/ 534075 w 5065355"/>
              <a:gd name="connsiteY21" fmla="*/ 3761757 h 3864077"/>
              <a:gd name="connsiteX22" fmla="*/ 451805 w 5065355"/>
              <a:gd name="connsiteY22" fmla="*/ 3738960 h 3864077"/>
              <a:gd name="connsiteX23" fmla="*/ 417467 w 5065355"/>
              <a:gd name="connsiteY23" fmla="*/ 3743134 h 3864077"/>
              <a:gd name="connsiteX24" fmla="*/ 47039 w 5065355"/>
              <a:gd name="connsiteY24" fmla="*/ 3447046 h 3864077"/>
              <a:gd name="connsiteX25" fmla="*/ 38763 w 5065355"/>
              <a:gd name="connsiteY25" fmla="*/ 3414896 h 3864077"/>
              <a:gd name="connsiteX26" fmla="*/ 28376 w 5065355"/>
              <a:gd name="connsiteY26" fmla="*/ 3388641 h 3864077"/>
              <a:gd name="connsiteX27" fmla="*/ 14642 w 5065355"/>
              <a:gd name="connsiteY27" fmla="*/ 2681940 h 3864077"/>
              <a:gd name="connsiteX28" fmla="*/ 141525 w 5065355"/>
              <a:gd name="connsiteY28" fmla="*/ 1290513 h 3864077"/>
              <a:gd name="connsiteX29" fmla="*/ 968842 w 5065355"/>
              <a:gd name="connsiteY29" fmla="*/ 590018 h 3864077"/>
              <a:gd name="connsiteX30" fmla="*/ 986774 w 5065355"/>
              <a:gd name="connsiteY30" fmla="*/ 0 h 3864077"/>
              <a:gd name="connsiteX0" fmla="*/ 986774 w 5065355"/>
              <a:gd name="connsiteY0" fmla="*/ 0 h 3852421"/>
              <a:gd name="connsiteX1" fmla="*/ 1598492 w 5065355"/>
              <a:gd name="connsiteY1" fmla="*/ 571743 h 3852421"/>
              <a:gd name="connsiteX2" fmla="*/ 4623587 w 5065355"/>
              <a:gd name="connsiteY2" fmla="*/ 815032 h 3852421"/>
              <a:gd name="connsiteX3" fmla="*/ 5045794 w 5065355"/>
              <a:gd name="connsiteY3" fmla="*/ 2583837 h 3852421"/>
              <a:gd name="connsiteX4" fmla="*/ 5065097 w 5065355"/>
              <a:gd name="connsiteY4" fmla="*/ 3007422 h 3852421"/>
              <a:gd name="connsiteX5" fmla="*/ 5064540 w 5065355"/>
              <a:gd name="connsiteY5" fmla="*/ 3083457 h 3852421"/>
              <a:gd name="connsiteX6" fmla="*/ 5065355 w 5065355"/>
              <a:gd name="connsiteY6" fmla="*/ 3093208 h 3852421"/>
              <a:gd name="connsiteX7" fmla="*/ 5059336 w 5065355"/>
              <a:gd name="connsiteY7" fmla="*/ 3165214 h 3852421"/>
              <a:gd name="connsiteX8" fmla="*/ 5058896 w 5065355"/>
              <a:gd name="connsiteY8" fmla="*/ 3171406 h 3852421"/>
              <a:gd name="connsiteX9" fmla="*/ 5058773 w 5065355"/>
              <a:gd name="connsiteY9" fmla="*/ 3171941 h 3852421"/>
              <a:gd name="connsiteX10" fmla="*/ 5057188 w 5065355"/>
              <a:gd name="connsiteY10" fmla="*/ 3190910 h 3852421"/>
              <a:gd name="connsiteX11" fmla="*/ 5033762 w 5065355"/>
              <a:gd name="connsiteY11" fmla="*/ 3281910 h 3852421"/>
              <a:gd name="connsiteX12" fmla="*/ 5033487 w 5065355"/>
              <a:gd name="connsiteY12" fmla="*/ 3282522 h 3852421"/>
              <a:gd name="connsiteX13" fmla="*/ 5027369 w 5065355"/>
              <a:gd name="connsiteY13" fmla="*/ 3309275 h 3852421"/>
              <a:gd name="connsiteX14" fmla="*/ 4908386 w 5065355"/>
              <a:gd name="connsiteY14" fmla="*/ 3476562 h 3852421"/>
              <a:gd name="connsiteX15" fmla="*/ 4902444 w 5065355"/>
              <a:gd name="connsiteY15" fmla="*/ 3480940 h 3852421"/>
              <a:gd name="connsiteX16" fmla="*/ 4888108 w 5065355"/>
              <a:gd name="connsiteY16" fmla="*/ 3495204 h 3852421"/>
              <a:gd name="connsiteX17" fmla="*/ 4819819 w 5065355"/>
              <a:gd name="connsiteY17" fmla="*/ 3539901 h 3852421"/>
              <a:gd name="connsiteX18" fmla="*/ 4806748 w 5065355"/>
              <a:gd name="connsiteY18" fmla="*/ 3544794 h 3852421"/>
              <a:gd name="connsiteX19" fmla="*/ 4765129 w 5065355"/>
              <a:gd name="connsiteY19" fmla="*/ 3568040 h 3852421"/>
              <a:gd name="connsiteX20" fmla="*/ 4426673 w 5065355"/>
              <a:gd name="connsiteY20" fmla="*/ 3685984 h 3852421"/>
              <a:gd name="connsiteX21" fmla="*/ 904564 w 5065355"/>
              <a:gd name="connsiteY21" fmla="*/ 3793288 h 3852421"/>
              <a:gd name="connsiteX22" fmla="*/ 451805 w 5065355"/>
              <a:gd name="connsiteY22" fmla="*/ 3738960 h 3852421"/>
              <a:gd name="connsiteX23" fmla="*/ 417467 w 5065355"/>
              <a:gd name="connsiteY23" fmla="*/ 3743134 h 3852421"/>
              <a:gd name="connsiteX24" fmla="*/ 47039 w 5065355"/>
              <a:gd name="connsiteY24" fmla="*/ 3447046 h 3852421"/>
              <a:gd name="connsiteX25" fmla="*/ 38763 w 5065355"/>
              <a:gd name="connsiteY25" fmla="*/ 3414896 h 3852421"/>
              <a:gd name="connsiteX26" fmla="*/ 28376 w 5065355"/>
              <a:gd name="connsiteY26" fmla="*/ 3388641 h 3852421"/>
              <a:gd name="connsiteX27" fmla="*/ 14642 w 5065355"/>
              <a:gd name="connsiteY27" fmla="*/ 2681940 h 3852421"/>
              <a:gd name="connsiteX28" fmla="*/ 141525 w 5065355"/>
              <a:gd name="connsiteY28" fmla="*/ 1290513 h 3852421"/>
              <a:gd name="connsiteX29" fmla="*/ 968842 w 5065355"/>
              <a:gd name="connsiteY29" fmla="*/ 590018 h 3852421"/>
              <a:gd name="connsiteX30" fmla="*/ 986774 w 5065355"/>
              <a:gd name="connsiteY30" fmla="*/ 0 h 3852421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229604 w 5065355"/>
              <a:gd name="connsiteY19" fmla="*/ 3851522 h 3899315"/>
              <a:gd name="connsiteX20" fmla="*/ 904564 w 5065355"/>
              <a:gd name="connsiteY20" fmla="*/ 3793288 h 3899315"/>
              <a:gd name="connsiteX21" fmla="*/ 451805 w 5065355"/>
              <a:gd name="connsiteY21" fmla="*/ 3738960 h 3899315"/>
              <a:gd name="connsiteX22" fmla="*/ 417467 w 5065355"/>
              <a:gd name="connsiteY22" fmla="*/ 3743134 h 3899315"/>
              <a:gd name="connsiteX23" fmla="*/ 47039 w 5065355"/>
              <a:gd name="connsiteY23" fmla="*/ 3447046 h 3899315"/>
              <a:gd name="connsiteX24" fmla="*/ 38763 w 5065355"/>
              <a:gd name="connsiteY24" fmla="*/ 3414896 h 3899315"/>
              <a:gd name="connsiteX25" fmla="*/ 28376 w 5065355"/>
              <a:gd name="connsiteY25" fmla="*/ 3388641 h 3899315"/>
              <a:gd name="connsiteX26" fmla="*/ 14642 w 5065355"/>
              <a:gd name="connsiteY26" fmla="*/ 2681940 h 3899315"/>
              <a:gd name="connsiteX27" fmla="*/ 141525 w 5065355"/>
              <a:gd name="connsiteY27" fmla="*/ 1290513 h 3899315"/>
              <a:gd name="connsiteX28" fmla="*/ 968842 w 5065355"/>
              <a:gd name="connsiteY28" fmla="*/ 590018 h 3899315"/>
              <a:gd name="connsiteX29" fmla="*/ 986774 w 5065355"/>
              <a:gd name="connsiteY29" fmla="*/ 0 h 3899315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88108 w 5065355"/>
              <a:gd name="connsiteY16" fmla="*/ 3495204 h 3885853"/>
              <a:gd name="connsiteX17" fmla="*/ 4819819 w 5065355"/>
              <a:gd name="connsiteY17" fmla="*/ 3539901 h 3885853"/>
              <a:gd name="connsiteX18" fmla="*/ 4735804 w 5065355"/>
              <a:gd name="connsiteY18" fmla="*/ 3804925 h 3885853"/>
              <a:gd name="connsiteX19" fmla="*/ 4229604 w 5065355"/>
              <a:gd name="connsiteY19" fmla="*/ 3851522 h 3885853"/>
              <a:gd name="connsiteX20" fmla="*/ 904564 w 5065355"/>
              <a:gd name="connsiteY20" fmla="*/ 3793288 h 3885853"/>
              <a:gd name="connsiteX21" fmla="*/ 451805 w 5065355"/>
              <a:gd name="connsiteY21" fmla="*/ 3738960 h 3885853"/>
              <a:gd name="connsiteX22" fmla="*/ 417467 w 5065355"/>
              <a:gd name="connsiteY22" fmla="*/ 3743134 h 3885853"/>
              <a:gd name="connsiteX23" fmla="*/ 47039 w 5065355"/>
              <a:gd name="connsiteY23" fmla="*/ 3447046 h 3885853"/>
              <a:gd name="connsiteX24" fmla="*/ 38763 w 5065355"/>
              <a:gd name="connsiteY24" fmla="*/ 3414896 h 3885853"/>
              <a:gd name="connsiteX25" fmla="*/ 28376 w 5065355"/>
              <a:gd name="connsiteY25" fmla="*/ 3388641 h 3885853"/>
              <a:gd name="connsiteX26" fmla="*/ 14642 w 5065355"/>
              <a:gd name="connsiteY26" fmla="*/ 2681940 h 3885853"/>
              <a:gd name="connsiteX27" fmla="*/ 141525 w 5065355"/>
              <a:gd name="connsiteY27" fmla="*/ 1290513 h 3885853"/>
              <a:gd name="connsiteX28" fmla="*/ 968842 w 5065355"/>
              <a:gd name="connsiteY28" fmla="*/ 590018 h 3885853"/>
              <a:gd name="connsiteX29" fmla="*/ 986774 w 5065355"/>
              <a:gd name="connsiteY29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19819 w 5065355"/>
              <a:gd name="connsiteY16" fmla="*/ 3539901 h 3885853"/>
              <a:gd name="connsiteX17" fmla="*/ 4735804 w 5065355"/>
              <a:gd name="connsiteY17" fmla="*/ 3804925 h 3885853"/>
              <a:gd name="connsiteX18" fmla="*/ 4229604 w 5065355"/>
              <a:gd name="connsiteY18" fmla="*/ 3851522 h 3885853"/>
              <a:gd name="connsiteX19" fmla="*/ 904564 w 5065355"/>
              <a:gd name="connsiteY19" fmla="*/ 3793288 h 3885853"/>
              <a:gd name="connsiteX20" fmla="*/ 451805 w 5065355"/>
              <a:gd name="connsiteY20" fmla="*/ 3738960 h 3885853"/>
              <a:gd name="connsiteX21" fmla="*/ 417467 w 5065355"/>
              <a:gd name="connsiteY21" fmla="*/ 3743134 h 3885853"/>
              <a:gd name="connsiteX22" fmla="*/ 47039 w 5065355"/>
              <a:gd name="connsiteY22" fmla="*/ 3447046 h 3885853"/>
              <a:gd name="connsiteX23" fmla="*/ 38763 w 5065355"/>
              <a:gd name="connsiteY23" fmla="*/ 3414896 h 3885853"/>
              <a:gd name="connsiteX24" fmla="*/ 28376 w 5065355"/>
              <a:gd name="connsiteY24" fmla="*/ 3388641 h 3885853"/>
              <a:gd name="connsiteX25" fmla="*/ 14642 w 5065355"/>
              <a:gd name="connsiteY25" fmla="*/ 2681940 h 3885853"/>
              <a:gd name="connsiteX26" fmla="*/ 141525 w 5065355"/>
              <a:gd name="connsiteY26" fmla="*/ 1290513 h 3885853"/>
              <a:gd name="connsiteX27" fmla="*/ 968842 w 5065355"/>
              <a:gd name="connsiteY27" fmla="*/ 590018 h 3885853"/>
              <a:gd name="connsiteX28" fmla="*/ 986774 w 5065355"/>
              <a:gd name="connsiteY28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4908386 w 5065355"/>
              <a:gd name="connsiteY13" fmla="*/ 3476562 h 3885853"/>
              <a:gd name="connsiteX14" fmla="*/ 4902444 w 5065355"/>
              <a:gd name="connsiteY14" fmla="*/ 3480940 h 3885853"/>
              <a:gd name="connsiteX15" fmla="*/ 4819819 w 5065355"/>
              <a:gd name="connsiteY15" fmla="*/ 3539901 h 3885853"/>
              <a:gd name="connsiteX16" fmla="*/ 4735804 w 5065355"/>
              <a:gd name="connsiteY16" fmla="*/ 3804925 h 3885853"/>
              <a:gd name="connsiteX17" fmla="*/ 4229604 w 5065355"/>
              <a:gd name="connsiteY17" fmla="*/ 3851522 h 3885853"/>
              <a:gd name="connsiteX18" fmla="*/ 904564 w 5065355"/>
              <a:gd name="connsiteY18" fmla="*/ 3793288 h 3885853"/>
              <a:gd name="connsiteX19" fmla="*/ 451805 w 5065355"/>
              <a:gd name="connsiteY19" fmla="*/ 3738960 h 3885853"/>
              <a:gd name="connsiteX20" fmla="*/ 417467 w 5065355"/>
              <a:gd name="connsiteY20" fmla="*/ 3743134 h 3885853"/>
              <a:gd name="connsiteX21" fmla="*/ 47039 w 5065355"/>
              <a:gd name="connsiteY21" fmla="*/ 3447046 h 3885853"/>
              <a:gd name="connsiteX22" fmla="*/ 38763 w 5065355"/>
              <a:gd name="connsiteY22" fmla="*/ 3414896 h 3885853"/>
              <a:gd name="connsiteX23" fmla="*/ 28376 w 5065355"/>
              <a:gd name="connsiteY23" fmla="*/ 3388641 h 3885853"/>
              <a:gd name="connsiteX24" fmla="*/ 14642 w 5065355"/>
              <a:gd name="connsiteY24" fmla="*/ 2681940 h 3885853"/>
              <a:gd name="connsiteX25" fmla="*/ 141525 w 5065355"/>
              <a:gd name="connsiteY25" fmla="*/ 1290513 h 3885853"/>
              <a:gd name="connsiteX26" fmla="*/ 968842 w 5065355"/>
              <a:gd name="connsiteY26" fmla="*/ 590018 h 3885853"/>
              <a:gd name="connsiteX27" fmla="*/ 986774 w 5065355"/>
              <a:gd name="connsiteY27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4908386 w 5065355"/>
              <a:gd name="connsiteY12" fmla="*/ 3476562 h 3885853"/>
              <a:gd name="connsiteX13" fmla="*/ 4902444 w 5065355"/>
              <a:gd name="connsiteY13" fmla="*/ 3480940 h 3885853"/>
              <a:gd name="connsiteX14" fmla="*/ 4819819 w 5065355"/>
              <a:gd name="connsiteY14" fmla="*/ 3539901 h 3885853"/>
              <a:gd name="connsiteX15" fmla="*/ 4735804 w 5065355"/>
              <a:gd name="connsiteY15" fmla="*/ 3804925 h 3885853"/>
              <a:gd name="connsiteX16" fmla="*/ 4229604 w 5065355"/>
              <a:gd name="connsiteY16" fmla="*/ 3851522 h 3885853"/>
              <a:gd name="connsiteX17" fmla="*/ 904564 w 5065355"/>
              <a:gd name="connsiteY17" fmla="*/ 3793288 h 3885853"/>
              <a:gd name="connsiteX18" fmla="*/ 451805 w 5065355"/>
              <a:gd name="connsiteY18" fmla="*/ 3738960 h 3885853"/>
              <a:gd name="connsiteX19" fmla="*/ 417467 w 5065355"/>
              <a:gd name="connsiteY19" fmla="*/ 3743134 h 3885853"/>
              <a:gd name="connsiteX20" fmla="*/ 47039 w 5065355"/>
              <a:gd name="connsiteY20" fmla="*/ 3447046 h 3885853"/>
              <a:gd name="connsiteX21" fmla="*/ 38763 w 5065355"/>
              <a:gd name="connsiteY21" fmla="*/ 3414896 h 3885853"/>
              <a:gd name="connsiteX22" fmla="*/ 28376 w 5065355"/>
              <a:gd name="connsiteY22" fmla="*/ 3388641 h 3885853"/>
              <a:gd name="connsiteX23" fmla="*/ 14642 w 5065355"/>
              <a:gd name="connsiteY23" fmla="*/ 2681940 h 3885853"/>
              <a:gd name="connsiteX24" fmla="*/ 141525 w 5065355"/>
              <a:gd name="connsiteY24" fmla="*/ 1290513 h 3885853"/>
              <a:gd name="connsiteX25" fmla="*/ 968842 w 5065355"/>
              <a:gd name="connsiteY25" fmla="*/ 590018 h 3885853"/>
              <a:gd name="connsiteX26" fmla="*/ 986774 w 5065355"/>
              <a:gd name="connsiteY26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57188 w 5065097"/>
              <a:gd name="connsiteY9" fmla="*/ 3190910 h 3885853"/>
              <a:gd name="connsiteX10" fmla="*/ 5033762 w 5065097"/>
              <a:gd name="connsiteY10" fmla="*/ 3281910 h 3885853"/>
              <a:gd name="connsiteX11" fmla="*/ 4908386 w 5065097"/>
              <a:gd name="connsiteY11" fmla="*/ 3476562 h 3885853"/>
              <a:gd name="connsiteX12" fmla="*/ 4902444 w 5065097"/>
              <a:gd name="connsiteY12" fmla="*/ 3480940 h 3885853"/>
              <a:gd name="connsiteX13" fmla="*/ 4819819 w 5065097"/>
              <a:gd name="connsiteY13" fmla="*/ 3539901 h 3885853"/>
              <a:gd name="connsiteX14" fmla="*/ 4735804 w 5065097"/>
              <a:gd name="connsiteY14" fmla="*/ 3804925 h 3885853"/>
              <a:gd name="connsiteX15" fmla="*/ 4229604 w 5065097"/>
              <a:gd name="connsiteY15" fmla="*/ 3851522 h 3885853"/>
              <a:gd name="connsiteX16" fmla="*/ 904564 w 5065097"/>
              <a:gd name="connsiteY16" fmla="*/ 3793288 h 3885853"/>
              <a:gd name="connsiteX17" fmla="*/ 451805 w 5065097"/>
              <a:gd name="connsiteY17" fmla="*/ 3738960 h 3885853"/>
              <a:gd name="connsiteX18" fmla="*/ 417467 w 5065097"/>
              <a:gd name="connsiteY18" fmla="*/ 3743134 h 3885853"/>
              <a:gd name="connsiteX19" fmla="*/ 47039 w 5065097"/>
              <a:gd name="connsiteY19" fmla="*/ 3447046 h 3885853"/>
              <a:gd name="connsiteX20" fmla="*/ 38763 w 5065097"/>
              <a:gd name="connsiteY20" fmla="*/ 3414896 h 3885853"/>
              <a:gd name="connsiteX21" fmla="*/ 28376 w 5065097"/>
              <a:gd name="connsiteY21" fmla="*/ 3388641 h 3885853"/>
              <a:gd name="connsiteX22" fmla="*/ 14642 w 5065097"/>
              <a:gd name="connsiteY22" fmla="*/ 2681940 h 3885853"/>
              <a:gd name="connsiteX23" fmla="*/ 141525 w 5065097"/>
              <a:gd name="connsiteY23" fmla="*/ 1290513 h 3885853"/>
              <a:gd name="connsiteX24" fmla="*/ 968842 w 5065097"/>
              <a:gd name="connsiteY24" fmla="*/ 590018 h 3885853"/>
              <a:gd name="connsiteX25" fmla="*/ 986774 w 5065097"/>
              <a:gd name="connsiteY25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33762 w 5065097"/>
              <a:gd name="connsiteY9" fmla="*/ 3281910 h 3885853"/>
              <a:gd name="connsiteX10" fmla="*/ 4908386 w 5065097"/>
              <a:gd name="connsiteY10" fmla="*/ 3476562 h 3885853"/>
              <a:gd name="connsiteX11" fmla="*/ 4902444 w 5065097"/>
              <a:gd name="connsiteY11" fmla="*/ 3480940 h 3885853"/>
              <a:gd name="connsiteX12" fmla="*/ 4819819 w 5065097"/>
              <a:gd name="connsiteY12" fmla="*/ 3539901 h 3885853"/>
              <a:gd name="connsiteX13" fmla="*/ 4735804 w 5065097"/>
              <a:gd name="connsiteY13" fmla="*/ 3804925 h 3885853"/>
              <a:gd name="connsiteX14" fmla="*/ 4229604 w 5065097"/>
              <a:gd name="connsiteY14" fmla="*/ 3851522 h 3885853"/>
              <a:gd name="connsiteX15" fmla="*/ 904564 w 5065097"/>
              <a:gd name="connsiteY15" fmla="*/ 3793288 h 3885853"/>
              <a:gd name="connsiteX16" fmla="*/ 451805 w 5065097"/>
              <a:gd name="connsiteY16" fmla="*/ 3738960 h 3885853"/>
              <a:gd name="connsiteX17" fmla="*/ 417467 w 5065097"/>
              <a:gd name="connsiteY17" fmla="*/ 3743134 h 3885853"/>
              <a:gd name="connsiteX18" fmla="*/ 47039 w 5065097"/>
              <a:gd name="connsiteY18" fmla="*/ 3447046 h 3885853"/>
              <a:gd name="connsiteX19" fmla="*/ 38763 w 5065097"/>
              <a:gd name="connsiteY19" fmla="*/ 3414896 h 3885853"/>
              <a:gd name="connsiteX20" fmla="*/ 28376 w 5065097"/>
              <a:gd name="connsiteY20" fmla="*/ 3388641 h 3885853"/>
              <a:gd name="connsiteX21" fmla="*/ 14642 w 5065097"/>
              <a:gd name="connsiteY21" fmla="*/ 2681940 h 3885853"/>
              <a:gd name="connsiteX22" fmla="*/ 141525 w 5065097"/>
              <a:gd name="connsiteY22" fmla="*/ 1290513 h 3885853"/>
              <a:gd name="connsiteX23" fmla="*/ 968842 w 5065097"/>
              <a:gd name="connsiteY23" fmla="*/ 590018 h 3885853"/>
              <a:gd name="connsiteX24" fmla="*/ 986774 w 5065097"/>
              <a:gd name="connsiteY24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902444 w 5065097"/>
              <a:gd name="connsiteY10" fmla="*/ 3480940 h 3885853"/>
              <a:gd name="connsiteX11" fmla="*/ 4819819 w 5065097"/>
              <a:gd name="connsiteY11" fmla="*/ 3539901 h 3885853"/>
              <a:gd name="connsiteX12" fmla="*/ 4735804 w 5065097"/>
              <a:gd name="connsiteY12" fmla="*/ 3804925 h 3885853"/>
              <a:gd name="connsiteX13" fmla="*/ 4229604 w 5065097"/>
              <a:gd name="connsiteY13" fmla="*/ 3851522 h 3885853"/>
              <a:gd name="connsiteX14" fmla="*/ 904564 w 5065097"/>
              <a:gd name="connsiteY14" fmla="*/ 3793288 h 3885853"/>
              <a:gd name="connsiteX15" fmla="*/ 451805 w 5065097"/>
              <a:gd name="connsiteY15" fmla="*/ 3738960 h 3885853"/>
              <a:gd name="connsiteX16" fmla="*/ 417467 w 5065097"/>
              <a:gd name="connsiteY16" fmla="*/ 3743134 h 3885853"/>
              <a:gd name="connsiteX17" fmla="*/ 47039 w 5065097"/>
              <a:gd name="connsiteY17" fmla="*/ 3447046 h 3885853"/>
              <a:gd name="connsiteX18" fmla="*/ 38763 w 5065097"/>
              <a:gd name="connsiteY18" fmla="*/ 3414896 h 3885853"/>
              <a:gd name="connsiteX19" fmla="*/ 28376 w 5065097"/>
              <a:gd name="connsiteY19" fmla="*/ 3388641 h 3885853"/>
              <a:gd name="connsiteX20" fmla="*/ 14642 w 5065097"/>
              <a:gd name="connsiteY20" fmla="*/ 2681940 h 3885853"/>
              <a:gd name="connsiteX21" fmla="*/ 141525 w 5065097"/>
              <a:gd name="connsiteY21" fmla="*/ 1290513 h 3885853"/>
              <a:gd name="connsiteX22" fmla="*/ 968842 w 5065097"/>
              <a:gd name="connsiteY22" fmla="*/ 590018 h 3885853"/>
              <a:gd name="connsiteX23" fmla="*/ 986774 w 5065097"/>
              <a:gd name="connsiteY23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819819 w 5065097"/>
              <a:gd name="connsiteY10" fmla="*/ 3539901 h 3885853"/>
              <a:gd name="connsiteX11" fmla="*/ 4735804 w 5065097"/>
              <a:gd name="connsiteY11" fmla="*/ 3804925 h 3885853"/>
              <a:gd name="connsiteX12" fmla="*/ 4229604 w 5065097"/>
              <a:gd name="connsiteY12" fmla="*/ 3851522 h 3885853"/>
              <a:gd name="connsiteX13" fmla="*/ 904564 w 5065097"/>
              <a:gd name="connsiteY13" fmla="*/ 3793288 h 3885853"/>
              <a:gd name="connsiteX14" fmla="*/ 451805 w 5065097"/>
              <a:gd name="connsiteY14" fmla="*/ 3738960 h 3885853"/>
              <a:gd name="connsiteX15" fmla="*/ 417467 w 5065097"/>
              <a:gd name="connsiteY15" fmla="*/ 3743134 h 3885853"/>
              <a:gd name="connsiteX16" fmla="*/ 47039 w 5065097"/>
              <a:gd name="connsiteY16" fmla="*/ 3447046 h 3885853"/>
              <a:gd name="connsiteX17" fmla="*/ 38763 w 5065097"/>
              <a:gd name="connsiteY17" fmla="*/ 3414896 h 3885853"/>
              <a:gd name="connsiteX18" fmla="*/ 28376 w 5065097"/>
              <a:gd name="connsiteY18" fmla="*/ 3388641 h 3885853"/>
              <a:gd name="connsiteX19" fmla="*/ 14642 w 5065097"/>
              <a:gd name="connsiteY19" fmla="*/ 2681940 h 3885853"/>
              <a:gd name="connsiteX20" fmla="*/ 141525 w 5065097"/>
              <a:gd name="connsiteY20" fmla="*/ 1290513 h 3885853"/>
              <a:gd name="connsiteX21" fmla="*/ 968842 w 5065097"/>
              <a:gd name="connsiteY21" fmla="*/ 590018 h 3885853"/>
              <a:gd name="connsiteX22" fmla="*/ 986774 w 5065097"/>
              <a:gd name="connsiteY22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819819 w 5065543"/>
              <a:gd name="connsiteY9" fmla="*/ 3539901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993239 w 5065543"/>
              <a:gd name="connsiteY9" fmla="*/ 3784266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735804 w 5065543"/>
              <a:gd name="connsiteY9" fmla="*/ 3804925 h 3885853"/>
              <a:gd name="connsiteX10" fmla="*/ 4229604 w 5065543"/>
              <a:gd name="connsiteY10" fmla="*/ 3851522 h 3885853"/>
              <a:gd name="connsiteX11" fmla="*/ 904564 w 5065543"/>
              <a:gd name="connsiteY11" fmla="*/ 3793288 h 3885853"/>
              <a:gd name="connsiteX12" fmla="*/ 451805 w 5065543"/>
              <a:gd name="connsiteY12" fmla="*/ 3738960 h 3885853"/>
              <a:gd name="connsiteX13" fmla="*/ 417467 w 5065543"/>
              <a:gd name="connsiteY13" fmla="*/ 3743134 h 3885853"/>
              <a:gd name="connsiteX14" fmla="*/ 47039 w 5065543"/>
              <a:gd name="connsiteY14" fmla="*/ 3447046 h 3885853"/>
              <a:gd name="connsiteX15" fmla="*/ 38763 w 5065543"/>
              <a:gd name="connsiteY15" fmla="*/ 3414896 h 3885853"/>
              <a:gd name="connsiteX16" fmla="*/ 28376 w 5065543"/>
              <a:gd name="connsiteY16" fmla="*/ 3388641 h 3885853"/>
              <a:gd name="connsiteX17" fmla="*/ 14642 w 5065543"/>
              <a:gd name="connsiteY17" fmla="*/ 2681940 h 3885853"/>
              <a:gd name="connsiteX18" fmla="*/ 141525 w 5065543"/>
              <a:gd name="connsiteY18" fmla="*/ 1290513 h 3885853"/>
              <a:gd name="connsiteX19" fmla="*/ 968842 w 5065543"/>
              <a:gd name="connsiteY19" fmla="*/ 590018 h 3885853"/>
              <a:gd name="connsiteX20" fmla="*/ 986774 w 5065543"/>
              <a:gd name="connsiteY20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4993239 w 5065543"/>
              <a:gd name="connsiteY7" fmla="*/ 3784266 h 3885853"/>
              <a:gd name="connsiteX8" fmla="*/ 4229604 w 5065543"/>
              <a:gd name="connsiteY8" fmla="*/ 3851522 h 3885853"/>
              <a:gd name="connsiteX9" fmla="*/ 904564 w 5065543"/>
              <a:gd name="connsiteY9" fmla="*/ 3793288 h 3885853"/>
              <a:gd name="connsiteX10" fmla="*/ 451805 w 5065543"/>
              <a:gd name="connsiteY10" fmla="*/ 3738960 h 3885853"/>
              <a:gd name="connsiteX11" fmla="*/ 417467 w 5065543"/>
              <a:gd name="connsiteY11" fmla="*/ 3743134 h 3885853"/>
              <a:gd name="connsiteX12" fmla="*/ 47039 w 5065543"/>
              <a:gd name="connsiteY12" fmla="*/ 3447046 h 3885853"/>
              <a:gd name="connsiteX13" fmla="*/ 38763 w 5065543"/>
              <a:gd name="connsiteY13" fmla="*/ 3414896 h 3885853"/>
              <a:gd name="connsiteX14" fmla="*/ 28376 w 5065543"/>
              <a:gd name="connsiteY14" fmla="*/ 3388641 h 3885853"/>
              <a:gd name="connsiteX15" fmla="*/ 14642 w 5065543"/>
              <a:gd name="connsiteY15" fmla="*/ 2681940 h 3885853"/>
              <a:gd name="connsiteX16" fmla="*/ 141525 w 5065543"/>
              <a:gd name="connsiteY16" fmla="*/ 1290513 h 3885853"/>
              <a:gd name="connsiteX17" fmla="*/ 968842 w 5065543"/>
              <a:gd name="connsiteY17" fmla="*/ 590018 h 3885853"/>
              <a:gd name="connsiteX18" fmla="*/ 986774 w 5065543"/>
              <a:gd name="connsiteY18" fmla="*/ 0 h 3885853"/>
              <a:gd name="connsiteX0" fmla="*/ 986774 w 5073884"/>
              <a:gd name="connsiteY0" fmla="*/ 0 h 3885853"/>
              <a:gd name="connsiteX1" fmla="*/ 1598492 w 5073884"/>
              <a:gd name="connsiteY1" fmla="*/ 571743 h 3885853"/>
              <a:gd name="connsiteX2" fmla="*/ 4623587 w 5073884"/>
              <a:gd name="connsiteY2" fmla="*/ 815032 h 3885853"/>
              <a:gd name="connsiteX3" fmla="*/ 5045794 w 5073884"/>
              <a:gd name="connsiteY3" fmla="*/ 2583837 h 3885853"/>
              <a:gd name="connsiteX4" fmla="*/ 5065097 w 5073884"/>
              <a:gd name="connsiteY4" fmla="*/ 3007422 h 3885853"/>
              <a:gd name="connsiteX5" fmla="*/ 5059336 w 5073884"/>
              <a:gd name="connsiteY5" fmla="*/ 3165214 h 3885853"/>
              <a:gd name="connsiteX6" fmla="*/ 4993239 w 5073884"/>
              <a:gd name="connsiteY6" fmla="*/ 3784266 h 3885853"/>
              <a:gd name="connsiteX7" fmla="*/ 4229604 w 5073884"/>
              <a:gd name="connsiteY7" fmla="*/ 3851522 h 3885853"/>
              <a:gd name="connsiteX8" fmla="*/ 904564 w 5073884"/>
              <a:gd name="connsiteY8" fmla="*/ 3793288 h 3885853"/>
              <a:gd name="connsiteX9" fmla="*/ 451805 w 5073884"/>
              <a:gd name="connsiteY9" fmla="*/ 3738960 h 3885853"/>
              <a:gd name="connsiteX10" fmla="*/ 417467 w 5073884"/>
              <a:gd name="connsiteY10" fmla="*/ 3743134 h 3885853"/>
              <a:gd name="connsiteX11" fmla="*/ 47039 w 5073884"/>
              <a:gd name="connsiteY11" fmla="*/ 3447046 h 3885853"/>
              <a:gd name="connsiteX12" fmla="*/ 38763 w 5073884"/>
              <a:gd name="connsiteY12" fmla="*/ 3414896 h 3885853"/>
              <a:gd name="connsiteX13" fmla="*/ 28376 w 5073884"/>
              <a:gd name="connsiteY13" fmla="*/ 3388641 h 3885853"/>
              <a:gd name="connsiteX14" fmla="*/ 14642 w 5073884"/>
              <a:gd name="connsiteY14" fmla="*/ 2681940 h 3885853"/>
              <a:gd name="connsiteX15" fmla="*/ 141525 w 5073884"/>
              <a:gd name="connsiteY15" fmla="*/ 1290513 h 3885853"/>
              <a:gd name="connsiteX16" fmla="*/ 968842 w 5073884"/>
              <a:gd name="connsiteY16" fmla="*/ 590018 h 3885853"/>
              <a:gd name="connsiteX17" fmla="*/ 986774 w 5073884"/>
              <a:gd name="connsiteY17" fmla="*/ 0 h 3885853"/>
              <a:gd name="connsiteX0" fmla="*/ 986774 w 5078114"/>
              <a:gd name="connsiteY0" fmla="*/ 0 h 3885853"/>
              <a:gd name="connsiteX1" fmla="*/ 1598492 w 5078114"/>
              <a:gd name="connsiteY1" fmla="*/ 571743 h 3885853"/>
              <a:gd name="connsiteX2" fmla="*/ 4623587 w 5078114"/>
              <a:gd name="connsiteY2" fmla="*/ 815032 h 3885853"/>
              <a:gd name="connsiteX3" fmla="*/ 5045794 w 5078114"/>
              <a:gd name="connsiteY3" fmla="*/ 2583837 h 3885853"/>
              <a:gd name="connsiteX4" fmla="*/ 5065097 w 5078114"/>
              <a:gd name="connsiteY4" fmla="*/ 3007422 h 3885853"/>
              <a:gd name="connsiteX5" fmla="*/ 4993239 w 5078114"/>
              <a:gd name="connsiteY5" fmla="*/ 3784266 h 3885853"/>
              <a:gd name="connsiteX6" fmla="*/ 4229604 w 5078114"/>
              <a:gd name="connsiteY6" fmla="*/ 3851522 h 3885853"/>
              <a:gd name="connsiteX7" fmla="*/ 904564 w 5078114"/>
              <a:gd name="connsiteY7" fmla="*/ 3793288 h 3885853"/>
              <a:gd name="connsiteX8" fmla="*/ 451805 w 5078114"/>
              <a:gd name="connsiteY8" fmla="*/ 3738960 h 3885853"/>
              <a:gd name="connsiteX9" fmla="*/ 417467 w 5078114"/>
              <a:gd name="connsiteY9" fmla="*/ 3743134 h 3885853"/>
              <a:gd name="connsiteX10" fmla="*/ 47039 w 5078114"/>
              <a:gd name="connsiteY10" fmla="*/ 3447046 h 3885853"/>
              <a:gd name="connsiteX11" fmla="*/ 38763 w 5078114"/>
              <a:gd name="connsiteY11" fmla="*/ 3414896 h 3885853"/>
              <a:gd name="connsiteX12" fmla="*/ 28376 w 5078114"/>
              <a:gd name="connsiteY12" fmla="*/ 3388641 h 3885853"/>
              <a:gd name="connsiteX13" fmla="*/ 14642 w 5078114"/>
              <a:gd name="connsiteY13" fmla="*/ 2681940 h 3885853"/>
              <a:gd name="connsiteX14" fmla="*/ 141525 w 5078114"/>
              <a:gd name="connsiteY14" fmla="*/ 1290513 h 3885853"/>
              <a:gd name="connsiteX15" fmla="*/ 968842 w 5078114"/>
              <a:gd name="connsiteY15" fmla="*/ 590018 h 3885853"/>
              <a:gd name="connsiteX16" fmla="*/ 986774 w 5078114"/>
              <a:gd name="connsiteY16" fmla="*/ 0 h 3885853"/>
              <a:gd name="connsiteX0" fmla="*/ 986774 w 5094085"/>
              <a:gd name="connsiteY0" fmla="*/ 0 h 3885853"/>
              <a:gd name="connsiteX1" fmla="*/ 1598492 w 5094085"/>
              <a:gd name="connsiteY1" fmla="*/ 571743 h 3885853"/>
              <a:gd name="connsiteX2" fmla="*/ 4623587 w 5094085"/>
              <a:gd name="connsiteY2" fmla="*/ 815032 h 3885853"/>
              <a:gd name="connsiteX3" fmla="*/ 5045794 w 5094085"/>
              <a:gd name="connsiteY3" fmla="*/ 2583837 h 3885853"/>
              <a:gd name="connsiteX4" fmla="*/ 4993239 w 5094085"/>
              <a:gd name="connsiteY4" fmla="*/ 3784266 h 3885853"/>
              <a:gd name="connsiteX5" fmla="*/ 4229604 w 5094085"/>
              <a:gd name="connsiteY5" fmla="*/ 3851522 h 3885853"/>
              <a:gd name="connsiteX6" fmla="*/ 904564 w 5094085"/>
              <a:gd name="connsiteY6" fmla="*/ 3793288 h 3885853"/>
              <a:gd name="connsiteX7" fmla="*/ 451805 w 5094085"/>
              <a:gd name="connsiteY7" fmla="*/ 3738960 h 3885853"/>
              <a:gd name="connsiteX8" fmla="*/ 417467 w 5094085"/>
              <a:gd name="connsiteY8" fmla="*/ 3743134 h 3885853"/>
              <a:gd name="connsiteX9" fmla="*/ 47039 w 5094085"/>
              <a:gd name="connsiteY9" fmla="*/ 3447046 h 3885853"/>
              <a:gd name="connsiteX10" fmla="*/ 38763 w 5094085"/>
              <a:gd name="connsiteY10" fmla="*/ 3414896 h 3885853"/>
              <a:gd name="connsiteX11" fmla="*/ 28376 w 5094085"/>
              <a:gd name="connsiteY11" fmla="*/ 3388641 h 3885853"/>
              <a:gd name="connsiteX12" fmla="*/ 14642 w 5094085"/>
              <a:gd name="connsiteY12" fmla="*/ 2681940 h 3885853"/>
              <a:gd name="connsiteX13" fmla="*/ 141525 w 5094085"/>
              <a:gd name="connsiteY13" fmla="*/ 1290513 h 3885853"/>
              <a:gd name="connsiteX14" fmla="*/ 968842 w 5094085"/>
              <a:gd name="connsiteY14" fmla="*/ 590018 h 3885853"/>
              <a:gd name="connsiteX15" fmla="*/ 986774 w 5094085"/>
              <a:gd name="connsiteY15" fmla="*/ 0 h 3885853"/>
              <a:gd name="connsiteX0" fmla="*/ 986774 w 5062386"/>
              <a:gd name="connsiteY0" fmla="*/ 0 h 3895361"/>
              <a:gd name="connsiteX1" fmla="*/ 1598492 w 5062386"/>
              <a:gd name="connsiteY1" fmla="*/ 571743 h 3895361"/>
              <a:gd name="connsiteX2" fmla="*/ 4623587 w 5062386"/>
              <a:gd name="connsiteY2" fmla="*/ 815032 h 3895361"/>
              <a:gd name="connsiteX3" fmla="*/ 5045794 w 5062386"/>
              <a:gd name="connsiteY3" fmla="*/ 2583837 h 3895361"/>
              <a:gd name="connsiteX4" fmla="*/ 4851350 w 5062386"/>
              <a:gd name="connsiteY4" fmla="*/ 3634494 h 3895361"/>
              <a:gd name="connsiteX5" fmla="*/ 4229604 w 5062386"/>
              <a:gd name="connsiteY5" fmla="*/ 3851522 h 3895361"/>
              <a:gd name="connsiteX6" fmla="*/ 904564 w 5062386"/>
              <a:gd name="connsiteY6" fmla="*/ 3793288 h 3895361"/>
              <a:gd name="connsiteX7" fmla="*/ 451805 w 5062386"/>
              <a:gd name="connsiteY7" fmla="*/ 3738960 h 3895361"/>
              <a:gd name="connsiteX8" fmla="*/ 417467 w 5062386"/>
              <a:gd name="connsiteY8" fmla="*/ 3743134 h 3895361"/>
              <a:gd name="connsiteX9" fmla="*/ 47039 w 5062386"/>
              <a:gd name="connsiteY9" fmla="*/ 3447046 h 3895361"/>
              <a:gd name="connsiteX10" fmla="*/ 38763 w 5062386"/>
              <a:gd name="connsiteY10" fmla="*/ 3414896 h 3895361"/>
              <a:gd name="connsiteX11" fmla="*/ 28376 w 5062386"/>
              <a:gd name="connsiteY11" fmla="*/ 3388641 h 3895361"/>
              <a:gd name="connsiteX12" fmla="*/ 14642 w 5062386"/>
              <a:gd name="connsiteY12" fmla="*/ 2681940 h 3895361"/>
              <a:gd name="connsiteX13" fmla="*/ 141525 w 5062386"/>
              <a:gd name="connsiteY13" fmla="*/ 1290513 h 3895361"/>
              <a:gd name="connsiteX14" fmla="*/ 968842 w 5062386"/>
              <a:gd name="connsiteY14" fmla="*/ 590018 h 3895361"/>
              <a:gd name="connsiteX15" fmla="*/ 986774 w 5062386"/>
              <a:gd name="connsiteY15" fmla="*/ 0 h 3895361"/>
              <a:gd name="connsiteX0" fmla="*/ 986774 w 5051609"/>
              <a:gd name="connsiteY0" fmla="*/ 0 h 3895361"/>
              <a:gd name="connsiteX1" fmla="*/ 1598492 w 5051609"/>
              <a:gd name="connsiteY1" fmla="*/ 571743 h 3895361"/>
              <a:gd name="connsiteX2" fmla="*/ 4623587 w 5051609"/>
              <a:gd name="connsiteY2" fmla="*/ 815032 h 3895361"/>
              <a:gd name="connsiteX3" fmla="*/ 5045794 w 5051609"/>
              <a:gd name="connsiteY3" fmla="*/ 2583837 h 3895361"/>
              <a:gd name="connsiteX4" fmla="*/ 4851350 w 5051609"/>
              <a:gd name="connsiteY4" fmla="*/ 3634494 h 3895361"/>
              <a:gd name="connsiteX5" fmla="*/ 4229604 w 5051609"/>
              <a:gd name="connsiteY5" fmla="*/ 3851522 h 3895361"/>
              <a:gd name="connsiteX6" fmla="*/ 904564 w 5051609"/>
              <a:gd name="connsiteY6" fmla="*/ 3793288 h 3895361"/>
              <a:gd name="connsiteX7" fmla="*/ 451805 w 5051609"/>
              <a:gd name="connsiteY7" fmla="*/ 3738960 h 3895361"/>
              <a:gd name="connsiteX8" fmla="*/ 417467 w 5051609"/>
              <a:gd name="connsiteY8" fmla="*/ 3743134 h 3895361"/>
              <a:gd name="connsiteX9" fmla="*/ 47039 w 5051609"/>
              <a:gd name="connsiteY9" fmla="*/ 3447046 h 3895361"/>
              <a:gd name="connsiteX10" fmla="*/ 38763 w 5051609"/>
              <a:gd name="connsiteY10" fmla="*/ 3414896 h 3895361"/>
              <a:gd name="connsiteX11" fmla="*/ 28376 w 5051609"/>
              <a:gd name="connsiteY11" fmla="*/ 3388641 h 3895361"/>
              <a:gd name="connsiteX12" fmla="*/ 14642 w 5051609"/>
              <a:gd name="connsiteY12" fmla="*/ 2681940 h 3895361"/>
              <a:gd name="connsiteX13" fmla="*/ 141525 w 5051609"/>
              <a:gd name="connsiteY13" fmla="*/ 1290513 h 3895361"/>
              <a:gd name="connsiteX14" fmla="*/ 968842 w 5051609"/>
              <a:gd name="connsiteY14" fmla="*/ 590018 h 3895361"/>
              <a:gd name="connsiteX15" fmla="*/ 986774 w 5051609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17467 w 5100973"/>
              <a:gd name="connsiteY8" fmla="*/ 3743134 h 4001096"/>
              <a:gd name="connsiteX9" fmla="*/ 47039 w 5100973"/>
              <a:gd name="connsiteY9" fmla="*/ 3447046 h 4001096"/>
              <a:gd name="connsiteX10" fmla="*/ 38763 w 5100973"/>
              <a:gd name="connsiteY10" fmla="*/ 3414896 h 4001096"/>
              <a:gd name="connsiteX11" fmla="*/ 28376 w 5100973"/>
              <a:gd name="connsiteY11" fmla="*/ 3388641 h 4001096"/>
              <a:gd name="connsiteX12" fmla="*/ 14642 w 5100973"/>
              <a:gd name="connsiteY12" fmla="*/ 2681940 h 4001096"/>
              <a:gd name="connsiteX13" fmla="*/ 141525 w 5100973"/>
              <a:gd name="connsiteY13" fmla="*/ 1290513 h 4001096"/>
              <a:gd name="connsiteX14" fmla="*/ 968842 w 5100973"/>
              <a:gd name="connsiteY14" fmla="*/ 590018 h 4001096"/>
              <a:gd name="connsiteX15" fmla="*/ 986774 w 5100973"/>
              <a:gd name="connsiteY15" fmla="*/ 0 h 4001096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7039 w 5100973"/>
              <a:gd name="connsiteY8" fmla="*/ 3447046 h 4001096"/>
              <a:gd name="connsiteX9" fmla="*/ 38763 w 5100973"/>
              <a:gd name="connsiteY9" fmla="*/ 3414896 h 4001096"/>
              <a:gd name="connsiteX10" fmla="*/ 28376 w 5100973"/>
              <a:gd name="connsiteY10" fmla="*/ 3388641 h 4001096"/>
              <a:gd name="connsiteX11" fmla="*/ 14642 w 5100973"/>
              <a:gd name="connsiteY11" fmla="*/ 2681940 h 4001096"/>
              <a:gd name="connsiteX12" fmla="*/ 141525 w 5100973"/>
              <a:gd name="connsiteY12" fmla="*/ 1290513 h 4001096"/>
              <a:gd name="connsiteX13" fmla="*/ 968842 w 5100973"/>
              <a:gd name="connsiteY13" fmla="*/ 590018 h 4001096"/>
              <a:gd name="connsiteX14" fmla="*/ 986774 w 5100973"/>
              <a:gd name="connsiteY14" fmla="*/ 0 h 4001096"/>
              <a:gd name="connsiteX0" fmla="*/ 984626 w 5098825"/>
              <a:gd name="connsiteY0" fmla="*/ 0 h 4001096"/>
              <a:gd name="connsiteX1" fmla="*/ 1596344 w 5098825"/>
              <a:gd name="connsiteY1" fmla="*/ 571743 h 4001096"/>
              <a:gd name="connsiteX2" fmla="*/ 4621439 w 5098825"/>
              <a:gd name="connsiteY2" fmla="*/ 815032 h 4001096"/>
              <a:gd name="connsiteX3" fmla="*/ 5098825 w 5098825"/>
              <a:gd name="connsiteY3" fmla="*/ 2118754 h 4001096"/>
              <a:gd name="connsiteX4" fmla="*/ 4849202 w 5098825"/>
              <a:gd name="connsiteY4" fmla="*/ 3634494 h 4001096"/>
              <a:gd name="connsiteX5" fmla="*/ 3793904 w 5098825"/>
              <a:gd name="connsiteY5" fmla="*/ 3985529 h 4001096"/>
              <a:gd name="connsiteX6" fmla="*/ 957596 w 5098825"/>
              <a:gd name="connsiteY6" fmla="*/ 3840584 h 4001096"/>
              <a:gd name="connsiteX7" fmla="*/ 449657 w 5098825"/>
              <a:gd name="connsiteY7" fmla="*/ 3738960 h 4001096"/>
              <a:gd name="connsiteX8" fmla="*/ 44891 w 5098825"/>
              <a:gd name="connsiteY8" fmla="*/ 3447046 h 4001096"/>
              <a:gd name="connsiteX9" fmla="*/ 36615 w 5098825"/>
              <a:gd name="connsiteY9" fmla="*/ 3414896 h 4001096"/>
              <a:gd name="connsiteX10" fmla="*/ 12494 w 5098825"/>
              <a:gd name="connsiteY10" fmla="*/ 2681940 h 4001096"/>
              <a:gd name="connsiteX11" fmla="*/ 139377 w 5098825"/>
              <a:gd name="connsiteY11" fmla="*/ 1290513 h 4001096"/>
              <a:gd name="connsiteX12" fmla="*/ 966694 w 5098825"/>
              <a:gd name="connsiteY12" fmla="*/ 590018 h 4001096"/>
              <a:gd name="connsiteX13" fmla="*/ 984626 w 5098825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44704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53375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437163 w 5086331"/>
              <a:gd name="connsiteY7" fmla="*/ 3738960 h 4001096"/>
              <a:gd name="connsiteX8" fmla="*/ 32397 w 5086331"/>
              <a:gd name="connsiteY8" fmla="*/ 3533756 h 4001096"/>
              <a:gd name="connsiteX9" fmla="*/ 0 w 5086331"/>
              <a:gd name="connsiteY9" fmla="*/ 2681940 h 4001096"/>
              <a:gd name="connsiteX10" fmla="*/ 126883 w 5086331"/>
              <a:gd name="connsiteY10" fmla="*/ 1290513 h 4001096"/>
              <a:gd name="connsiteX11" fmla="*/ 954200 w 5086331"/>
              <a:gd name="connsiteY11" fmla="*/ 590018 h 4001096"/>
              <a:gd name="connsiteX12" fmla="*/ 972132 w 5086331"/>
              <a:gd name="connsiteY12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1007316 w 5121515"/>
              <a:gd name="connsiteY0" fmla="*/ 0 h 4001096"/>
              <a:gd name="connsiteX1" fmla="*/ 1619034 w 5121515"/>
              <a:gd name="connsiteY1" fmla="*/ 571743 h 4001096"/>
              <a:gd name="connsiteX2" fmla="*/ 4644129 w 5121515"/>
              <a:gd name="connsiteY2" fmla="*/ 815032 h 4001096"/>
              <a:gd name="connsiteX3" fmla="*/ 5121515 w 5121515"/>
              <a:gd name="connsiteY3" fmla="*/ 2118754 h 4001096"/>
              <a:gd name="connsiteX4" fmla="*/ 4871892 w 5121515"/>
              <a:gd name="connsiteY4" fmla="*/ 3634494 h 4001096"/>
              <a:gd name="connsiteX5" fmla="*/ 3816594 w 5121515"/>
              <a:gd name="connsiteY5" fmla="*/ 3985529 h 4001096"/>
              <a:gd name="connsiteX6" fmla="*/ 980286 w 5121515"/>
              <a:gd name="connsiteY6" fmla="*/ 3840584 h 4001096"/>
              <a:gd name="connsiteX7" fmla="*/ 67581 w 5121515"/>
              <a:gd name="connsiteY7" fmla="*/ 3533756 h 4001096"/>
              <a:gd name="connsiteX8" fmla="*/ 35184 w 5121515"/>
              <a:gd name="connsiteY8" fmla="*/ 2681940 h 4001096"/>
              <a:gd name="connsiteX9" fmla="*/ 162067 w 5121515"/>
              <a:gd name="connsiteY9" fmla="*/ 1290513 h 4001096"/>
              <a:gd name="connsiteX10" fmla="*/ 989384 w 5121515"/>
              <a:gd name="connsiteY10" fmla="*/ 590018 h 4001096"/>
              <a:gd name="connsiteX11" fmla="*/ 1007316 w 5121515"/>
              <a:gd name="connsiteY11" fmla="*/ 0 h 4001096"/>
              <a:gd name="connsiteX0" fmla="*/ 1010370 w 5124569"/>
              <a:gd name="connsiteY0" fmla="*/ 0 h 4001096"/>
              <a:gd name="connsiteX1" fmla="*/ 1622088 w 5124569"/>
              <a:gd name="connsiteY1" fmla="*/ 571743 h 4001096"/>
              <a:gd name="connsiteX2" fmla="*/ 4647183 w 5124569"/>
              <a:gd name="connsiteY2" fmla="*/ 815032 h 4001096"/>
              <a:gd name="connsiteX3" fmla="*/ 5124569 w 5124569"/>
              <a:gd name="connsiteY3" fmla="*/ 2118754 h 4001096"/>
              <a:gd name="connsiteX4" fmla="*/ 4874946 w 5124569"/>
              <a:gd name="connsiteY4" fmla="*/ 3634494 h 4001096"/>
              <a:gd name="connsiteX5" fmla="*/ 3819648 w 5124569"/>
              <a:gd name="connsiteY5" fmla="*/ 3985529 h 4001096"/>
              <a:gd name="connsiteX6" fmla="*/ 983340 w 5124569"/>
              <a:gd name="connsiteY6" fmla="*/ 3840584 h 4001096"/>
              <a:gd name="connsiteX7" fmla="*/ 70635 w 5124569"/>
              <a:gd name="connsiteY7" fmla="*/ 3533756 h 4001096"/>
              <a:gd name="connsiteX8" fmla="*/ 165121 w 5124569"/>
              <a:gd name="connsiteY8" fmla="*/ 1290513 h 4001096"/>
              <a:gd name="connsiteX9" fmla="*/ 992438 w 5124569"/>
              <a:gd name="connsiteY9" fmla="*/ 590018 h 4001096"/>
              <a:gd name="connsiteX10" fmla="*/ 1010370 w 5124569"/>
              <a:gd name="connsiteY10" fmla="*/ 0 h 4001096"/>
              <a:gd name="connsiteX0" fmla="*/ 1004891 w 5119090"/>
              <a:gd name="connsiteY0" fmla="*/ 0 h 4001096"/>
              <a:gd name="connsiteX1" fmla="*/ 1616609 w 5119090"/>
              <a:gd name="connsiteY1" fmla="*/ 571743 h 4001096"/>
              <a:gd name="connsiteX2" fmla="*/ 4641704 w 5119090"/>
              <a:gd name="connsiteY2" fmla="*/ 815032 h 4001096"/>
              <a:gd name="connsiteX3" fmla="*/ 5119090 w 5119090"/>
              <a:gd name="connsiteY3" fmla="*/ 2118754 h 4001096"/>
              <a:gd name="connsiteX4" fmla="*/ 4869467 w 5119090"/>
              <a:gd name="connsiteY4" fmla="*/ 3634494 h 4001096"/>
              <a:gd name="connsiteX5" fmla="*/ 3814169 w 5119090"/>
              <a:gd name="connsiteY5" fmla="*/ 3985529 h 4001096"/>
              <a:gd name="connsiteX6" fmla="*/ 977861 w 5119090"/>
              <a:gd name="connsiteY6" fmla="*/ 3840584 h 4001096"/>
              <a:gd name="connsiteX7" fmla="*/ 73039 w 5119090"/>
              <a:gd name="connsiteY7" fmla="*/ 3313039 h 4001096"/>
              <a:gd name="connsiteX8" fmla="*/ 159642 w 5119090"/>
              <a:gd name="connsiteY8" fmla="*/ 1290513 h 4001096"/>
              <a:gd name="connsiteX9" fmla="*/ 986959 w 5119090"/>
              <a:gd name="connsiteY9" fmla="*/ 590018 h 4001096"/>
              <a:gd name="connsiteX10" fmla="*/ 1004891 w 5119090"/>
              <a:gd name="connsiteY10" fmla="*/ 0 h 4001096"/>
              <a:gd name="connsiteX0" fmla="*/ 1004891 w 5119090"/>
              <a:gd name="connsiteY0" fmla="*/ 0 h 4028919"/>
              <a:gd name="connsiteX1" fmla="*/ 1616609 w 5119090"/>
              <a:gd name="connsiteY1" fmla="*/ 571743 h 4028919"/>
              <a:gd name="connsiteX2" fmla="*/ 4641704 w 5119090"/>
              <a:gd name="connsiteY2" fmla="*/ 815032 h 4028919"/>
              <a:gd name="connsiteX3" fmla="*/ 5119090 w 5119090"/>
              <a:gd name="connsiteY3" fmla="*/ 2118754 h 4028919"/>
              <a:gd name="connsiteX4" fmla="*/ 4869467 w 5119090"/>
              <a:gd name="connsiteY4" fmla="*/ 3634494 h 4028919"/>
              <a:gd name="connsiteX5" fmla="*/ 3814169 w 5119090"/>
              <a:gd name="connsiteY5" fmla="*/ 3985529 h 4028919"/>
              <a:gd name="connsiteX6" fmla="*/ 977861 w 5119090"/>
              <a:gd name="connsiteY6" fmla="*/ 3911529 h 4028919"/>
              <a:gd name="connsiteX7" fmla="*/ 73039 w 5119090"/>
              <a:gd name="connsiteY7" fmla="*/ 3313039 h 4028919"/>
              <a:gd name="connsiteX8" fmla="*/ 159642 w 5119090"/>
              <a:gd name="connsiteY8" fmla="*/ 1290513 h 4028919"/>
              <a:gd name="connsiteX9" fmla="*/ 986959 w 5119090"/>
              <a:gd name="connsiteY9" fmla="*/ 590018 h 4028919"/>
              <a:gd name="connsiteX10" fmla="*/ 1004891 w 5119090"/>
              <a:gd name="connsiteY10" fmla="*/ 0 h 4028919"/>
              <a:gd name="connsiteX0" fmla="*/ 1004891 w 5119090"/>
              <a:gd name="connsiteY0" fmla="*/ 0 h 4142676"/>
              <a:gd name="connsiteX1" fmla="*/ 1616609 w 5119090"/>
              <a:gd name="connsiteY1" fmla="*/ 571743 h 4142676"/>
              <a:gd name="connsiteX2" fmla="*/ 4641704 w 5119090"/>
              <a:gd name="connsiteY2" fmla="*/ 815032 h 4142676"/>
              <a:gd name="connsiteX3" fmla="*/ 5119090 w 5119090"/>
              <a:gd name="connsiteY3" fmla="*/ 2118754 h 4142676"/>
              <a:gd name="connsiteX4" fmla="*/ 4869467 w 5119090"/>
              <a:gd name="connsiteY4" fmla="*/ 3634494 h 4142676"/>
              <a:gd name="connsiteX5" fmla="*/ 3575630 w 5119090"/>
              <a:gd name="connsiteY5" fmla="*/ 4131303 h 4142676"/>
              <a:gd name="connsiteX6" fmla="*/ 977861 w 5119090"/>
              <a:gd name="connsiteY6" fmla="*/ 3911529 h 4142676"/>
              <a:gd name="connsiteX7" fmla="*/ 73039 w 5119090"/>
              <a:gd name="connsiteY7" fmla="*/ 3313039 h 4142676"/>
              <a:gd name="connsiteX8" fmla="*/ 159642 w 5119090"/>
              <a:gd name="connsiteY8" fmla="*/ 1290513 h 4142676"/>
              <a:gd name="connsiteX9" fmla="*/ 986959 w 5119090"/>
              <a:gd name="connsiteY9" fmla="*/ 590018 h 4142676"/>
              <a:gd name="connsiteX10" fmla="*/ 1004891 w 5119090"/>
              <a:gd name="connsiteY10" fmla="*/ 0 h 4142676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641704 w 5119090"/>
              <a:gd name="connsiteY2" fmla="*/ 815032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469426 w 5119090"/>
              <a:gd name="connsiteY2" fmla="*/ 735519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4986569"/>
              <a:gd name="connsiteY0" fmla="*/ 0 h 4145018"/>
              <a:gd name="connsiteX1" fmla="*/ 1616609 w 4986569"/>
              <a:gd name="connsiteY1" fmla="*/ 571743 h 4145018"/>
              <a:gd name="connsiteX2" fmla="*/ 4469426 w 4986569"/>
              <a:gd name="connsiteY2" fmla="*/ 735519 h 4145018"/>
              <a:gd name="connsiteX3" fmla="*/ 4986569 w 4986569"/>
              <a:gd name="connsiteY3" fmla="*/ 2118754 h 4145018"/>
              <a:gd name="connsiteX4" fmla="*/ 4736945 w 4986569"/>
              <a:gd name="connsiteY4" fmla="*/ 3594737 h 4145018"/>
              <a:gd name="connsiteX5" fmla="*/ 3575630 w 4986569"/>
              <a:gd name="connsiteY5" fmla="*/ 4131303 h 4145018"/>
              <a:gd name="connsiteX6" fmla="*/ 977861 w 4986569"/>
              <a:gd name="connsiteY6" fmla="*/ 3911529 h 4145018"/>
              <a:gd name="connsiteX7" fmla="*/ 73039 w 4986569"/>
              <a:gd name="connsiteY7" fmla="*/ 3313039 h 4145018"/>
              <a:gd name="connsiteX8" fmla="*/ 159642 w 4986569"/>
              <a:gd name="connsiteY8" fmla="*/ 1290513 h 4145018"/>
              <a:gd name="connsiteX9" fmla="*/ 986959 w 4986569"/>
              <a:gd name="connsiteY9" fmla="*/ 590018 h 4145018"/>
              <a:gd name="connsiteX10" fmla="*/ 1004891 w 4986569"/>
              <a:gd name="connsiteY10" fmla="*/ 0 h 4145018"/>
              <a:gd name="connsiteX0" fmla="*/ 1004891 w 4857980"/>
              <a:gd name="connsiteY0" fmla="*/ 0 h 4145018"/>
              <a:gd name="connsiteX1" fmla="*/ 1616609 w 4857980"/>
              <a:gd name="connsiteY1" fmla="*/ 571743 h 4145018"/>
              <a:gd name="connsiteX2" fmla="*/ 4469426 w 4857980"/>
              <a:gd name="connsiteY2" fmla="*/ 735519 h 4145018"/>
              <a:gd name="connsiteX3" fmla="*/ 4736945 w 4857980"/>
              <a:gd name="connsiteY3" fmla="*/ 3594737 h 4145018"/>
              <a:gd name="connsiteX4" fmla="*/ 3575630 w 4857980"/>
              <a:gd name="connsiteY4" fmla="*/ 4131303 h 4145018"/>
              <a:gd name="connsiteX5" fmla="*/ 977861 w 4857980"/>
              <a:gd name="connsiteY5" fmla="*/ 3911529 h 4145018"/>
              <a:gd name="connsiteX6" fmla="*/ 73039 w 4857980"/>
              <a:gd name="connsiteY6" fmla="*/ 3313039 h 4145018"/>
              <a:gd name="connsiteX7" fmla="*/ 159642 w 4857980"/>
              <a:gd name="connsiteY7" fmla="*/ 1290513 h 4145018"/>
              <a:gd name="connsiteX8" fmla="*/ 986959 w 4857980"/>
              <a:gd name="connsiteY8" fmla="*/ 590018 h 4145018"/>
              <a:gd name="connsiteX9" fmla="*/ 1004891 w 4857980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775276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907797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38286"/>
              <a:gd name="connsiteY0" fmla="*/ 0 h 4156705"/>
              <a:gd name="connsiteX1" fmla="*/ 1616609 w 4938286"/>
              <a:gd name="connsiteY1" fmla="*/ 571743 h 4156705"/>
              <a:gd name="connsiteX2" fmla="*/ 4641704 w 4938286"/>
              <a:gd name="connsiteY2" fmla="*/ 907797 h 4156705"/>
              <a:gd name="connsiteX3" fmla="*/ 4723693 w 4938286"/>
              <a:gd name="connsiteY3" fmla="*/ 3409206 h 4156705"/>
              <a:gd name="connsiteX4" fmla="*/ 3575630 w 4938286"/>
              <a:gd name="connsiteY4" fmla="*/ 4131303 h 4156705"/>
              <a:gd name="connsiteX5" fmla="*/ 977861 w 4938286"/>
              <a:gd name="connsiteY5" fmla="*/ 3911529 h 4156705"/>
              <a:gd name="connsiteX6" fmla="*/ 73039 w 4938286"/>
              <a:gd name="connsiteY6" fmla="*/ 3313039 h 4156705"/>
              <a:gd name="connsiteX7" fmla="*/ 159642 w 4938286"/>
              <a:gd name="connsiteY7" fmla="*/ 1290513 h 4156705"/>
              <a:gd name="connsiteX8" fmla="*/ 986959 w 4938286"/>
              <a:gd name="connsiteY8" fmla="*/ 590018 h 4156705"/>
              <a:gd name="connsiteX9" fmla="*/ 1004891 w 493828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907797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881293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38200"/>
              <a:gd name="connsiteY0" fmla="*/ 0 h 4156705"/>
              <a:gd name="connsiteX1" fmla="*/ 1616609 w 4938200"/>
              <a:gd name="connsiteY1" fmla="*/ 571743 h 4156705"/>
              <a:gd name="connsiteX2" fmla="*/ 4641704 w 4938200"/>
              <a:gd name="connsiteY2" fmla="*/ 881293 h 4156705"/>
              <a:gd name="connsiteX3" fmla="*/ 4723693 w 4938200"/>
              <a:gd name="connsiteY3" fmla="*/ 3409206 h 4156705"/>
              <a:gd name="connsiteX4" fmla="*/ 3575630 w 4938200"/>
              <a:gd name="connsiteY4" fmla="*/ 4131303 h 4156705"/>
              <a:gd name="connsiteX5" fmla="*/ 977861 w 4938200"/>
              <a:gd name="connsiteY5" fmla="*/ 3911529 h 4156705"/>
              <a:gd name="connsiteX6" fmla="*/ 73039 w 4938200"/>
              <a:gd name="connsiteY6" fmla="*/ 3313039 h 4156705"/>
              <a:gd name="connsiteX7" fmla="*/ 159642 w 4938200"/>
              <a:gd name="connsiteY7" fmla="*/ 1290513 h 4156705"/>
              <a:gd name="connsiteX8" fmla="*/ 986959 w 4938200"/>
              <a:gd name="connsiteY8" fmla="*/ 590018 h 4156705"/>
              <a:gd name="connsiteX9" fmla="*/ 1004891 w 4938200"/>
              <a:gd name="connsiteY9" fmla="*/ 0 h 4156705"/>
              <a:gd name="connsiteX0" fmla="*/ 1004891 w 4931243"/>
              <a:gd name="connsiteY0" fmla="*/ 0 h 4156705"/>
              <a:gd name="connsiteX1" fmla="*/ 1616609 w 4931243"/>
              <a:gd name="connsiteY1" fmla="*/ 571743 h 4156705"/>
              <a:gd name="connsiteX2" fmla="*/ 4628452 w 4931243"/>
              <a:gd name="connsiteY2" fmla="*/ 934302 h 4156705"/>
              <a:gd name="connsiteX3" fmla="*/ 4723693 w 4931243"/>
              <a:gd name="connsiteY3" fmla="*/ 3409206 h 4156705"/>
              <a:gd name="connsiteX4" fmla="*/ 3575630 w 4931243"/>
              <a:gd name="connsiteY4" fmla="*/ 4131303 h 4156705"/>
              <a:gd name="connsiteX5" fmla="*/ 977861 w 4931243"/>
              <a:gd name="connsiteY5" fmla="*/ 3911529 h 4156705"/>
              <a:gd name="connsiteX6" fmla="*/ 73039 w 4931243"/>
              <a:gd name="connsiteY6" fmla="*/ 3313039 h 4156705"/>
              <a:gd name="connsiteX7" fmla="*/ 159642 w 4931243"/>
              <a:gd name="connsiteY7" fmla="*/ 1290513 h 4156705"/>
              <a:gd name="connsiteX8" fmla="*/ 986959 w 4931243"/>
              <a:gd name="connsiteY8" fmla="*/ 590018 h 4156705"/>
              <a:gd name="connsiteX9" fmla="*/ 1004891 w 4931243"/>
              <a:gd name="connsiteY9" fmla="*/ 0 h 4156705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10726 w 4937078"/>
              <a:gd name="connsiteY0" fmla="*/ 0 h 4175448"/>
              <a:gd name="connsiteX1" fmla="*/ 1622444 w 4937078"/>
              <a:gd name="connsiteY1" fmla="*/ 571743 h 4175448"/>
              <a:gd name="connsiteX2" fmla="*/ 4634287 w 4937078"/>
              <a:gd name="connsiteY2" fmla="*/ 934302 h 4175448"/>
              <a:gd name="connsiteX3" fmla="*/ 4729528 w 4937078"/>
              <a:gd name="connsiteY3" fmla="*/ 3409206 h 4175448"/>
              <a:gd name="connsiteX4" fmla="*/ 3581465 w 4937078"/>
              <a:gd name="connsiteY4" fmla="*/ 4131303 h 4175448"/>
              <a:gd name="connsiteX5" fmla="*/ 864426 w 4937078"/>
              <a:gd name="connsiteY5" fmla="*/ 3991042 h 4175448"/>
              <a:gd name="connsiteX6" fmla="*/ 78874 w 4937078"/>
              <a:gd name="connsiteY6" fmla="*/ 3313039 h 4175448"/>
              <a:gd name="connsiteX7" fmla="*/ 165477 w 4937078"/>
              <a:gd name="connsiteY7" fmla="*/ 1290513 h 4175448"/>
              <a:gd name="connsiteX8" fmla="*/ 992794 w 4937078"/>
              <a:gd name="connsiteY8" fmla="*/ 590018 h 4175448"/>
              <a:gd name="connsiteX9" fmla="*/ 1010726 w 4937078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65242"/>
              <a:gd name="connsiteX1" fmla="*/ 1646266 w 4958820"/>
              <a:gd name="connsiteY1" fmla="*/ 574434 h 4165242"/>
              <a:gd name="connsiteX2" fmla="*/ 4631860 w 4958820"/>
              <a:gd name="connsiteY2" fmla="*/ 934302 h 4165242"/>
              <a:gd name="connsiteX3" fmla="*/ 4727101 w 4958820"/>
              <a:gd name="connsiteY3" fmla="*/ 3409206 h 4165242"/>
              <a:gd name="connsiteX4" fmla="*/ 3579038 w 4958820"/>
              <a:gd name="connsiteY4" fmla="*/ 4131303 h 4165242"/>
              <a:gd name="connsiteX5" fmla="*/ 964723 w 4958820"/>
              <a:gd name="connsiteY5" fmla="*/ 3953024 h 4165242"/>
              <a:gd name="connsiteX6" fmla="*/ 76447 w 4958820"/>
              <a:gd name="connsiteY6" fmla="*/ 3313039 h 4165242"/>
              <a:gd name="connsiteX7" fmla="*/ 163050 w 4958820"/>
              <a:gd name="connsiteY7" fmla="*/ 1290513 h 4165242"/>
              <a:gd name="connsiteX8" fmla="*/ 990367 w 4958820"/>
              <a:gd name="connsiteY8" fmla="*/ 590018 h 4165242"/>
              <a:gd name="connsiteX9" fmla="*/ 1008299 w 4958820"/>
              <a:gd name="connsiteY9" fmla="*/ 0 h 4165242"/>
              <a:gd name="connsiteX0" fmla="*/ 879400 w 4829921"/>
              <a:gd name="connsiteY0" fmla="*/ 0 h 4165244"/>
              <a:gd name="connsiteX1" fmla="*/ 1517367 w 4829921"/>
              <a:gd name="connsiteY1" fmla="*/ 574434 h 4165244"/>
              <a:gd name="connsiteX2" fmla="*/ 4502961 w 4829921"/>
              <a:gd name="connsiteY2" fmla="*/ 934302 h 4165244"/>
              <a:gd name="connsiteX3" fmla="*/ 4598202 w 4829921"/>
              <a:gd name="connsiteY3" fmla="*/ 3409206 h 4165244"/>
              <a:gd name="connsiteX4" fmla="*/ 3450139 w 4829921"/>
              <a:gd name="connsiteY4" fmla="*/ 4131303 h 4165244"/>
              <a:gd name="connsiteX5" fmla="*/ 835824 w 4829921"/>
              <a:gd name="connsiteY5" fmla="*/ 3953024 h 4165244"/>
              <a:gd name="connsiteX6" fmla="*/ 388743 w 4829921"/>
              <a:gd name="connsiteY6" fmla="*/ 3217428 h 4165244"/>
              <a:gd name="connsiteX7" fmla="*/ 34151 w 4829921"/>
              <a:gd name="connsiteY7" fmla="*/ 1290513 h 4165244"/>
              <a:gd name="connsiteX8" fmla="*/ 861468 w 4829921"/>
              <a:gd name="connsiteY8" fmla="*/ 590018 h 4165244"/>
              <a:gd name="connsiteX9" fmla="*/ 879400 w 4829921"/>
              <a:gd name="connsiteY9" fmla="*/ 0 h 4165244"/>
              <a:gd name="connsiteX0" fmla="*/ 879400 w 4829921"/>
              <a:gd name="connsiteY0" fmla="*/ 0 h 4138288"/>
              <a:gd name="connsiteX1" fmla="*/ 1517367 w 4829921"/>
              <a:gd name="connsiteY1" fmla="*/ 574434 h 4138288"/>
              <a:gd name="connsiteX2" fmla="*/ 4502961 w 4829921"/>
              <a:gd name="connsiteY2" fmla="*/ 934302 h 4138288"/>
              <a:gd name="connsiteX3" fmla="*/ 4598202 w 4829921"/>
              <a:gd name="connsiteY3" fmla="*/ 3409206 h 4138288"/>
              <a:gd name="connsiteX4" fmla="*/ 3450139 w 4829921"/>
              <a:gd name="connsiteY4" fmla="*/ 4131303 h 4138288"/>
              <a:gd name="connsiteX5" fmla="*/ 982153 w 4829921"/>
              <a:gd name="connsiteY5" fmla="*/ 3738143 h 4138288"/>
              <a:gd name="connsiteX6" fmla="*/ 388743 w 4829921"/>
              <a:gd name="connsiteY6" fmla="*/ 3217428 h 4138288"/>
              <a:gd name="connsiteX7" fmla="*/ 34151 w 4829921"/>
              <a:gd name="connsiteY7" fmla="*/ 1290513 h 4138288"/>
              <a:gd name="connsiteX8" fmla="*/ 861468 w 4829921"/>
              <a:gd name="connsiteY8" fmla="*/ 590018 h 4138288"/>
              <a:gd name="connsiteX9" fmla="*/ 879400 w 4829921"/>
              <a:gd name="connsiteY9" fmla="*/ 0 h 4138288"/>
              <a:gd name="connsiteX0" fmla="*/ 797965 w 4748486"/>
              <a:gd name="connsiteY0" fmla="*/ 0 h 4138290"/>
              <a:gd name="connsiteX1" fmla="*/ 1435932 w 4748486"/>
              <a:gd name="connsiteY1" fmla="*/ 574434 h 4138290"/>
              <a:gd name="connsiteX2" fmla="*/ 4421526 w 4748486"/>
              <a:gd name="connsiteY2" fmla="*/ 934302 h 4138290"/>
              <a:gd name="connsiteX3" fmla="*/ 4516767 w 4748486"/>
              <a:gd name="connsiteY3" fmla="*/ 3409206 h 4138290"/>
              <a:gd name="connsiteX4" fmla="*/ 3368704 w 4748486"/>
              <a:gd name="connsiteY4" fmla="*/ 4131303 h 4138290"/>
              <a:gd name="connsiteX5" fmla="*/ 900718 w 4748486"/>
              <a:gd name="connsiteY5" fmla="*/ 3738143 h 4138290"/>
              <a:gd name="connsiteX6" fmla="*/ 307308 w 4748486"/>
              <a:gd name="connsiteY6" fmla="*/ 3217428 h 4138290"/>
              <a:gd name="connsiteX7" fmla="*/ 42133 w 4748486"/>
              <a:gd name="connsiteY7" fmla="*/ 1485818 h 4138290"/>
              <a:gd name="connsiteX8" fmla="*/ 780033 w 4748486"/>
              <a:gd name="connsiteY8" fmla="*/ 590018 h 4138290"/>
              <a:gd name="connsiteX9" fmla="*/ 797965 w 4748486"/>
              <a:gd name="connsiteY9" fmla="*/ 0 h 4138290"/>
              <a:gd name="connsiteX0" fmla="*/ 816235 w 4766756"/>
              <a:gd name="connsiteY0" fmla="*/ 0 h 4138288"/>
              <a:gd name="connsiteX1" fmla="*/ 1454202 w 4766756"/>
              <a:gd name="connsiteY1" fmla="*/ 574434 h 4138288"/>
              <a:gd name="connsiteX2" fmla="*/ 4439796 w 4766756"/>
              <a:gd name="connsiteY2" fmla="*/ 934302 h 4138288"/>
              <a:gd name="connsiteX3" fmla="*/ 4535037 w 4766756"/>
              <a:gd name="connsiteY3" fmla="*/ 3409206 h 4138288"/>
              <a:gd name="connsiteX4" fmla="*/ 3386974 w 4766756"/>
              <a:gd name="connsiteY4" fmla="*/ 4131303 h 4138288"/>
              <a:gd name="connsiteX5" fmla="*/ 918988 w 4766756"/>
              <a:gd name="connsiteY5" fmla="*/ 3738143 h 4138288"/>
              <a:gd name="connsiteX6" fmla="*/ 205861 w 4766756"/>
              <a:gd name="connsiteY6" fmla="*/ 2965662 h 4138288"/>
              <a:gd name="connsiteX7" fmla="*/ 60403 w 4766756"/>
              <a:gd name="connsiteY7" fmla="*/ 1485818 h 4138288"/>
              <a:gd name="connsiteX8" fmla="*/ 798303 w 4766756"/>
              <a:gd name="connsiteY8" fmla="*/ 590018 h 4138288"/>
              <a:gd name="connsiteX9" fmla="*/ 816235 w 4766756"/>
              <a:gd name="connsiteY9" fmla="*/ 0 h 4138288"/>
              <a:gd name="connsiteX0" fmla="*/ 816235 w 4622539"/>
              <a:gd name="connsiteY0" fmla="*/ 0 h 4138290"/>
              <a:gd name="connsiteX1" fmla="*/ 1454202 w 4622539"/>
              <a:gd name="connsiteY1" fmla="*/ 574434 h 4138290"/>
              <a:gd name="connsiteX2" fmla="*/ 4015228 w 4622539"/>
              <a:gd name="connsiteY2" fmla="*/ 1032218 h 4138290"/>
              <a:gd name="connsiteX3" fmla="*/ 4535037 w 4622539"/>
              <a:gd name="connsiteY3" fmla="*/ 3409206 h 4138290"/>
              <a:gd name="connsiteX4" fmla="*/ 3386974 w 4622539"/>
              <a:gd name="connsiteY4" fmla="*/ 4131303 h 4138290"/>
              <a:gd name="connsiteX5" fmla="*/ 918988 w 4622539"/>
              <a:gd name="connsiteY5" fmla="*/ 3738143 h 4138290"/>
              <a:gd name="connsiteX6" fmla="*/ 205861 w 4622539"/>
              <a:gd name="connsiteY6" fmla="*/ 2965662 h 4138290"/>
              <a:gd name="connsiteX7" fmla="*/ 60403 w 4622539"/>
              <a:gd name="connsiteY7" fmla="*/ 1485818 h 4138290"/>
              <a:gd name="connsiteX8" fmla="*/ 798303 w 4622539"/>
              <a:gd name="connsiteY8" fmla="*/ 590018 h 4138290"/>
              <a:gd name="connsiteX9" fmla="*/ 816235 w 4622539"/>
              <a:gd name="connsiteY9" fmla="*/ 0 h 4138290"/>
              <a:gd name="connsiteX0" fmla="*/ 816235 w 4622539"/>
              <a:gd name="connsiteY0" fmla="*/ 0 h 4132081"/>
              <a:gd name="connsiteX1" fmla="*/ 1454202 w 4622539"/>
              <a:gd name="connsiteY1" fmla="*/ 574434 h 4132081"/>
              <a:gd name="connsiteX2" fmla="*/ 4015228 w 4622539"/>
              <a:gd name="connsiteY2" fmla="*/ 1032218 h 4132081"/>
              <a:gd name="connsiteX3" fmla="*/ 4535037 w 4622539"/>
              <a:gd name="connsiteY3" fmla="*/ 3409206 h 4132081"/>
              <a:gd name="connsiteX4" fmla="*/ 3152706 w 4622539"/>
              <a:gd name="connsiteY4" fmla="*/ 4124957 h 4132081"/>
              <a:gd name="connsiteX5" fmla="*/ 918988 w 4622539"/>
              <a:gd name="connsiteY5" fmla="*/ 3738143 h 4132081"/>
              <a:gd name="connsiteX6" fmla="*/ 205861 w 4622539"/>
              <a:gd name="connsiteY6" fmla="*/ 2965662 h 4132081"/>
              <a:gd name="connsiteX7" fmla="*/ 60403 w 4622539"/>
              <a:gd name="connsiteY7" fmla="*/ 1485818 h 4132081"/>
              <a:gd name="connsiteX8" fmla="*/ 798303 w 4622539"/>
              <a:gd name="connsiteY8" fmla="*/ 590018 h 4132081"/>
              <a:gd name="connsiteX9" fmla="*/ 816235 w 4622539"/>
              <a:gd name="connsiteY9" fmla="*/ 0 h 4132081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798303 w 4372994"/>
              <a:gd name="connsiteY8" fmla="*/ 59001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0336 w 4367095"/>
              <a:gd name="connsiteY0" fmla="*/ 0 h 4138222"/>
              <a:gd name="connsiteX1" fmla="*/ 1448303 w 4367095"/>
              <a:gd name="connsiteY1" fmla="*/ 574434 h 4138222"/>
              <a:gd name="connsiteX2" fmla="*/ 4009329 w 4367095"/>
              <a:gd name="connsiteY2" fmla="*/ 1032218 h 4138222"/>
              <a:gd name="connsiteX3" fmla="*/ 4202495 w 4367095"/>
              <a:gd name="connsiteY3" fmla="*/ 3259401 h 4138222"/>
              <a:gd name="connsiteX4" fmla="*/ 3146807 w 4367095"/>
              <a:gd name="connsiteY4" fmla="*/ 4124957 h 4138222"/>
              <a:gd name="connsiteX5" fmla="*/ 913089 w 4367095"/>
              <a:gd name="connsiteY5" fmla="*/ 3738143 h 4138222"/>
              <a:gd name="connsiteX6" fmla="*/ 199962 w 4367095"/>
              <a:gd name="connsiteY6" fmla="*/ 2965662 h 4138222"/>
              <a:gd name="connsiteX7" fmla="*/ 54504 w 4367095"/>
              <a:gd name="connsiteY7" fmla="*/ 1485818 h 4138222"/>
              <a:gd name="connsiteX8" fmla="*/ 892266 w 4367095"/>
              <a:gd name="connsiteY8" fmla="*/ 606258 h 4138222"/>
              <a:gd name="connsiteX9" fmla="*/ 810336 w 4367095"/>
              <a:gd name="connsiteY9" fmla="*/ 0 h 4138222"/>
              <a:gd name="connsiteX0" fmla="*/ 814639 w 4371398"/>
              <a:gd name="connsiteY0" fmla="*/ 0 h 4138224"/>
              <a:gd name="connsiteX1" fmla="*/ 1452606 w 4371398"/>
              <a:gd name="connsiteY1" fmla="*/ 574434 h 4138224"/>
              <a:gd name="connsiteX2" fmla="*/ 4013632 w 4371398"/>
              <a:gd name="connsiteY2" fmla="*/ 1032218 h 4138224"/>
              <a:gd name="connsiteX3" fmla="*/ 4206798 w 4371398"/>
              <a:gd name="connsiteY3" fmla="*/ 3259401 h 4138224"/>
              <a:gd name="connsiteX4" fmla="*/ 3151110 w 4371398"/>
              <a:gd name="connsiteY4" fmla="*/ 4124957 h 4138224"/>
              <a:gd name="connsiteX5" fmla="*/ 917392 w 4371398"/>
              <a:gd name="connsiteY5" fmla="*/ 3738143 h 4138224"/>
              <a:gd name="connsiteX6" fmla="*/ 184820 w 4371398"/>
              <a:gd name="connsiteY6" fmla="*/ 2971263 h 4138224"/>
              <a:gd name="connsiteX7" fmla="*/ 58807 w 4371398"/>
              <a:gd name="connsiteY7" fmla="*/ 1485818 h 4138224"/>
              <a:gd name="connsiteX8" fmla="*/ 896569 w 4371398"/>
              <a:gd name="connsiteY8" fmla="*/ 606258 h 4138224"/>
              <a:gd name="connsiteX9" fmla="*/ 814639 w 4371398"/>
              <a:gd name="connsiteY9" fmla="*/ 0 h 4138224"/>
              <a:gd name="connsiteX0" fmla="*/ 824982 w 4381741"/>
              <a:gd name="connsiteY0" fmla="*/ 0 h 4138222"/>
              <a:gd name="connsiteX1" fmla="*/ 1462949 w 4381741"/>
              <a:gd name="connsiteY1" fmla="*/ 574434 h 4138222"/>
              <a:gd name="connsiteX2" fmla="*/ 4023975 w 4381741"/>
              <a:gd name="connsiteY2" fmla="*/ 1032218 h 4138222"/>
              <a:gd name="connsiteX3" fmla="*/ 4217141 w 4381741"/>
              <a:gd name="connsiteY3" fmla="*/ 3259401 h 4138222"/>
              <a:gd name="connsiteX4" fmla="*/ 3161453 w 4381741"/>
              <a:gd name="connsiteY4" fmla="*/ 4124957 h 4138222"/>
              <a:gd name="connsiteX5" fmla="*/ 927735 w 4381741"/>
              <a:gd name="connsiteY5" fmla="*/ 3738143 h 4138222"/>
              <a:gd name="connsiteX6" fmla="*/ 195163 w 4381741"/>
              <a:gd name="connsiteY6" fmla="*/ 2971263 h 4138222"/>
              <a:gd name="connsiteX7" fmla="*/ 69150 w 4381741"/>
              <a:gd name="connsiteY7" fmla="*/ 1485818 h 4138222"/>
              <a:gd name="connsiteX8" fmla="*/ 906912 w 4381741"/>
              <a:gd name="connsiteY8" fmla="*/ 606258 h 4138222"/>
              <a:gd name="connsiteX9" fmla="*/ 824982 w 4381741"/>
              <a:gd name="connsiteY9" fmla="*/ 0 h 4138222"/>
              <a:gd name="connsiteX0" fmla="*/ 824982 w 4385632"/>
              <a:gd name="connsiteY0" fmla="*/ 0 h 4138224"/>
              <a:gd name="connsiteX1" fmla="*/ 1462949 w 4385632"/>
              <a:gd name="connsiteY1" fmla="*/ 574434 h 4138224"/>
              <a:gd name="connsiteX2" fmla="*/ 4023975 w 4385632"/>
              <a:gd name="connsiteY2" fmla="*/ 1032218 h 4138224"/>
              <a:gd name="connsiteX3" fmla="*/ 4217141 w 4385632"/>
              <a:gd name="connsiteY3" fmla="*/ 3259401 h 4138224"/>
              <a:gd name="connsiteX4" fmla="*/ 3161453 w 4385632"/>
              <a:gd name="connsiteY4" fmla="*/ 4124957 h 4138224"/>
              <a:gd name="connsiteX5" fmla="*/ 927735 w 4385632"/>
              <a:gd name="connsiteY5" fmla="*/ 3738143 h 4138224"/>
              <a:gd name="connsiteX6" fmla="*/ 195163 w 4385632"/>
              <a:gd name="connsiteY6" fmla="*/ 2971263 h 4138224"/>
              <a:gd name="connsiteX7" fmla="*/ 69150 w 4385632"/>
              <a:gd name="connsiteY7" fmla="*/ 1485818 h 4138224"/>
              <a:gd name="connsiteX8" fmla="*/ 906912 w 4385632"/>
              <a:gd name="connsiteY8" fmla="*/ 606258 h 4138224"/>
              <a:gd name="connsiteX9" fmla="*/ 824982 w 4385632"/>
              <a:gd name="connsiteY9" fmla="*/ 0 h 4138224"/>
              <a:gd name="connsiteX0" fmla="*/ 832223 w 4392873"/>
              <a:gd name="connsiteY0" fmla="*/ 0 h 4138222"/>
              <a:gd name="connsiteX1" fmla="*/ 1470190 w 4392873"/>
              <a:gd name="connsiteY1" fmla="*/ 574434 h 4138222"/>
              <a:gd name="connsiteX2" fmla="*/ 4031216 w 4392873"/>
              <a:gd name="connsiteY2" fmla="*/ 1032218 h 4138222"/>
              <a:gd name="connsiteX3" fmla="*/ 4224382 w 4392873"/>
              <a:gd name="connsiteY3" fmla="*/ 3259401 h 4138222"/>
              <a:gd name="connsiteX4" fmla="*/ 3168694 w 4392873"/>
              <a:gd name="connsiteY4" fmla="*/ 4124957 h 4138222"/>
              <a:gd name="connsiteX5" fmla="*/ 934976 w 4392873"/>
              <a:gd name="connsiteY5" fmla="*/ 3738143 h 4138222"/>
              <a:gd name="connsiteX6" fmla="*/ 179579 w 4392873"/>
              <a:gd name="connsiteY6" fmla="*/ 3046439 h 4138222"/>
              <a:gd name="connsiteX7" fmla="*/ 76391 w 4392873"/>
              <a:gd name="connsiteY7" fmla="*/ 1485818 h 4138222"/>
              <a:gd name="connsiteX8" fmla="*/ 914153 w 4392873"/>
              <a:gd name="connsiteY8" fmla="*/ 606258 h 4138222"/>
              <a:gd name="connsiteX9" fmla="*/ 832223 w 4392873"/>
              <a:gd name="connsiteY9" fmla="*/ 0 h 4138222"/>
              <a:gd name="connsiteX0" fmla="*/ 823971 w 4384621"/>
              <a:gd name="connsiteY0" fmla="*/ 0 h 4138224"/>
              <a:gd name="connsiteX1" fmla="*/ 1461938 w 4384621"/>
              <a:gd name="connsiteY1" fmla="*/ 574434 h 4138224"/>
              <a:gd name="connsiteX2" fmla="*/ 4022964 w 4384621"/>
              <a:gd name="connsiteY2" fmla="*/ 1032218 h 4138224"/>
              <a:gd name="connsiteX3" fmla="*/ 4216130 w 4384621"/>
              <a:gd name="connsiteY3" fmla="*/ 3259401 h 4138224"/>
              <a:gd name="connsiteX4" fmla="*/ 3160442 w 4384621"/>
              <a:gd name="connsiteY4" fmla="*/ 4124957 h 4138224"/>
              <a:gd name="connsiteX5" fmla="*/ 926724 w 4384621"/>
              <a:gd name="connsiteY5" fmla="*/ 3738143 h 4138224"/>
              <a:gd name="connsiteX6" fmla="*/ 171327 w 4384621"/>
              <a:gd name="connsiteY6" fmla="*/ 3046439 h 4138224"/>
              <a:gd name="connsiteX7" fmla="*/ 68139 w 4384621"/>
              <a:gd name="connsiteY7" fmla="*/ 1485818 h 4138224"/>
              <a:gd name="connsiteX8" fmla="*/ 905901 w 4384621"/>
              <a:gd name="connsiteY8" fmla="*/ 606258 h 4138224"/>
              <a:gd name="connsiteX9" fmla="*/ 823971 w 4384621"/>
              <a:gd name="connsiteY9" fmla="*/ 0 h 4138224"/>
              <a:gd name="connsiteX0" fmla="*/ 806189 w 4366839"/>
              <a:gd name="connsiteY0" fmla="*/ 0 h 4138222"/>
              <a:gd name="connsiteX1" fmla="*/ 1444156 w 4366839"/>
              <a:gd name="connsiteY1" fmla="*/ 574434 h 4138222"/>
              <a:gd name="connsiteX2" fmla="*/ 4005182 w 4366839"/>
              <a:gd name="connsiteY2" fmla="*/ 1032218 h 4138222"/>
              <a:gd name="connsiteX3" fmla="*/ 4198348 w 4366839"/>
              <a:gd name="connsiteY3" fmla="*/ 3259401 h 4138222"/>
              <a:gd name="connsiteX4" fmla="*/ 3142660 w 4366839"/>
              <a:gd name="connsiteY4" fmla="*/ 4124957 h 4138222"/>
              <a:gd name="connsiteX5" fmla="*/ 908942 w 4366839"/>
              <a:gd name="connsiteY5" fmla="*/ 3738143 h 4138222"/>
              <a:gd name="connsiteX6" fmla="*/ 153545 w 4366839"/>
              <a:gd name="connsiteY6" fmla="*/ 3046439 h 4138222"/>
              <a:gd name="connsiteX7" fmla="*/ 50357 w 4366839"/>
              <a:gd name="connsiteY7" fmla="*/ 1485818 h 4138222"/>
              <a:gd name="connsiteX8" fmla="*/ 888119 w 4366839"/>
              <a:gd name="connsiteY8" fmla="*/ 606258 h 4138222"/>
              <a:gd name="connsiteX9" fmla="*/ 806189 w 4366839"/>
              <a:gd name="connsiteY9" fmla="*/ 0 h 4138222"/>
              <a:gd name="connsiteX0" fmla="*/ 806189 w 4366839"/>
              <a:gd name="connsiteY0" fmla="*/ 0 h 4138224"/>
              <a:gd name="connsiteX1" fmla="*/ 1444156 w 4366839"/>
              <a:gd name="connsiteY1" fmla="*/ 574434 h 4138224"/>
              <a:gd name="connsiteX2" fmla="*/ 4005182 w 4366839"/>
              <a:gd name="connsiteY2" fmla="*/ 1032218 h 4138224"/>
              <a:gd name="connsiteX3" fmla="*/ 4198348 w 4366839"/>
              <a:gd name="connsiteY3" fmla="*/ 3259401 h 4138224"/>
              <a:gd name="connsiteX4" fmla="*/ 3142660 w 4366839"/>
              <a:gd name="connsiteY4" fmla="*/ 4124957 h 4138224"/>
              <a:gd name="connsiteX5" fmla="*/ 908942 w 4366839"/>
              <a:gd name="connsiteY5" fmla="*/ 3738143 h 4138224"/>
              <a:gd name="connsiteX6" fmla="*/ 153545 w 4366839"/>
              <a:gd name="connsiteY6" fmla="*/ 3046439 h 4138224"/>
              <a:gd name="connsiteX7" fmla="*/ 50357 w 4366839"/>
              <a:gd name="connsiteY7" fmla="*/ 1485818 h 4138224"/>
              <a:gd name="connsiteX8" fmla="*/ 888119 w 4366839"/>
              <a:gd name="connsiteY8" fmla="*/ 606258 h 4138224"/>
              <a:gd name="connsiteX9" fmla="*/ 806189 w 4366839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104082 w 4317376"/>
              <a:gd name="connsiteY6" fmla="*/ 3046439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224"/>
              <a:gd name="connsiteX1" fmla="*/ 1394693 w 4317376"/>
              <a:gd name="connsiteY1" fmla="*/ 574434 h 4138224"/>
              <a:gd name="connsiteX2" fmla="*/ 3955719 w 4317376"/>
              <a:gd name="connsiteY2" fmla="*/ 1032218 h 4138224"/>
              <a:gd name="connsiteX3" fmla="*/ 4148885 w 4317376"/>
              <a:gd name="connsiteY3" fmla="*/ 3259401 h 4138224"/>
              <a:gd name="connsiteX4" fmla="*/ 3093197 w 4317376"/>
              <a:gd name="connsiteY4" fmla="*/ 4124957 h 4138224"/>
              <a:gd name="connsiteX5" fmla="*/ 859479 w 4317376"/>
              <a:gd name="connsiteY5" fmla="*/ 3738143 h 4138224"/>
              <a:gd name="connsiteX6" fmla="*/ 219159 w 4317376"/>
              <a:gd name="connsiteY6" fmla="*/ 3144044 h 4138224"/>
              <a:gd name="connsiteX7" fmla="*/ 894 w 4317376"/>
              <a:gd name="connsiteY7" fmla="*/ 1485818 h 4138224"/>
              <a:gd name="connsiteX8" fmla="*/ 838656 w 4317376"/>
              <a:gd name="connsiteY8" fmla="*/ 606258 h 4138224"/>
              <a:gd name="connsiteX9" fmla="*/ 756726 w 4317376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232580 w 4317376"/>
              <a:gd name="connsiteY6" fmla="*/ 3163758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706 w 4324356"/>
              <a:gd name="connsiteY0" fmla="*/ 0 h 4138731"/>
              <a:gd name="connsiteX1" fmla="*/ 1401673 w 4324356"/>
              <a:gd name="connsiteY1" fmla="*/ 574434 h 4138731"/>
              <a:gd name="connsiteX2" fmla="*/ 3962699 w 4324356"/>
              <a:gd name="connsiteY2" fmla="*/ 1032218 h 4138731"/>
              <a:gd name="connsiteX3" fmla="*/ 4155865 w 4324356"/>
              <a:gd name="connsiteY3" fmla="*/ 3259401 h 4138731"/>
              <a:gd name="connsiteX4" fmla="*/ 3100177 w 4324356"/>
              <a:gd name="connsiteY4" fmla="*/ 4124957 h 4138731"/>
              <a:gd name="connsiteX5" fmla="*/ 904502 w 4324356"/>
              <a:gd name="connsiteY5" fmla="*/ 3744330 h 4138731"/>
              <a:gd name="connsiteX6" fmla="*/ 239560 w 4324356"/>
              <a:gd name="connsiteY6" fmla="*/ 3163758 h 4138731"/>
              <a:gd name="connsiteX7" fmla="*/ 1004 w 4324356"/>
              <a:gd name="connsiteY7" fmla="*/ 1528534 h 4138731"/>
              <a:gd name="connsiteX8" fmla="*/ 845636 w 4324356"/>
              <a:gd name="connsiteY8" fmla="*/ 606258 h 4138731"/>
              <a:gd name="connsiteX9" fmla="*/ 763706 w 4324356"/>
              <a:gd name="connsiteY9" fmla="*/ 0 h 4138731"/>
              <a:gd name="connsiteX0" fmla="*/ 763710 w 4324360"/>
              <a:gd name="connsiteY0" fmla="*/ 0 h 4138731"/>
              <a:gd name="connsiteX1" fmla="*/ 1401677 w 4324360"/>
              <a:gd name="connsiteY1" fmla="*/ 574434 h 4138731"/>
              <a:gd name="connsiteX2" fmla="*/ 3962703 w 4324360"/>
              <a:gd name="connsiteY2" fmla="*/ 1032218 h 4138731"/>
              <a:gd name="connsiteX3" fmla="*/ 4155869 w 4324360"/>
              <a:gd name="connsiteY3" fmla="*/ 3259401 h 4138731"/>
              <a:gd name="connsiteX4" fmla="*/ 3100181 w 4324360"/>
              <a:gd name="connsiteY4" fmla="*/ 4124957 h 4138731"/>
              <a:gd name="connsiteX5" fmla="*/ 904506 w 4324360"/>
              <a:gd name="connsiteY5" fmla="*/ 3744330 h 4138731"/>
              <a:gd name="connsiteX6" fmla="*/ 239564 w 4324360"/>
              <a:gd name="connsiteY6" fmla="*/ 3163758 h 4138731"/>
              <a:gd name="connsiteX7" fmla="*/ 1008 w 4324360"/>
              <a:gd name="connsiteY7" fmla="*/ 1528534 h 4138731"/>
              <a:gd name="connsiteX8" fmla="*/ 845640 w 4324360"/>
              <a:gd name="connsiteY8" fmla="*/ 606258 h 4138731"/>
              <a:gd name="connsiteX9" fmla="*/ 763710 w 4324360"/>
              <a:gd name="connsiteY9" fmla="*/ 0 h 413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24360" h="4138731">
                <a:moveTo>
                  <a:pt x="763710" y="0"/>
                </a:moveTo>
                <a:cubicBezTo>
                  <a:pt x="835632" y="58905"/>
                  <a:pt x="1258100" y="357725"/>
                  <a:pt x="1401677" y="574434"/>
                </a:cubicBezTo>
                <a:cubicBezTo>
                  <a:pt x="1557398" y="585526"/>
                  <a:pt x="3503671" y="584724"/>
                  <a:pt x="3962703" y="1032218"/>
                </a:cubicBezTo>
                <a:cubicBezTo>
                  <a:pt x="4421735" y="1479712"/>
                  <a:pt x="4393755" y="2068459"/>
                  <a:pt x="4155869" y="3259401"/>
                </a:cubicBezTo>
                <a:cubicBezTo>
                  <a:pt x="4006903" y="3825365"/>
                  <a:pt x="3642075" y="4044135"/>
                  <a:pt x="3100181" y="4124957"/>
                </a:cubicBezTo>
                <a:cubicBezTo>
                  <a:pt x="2558287" y="4205779"/>
                  <a:pt x="1639845" y="3911670"/>
                  <a:pt x="904506" y="3744330"/>
                </a:cubicBezTo>
                <a:cubicBezTo>
                  <a:pt x="600271" y="3642054"/>
                  <a:pt x="464613" y="3557214"/>
                  <a:pt x="239564" y="3163758"/>
                </a:cubicBezTo>
                <a:cubicBezTo>
                  <a:pt x="75461" y="2876879"/>
                  <a:pt x="40807" y="2193725"/>
                  <a:pt x="1008" y="1528534"/>
                </a:cubicBezTo>
                <a:cubicBezTo>
                  <a:pt x="-24451" y="805482"/>
                  <a:pt x="437089" y="647961"/>
                  <a:pt x="845640" y="606258"/>
                </a:cubicBezTo>
                <a:cubicBezTo>
                  <a:pt x="845640" y="606258"/>
                  <a:pt x="854014" y="343114"/>
                  <a:pt x="76371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4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20DF01A-DAD0-4D16-BEDE-ED085CCC3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astelli värit liuku väri pinnan rakenteessa">
            <a:extLst>
              <a:ext uri="{FF2B5EF4-FFF2-40B4-BE49-F238E27FC236}">
                <a16:creationId xmlns:a16="http://schemas.microsoft.com/office/drawing/2014/main" id="{2BE888CA-2078-8056-B1AA-57A628334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479" b="2"/>
          <a:stretch/>
        </p:blipFill>
        <p:spPr>
          <a:xfrm>
            <a:off x="357120" y="391301"/>
            <a:ext cx="7228864" cy="5847184"/>
          </a:xfrm>
          <a:custGeom>
            <a:avLst/>
            <a:gdLst/>
            <a:ahLst/>
            <a:cxnLst/>
            <a:rect l="l" t="t" r="r" b="b"/>
            <a:pathLst>
              <a:path w="7503702" h="6405387">
                <a:moveTo>
                  <a:pt x="526155" y="35"/>
                </a:moveTo>
                <a:cubicBezTo>
                  <a:pt x="696890" y="424"/>
                  <a:pt x="910822" y="4062"/>
                  <a:pt x="1101865" y="9135"/>
                </a:cubicBezTo>
                <a:lnTo>
                  <a:pt x="6538681" y="39665"/>
                </a:lnTo>
                <a:lnTo>
                  <a:pt x="7503702" y="68449"/>
                </a:lnTo>
                <a:lnTo>
                  <a:pt x="7503702" y="6373015"/>
                </a:lnTo>
                <a:lnTo>
                  <a:pt x="7349407" y="6372590"/>
                </a:lnTo>
                <a:cubicBezTo>
                  <a:pt x="5503660" y="6369608"/>
                  <a:pt x="2945004" y="6405387"/>
                  <a:pt x="1220576" y="6405387"/>
                </a:cubicBezTo>
                <a:cubicBezTo>
                  <a:pt x="732036" y="6374856"/>
                  <a:pt x="383078" y="6405388"/>
                  <a:pt x="48079" y="6374856"/>
                </a:cubicBezTo>
                <a:cubicBezTo>
                  <a:pt x="-54281" y="4308922"/>
                  <a:pt x="24815" y="1433916"/>
                  <a:pt x="117871" y="131259"/>
                </a:cubicBezTo>
                <a:cubicBezTo>
                  <a:pt x="125872" y="-28778"/>
                  <a:pt x="119241" y="23587"/>
                  <a:pt x="279761" y="3233"/>
                </a:cubicBezTo>
                <a:cubicBezTo>
                  <a:pt x="336825" y="737"/>
                  <a:pt x="423715" y="-199"/>
                  <a:pt x="526155" y="35"/>
                </a:cubicBez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9B7B539-E79B-44C5-8319-9CE01F87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57119" y="391300"/>
            <a:ext cx="7228863" cy="5847183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682" h="6405386">
                <a:moveTo>
                  <a:pt x="7142118" y="6405352"/>
                </a:moveTo>
                <a:cubicBezTo>
                  <a:pt x="6967357" y="6404963"/>
                  <a:pt x="6748379" y="6401325"/>
                  <a:pt x="6552830" y="6396252"/>
                </a:cubicBezTo>
                <a:lnTo>
                  <a:pt x="987782" y="6365722"/>
                </a:lnTo>
                <a:lnTo>
                  <a:pt x="0" y="6336938"/>
                </a:lnTo>
                <a:lnTo>
                  <a:pt x="0" y="32372"/>
                </a:lnTo>
                <a:lnTo>
                  <a:pt x="157934" y="32797"/>
                </a:lnTo>
                <a:cubicBezTo>
                  <a:pt x="2047215" y="35779"/>
                  <a:pt x="4666218" y="0"/>
                  <a:pt x="6431319" y="0"/>
                </a:cubicBezTo>
                <a:cubicBezTo>
                  <a:pt x="6931382" y="30531"/>
                  <a:pt x="7288570" y="-1"/>
                  <a:pt x="7631470" y="30531"/>
                </a:cubicBezTo>
                <a:cubicBezTo>
                  <a:pt x="7736245" y="2096465"/>
                  <a:pt x="7655283" y="4971471"/>
                  <a:pt x="7560032" y="6274128"/>
                </a:cubicBezTo>
                <a:cubicBezTo>
                  <a:pt x="7551842" y="6434165"/>
                  <a:pt x="7558630" y="6381800"/>
                  <a:pt x="7394324" y="6402154"/>
                </a:cubicBezTo>
                <a:cubicBezTo>
                  <a:pt x="7335914" y="6404650"/>
                  <a:pt x="7246975" y="6405586"/>
                  <a:pt x="7142118" y="6405352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79858C-A26E-4B53-9728-5EC82E0E9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92712" flipH="1">
            <a:off x="6869718" y="475165"/>
            <a:ext cx="4895008" cy="5648873"/>
          </a:xfrm>
          <a:custGeom>
            <a:avLst/>
            <a:gdLst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70634 w 4877237"/>
              <a:gd name="connsiteY8" fmla="*/ 5225757 h 5641553"/>
              <a:gd name="connsiteX9" fmla="*/ 3515258 w 4877237"/>
              <a:gd name="connsiteY9" fmla="*/ 5243754 h 5641553"/>
              <a:gd name="connsiteX10" fmla="*/ 3510127 w 4877237"/>
              <a:gd name="connsiteY10" fmla="*/ 5288400 h 5641553"/>
              <a:gd name="connsiteX11" fmla="*/ 3658238 w 4877237"/>
              <a:gd name="connsiteY11" fmla="*/ 5641549 h 5641553"/>
              <a:gd name="connsiteX12" fmla="*/ 2845674 w 4877237"/>
              <a:gd name="connsiteY12" fmla="*/ 5290843 h 5641553"/>
              <a:gd name="connsiteX13" fmla="*/ 2820308 w 4877237"/>
              <a:gd name="connsiteY13" fmla="*/ 5261823 h 5641553"/>
              <a:gd name="connsiteX14" fmla="*/ 2722542 w 4877237"/>
              <a:gd name="connsiteY14" fmla="*/ 5265294 h 5641553"/>
              <a:gd name="connsiteX15" fmla="*/ 1770504 w 4877237"/>
              <a:gd name="connsiteY15" fmla="*/ 5261011 h 5641553"/>
              <a:gd name="connsiteX16" fmla="*/ 815940 w 4877237"/>
              <a:gd name="connsiteY16" fmla="*/ 5009663 h 5641553"/>
              <a:gd name="connsiteX17" fmla="*/ 117267 w 4877237"/>
              <a:gd name="connsiteY17" fmla="*/ 3779919 h 5641553"/>
              <a:gd name="connsiteX18" fmla="*/ 1702 w 4877237"/>
              <a:gd name="connsiteY18" fmla="*/ 1784971 h 5641553"/>
              <a:gd name="connsiteX19" fmla="*/ 336804 w 4877237"/>
              <a:gd name="connsiteY19" fmla="*/ 369690 h 5641553"/>
              <a:gd name="connsiteX20" fmla="*/ 1687022 w 4877237"/>
              <a:gd name="connsiteY20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15258 w 4877237"/>
              <a:gd name="connsiteY8" fmla="*/ 5243754 h 5641553"/>
              <a:gd name="connsiteX9" fmla="*/ 3510127 w 4877237"/>
              <a:gd name="connsiteY9" fmla="*/ 5288400 h 5641553"/>
              <a:gd name="connsiteX10" fmla="*/ 3658238 w 4877237"/>
              <a:gd name="connsiteY10" fmla="*/ 5641549 h 5641553"/>
              <a:gd name="connsiteX11" fmla="*/ 2845674 w 4877237"/>
              <a:gd name="connsiteY11" fmla="*/ 5290843 h 5641553"/>
              <a:gd name="connsiteX12" fmla="*/ 2820308 w 4877237"/>
              <a:gd name="connsiteY12" fmla="*/ 5261823 h 5641553"/>
              <a:gd name="connsiteX13" fmla="*/ 2722542 w 4877237"/>
              <a:gd name="connsiteY13" fmla="*/ 5265294 h 5641553"/>
              <a:gd name="connsiteX14" fmla="*/ 1770504 w 4877237"/>
              <a:gd name="connsiteY14" fmla="*/ 5261011 h 5641553"/>
              <a:gd name="connsiteX15" fmla="*/ 815940 w 4877237"/>
              <a:gd name="connsiteY15" fmla="*/ 5009663 h 5641553"/>
              <a:gd name="connsiteX16" fmla="*/ 117267 w 4877237"/>
              <a:gd name="connsiteY16" fmla="*/ 3779919 h 5641553"/>
              <a:gd name="connsiteX17" fmla="*/ 1702 w 4877237"/>
              <a:gd name="connsiteY17" fmla="*/ 1784971 h 5641553"/>
              <a:gd name="connsiteX18" fmla="*/ 336804 w 4877237"/>
              <a:gd name="connsiteY18" fmla="*/ 369690 h 5641553"/>
              <a:gd name="connsiteX19" fmla="*/ 1687022 w 4877237"/>
              <a:gd name="connsiteY19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15258 w 4877237"/>
              <a:gd name="connsiteY7" fmla="*/ 5243754 h 5641553"/>
              <a:gd name="connsiteX8" fmla="*/ 3510127 w 4877237"/>
              <a:gd name="connsiteY8" fmla="*/ 5288400 h 5641553"/>
              <a:gd name="connsiteX9" fmla="*/ 3658238 w 4877237"/>
              <a:gd name="connsiteY9" fmla="*/ 5641549 h 5641553"/>
              <a:gd name="connsiteX10" fmla="*/ 2845674 w 4877237"/>
              <a:gd name="connsiteY10" fmla="*/ 5290843 h 5641553"/>
              <a:gd name="connsiteX11" fmla="*/ 2820308 w 4877237"/>
              <a:gd name="connsiteY11" fmla="*/ 5261823 h 5641553"/>
              <a:gd name="connsiteX12" fmla="*/ 2722542 w 4877237"/>
              <a:gd name="connsiteY12" fmla="*/ 5265294 h 5641553"/>
              <a:gd name="connsiteX13" fmla="*/ 1770504 w 4877237"/>
              <a:gd name="connsiteY13" fmla="*/ 5261011 h 5641553"/>
              <a:gd name="connsiteX14" fmla="*/ 815940 w 4877237"/>
              <a:gd name="connsiteY14" fmla="*/ 5009663 h 5641553"/>
              <a:gd name="connsiteX15" fmla="*/ 117267 w 4877237"/>
              <a:gd name="connsiteY15" fmla="*/ 3779919 h 5641553"/>
              <a:gd name="connsiteX16" fmla="*/ 1702 w 4877237"/>
              <a:gd name="connsiteY16" fmla="*/ 1784971 h 5641553"/>
              <a:gd name="connsiteX17" fmla="*/ 336804 w 4877237"/>
              <a:gd name="connsiteY17" fmla="*/ 369690 h 5641553"/>
              <a:gd name="connsiteX18" fmla="*/ 1687022 w 4877237"/>
              <a:gd name="connsiteY18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515258 w 4877237"/>
              <a:gd name="connsiteY6" fmla="*/ 5243754 h 5641553"/>
              <a:gd name="connsiteX7" fmla="*/ 3510127 w 4877237"/>
              <a:gd name="connsiteY7" fmla="*/ 5288400 h 5641553"/>
              <a:gd name="connsiteX8" fmla="*/ 3658238 w 4877237"/>
              <a:gd name="connsiteY8" fmla="*/ 5641549 h 5641553"/>
              <a:gd name="connsiteX9" fmla="*/ 2845674 w 4877237"/>
              <a:gd name="connsiteY9" fmla="*/ 5290843 h 5641553"/>
              <a:gd name="connsiteX10" fmla="*/ 2820308 w 4877237"/>
              <a:gd name="connsiteY10" fmla="*/ 5261823 h 5641553"/>
              <a:gd name="connsiteX11" fmla="*/ 2722542 w 4877237"/>
              <a:gd name="connsiteY11" fmla="*/ 5265294 h 5641553"/>
              <a:gd name="connsiteX12" fmla="*/ 1770504 w 4877237"/>
              <a:gd name="connsiteY12" fmla="*/ 5261011 h 5641553"/>
              <a:gd name="connsiteX13" fmla="*/ 815940 w 4877237"/>
              <a:gd name="connsiteY13" fmla="*/ 5009663 h 5641553"/>
              <a:gd name="connsiteX14" fmla="*/ 117267 w 4877237"/>
              <a:gd name="connsiteY14" fmla="*/ 3779919 h 5641553"/>
              <a:gd name="connsiteX15" fmla="*/ 1702 w 4877237"/>
              <a:gd name="connsiteY15" fmla="*/ 1784971 h 5641553"/>
              <a:gd name="connsiteX16" fmla="*/ 336804 w 4877237"/>
              <a:gd name="connsiteY16" fmla="*/ 369690 h 5641553"/>
              <a:gd name="connsiteX17" fmla="*/ 1687022 w 4877237"/>
              <a:gd name="connsiteY17" fmla="*/ 50 h 564155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116764 w 4876734"/>
              <a:gd name="connsiteY14" fmla="*/ 3787239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770001 w 4876734"/>
              <a:gd name="connsiteY11" fmla="*/ 526833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08332 w 4876734"/>
              <a:gd name="connsiteY12" fmla="*/ 4953947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95008"/>
              <a:gd name="connsiteY0" fmla="*/ 7370 h 5648873"/>
              <a:gd name="connsiteX1" fmla="*/ 3318681 w 4895008"/>
              <a:gd name="connsiteY1" fmla="*/ 170365 h 5648873"/>
              <a:gd name="connsiteX2" fmla="*/ 4548748 w 4895008"/>
              <a:gd name="connsiteY2" fmla="*/ 751552 h 5648873"/>
              <a:gd name="connsiteX3" fmla="*/ 4808142 w 4895008"/>
              <a:gd name="connsiteY3" fmla="*/ 1668523 h 5648873"/>
              <a:gd name="connsiteX4" fmla="*/ 4706317 w 4895008"/>
              <a:gd name="connsiteY4" fmla="*/ 4248850 h 5648873"/>
              <a:gd name="connsiteX5" fmla="*/ 3514755 w 4895008"/>
              <a:gd name="connsiteY5" fmla="*/ 5251074 h 5648873"/>
              <a:gd name="connsiteX6" fmla="*/ 3509624 w 4895008"/>
              <a:gd name="connsiteY6" fmla="*/ 5295720 h 5648873"/>
              <a:gd name="connsiteX7" fmla="*/ 3657735 w 4895008"/>
              <a:gd name="connsiteY7" fmla="*/ 5648869 h 5648873"/>
              <a:gd name="connsiteX8" fmla="*/ 2845171 w 4895008"/>
              <a:gd name="connsiteY8" fmla="*/ 5298163 h 5648873"/>
              <a:gd name="connsiteX9" fmla="*/ 2819805 w 4895008"/>
              <a:gd name="connsiteY9" fmla="*/ 5269143 h 5648873"/>
              <a:gd name="connsiteX10" fmla="*/ 1868109 w 4895008"/>
              <a:gd name="connsiteY10" fmla="*/ 5289191 h 5648873"/>
              <a:gd name="connsiteX11" fmla="*/ 808332 w 4895008"/>
              <a:gd name="connsiteY11" fmla="*/ 4953947 h 5648873"/>
              <a:gd name="connsiteX12" fmla="*/ 91972 w 4895008"/>
              <a:gd name="connsiteY12" fmla="*/ 3785123 h 5648873"/>
              <a:gd name="connsiteX13" fmla="*/ 1199 w 4895008"/>
              <a:gd name="connsiteY13" fmla="*/ 1792291 h 5648873"/>
              <a:gd name="connsiteX14" fmla="*/ 445748 w 4895008"/>
              <a:gd name="connsiteY14" fmla="*/ 411323 h 5648873"/>
              <a:gd name="connsiteX15" fmla="*/ 1686519 w 4895008"/>
              <a:gd name="connsiteY15" fmla="*/ 7370 h 564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95008" h="5648873">
                <a:moveTo>
                  <a:pt x="1686519" y="7370"/>
                </a:moveTo>
                <a:cubicBezTo>
                  <a:pt x="2165341" y="-32790"/>
                  <a:pt x="2948273" y="101042"/>
                  <a:pt x="3318681" y="170365"/>
                </a:cubicBezTo>
                <a:cubicBezTo>
                  <a:pt x="4323032" y="354108"/>
                  <a:pt x="4382005" y="411920"/>
                  <a:pt x="4548748" y="751552"/>
                </a:cubicBezTo>
                <a:cubicBezTo>
                  <a:pt x="4697049" y="1163453"/>
                  <a:pt x="4708493" y="1199701"/>
                  <a:pt x="4808142" y="1668523"/>
                </a:cubicBezTo>
                <a:cubicBezTo>
                  <a:pt x="4948374" y="2755090"/>
                  <a:pt x="4921881" y="3651758"/>
                  <a:pt x="4706317" y="4248850"/>
                </a:cubicBezTo>
                <a:cubicBezTo>
                  <a:pt x="4490753" y="4845942"/>
                  <a:pt x="3714204" y="5076596"/>
                  <a:pt x="3514755" y="5251074"/>
                </a:cubicBezTo>
                <a:lnTo>
                  <a:pt x="3509624" y="5295720"/>
                </a:lnTo>
                <a:cubicBezTo>
                  <a:pt x="3554663" y="5575558"/>
                  <a:pt x="3702470" y="5648392"/>
                  <a:pt x="3657735" y="5648869"/>
                </a:cubicBezTo>
                <a:cubicBezTo>
                  <a:pt x="3549823" y="5650021"/>
                  <a:pt x="3002334" y="5450329"/>
                  <a:pt x="2845171" y="5298163"/>
                </a:cubicBezTo>
                <a:lnTo>
                  <a:pt x="2819805" y="5269143"/>
                </a:lnTo>
                <a:cubicBezTo>
                  <a:pt x="2502573" y="5275826"/>
                  <a:pt x="2203354" y="5341724"/>
                  <a:pt x="1868109" y="5289191"/>
                </a:cubicBezTo>
                <a:cubicBezTo>
                  <a:pt x="1532864" y="5236658"/>
                  <a:pt x="1104355" y="5204625"/>
                  <a:pt x="808332" y="4953947"/>
                </a:cubicBezTo>
                <a:cubicBezTo>
                  <a:pt x="512309" y="4703269"/>
                  <a:pt x="308594" y="4469411"/>
                  <a:pt x="91972" y="3785123"/>
                </a:cubicBezTo>
                <a:cubicBezTo>
                  <a:pt x="-34378" y="3125130"/>
                  <a:pt x="8985" y="2549529"/>
                  <a:pt x="1199" y="1792291"/>
                </a:cubicBezTo>
                <a:cubicBezTo>
                  <a:pt x="-23043" y="890799"/>
                  <a:pt x="327087" y="612546"/>
                  <a:pt x="445748" y="411323"/>
                </a:cubicBezTo>
                <a:cubicBezTo>
                  <a:pt x="628194" y="125556"/>
                  <a:pt x="1207697" y="47530"/>
                  <a:pt x="1686519" y="737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73B9C9-A160-4E92-89A0-667A53CD7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92712" flipH="1">
            <a:off x="6891488" y="428517"/>
            <a:ext cx="4895008" cy="5648873"/>
          </a:xfrm>
          <a:custGeom>
            <a:avLst/>
            <a:gdLst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70634 w 4877237"/>
              <a:gd name="connsiteY8" fmla="*/ 5225757 h 5641553"/>
              <a:gd name="connsiteX9" fmla="*/ 3515258 w 4877237"/>
              <a:gd name="connsiteY9" fmla="*/ 5243754 h 5641553"/>
              <a:gd name="connsiteX10" fmla="*/ 3510127 w 4877237"/>
              <a:gd name="connsiteY10" fmla="*/ 5288400 h 5641553"/>
              <a:gd name="connsiteX11" fmla="*/ 3658238 w 4877237"/>
              <a:gd name="connsiteY11" fmla="*/ 5641549 h 5641553"/>
              <a:gd name="connsiteX12" fmla="*/ 2845674 w 4877237"/>
              <a:gd name="connsiteY12" fmla="*/ 5290843 h 5641553"/>
              <a:gd name="connsiteX13" fmla="*/ 2820308 w 4877237"/>
              <a:gd name="connsiteY13" fmla="*/ 5261823 h 5641553"/>
              <a:gd name="connsiteX14" fmla="*/ 2722542 w 4877237"/>
              <a:gd name="connsiteY14" fmla="*/ 5265294 h 5641553"/>
              <a:gd name="connsiteX15" fmla="*/ 1770504 w 4877237"/>
              <a:gd name="connsiteY15" fmla="*/ 5261011 h 5641553"/>
              <a:gd name="connsiteX16" fmla="*/ 815940 w 4877237"/>
              <a:gd name="connsiteY16" fmla="*/ 5009663 h 5641553"/>
              <a:gd name="connsiteX17" fmla="*/ 117267 w 4877237"/>
              <a:gd name="connsiteY17" fmla="*/ 3779919 h 5641553"/>
              <a:gd name="connsiteX18" fmla="*/ 1702 w 4877237"/>
              <a:gd name="connsiteY18" fmla="*/ 1784971 h 5641553"/>
              <a:gd name="connsiteX19" fmla="*/ 336804 w 4877237"/>
              <a:gd name="connsiteY19" fmla="*/ 369690 h 5641553"/>
              <a:gd name="connsiteX20" fmla="*/ 1687022 w 4877237"/>
              <a:gd name="connsiteY20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15258 w 4877237"/>
              <a:gd name="connsiteY8" fmla="*/ 5243754 h 5641553"/>
              <a:gd name="connsiteX9" fmla="*/ 3510127 w 4877237"/>
              <a:gd name="connsiteY9" fmla="*/ 5288400 h 5641553"/>
              <a:gd name="connsiteX10" fmla="*/ 3658238 w 4877237"/>
              <a:gd name="connsiteY10" fmla="*/ 5641549 h 5641553"/>
              <a:gd name="connsiteX11" fmla="*/ 2845674 w 4877237"/>
              <a:gd name="connsiteY11" fmla="*/ 5290843 h 5641553"/>
              <a:gd name="connsiteX12" fmla="*/ 2820308 w 4877237"/>
              <a:gd name="connsiteY12" fmla="*/ 5261823 h 5641553"/>
              <a:gd name="connsiteX13" fmla="*/ 2722542 w 4877237"/>
              <a:gd name="connsiteY13" fmla="*/ 5265294 h 5641553"/>
              <a:gd name="connsiteX14" fmla="*/ 1770504 w 4877237"/>
              <a:gd name="connsiteY14" fmla="*/ 5261011 h 5641553"/>
              <a:gd name="connsiteX15" fmla="*/ 815940 w 4877237"/>
              <a:gd name="connsiteY15" fmla="*/ 5009663 h 5641553"/>
              <a:gd name="connsiteX16" fmla="*/ 117267 w 4877237"/>
              <a:gd name="connsiteY16" fmla="*/ 3779919 h 5641553"/>
              <a:gd name="connsiteX17" fmla="*/ 1702 w 4877237"/>
              <a:gd name="connsiteY17" fmla="*/ 1784971 h 5641553"/>
              <a:gd name="connsiteX18" fmla="*/ 336804 w 4877237"/>
              <a:gd name="connsiteY18" fmla="*/ 369690 h 5641553"/>
              <a:gd name="connsiteX19" fmla="*/ 1687022 w 4877237"/>
              <a:gd name="connsiteY19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15258 w 4877237"/>
              <a:gd name="connsiteY7" fmla="*/ 5243754 h 5641553"/>
              <a:gd name="connsiteX8" fmla="*/ 3510127 w 4877237"/>
              <a:gd name="connsiteY8" fmla="*/ 5288400 h 5641553"/>
              <a:gd name="connsiteX9" fmla="*/ 3658238 w 4877237"/>
              <a:gd name="connsiteY9" fmla="*/ 5641549 h 5641553"/>
              <a:gd name="connsiteX10" fmla="*/ 2845674 w 4877237"/>
              <a:gd name="connsiteY10" fmla="*/ 5290843 h 5641553"/>
              <a:gd name="connsiteX11" fmla="*/ 2820308 w 4877237"/>
              <a:gd name="connsiteY11" fmla="*/ 5261823 h 5641553"/>
              <a:gd name="connsiteX12" fmla="*/ 2722542 w 4877237"/>
              <a:gd name="connsiteY12" fmla="*/ 5265294 h 5641553"/>
              <a:gd name="connsiteX13" fmla="*/ 1770504 w 4877237"/>
              <a:gd name="connsiteY13" fmla="*/ 5261011 h 5641553"/>
              <a:gd name="connsiteX14" fmla="*/ 815940 w 4877237"/>
              <a:gd name="connsiteY14" fmla="*/ 5009663 h 5641553"/>
              <a:gd name="connsiteX15" fmla="*/ 117267 w 4877237"/>
              <a:gd name="connsiteY15" fmla="*/ 3779919 h 5641553"/>
              <a:gd name="connsiteX16" fmla="*/ 1702 w 4877237"/>
              <a:gd name="connsiteY16" fmla="*/ 1784971 h 5641553"/>
              <a:gd name="connsiteX17" fmla="*/ 336804 w 4877237"/>
              <a:gd name="connsiteY17" fmla="*/ 369690 h 5641553"/>
              <a:gd name="connsiteX18" fmla="*/ 1687022 w 4877237"/>
              <a:gd name="connsiteY18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515258 w 4877237"/>
              <a:gd name="connsiteY6" fmla="*/ 5243754 h 5641553"/>
              <a:gd name="connsiteX7" fmla="*/ 3510127 w 4877237"/>
              <a:gd name="connsiteY7" fmla="*/ 5288400 h 5641553"/>
              <a:gd name="connsiteX8" fmla="*/ 3658238 w 4877237"/>
              <a:gd name="connsiteY8" fmla="*/ 5641549 h 5641553"/>
              <a:gd name="connsiteX9" fmla="*/ 2845674 w 4877237"/>
              <a:gd name="connsiteY9" fmla="*/ 5290843 h 5641553"/>
              <a:gd name="connsiteX10" fmla="*/ 2820308 w 4877237"/>
              <a:gd name="connsiteY10" fmla="*/ 5261823 h 5641553"/>
              <a:gd name="connsiteX11" fmla="*/ 2722542 w 4877237"/>
              <a:gd name="connsiteY11" fmla="*/ 5265294 h 5641553"/>
              <a:gd name="connsiteX12" fmla="*/ 1770504 w 4877237"/>
              <a:gd name="connsiteY12" fmla="*/ 5261011 h 5641553"/>
              <a:gd name="connsiteX13" fmla="*/ 815940 w 4877237"/>
              <a:gd name="connsiteY13" fmla="*/ 5009663 h 5641553"/>
              <a:gd name="connsiteX14" fmla="*/ 117267 w 4877237"/>
              <a:gd name="connsiteY14" fmla="*/ 3779919 h 5641553"/>
              <a:gd name="connsiteX15" fmla="*/ 1702 w 4877237"/>
              <a:gd name="connsiteY15" fmla="*/ 1784971 h 5641553"/>
              <a:gd name="connsiteX16" fmla="*/ 336804 w 4877237"/>
              <a:gd name="connsiteY16" fmla="*/ 369690 h 5641553"/>
              <a:gd name="connsiteX17" fmla="*/ 1687022 w 4877237"/>
              <a:gd name="connsiteY17" fmla="*/ 50 h 564155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116764 w 4876734"/>
              <a:gd name="connsiteY14" fmla="*/ 3787239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770001 w 4876734"/>
              <a:gd name="connsiteY11" fmla="*/ 526833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08332 w 4876734"/>
              <a:gd name="connsiteY12" fmla="*/ 4953947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95008"/>
              <a:gd name="connsiteY0" fmla="*/ 7370 h 5648873"/>
              <a:gd name="connsiteX1" fmla="*/ 3318681 w 4895008"/>
              <a:gd name="connsiteY1" fmla="*/ 170365 h 5648873"/>
              <a:gd name="connsiteX2" fmla="*/ 4548748 w 4895008"/>
              <a:gd name="connsiteY2" fmla="*/ 751552 h 5648873"/>
              <a:gd name="connsiteX3" fmla="*/ 4808142 w 4895008"/>
              <a:gd name="connsiteY3" fmla="*/ 1668523 h 5648873"/>
              <a:gd name="connsiteX4" fmla="*/ 4706317 w 4895008"/>
              <a:gd name="connsiteY4" fmla="*/ 4248850 h 5648873"/>
              <a:gd name="connsiteX5" fmla="*/ 3514755 w 4895008"/>
              <a:gd name="connsiteY5" fmla="*/ 5251074 h 5648873"/>
              <a:gd name="connsiteX6" fmla="*/ 3509624 w 4895008"/>
              <a:gd name="connsiteY6" fmla="*/ 5295720 h 5648873"/>
              <a:gd name="connsiteX7" fmla="*/ 3657735 w 4895008"/>
              <a:gd name="connsiteY7" fmla="*/ 5648869 h 5648873"/>
              <a:gd name="connsiteX8" fmla="*/ 2845171 w 4895008"/>
              <a:gd name="connsiteY8" fmla="*/ 5298163 h 5648873"/>
              <a:gd name="connsiteX9" fmla="*/ 2819805 w 4895008"/>
              <a:gd name="connsiteY9" fmla="*/ 5269143 h 5648873"/>
              <a:gd name="connsiteX10" fmla="*/ 1868109 w 4895008"/>
              <a:gd name="connsiteY10" fmla="*/ 5289191 h 5648873"/>
              <a:gd name="connsiteX11" fmla="*/ 808332 w 4895008"/>
              <a:gd name="connsiteY11" fmla="*/ 4953947 h 5648873"/>
              <a:gd name="connsiteX12" fmla="*/ 91972 w 4895008"/>
              <a:gd name="connsiteY12" fmla="*/ 3785123 h 5648873"/>
              <a:gd name="connsiteX13" fmla="*/ 1199 w 4895008"/>
              <a:gd name="connsiteY13" fmla="*/ 1792291 h 5648873"/>
              <a:gd name="connsiteX14" fmla="*/ 445748 w 4895008"/>
              <a:gd name="connsiteY14" fmla="*/ 411323 h 5648873"/>
              <a:gd name="connsiteX15" fmla="*/ 1686519 w 4895008"/>
              <a:gd name="connsiteY15" fmla="*/ 7370 h 564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95008" h="5648873">
                <a:moveTo>
                  <a:pt x="1686519" y="7370"/>
                </a:moveTo>
                <a:cubicBezTo>
                  <a:pt x="2165341" y="-32790"/>
                  <a:pt x="2948273" y="101042"/>
                  <a:pt x="3318681" y="170365"/>
                </a:cubicBezTo>
                <a:cubicBezTo>
                  <a:pt x="4323032" y="354108"/>
                  <a:pt x="4382005" y="411920"/>
                  <a:pt x="4548748" y="751552"/>
                </a:cubicBezTo>
                <a:cubicBezTo>
                  <a:pt x="4697049" y="1163453"/>
                  <a:pt x="4708493" y="1199701"/>
                  <a:pt x="4808142" y="1668523"/>
                </a:cubicBezTo>
                <a:cubicBezTo>
                  <a:pt x="4948374" y="2755090"/>
                  <a:pt x="4921881" y="3651758"/>
                  <a:pt x="4706317" y="4248850"/>
                </a:cubicBezTo>
                <a:cubicBezTo>
                  <a:pt x="4490753" y="4845942"/>
                  <a:pt x="3714204" y="5076596"/>
                  <a:pt x="3514755" y="5251074"/>
                </a:cubicBezTo>
                <a:lnTo>
                  <a:pt x="3509624" y="5295720"/>
                </a:lnTo>
                <a:cubicBezTo>
                  <a:pt x="3554663" y="5575558"/>
                  <a:pt x="3702470" y="5648392"/>
                  <a:pt x="3657735" y="5648869"/>
                </a:cubicBezTo>
                <a:cubicBezTo>
                  <a:pt x="3549823" y="5650021"/>
                  <a:pt x="3002334" y="5450329"/>
                  <a:pt x="2845171" y="5298163"/>
                </a:cubicBezTo>
                <a:lnTo>
                  <a:pt x="2819805" y="5269143"/>
                </a:lnTo>
                <a:cubicBezTo>
                  <a:pt x="2502573" y="5275826"/>
                  <a:pt x="2203354" y="5341724"/>
                  <a:pt x="1868109" y="5289191"/>
                </a:cubicBezTo>
                <a:cubicBezTo>
                  <a:pt x="1532864" y="5236658"/>
                  <a:pt x="1104355" y="5204625"/>
                  <a:pt x="808332" y="4953947"/>
                </a:cubicBezTo>
                <a:cubicBezTo>
                  <a:pt x="512309" y="4703269"/>
                  <a:pt x="308594" y="4469411"/>
                  <a:pt x="91972" y="3785123"/>
                </a:cubicBezTo>
                <a:cubicBezTo>
                  <a:pt x="-34378" y="3125130"/>
                  <a:pt x="8985" y="2549529"/>
                  <a:pt x="1199" y="1792291"/>
                </a:cubicBezTo>
                <a:cubicBezTo>
                  <a:pt x="-23043" y="890799"/>
                  <a:pt x="327087" y="612546"/>
                  <a:pt x="445748" y="411323"/>
                </a:cubicBezTo>
                <a:cubicBezTo>
                  <a:pt x="628194" y="125556"/>
                  <a:pt x="1207697" y="47530"/>
                  <a:pt x="1686519" y="737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CED8EB-34C0-A1CD-02B6-4FAB12AC5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496" y="682720"/>
            <a:ext cx="4085972" cy="1095670"/>
          </a:xfrm>
        </p:spPr>
        <p:txBody>
          <a:bodyPr>
            <a:normAutofit/>
          </a:bodyPr>
          <a:lstStyle/>
          <a:p>
            <a:pPr algn="ctr"/>
            <a:r>
              <a:rPr lang="fi-FI" sz="3200" dirty="0" err="1"/>
              <a:t>ZoneVD</a:t>
            </a:r>
            <a:r>
              <a:rPr lang="fi-FI" sz="3200" dirty="0"/>
              <a:t> pelottavan tiedon jäljillä / Joona </a:t>
            </a:r>
            <a:r>
              <a:rPr lang="fi-FI" sz="3200" dirty="0" err="1"/>
              <a:t>leppälä</a:t>
            </a:r>
            <a:r>
              <a:rPr lang="fi-FI" sz="3200" dirty="0"/>
              <a:t> (2023)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B552CF-B979-5E07-8C26-C9890D0B3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0604" y="1958747"/>
            <a:ext cx="4501123" cy="4460094"/>
          </a:xfrm>
        </p:spPr>
        <p:txBody>
          <a:bodyPr>
            <a:no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i-FI" sz="1600" dirty="0" err="1"/>
              <a:t>ZoneVD</a:t>
            </a:r>
            <a:r>
              <a:rPr lang="fi-FI" sz="1600" dirty="0"/>
              <a:t> eli Joona on suosittu tubettaja, jolta on aiemmin ilmestyneet myös ”</a:t>
            </a:r>
            <a:r>
              <a:rPr lang="fi-FI" sz="1600" dirty="0" err="1"/>
              <a:t>ZoneVD</a:t>
            </a:r>
            <a:r>
              <a:rPr lang="fi-FI" sz="1600" dirty="0"/>
              <a:t> kiehtovan tiedon jäljillä” ja ”</a:t>
            </a:r>
            <a:r>
              <a:rPr lang="fi-FI" sz="1600" dirty="0" err="1"/>
              <a:t>ZoneVD</a:t>
            </a:r>
            <a:r>
              <a:rPr lang="fi-FI" sz="1600" dirty="0"/>
              <a:t> uskomattoman tiedon jäljillä”.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i-FI" sz="1600" dirty="0"/>
              <a:t>Kauhuolentoja, luonnonvoimia, hurjia onnettomuuksia, painajaismaisia tositarinoita historiasta ja legendaarisia kauhutarinoita</a:t>
            </a:r>
          </a:p>
          <a:p>
            <a:pPr lvl="1" indent="0" algn="ctr">
              <a:buNone/>
            </a:pPr>
            <a:r>
              <a:rPr lang="fi-FI" sz="1600" dirty="0"/>
              <a:t>Esim. </a:t>
            </a:r>
            <a:r>
              <a:rPr lang="fi-FI" sz="1600" i="1" dirty="0">
                <a:solidFill>
                  <a:srgbClr val="FF0000"/>
                </a:solidFill>
              </a:rPr>
              <a:t>Voiko hissin putoamisesta selvitä? Miksi pellet ovat niin pelottavia? Ketkä olivat maailman epäonnisimpia ihmisiä?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i-FI" sz="1600" dirty="0"/>
              <a:t>Paljon tekstiä, mutta myös kuvia – valokuvia, piirroskuvia ja puhekuplia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i-FI" sz="1600" dirty="0"/>
              <a:t>Suositus: 9-12-vuotiaat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i-FI" sz="1600" dirty="0"/>
              <a:t>Lopussa yleisön esittämiä kysymyksiä, joihin Joona vastaa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EE120EB-58CE-1803-0702-D7224F1AB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274" y="594072"/>
            <a:ext cx="4169176" cy="541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9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51E0511-ECC8-4FD3-A8C8-31C8C3B93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astelli värit liuku väri pinnan rakenteessa">
            <a:extLst>
              <a:ext uri="{FF2B5EF4-FFF2-40B4-BE49-F238E27FC236}">
                <a16:creationId xmlns:a16="http://schemas.microsoft.com/office/drawing/2014/main" id="{1813DF86-4E2F-9630-CDB1-E7B3ACE480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35" b="989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382F5A8-0801-441E-9C73-D7444DC4D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57046">
            <a:off x="468265" y="1205576"/>
            <a:ext cx="6977187" cy="557092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601" h="725962">
                <a:moveTo>
                  <a:pt x="284667" y="725962"/>
                </a:moveTo>
                <a:cubicBezTo>
                  <a:pt x="313242" y="686910"/>
                  <a:pt x="340657" y="666797"/>
                  <a:pt x="430018" y="637285"/>
                </a:cubicBezTo>
                <a:cubicBezTo>
                  <a:pt x="519379" y="607773"/>
                  <a:pt x="700342" y="633664"/>
                  <a:pt x="820834" y="548891"/>
                </a:cubicBezTo>
                <a:cubicBezTo>
                  <a:pt x="941325" y="464119"/>
                  <a:pt x="978945" y="348264"/>
                  <a:pt x="954560" y="257809"/>
                </a:cubicBezTo>
                <a:cubicBezTo>
                  <a:pt x="930175" y="167354"/>
                  <a:pt x="880075" y="31018"/>
                  <a:pt x="674525" y="6158"/>
                </a:cubicBezTo>
                <a:cubicBezTo>
                  <a:pt x="468976" y="-18702"/>
                  <a:pt x="105460" y="25908"/>
                  <a:pt x="15300" y="247141"/>
                </a:cubicBezTo>
                <a:cubicBezTo>
                  <a:pt x="-20133" y="410209"/>
                  <a:pt x="-9465" y="576801"/>
                  <a:pt x="217325" y="651191"/>
                </a:cubicBezTo>
                <a:cubicBezTo>
                  <a:pt x="270475" y="669193"/>
                  <a:pt x="284667" y="725962"/>
                  <a:pt x="284667" y="725962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E33133D-2E96-47AF-19E6-2E71170BE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204" y="1695636"/>
            <a:ext cx="5220071" cy="974561"/>
          </a:xfrm>
        </p:spPr>
        <p:txBody>
          <a:bodyPr anchor="b">
            <a:noAutofit/>
          </a:bodyPr>
          <a:lstStyle/>
          <a:p>
            <a:pPr algn="ctr"/>
            <a:r>
              <a:rPr lang="fi-FI" sz="2800" dirty="0"/>
              <a:t>Kaikki mitä olet tiennyt haikaloista on pötyä! / </a:t>
            </a:r>
            <a:r>
              <a:rPr lang="fi-FI" sz="2800" dirty="0" err="1"/>
              <a:t>nick</a:t>
            </a:r>
            <a:r>
              <a:rPr lang="fi-FI" sz="2800" dirty="0"/>
              <a:t> </a:t>
            </a:r>
            <a:r>
              <a:rPr lang="fi-FI" sz="2800" dirty="0" err="1"/>
              <a:t>crumpton</a:t>
            </a:r>
            <a:r>
              <a:rPr lang="fi-FI" sz="2800" dirty="0"/>
              <a:t> (2023)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85708F-557B-B254-5365-99086EBFD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877" y="2884389"/>
            <a:ext cx="5102780" cy="3003771"/>
          </a:xfrm>
        </p:spPr>
        <p:txBody>
          <a:bodyPr anchor="t">
            <a:normAutofit fontScale="70000" lnSpcReduction="20000"/>
          </a:bodyPr>
          <a:lstStyle/>
          <a:p>
            <a:pPr algn="ctr"/>
            <a:r>
              <a:rPr lang="fi-FI" i="1" dirty="0"/>
              <a:t>Ovatko hait todella ansainneet ikävän maineensa?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 err="1"/>
              <a:t>Halajien</a:t>
            </a:r>
            <a:r>
              <a:rPr lang="fi-FI" dirty="0"/>
              <a:t> esittely, haiden kehittymisen historiaa kivikaudelta eteenpäin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Kirjassa käydään läpi väittämiä, jotka ovat siis täyttä pötyä:</a:t>
            </a:r>
          </a:p>
          <a:p>
            <a:pPr lvl="1" indent="0" algn="ctr">
              <a:buNone/>
            </a:pPr>
            <a:r>
              <a:rPr lang="fi-FI" dirty="0"/>
              <a:t>	Esim. ”</a:t>
            </a:r>
            <a:r>
              <a:rPr lang="fi-FI" i="1" dirty="0">
                <a:solidFill>
                  <a:srgbClr val="FF0000"/>
                </a:solidFill>
              </a:rPr>
              <a:t>hait ovat isoja”, ”hait ovat samannäköisiä” tai ”haineväkeitto on terveellistä”</a:t>
            </a:r>
          </a:p>
          <a:p>
            <a:pPr marL="685800" lvl="1" indent="-457200" algn="ctr"/>
            <a:r>
              <a:rPr lang="fi-FI" sz="3200" dirty="0"/>
              <a:t>Paljon pientä tekstiä ja piirroskuvat</a:t>
            </a:r>
          </a:p>
          <a:p>
            <a:pPr marL="685800" lvl="1" indent="-457200" algn="ctr"/>
            <a:r>
              <a:rPr lang="fi-FI" sz="3200" dirty="0"/>
              <a:t> Suositus: 6-vuotiaista ylöspäin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6B90F41-10EE-4D43-BBF2-CAC75FDE5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57046">
            <a:off x="415877" y="1248442"/>
            <a:ext cx="6977187" cy="557092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601" h="725962">
                <a:moveTo>
                  <a:pt x="284667" y="725962"/>
                </a:moveTo>
                <a:cubicBezTo>
                  <a:pt x="313242" y="686910"/>
                  <a:pt x="340657" y="666797"/>
                  <a:pt x="430018" y="637285"/>
                </a:cubicBezTo>
                <a:cubicBezTo>
                  <a:pt x="519379" y="607773"/>
                  <a:pt x="700342" y="633664"/>
                  <a:pt x="820834" y="548891"/>
                </a:cubicBezTo>
                <a:cubicBezTo>
                  <a:pt x="941325" y="464119"/>
                  <a:pt x="978945" y="348264"/>
                  <a:pt x="954560" y="257809"/>
                </a:cubicBezTo>
                <a:cubicBezTo>
                  <a:pt x="930175" y="167354"/>
                  <a:pt x="880075" y="31018"/>
                  <a:pt x="674525" y="6158"/>
                </a:cubicBezTo>
                <a:cubicBezTo>
                  <a:pt x="468976" y="-18702"/>
                  <a:pt x="105460" y="25908"/>
                  <a:pt x="15300" y="247141"/>
                </a:cubicBezTo>
                <a:cubicBezTo>
                  <a:pt x="-20133" y="410209"/>
                  <a:pt x="-9465" y="576801"/>
                  <a:pt x="217325" y="651191"/>
                </a:cubicBezTo>
                <a:cubicBezTo>
                  <a:pt x="270475" y="669193"/>
                  <a:pt x="284667" y="725962"/>
                  <a:pt x="284667" y="725962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CAF8A58-9133-6476-A0EA-AAD818CA6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354" y="1138487"/>
            <a:ext cx="4510102" cy="519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63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20DF01A-DAD0-4D16-BEDE-ED085CCC3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79F7732-FBAB-B704-5CEF-27BC39FFDA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2" r="25235" b="-2"/>
          <a:stretch/>
        </p:blipFill>
        <p:spPr>
          <a:xfrm>
            <a:off x="357120" y="391301"/>
            <a:ext cx="7228864" cy="5847184"/>
          </a:xfrm>
          <a:custGeom>
            <a:avLst/>
            <a:gdLst/>
            <a:ahLst/>
            <a:cxnLst/>
            <a:rect l="l" t="t" r="r" b="b"/>
            <a:pathLst>
              <a:path w="7503702" h="6405387">
                <a:moveTo>
                  <a:pt x="526155" y="35"/>
                </a:moveTo>
                <a:cubicBezTo>
                  <a:pt x="696890" y="424"/>
                  <a:pt x="910822" y="4062"/>
                  <a:pt x="1101865" y="9135"/>
                </a:cubicBezTo>
                <a:lnTo>
                  <a:pt x="6538681" y="39665"/>
                </a:lnTo>
                <a:lnTo>
                  <a:pt x="7503702" y="68449"/>
                </a:lnTo>
                <a:lnTo>
                  <a:pt x="7503702" y="6373015"/>
                </a:lnTo>
                <a:lnTo>
                  <a:pt x="7349407" y="6372590"/>
                </a:lnTo>
                <a:cubicBezTo>
                  <a:pt x="5503660" y="6369608"/>
                  <a:pt x="2945004" y="6405387"/>
                  <a:pt x="1220576" y="6405387"/>
                </a:cubicBezTo>
                <a:cubicBezTo>
                  <a:pt x="732036" y="6374856"/>
                  <a:pt x="383078" y="6405388"/>
                  <a:pt x="48079" y="6374856"/>
                </a:cubicBezTo>
                <a:cubicBezTo>
                  <a:pt x="-54281" y="4308922"/>
                  <a:pt x="24815" y="1433916"/>
                  <a:pt x="117871" y="131259"/>
                </a:cubicBezTo>
                <a:cubicBezTo>
                  <a:pt x="125872" y="-28778"/>
                  <a:pt x="119241" y="23587"/>
                  <a:pt x="279761" y="3233"/>
                </a:cubicBezTo>
                <a:cubicBezTo>
                  <a:pt x="336825" y="737"/>
                  <a:pt x="423715" y="-199"/>
                  <a:pt x="526155" y="35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9B7B539-E79B-44C5-8319-9CE01F87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57119" y="391300"/>
            <a:ext cx="7228863" cy="5847183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682" h="6405386">
                <a:moveTo>
                  <a:pt x="7142118" y="6405352"/>
                </a:moveTo>
                <a:cubicBezTo>
                  <a:pt x="6967357" y="6404963"/>
                  <a:pt x="6748379" y="6401325"/>
                  <a:pt x="6552830" y="6396252"/>
                </a:cubicBezTo>
                <a:lnTo>
                  <a:pt x="987782" y="6365722"/>
                </a:lnTo>
                <a:lnTo>
                  <a:pt x="0" y="6336938"/>
                </a:lnTo>
                <a:lnTo>
                  <a:pt x="0" y="32372"/>
                </a:lnTo>
                <a:lnTo>
                  <a:pt x="157934" y="32797"/>
                </a:lnTo>
                <a:cubicBezTo>
                  <a:pt x="2047215" y="35779"/>
                  <a:pt x="4666218" y="0"/>
                  <a:pt x="6431319" y="0"/>
                </a:cubicBezTo>
                <a:cubicBezTo>
                  <a:pt x="6931382" y="30531"/>
                  <a:pt x="7288570" y="-1"/>
                  <a:pt x="7631470" y="30531"/>
                </a:cubicBezTo>
                <a:cubicBezTo>
                  <a:pt x="7736245" y="2096465"/>
                  <a:pt x="7655283" y="4971471"/>
                  <a:pt x="7560032" y="6274128"/>
                </a:cubicBezTo>
                <a:cubicBezTo>
                  <a:pt x="7551842" y="6434165"/>
                  <a:pt x="7558630" y="6381800"/>
                  <a:pt x="7394324" y="6402154"/>
                </a:cubicBezTo>
                <a:cubicBezTo>
                  <a:pt x="7335914" y="6404650"/>
                  <a:pt x="7246975" y="6405586"/>
                  <a:pt x="7142118" y="6405352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979858C-A26E-4B53-9728-5EC82E0E9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92712" flipH="1">
            <a:off x="6869718" y="475165"/>
            <a:ext cx="4895008" cy="5648873"/>
          </a:xfrm>
          <a:custGeom>
            <a:avLst/>
            <a:gdLst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70634 w 4877237"/>
              <a:gd name="connsiteY8" fmla="*/ 5225757 h 5641553"/>
              <a:gd name="connsiteX9" fmla="*/ 3515258 w 4877237"/>
              <a:gd name="connsiteY9" fmla="*/ 5243754 h 5641553"/>
              <a:gd name="connsiteX10" fmla="*/ 3510127 w 4877237"/>
              <a:gd name="connsiteY10" fmla="*/ 5288400 h 5641553"/>
              <a:gd name="connsiteX11" fmla="*/ 3658238 w 4877237"/>
              <a:gd name="connsiteY11" fmla="*/ 5641549 h 5641553"/>
              <a:gd name="connsiteX12" fmla="*/ 2845674 w 4877237"/>
              <a:gd name="connsiteY12" fmla="*/ 5290843 h 5641553"/>
              <a:gd name="connsiteX13" fmla="*/ 2820308 w 4877237"/>
              <a:gd name="connsiteY13" fmla="*/ 5261823 h 5641553"/>
              <a:gd name="connsiteX14" fmla="*/ 2722542 w 4877237"/>
              <a:gd name="connsiteY14" fmla="*/ 5265294 h 5641553"/>
              <a:gd name="connsiteX15" fmla="*/ 1770504 w 4877237"/>
              <a:gd name="connsiteY15" fmla="*/ 5261011 h 5641553"/>
              <a:gd name="connsiteX16" fmla="*/ 815940 w 4877237"/>
              <a:gd name="connsiteY16" fmla="*/ 5009663 h 5641553"/>
              <a:gd name="connsiteX17" fmla="*/ 117267 w 4877237"/>
              <a:gd name="connsiteY17" fmla="*/ 3779919 h 5641553"/>
              <a:gd name="connsiteX18" fmla="*/ 1702 w 4877237"/>
              <a:gd name="connsiteY18" fmla="*/ 1784971 h 5641553"/>
              <a:gd name="connsiteX19" fmla="*/ 336804 w 4877237"/>
              <a:gd name="connsiteY19" fmla="*/ 369690 h 5641553"/>
              <a:gd name="connsiteX20" fmla="*/ 1687022 w 4877237"/>
              <a:gd name="connsiteY20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15258 w 4877237"/>
              <a:gd name="connsiteY8" fmla="*/ 5243754 h 5641553"/>
              <a:gd name="connsiteX9" fmla="*/ 3510127 w 4877237"/>
              <a:gd name="connsiteY9" fmla="*/ 5288400 h 5641553"/>
              <a:gd name="connsiteX10" fmla="*/ 3658238 w 4877237"/>
              <a:gd name="connsiteY10" fmla="*/ 5641549 h 5641553"/>
              <a:gd name="connsiteX11" fmla="*/ 2845674 w 4877237"/>
              <a:gd name="connsiteY11" fmla="*/ 5290843 h 5641553"/>
              <a:gd name="connsiteX12" fmla="*/ 2820308 w 4877237"/>
              <a:gd name="connsiteY12" fmla="*/ 5261823 h 5641553"/>
              <a:gd name="connsiteX13" fmla="*/ 2722542 w 4877237"/>
              <a:gd name="connsiteY13" fmla="*/ 5265294 h 5641553"/>
              <a:gd name="connsiteX14" fmla="*/ 1770504 w 4877237"/>
              <a:gd name="connsiteY14" fmla="*/ 5261011 h 5641553"/>
              <a:gd name="connsiteX15" fmla="*/ 815940 w 4877237"/>
              <a:gd name="connsiteY15" fmla="*/ 5009663 h 5641553"/>
              <a:gd name="connsiteX16" fmla="*/ 117267 w 4877237"/>
              <a:gd name="connsiteY16" fmla="*/ 3779919 h 5641553"/>
              <a:gd name="connsiteX17" fmla="*/ 1702 w 4877237"/>
              <a:gd name="connsiteY17" fmla="*/ 1784971 h 5641553"/>
              <a:gd name="connsiteX18" fmla="*/ 336804 w 4877237"/>
              <a:gd name="connsiteY18" fmla="*/ 369690 h 5641553"/>
              <a:gd name="connsiteX19" fmla="*/ 1687022 w 4877237"/>
              <a:gd name="connsiteY19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15258 w 4877237"/>
              <a:gd name="connsiteY7" fmla="*/ 5243754 h 5641553"/>
              <a:gd name="connsiteX8" fmla="*/ 3510127 w 4877237"/>
              <a:gd name="connsiteY8" fmla="*/ 5288400 h 5641553"/>
              <a:gd name="connsiteX9" fmla="*/ 3658238 w 4877237"/>
              <a:gd name="connsiteY9" fmla="*/ 5641549 h 5641553"/>
              <a:gd name="connsiteX10" fmla="*/ 2845674 w 4877237"/>
              <a:gd name="connsiteY10" fmla="*/ 5290843 h 5641553"/>
              <a:gd name="connsiteX11" fmla="*/ 2820308 w 4877237"/>
              <a:gd name="connsiteY11" fmla="*/ 5261823 h 5641553"/>
              <a:gd name="connsiteX12" fmla="*/ 2722542 w 4877237"/>
              <a:gd name="connsiteY12" fmla="*/ 5265294 h 5641553"/>
              <a:gd name="connsiteX13" fmla="*/ 1770504 w 4877237"/>
              <a:gd name="connsiteY13" fmla="*/ 5261011 h 5641553"/>
              <a:gd name="connsiteX14" fmla="*/ 815940 w 4877237"/>
              <a:gd name="connsiteY14" fmla="*/ 5009663 h 5641553"/>
              <a:gd name="connsiteX15" fmla="*/ 117267 w 4877237"/>
              <a:gd name="connsiteY15" fmla="*/ 3779919 h 5641553"/>
              <a:gd name="connsiteX16" fmla="*/ 1702 w 4877237"/>
              <a:gd name="connsiteY16" fmla="*/ 1784971 h 5641553"/>
              <a:gd name="connsiteX17" fmla="*/ 336804 w 4877237"/>
              <a:gd name="connsiteY17" fmla="*/ 369690 h 5641553"/>
              <a:gd name="connsiteX18" fmla="*/ 1687022 w 4877237"/>
              <a:gd name="connsiteY18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515258 w 4877237"/>
              <a:gd name="connsiteY6" fmla="*/ 5243754 h 5641553"/>
              <a:gd name="connsiteX7" fmla="*/ 3510127 w 4877237"/>
              <a:gd name="connsiteY7" fmla="*/ 5288400 h 5641553"/>
              <a:gd name="connsiteX8" fmla="*/ 3658238 w 4877237"/>
              <a:gd name="connsiteY8" fmla="*/ 5641549 h 5641553"/>
              <a:gd name="connsiteX9" fmla="*/ 2845674 w 4877237"/>
              <a:gd name="connsiteY9" fmla="*/ 5290843 h 5641553"/>
              <a:gd name="connsiteX10" fmla="*/ 2820308 w 4877237"/>
              <a:gd name="connsiteY10" fmla="*/ 5261823 h 5641553"/>
              <a:gd name="connsiteX11" fmla="*/ 2722542 w 4877237"/>
              <a:gd name="connsiteY11" fmla="*/ 5265294 h 5641553"/>
              <a:gd name="connsiteX12" fmla="*/ 1770504 w 4877237"/>
              <a:gd name="connsiteY12" fmla="*/ 5261011 h 5641553"/>
              <a:gd name="connsiteX13" fmla="*/ 815940 w 4877237"/>
              <a:gd name="connsiteY13" fmla="*/ 5009663 h 5641553"/>
              <a:gd name="connsiteX14" fmla="*/ 117267 w 4877237"/>
              <a:gd name="connsiteY14" fmla="*/ 3779919 h 5641553"/>
              <a:gd name="connsiteX15" fmla="*/ 1702 w 4877237"/>
              <a:gd name="connsiteY15" fmla="*/ 1784971 h 5641553"/>
              <a:gd name="connsiteX16" fmla="*/ 336804 w 4877237"/>
              <a:gd name="connsiteY16" fmla="*/ 369690 h 5641553"/>
              <a:gd name="connsiteX17" fmla="*/ 1687022 w 4877237"/>
              <a:gd name="connsiteY17" fmla="*/ 50 h 564155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116764 w 4876734"/>
              <a:gd name="connsiteY14" fmla="*/ 3787239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770001 w 4876734"/>
              <a:gd name="connsiteY11" fmla="*/ 526833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08332 w 4876734"/>
              <a:gd name="connsiteY12" fmla="*/ 4953947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95008"/>
              <a:gd name="connsiteY0" fmla="*/ 7370 h 5648873"/>
              <a:gd name="connsiteX1" fmla="*/ 3318681 w 4895008"/>
              <a:gd name="connsiteY1" fmla="*/ 170365 h 5648873"/>
              <a:gd name="connsiteX2" fmla="*/ 4548748 w 4895008"/>
              <a:gd name="connsiteY2" fmla="*/ 751552 h 5648873"/>
              <a:gd name="connsiteX3" fmla="*/ 4808142 w 4895008"/>
              <a:gd name="connsiteY3" fmla="*/ 1668523 h 5648873"/>
              <a:gd name="connsiteX4" fmla="*/ 4706317 w 4895008"/>
              <a:gd name="connsiteY4" fmla="*/ 4248850 h 5648873"/>
              <a:gd name="connsiteX5" fmla="*/ 3514755 w 4895008"/>
              <a:gd name="connsiteY5" fmla="*/ 5251074 h 5648873"/>
              <a:gd name="connsiteX6" fmla="*/ 3509624 w 4895008"/>
              <a:gd name="connsiteY6" fmla="*/ 5295720 h 5648873"/>
              <a:gd name="connsiteX7" fmla="*/ 3657735 w 4895008"/>
              <a:gd name="connsiteY7" fmla="*/ 5648869 h 5648873"/>
              <a:gd name="connsiteX8" fmla="*/ 2845171 w 4895008"/>
              <a:gd name="connsiteY8" fmla="*/ 5298163 h 5648873"/>
              <a:gd name="connsiteX9" fmla="*/ 2819805 w 4895008"/>
              <a:gd name="connsiteY9" fmla="*/ 5269143 h 5648873"/>
              <a:gd name="connsiteX10" fmla="*/ 1868109 w 4895008"/>
              <a:gd name="connsiteY10" fmla="*/ 5289191 h 5648873"/>
              <a:gd name="connsiteX11" fmla="*/ 808332 w 4895008"/>
              <a:gd name="connsiteY11" fmla="*/ 4953947 h 5648873"/>
              <a:gd name="connsiteX12" fmla="*/ 91972 w 4895008"/>
              <a:gd name="connsiteY12" fmla="*/ 3785123 h 5648873"/>
              <a:gd name="connsiteX13" fmla="*/ 1199 w 4895008"/>
              <a:gd name="connsiteY13" fmla="*/ 1792291 h 5648873"/>
              <a:gd name="connsiteX14" fmla="*/ 445748 w 4895008"/>
              <a:gd name="connsiteY14" fmla="*/ 411323 h 5648873"/>
              <a:gd name="connsiteX15" fmla="*/ 1686519 w 4895008"/>
              <a:gd name="connsiteY15" fmla="*/ 7370 h 564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95008" h="5648873">
                <a:moveTo>
                  <a:pt x="1686519" y="7370"/>
                </a:moveTo>
                <a:cubicBezTo>
                  <a:pt x="2165341" y="-32790"/>
                  <a:pt x="2948273" y="101042"/>
                  <a:pt x="3318681" y="170365"/>
                </a:cubicBezTo>
                <a:cubicBezTo>
                  <a:pt x="4323032" y="354108"/>
                  <a:pt x="4382005" y="411920"/>
                  <a:pt x="4548748" y="751552"/>
                </a:cubicBezTo>
                <a:cubicBezTo>
                  <a:pt x="4697049" y="1163453"/>
                  <a:pt x="4708493" y="1199701"/>
                  <a:pt x="4808142" y="1668523"/>
                </a:cubicBezTo>
                <a:cubicBezTo>
                  <a:pt x="4948374" y="2755090"/>
                  <a:pt x="4921881" y="3651758"/>
                  <a:pt x="4706317" y="4248850"/>
                </a:cubicBezTo>
                <a:cubicBezTo>
                  <a:pt x="4490753" y="4845942"/>
                  <a:pt x="3714204" y="5076596"/>
                  <a:pt x="3514755" y="5251074"/>
                </a:cubicBezTo>
                <a:lnTo>
                  <a:pt x="3509624" y="5295720"/>
                </a:lnTo>
                <a:cubicBezTo>
                  <a:pt x="3554663" y="5575558"/>
                  <a:pt x="3702470" y="5648392"/>
                  <a:pt x="3657735" y="5648869"/>
                </a:cubicBezTo>
                <a:cubicBezTo>
                  <a:pt x="3549823" y="5650021"/>
                  <a:pt x="3002334" y="5450329"/>
                  <a:pt x="2845171" y="5298163"/>
                </a:cubicBezTo>
                <a:lnTo>
                  <a:pt x="2819805" y="5269143"/>
                </a:lnTo>
                <a:cubicBezTo>
                  <a:pt x="2502573" y="5275826"/>
                  <a:pt x="2203354" y="5341724"/>
                  <a:pt x="1868109" y="5289191"/>
                </a:cubicBezTo>
                <a:cubicBezTo>
                  <a:pt x="1532864" y="5236658"/>
                  <a:pt x="1104355" y="5204625"/>
                  <a:pt x="808332" y="4953947"/>
                </a:cubicBezTo>
                <a:cubicBezTo>
                  <a:pt x="512309" y="4703269"/>
                  <a:pt x="308594" y="4469411"/>
                  <a:pt x="91972" y="3785123"/>
                </a:cubicBezTo>
                <a:cubicBezTo>
                  <a:pt x="-34378" y="3125130"/>
                  <a:pt x="8985" y="2549529"/>
                  <a:pt x="1199" y="1792291"/>
                </a:cubicBezTo>
                <a:cubicBezTo>
                  <a:pt x="-23043" y="890799"/>
                  <a:pt x="327087" y="612546"/>
                  <a:pt x="445748" y="411323"/>
                </a:cubicBezTo>
                <a:cubicBezTo>
                  <a:pt x="628194" y="125556"/>
                  <a:pt x="1207697" y="47530"/>
                  <a:pt x="1686519" y="737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F73B9C9-A160-4E92-89A0-667A53CD7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92712" flipH="1">
            <a:off x="6891488" y="428517"/>
            <a:ext cx="4895008" cy="5648873"/>
          </a:xfrm>
          <a:custGeom>
            <a:avLst/>
            <a:gdLst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70634 w 4877237"/>
              <a:gd name="connsiteY8" fmla="*/ 5225757 h 5641553"/>
              <a:gd name="connsiteX9" fmla="*/ 3515258 w 4877237"/>
              <a:gd name="connsiteY9" fmla="*/ 5243754 h 5641553"/>
              <a:gd name="connsiteX10" fmla="*/ 3510127 w 4877237"/>
              <a:gd name="connsiteY10" fmla="*/ 5288400 h 5641553"/>
              <a:gd name="connsiteX11" fmla="*/ 3658238 w 4877237"/>
              <a:gd name="connsiteY11" fmla="*/ 5641549 h 5641553"/>
              <a:gd name="connsiteX12" fmla="*/ 2845674 w 4877237"/>
              <a:gd name="connsiteY12" fmla="*/ 5290843 h 5641553"/>
              <a:gd name="connsiteX13" fmla="*/ 2820308 w 4877237"/>
              <a:gd name="connsiteY13" fmla="*/ 5261823 h 5641553"/>
              <a:gd name="connsiteX14" fmla="*/ 2722542 w 4877237"/>
              <a:gd name="connsiteY14" fmla="*/ 5265294 h 5641553"/>
              <a:gd name="connsiteX15" fmla="*/ 1770504 w 4877237"/>
              <a:gd name="connsiteY15" fmla="*/ 5261011 h 5641553"/>
              <a:gd name="connsiteX16" fmla="*/ 815940 w 4877237"/>
              <a:gd name="connsiteY16" fmla="*/ 5009663 h 5641553"/>
              <a:gd name="connsiteX17" fmla="*/ 117267 w 4877237"/>
              <a:gd name="connsiteY17" fmla="*/ 3779919 h 5641553"/>
              <a:gd name="connsiteX18" fmla="*/ 1702 w 4877237"/>
              <a:gd name="connsiteY18" fmla="*/ 1784971 h 5641553"/>
              <a:gd name="connsiteX19" fmla="*/ 336804 w 4877237"/>
              <a:gd name="connsiteY19" fmla="*/ 369690 h 5641553"/>
              <a:gd name="connsiteX20" fmla="*/ 1687022 w 4877237"/>
              <a:gd name="connsiteY20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15258 w 4877237"/>
              <a:gd name="connsiteY8" fmla="*/ 5243754 h 5641553"/>
              <a:gd name="connsiteX9" fmla="*/ 3510127 w 4877237"/>
              <a:gd name="connsiteY9" fmla="*/ 5288400 h 5641553"/>
              <a:gd name="connsiteX10" fmla="*/ 3658238 w 4877237"/>
              <a:gd name="connsiteY10" fmla="*/ 5641549 h 5641553"/>
              <a:gd name="connsiteX11" fmla="*/ 2845674 w 4877237"/>
              <a:gd name="connsiteY11" fmla="*/ 5290843 h 5641553"/>
              <a:gd name="connsiteX12" fmla="*/ 2820308 w 4877237"/>
              <a:gd name="connsiteY12" fmla="*/ 5261823 h 5641553"/>
              <a:gd name="connsiteX13" fmla="*/ 2722542 w 4877237"/>
              <a:gd name="connsiteY13" fmla="*/ 5265294 h 5641553"/>
              <a:gd name="connsiteX14" fmla="*/ 1770504 w 4877237"/>
              <a:gd name="connsiteY14" fmla="*/ 5261011 h 5641553"/>
              <a:gd name="connsiteX15" fmla="*/ 815940 w 4877237"/>
              <a:gd name="connsiteY15" fmla="*/ 5009663 h 5641553"/>
              <a:gd name="connsiteX16" fmla="*/ 117267 w 4877237"/>
              <a:gd name="connsiteY16" fmla="*/ 3779919 h 5641553"/>
              <a:gd name="connsiteX17" fmla="*/ 1702 w 4877237"/>
              <a:gd name="connsiteY17" fmla="*/ 1784971 h 5641553"/>
              <a:gd name="connsiteX18" fmla="*/ 336804 w 4877237"/>
              <a:gd name="connsiteY18" fmla="*/ 369690 h 5641553"/>
              <a:gd name="connsiteX19" fmla="*/ 1687022 w 4877237"/>
              <a:gd name="connsiteY19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15258 w 4877237"/>
              <a:gd name="connsiteY7" fmla="*/ 5243754 h 5641553"/>
              <a:gd name="connsiteX8" fmla="*/ 3510127 w 4877237"/>
              <a:gd name="connsiteY8" fmla="*/ 5288400 h 5641553"/>
              <a:gd name="connsiteX9" fmla="*/ 3658238 w 4877237"/>
              <a:gd name="connsiteY9" fmla="*/ 5641549 h 5641553"/>
              <a:gd name="connsiteX10" fmla="*/ 2845674 w 4877237"/>
              <a:gd name="connsiteY10" fmla="*/ 5290843 h 5641553"/>
              <a:gd name="connsiteX11" fmla="*/ 2820308 w 4877237"/>
              <a:gd name="connsiteY11" fmla="*/ 5261823 h 5641553"/>
              <a:gd name="connsiteX12" fmla="*/ 2722542 w 4877237"/>
              <a:gd name="connsiteY12" fmla="*/ 5265294 h 5641553"/>
              <a:gd name="connsiteX13" fmla="*/ 1770504 w 4877237"/>
              <a:gd name="connsiteY13" fmla="*/ 5261011 h 5641553"/>
              <a:gd name="connsiteX14" fmla="*/ 815940 w 4877237"/>
              <a:gd name="connsiteY14" fmla="*/ 5009663 h 5641553"/>
              <a:gd name="connsiteX15" fmla="*/ 117267 w 4877237"/>
              <a:gd name="connsiteY15" fmla="*/ 3779919 h 5641553"/>
              <a:gd name="connsiteX16" fmla="*/ 1702 w 4877237"/>
              <a:gd name="connsiteY16" fmla="*/ 1784971 h 5641553"/>
              <a:gd name="connsiteX17" fmla="*/ 336804 w 4877237"/>
              <a:gd name="connsiteY17" fmla="*/ 369690 h 5641553"/>
              <a:gd name="connsiteX18" fmla="*/ 1687022 w 4877237"/>
              <a:gd name="connsiteY18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515258 w 4877237"/>
              <a:gd name="connsiteY6" fmla="*/ 5243754 h 5641553"/>
              <a:gd name="connsiteX7" fmla="*/ 3510127 w 4877237"/>
              <a:gd name="connsiteY7" fmla="*/ 5288400 h 5641553"/>
              <a:gd name="connsiteX8" fmla="*/ 3658238 w 4877237"/>
              <a:gd name="connsiteY8" fmla="*/ 5641549 h 5641553"/>
              <a:gd name="connsiteX9" fmla="*/ 2845674 w 4877237"/>
              <a:gd name="connsiteY9" fmla="*/ 5290843 h 5641553"/>
              <a:gd name="connsiteX10" fmla="*/ 2820308 w 4877237"/>
              <a:gd name="connsiteY10" fmla="*/ 5261823 h 5641553"/>
              <a:gd name="connsiteX11" fmla="*/ 2722542 w 4877237"/>
              <a:gd name="connsiteY11" fmla="*/ 5265294 h 5641553"/>
              <a:gd name="connsiteX12" fmla="*/ 1770504 w 4877237"/>
              <a:gd name="connsiteY12" fmla="*/ 5261011 h 5641553"/>
              <a:gd name="connsiteX13" fmla="*/ 815940 w 4877237"/>
              <a:gd name="connsiteY13" fmla="*/ 5009663 h 5641553"/>
              <a:gd name="connsiteX14" fmla="*/ 117267 w 4877237"/>
              <a:gd name="connsiteY14" fmla="*/ 3779919 h 5641553"/>
              <a:gd name="connsiteX15" fmla="*/ 1702 w 4877237"/>
              <a:gd name="connsiteY15" fmla="*/ 1784971 h 5641553"/>
              <a:gd name="connsiteX16" fmla="*/ 336804 w 4877237"/>
              <a:gd name="connsiteY16" fmla="*/ 369690 h 5641553"/>
              <a:gd name="connsiteX17" fmla="*/ 1687022 w 4877237"/>
              <a:gd name="connsiteY17" fmla="*/ 50 h 564155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116764 w 4876734"/>
              <a:gd name="connsiteY14" fmla="*/ 3787239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770001 w 4876734"/>
              <a:gd name="connsiteY11" fmla="*/ 526833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08332 w 4876734"/>
              <a:gd name="connsiteY12" fmla="*/ 4953947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95008"/>
              <a:gd name="connsiteY0" fmla="*/ 7370 h 5648873"/>
              <a:gd name="connsiteX1" fmla="*/ 3318681 w 4895008"/>
              <a:gd name="connsiteY1" fmla="*/ 170365 h 5648873"/>
              <a:gd name="connsiteX2" fmla="*/ 4548748 w 4895008"/>
              <a:gd name="connsiteY2" fmla="*/ 751552 h 5648873"/>
              <a:gd name="connsiteX3" fmla="*/ 4808142 w 4895008"/>
              <a:gd name="connsiteY3" fmla="*/ 1668523 h 5648873"/>
              <a:gd name="connsiteX4" fmla="*/ 4706317 w 4895008"/>
              <a:gd name="connsiteY4" fmla="*/ 4248850 h 5648873"/>
              <a:gd name="connsiteX5" fmla="*/ 3514755 w 4895008"/>
              <a:gd name="connsiteY5" fmla="*/ 5251074 h 5648873"/>
              <a:gd name="connsiteX6" fmla="*/ 3509624 w 4895008"/>
              <a:gd name="connsiteY6" fmla="*/ 5295720 h 5648873"/>
              <a:gd name="connsiteX7" fmla="*/ 3657735 w 4895008"/>
              <a:gd name="connsiteY7" fmla="*/ 5648869 h 5648873"/>
              <a:gd name="connsiteX8" fmla="*/ 2845171 w 4895008"/>
              <a:gd name="connsiteY8" fmla="*/ 5298163 h 5648873"/>
              <a:gd name="connsiteX9" fmla="*/ 2819805 w 4895008"/>
              <a:gd name="connsiteY9" fmla="*/ 5269143 h 5648873"/>
              <a:gd name="connsiteX10" fmla="*/ 1868109 w 4895008"/>
              <a:gd name="connsiteY10" fmla="*/ 5289191 h 5648873"/>
              <a:gd name="connsiteX11" fmla="*/ 808332 w 4895008"/>
              <a:gd name="connsiteY11" fmla="*/ 4953947 h 5648873"/>
              <a:gd name="connsiteX12" fmla="*/ 91972 w 4895008"/>
              <a:gd name="connsiteY12" fmla="*/ 3785123 h 5648873"/>
              <a:gd name="connsiteX13" fmla="*/ 1199 w 4895008"/>
              <a:gd name="connsiteY13" fmla="*/ 1792291 h 5648873"/>
              <a:gd name="connsiteX14" fmla="*/ 445748 w 4895008"/>
              <a:gd name="connsiteY14" fmla="*/ 411323 h 5648873"/>
              <a:gd name="connsiteX15" fmla="*/ 1686519 w 4895008"/>
              <a:gd name="connsiteY15" fmla="*/ 7370 h 564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95008" h="5648873">
                <a:moveTo>
                  <a:pt x="1686519" y="7370"/>
                </a:moveTo>
                <a:cubicBezTo>
                  <a:pt x="2165341" y="-32790"/>
                  <a:pt x="2948273" y="101042"/>
                  <a:pt x="3318681" y="170365"/>
                </a:cubicBezTo>
                <a:cubicBezTo>
                  <a:pt x="4323032" y="354108"/>
                  <a:pt x="4382005" y="411920"/>
                  <a:pt x="4548748" y="751552"/>
                </a:cubicBezTo>
                <a:cubicBezTo>
                  <a:pt x="4697049" y="1163453"/>
                  <a:pt x="4708493" y="1199701"/>
                  <a:pt x="4808142" y="1668523"/>
                </a:cubicBezTo>
                <a:cubicBezTo>
                  <a:pt x="4948374" y="2755090"/>
                  <a:pt x="4921881" y="3651758"/>
                  <a:pt x="4706317" y="4248850"/>
                </a:cubicBezTo>
                <a:cubicBezTo>
                  <a:pt x="4490753" y="4845942"/>
                  <a:pt x="3714204" y="5076596"/>
                  <a:pt x="3514755" y="5251074"/>
                </a:cubicBezTo>
                <a:lnTo>
                  <a:pt x="3509624" y="5295720"/>
                </a:lnTo>
                <a:cubicBezTo>
                  <a:pt x="3554663" y="5575558"/>
                  <a:pt x="3702470" y="5648392"/>
                  <a:pt x="3657735" y="5648869"/>
                </a:cubicBezTo>
                <a:cubicBezTo>
                  <a:pt x="3549823" y="5650021"/>
                  <a:pt x="3002334" y="5450329"/>
                  <a:pt x="2845171" y="5298163"/>
                </a:cubicBezTo>
                <a:lnTo>
                  <a:pt x="2819805" y="5269143"/>
                </a:lnTo>
                <a:cubicBezTo>
                  <a:pt x="2502573" y="5275826"/>
                  <a:pt x="2203354" y="5341724"/>
                  <a:pt x="1868109" y="5289191"/>
                </a:cubicBezTo>
                <a:cubicBezTo>
                  <a:pt x="1532864" y="5236658"/>
                  <a:pt x="1104355" y="5204625"/>
                  <a:pt x="808332" y="4953947"/>
                </a:cubicBezTo>
                <a:cubicBezTo>
                  <a:pt x="512309" y="4703269"/>
                  <a:pt x="308594" y="4469411"/>
                  <a:pt x="91972" y="3785123"/>
                </a:cubicBezTo>
                <a:cubicBezTo>
                  <a:pt x="-34378" y="3125130"/>
                  <a:pt x="8985" y="2549529"/>
                  <a:pt x="1199" y="1792291"/>
                </a:cubicBezTo>
                <a:cubicBezTo>
                  <a:pt x="-23043" y="890799"/>
                  <a:pt x="327087" y="612546"/>
                  <a:pt x="445748" y="411323"/>
                </a:cubicBezTo>
                <a:cubicBezTo>
                  <a:pt x="628194" y="125556"/>
                  <a:pt x="1207697" y="47530"/>
                  <a:pt x="1686519" y="737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6FB30AE-4154-1150-78F7-C6CA97DE1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5981" y="835800"/>
            <a:ext cx="4017133" cy="1019633"/>
          </a:xfrm>
        </p:spPr>
        <p:txBody>
          <a:bodyPr>
            <a:normAutofit fontScale="90000"/>
          </a:bodyPr>
          <a:lstStyle/>
          <a:p>
            <a:pPr algn="ctr"/>
            <a:r>
              <a:rPr lang="fi-FI" sz="3100" dirty="0"/>
              <a:t>Tällainen minä olen / Anna </a:t>
            </a:r>
            <a:r>
              <a:rPr lang="fi-FI" sz="3100" dirty="0" err="1"/>
              <a:t>Claybourne</a:t>
            </a:r>
            <a:r>
              <a:rPr lang="fi-FI" sz="3100" dirty="0"/>
              <a:t> (2023) </a:t>
            </a:r>
            <a:r>
              <a:rPr lang="fi-FI" sz="2000" dirty="0"/>
              <a:t>kun</a:t>
            </a:r>
            <a:r>
              <a:rPr lang="fi-FI" sz="3100" dirty="0"/>
              <a:t> </a:t>
            </a:r>
            <a:r>
              <a:rPr lang="fi-FI" sz="2000" dirty="0"/>
              <a:t>synnynnäiset ominaisuudet ja opitut asiat yhdistyvät….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25B1A7-E689-3682-504C-D91B3787E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5163" y="2069873"/>
            <a:ext cx="3883967" cy="3549692"/>
          </a:xfrm>
        </p:spPr>
        <p:txBody>
          <a:bodyPr>
            <a:normAutofit fontScale="70000" lnSpcReduction="20000"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Näistä asioista ihminen koostuu: keho, mieli, persoonallisuus</a:t>
            </a:r>
          </a:p>
          <a:p>
            <a:pPr lvl="1" indent="0" algn="ctr">
              <a:buNone/>
            </a:pPr>
            <a:r>
              <a:rPr lang="fi-FI" i="1" dirty="0">
                <a:solidFill>
                  <a:srgbClr val="FF0000"/>
                </a:solidFill>
              </a:rPr>
              <a:t>Mitkä ovat ympäristöstä opittuja asioita ja mitä ihminen osaa luonnostaan?</a:t>
            </a:r>
          </a:p>
          <a:p>
            <a:pPr marL="685800" lvl="1" indent="-457200" algn="ctr"/>
            <a:r>
              <a:rPr lang="fi-FI" dirty="0"/>
              <a:t>Ihmiskehon toiminta dna:sta ja geeneistä alkaen selitetään lapsille sopivalla tavalla</a:t>
            </a:r>
          </a:p>
          <a:p>
            <a:pPr marL="685800" lvl="1" indent="-457200" algn="ctr"/>
            <a:r>
              <a:rPr lang="fi-FI" dirty="0"/>
              <a:t>Kuvakirjamaiset kuvat</a:t>
            </a:r>
          </a:p>
          <a:p>
            <a:pPr marL="685800" lvl="1" indent="-457200" algn="ctr"/>
            <a:r>
              <a:rPr lang="fi-FI" dirty="0"/>
              <a:t>Hauskoja faktoja:</a:t>
            </a:r>
          </a:p>
          <a:p>
            <a:pPr lvl="1" indent="0" algn="ctr">
              <a:buNone/>
            </a:pPr>
            <a:r>
              <a:rPr lang="fi-FI" i="1" dirty="0">
                <a:solidFill>
                  <a:srgbClr val="FF0000"/>
                </a:solidFill>
              </a:rPr>
              <a:t>Mitä tarkoittaa Mortonin jalka tai valoaivastus?</a:t>
            </a:r>
          </a:p>
          <a:p>
            <a:pPr marL="685800" lvl="1" indent="-457200" algn="ctr"/>
            <a:r>
              <a:rPr lang="fi-FI" dirty="0"/>
              <a:t>Takana sanasto ja hakemisto </a:t>
            </a:r>
          </a:p>
          <a:p>
            <a:pPr marL="685800" lvl="1" indent="-457200" algn="ctr"/>
            <a:r>
              <a:rPr lang="fi-FI" dirty="0"/>
              <a:t>Suositus: 6-9v.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9C66B3D-EB88-5D59-DD3C-AD2FFBC61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525" y="831361"/>
            <a:ext cx="3971925" cy="519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40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D2A7128-270D-45DD-B0C7-24FF46222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3F916A3-8148-9D17-FDA4-AFE5F64EDA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96" r="28310"/>
          <a:stretch/>
        </p:blipFill>
        <p:spPr>
          <a:xfrm>
            <a:off x="456628" y="527514"/>
            <a:ext cx="6539979" cy="5802972"/>
          </a:xfrm>
          <a:custGeom>
            <a:avLst/>
            <a:gdLst/>
            <a:ahLst/>
            <a:cxnLst/>
            <a:rect l="l" t="t" r="r" b="b"/>
            <a:pathLst>
              <a:path w="7503702" h="6405387">
                <a:moveTo>
                  <a:pt x="526155" y="35"/>
                </a:moveTo>
                <a:cubicBezTo>
                  <a:pt x="696890" y="424"/>
                  <a:pt x="910822" y="4062"/>
                  <a:pt x="1101865" y="9135"/>
                </a:cubicBezTo>
                <a:lnTo>
                  <a:pt x="6538681" y="39665"/>
                </a:lnTo>
                <a:lnTo>
                  <a:pt x="7503702" y="68449"/>
                </a:lnTo>
                <a:lnTo>
                  <a:pt x="7503702" y="6373015"/>
                </a:lnTo>
                <a:lnTo>
                  <a:pt x="7349407" y="6372590"/>
                </a:lnTo>
                <a:cubicBezTo>
                  <a:pt x="5503660" y="6369608"/>
                  <a:pt x="2945004" y="6405387"/>
                  <a:pt x="1220576" y="6405387"/>
                </a:cubicBezTo>
                <a:cubicBezTo>
                  <a:pt x="732036" y="6374856"/>
                  <a:pt x="383078" y="6405388"/>
                  <a:pt x="48079" y="6374856"/>
                </a:cubicBezTo>
                <a:cubicBezTo>
                  <a:pt x="-54281" y="4308922"/>
                  <a:pt x="24815" y="1433916"/>
                  <a:pt x="117871" y="131259"/>
                </a:cubicBezTo>
                <a:cubicBezTo>
                  <a:pt x="125872" y="-28778"/>
                  <a:pt x="119241" y="23587"/>
                  <a:pt x="279761" y="3233"/>
                </a:cubicBezTo>
                <a:cubicBezTo>
                  <a:pt x="336825" y="737"/>
                  <a:pt x="423715" y="-199"/>
                  <a:pt x="526155" y="35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9B7B539-E79B-44C5-8319-9CE01F87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56625" y="518378"/>
            <a:ext cx="6539978" cy="5802971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682" h="6405386">
                <a:moveTo>
                  <a:pt x="7142118" y="6405352"/>
                </a:moveTo>
                <a:cubicBezTo>
                  <a:pt x="6967357" y="6404963"/>
                  <a:pt x="6748379" y="6401325"/>
                  <a:pt x="6552830" y="6396252"/>
                </a:cubicBezTo>
                <a:lnTo>
                  <a:pt x="987782" y="6365722"/>
                </a:lnTo>
                <a:lnTo>
                  <a:pt x="0" y="6336938"/>
                </a:lnTo>
                <a:lnTo>
                  <a:pt x="0" y="32372"/>
                </a:lnTo>
                <a:lnTo>
                  <a:pt x="157934" y="32797"/>
                </a:lnTo>
                <a:cubicBezTo>
                  <a:pt x="2047215" y="35779"/>
                  <a:pt x="4666218" y="0"/>
                  <a:pt x="6431319" y="0"/>
                </a:cubicBezTo>
                <a:cubicBezTo>
                  <a:pt x="6931382" y="30531"/>
                  <a:pt x="7288570" y="-1"/>
                  <a:pt x="7631470" y="30531"/>
                </a:cubicBezTo>
                <a:cubicBezTo>
                  <a:pt x="7736245" y="2096465"/>
                  <a:pt x="7655283" y="4971471"/>
                  <a:pt x="7560032" y="6274128"/>
                </a:cubicBezTo>
                <a:cubicBezTo>
                  <a:pt x="7551842" y="6434165"/>
                  <a:pt x="7558630" y="6381800"/>
                  <a:pt x="7394324" y="6402154"/>
                </a:cubicBezTo>
                <a:cubicBezTo>
                  <a:pt x="7335914" y="6404650"/>
                  <a:pt x="7246975" y="6405586"/>
                  <a:pt x="7142118" y="6405352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8F7AE4B-9747-4033-A691-63FD7B89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09820" y="974489"/>
            <a:ext cx="5081278" cy="2363876"/>
          </a:xfrm>
          <a:custGeom>
            <a:avLst/>
            <a:gdLst>
              <a:gd name="connsiteX0" fmla="*/ 702544 w 1731866"/>
              <a:gd name="connsiteY0" fmla="*/ 704513 h 898547"/>
              <a:gd name="connsiteX1" fmla="*/ 1151838 w 1731866"/>
              <a:gd name="connsiteY1" fmla="*/ 709752 h 898547"/>
              <a:gd name="connsiteX2" fmla="*/ 1632946 w 1731866"/>
              <a:gd name="connsiteY2" fmla="*/ 622027 h 898547"/>
              <a:gd name="connsiteX3" fmla="*/ 1678094 w 1731866"/>
              <a:gd name="connsiteY3" fmla="*/ 138252 h 898547"/>
              <a:gd name="connsiteX4" fmla="*/ 721213 w 1731866"/>
              <a:gd name="connsiteY4" fmla="*/ 2711 h 898547"/>
              <a:gd name="connsiteX5" fmla="*/ 29222 w 1731866"/>
              <a:gd name="connsiteY5" fmla="*/ 208261 h 898547"/>
              <a:gd name="connsiteX6" fmla="*/ 142569 w 1731866"/>
              <a:gd name="connsiteY6" fmla="*/ 668985 h 898547"/>
              <a:gd name="connsiteX7" fmla="*/ 426128 w 1731866"/>
              <a:gd name="connsiteY7" fmla="*/ 701846 h 898547"/>
              <a:gd name="connsiteX8" fmla="*/ 729119 w 1731866"/>
              <a:gd name="connsiteY8" fmla="*/ 898538 h 898547"/>
              <a:gd name="connsiteX9" fmla="*/ 670635 w 1731866"/>
              <a:gd name="connsiteY9" fmla="*/ 773570 h 898547"/>
              <a:gd name="connsiteX10" fmla="*/ 702544 w 1731866"/>
              <a:gd name="connsiteY10" fmla="*/ 704513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70673 w 1731865"/>
              <a:gd name="connsiteY9" fmla="*/ 773579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77755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77755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86108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86108 h 898547"/>
              <a:gd name="connsiteX10" fmla="*/ 629450 w 1731865"/>
              <a:gd name="connsiteY10" fmla="*/ 704522 h 898547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18060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18060 h 891586"/>
              <a:gd name="connsiteX0" fmla="*/ 629450 w 1731865"/>
              <a:gd name="connsiteY0" fmla="*/ 718060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18060 h 891586"/>
              <a:gd name="connsiteX0" fmla="*/ 629450 w 1735472"/>
              <a:gd name="connsiteY0" fmla="*/ 718060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1864 w 1735472"/>
              <a:gd name="connsiteY9" fmla="*/ 786108 h 891586"/>
              <a:gd name="connsiteX10" fmla="*/ 629450 w 1735472"/>
              <a:gd name="connsiteY10" fmla="*/ 718060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1864 w 1735472"/>
              <a:gd name="connsiteY9" fmla="*/ 786108 h 891586"/>
              <a:gd name="connsiteX10" fmla="*/ 631845 w 1735472"/>
              <a:gd name="connsiteY10" fmla="*/ 725582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4259 w 1735472"/>
              <a:gd name="connsiteY9" fmla="*/ 796638 h 891586"/>
              <a:gd name="connsiteX10" fmla="*/ 631845 w 1735472"/>
              <a:gd name="connsiteY10" fmla="*/ 725582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4259 w 1735472"/>
              <a:gd name="connsiteY9" fmla="*/ 796638 h 891586"/>
              <a:gd name="connsiteX10" fmla="*/ 631845 w 1735472"/>
              <a:gd name="connsiteY10" fmla="*/ 725582 h 891586"/>
              <a:gd name="connsiteX0" fmla="*/ 618115 w 1721742"/>
              <a:gd name="connsiteY0" fmla="*/ 725582 h 891586"/>
              <a:gd name="connsiteX1" fmla="*/ 1151317 w 1721742"/>
              <a:gd name="connsiteY1" fmla="*/ 724804 h 891586"/>
              <a:gd name="connsiteX2" fmla="*/ 1619254 w 1721742"/>
              <a:gd name="connsiteY2" fmla="*/ 622036 h 891586"/>
              <a:gd name="connsiteX3" fmla="*/ 1664402 w 1721742"/>
              <a:gd name="connsiteY3" fmla="*/ 138261 h 891586"/>
              <a:gd name="connsiteX4" fmla="*/ 707521 w 1721742"/>
              <a:gd name="connsiteY4" fmla="*/ 2720 h 891586"/>
              <a:gd name="connsiteX5" fmla="*/ 15530 w 1721742"/>
              <a:gd name="connsiteY5" fmla="*/ 208270 h 891586"/>
              <a:gd name="connsiteX6" fmla="*/ 128877 w 1721742"/>
              <a:gd name="connsiteY6" fmla="*/ 668994 h 891586"/>
              <a:gd name="connsiteX7" fmla="*/ 446999 w 1721742"/>
              <a:gd name="connsiteY7" fmla="*/ 710126 h 891586"/>
              <a:gd name="connsiteX8" fmla="*/ 709887 w 1721742"/>
              <a:gd name="connsiteY8" fmla="*/ 891586 h 891586"/>
              <a:gd name="connsiteX9" fmla="*/ 630529 w 1721742"/>
              <a:gd name="connsiteY9" fmla="*/ 796638 h 891586"/>
              <a:gd name="connsiteX10" fmla="*/ 618115 w 1721742"/>
              <a:gd name="connsiteY10" fmla="*/ 725582 h 891586"/>
              <a:gd name="connsiteX0" fmla="*/ 647607 w 1751234"/>
              <a:gd name="connsiteY0" fmla="*/ 725582 h 891586"/>
              <a:gd name="connsiteX1" fmla="*/ 1180809 w 1751234"/>
              <a:gd name="connsiteY1" fmla="*/ 724804 h 891586"/>
              <a:gd name="connsiteX2" fmla="*/ 1648746 w 1751234"/>
              <a:gd name="connsiteY2" fmla="*/ 622036 h 891586"/>
              <a:gd name="connsiteX3" fmla="*/ 1693894 w 1751234"/>
              <a:gd name="connsiteY3" fmla="*/ 138261 h 891586"/>
              <a:gd name="connsiteX4" fmla="*/ 737013 w 1751234"/>
              <a:gd name="connsiteY4" fmla="*/ 2720 h 891586"/>
              <a:gd name="connsiteX5" fmla="*/ 45022 w 1751234"/>
              <a:gd name="connsiteY5" fmla="*/ 208270 h 891586"/>
              <a:gd name="connsiteX6" fmla="*/ 112285 w 1751234"/>
              <a:gd name="connsiteY6" fmla="*/ 648316 h 891586"/>
              <a:gd name="connsiteX7" fmla="*/ 476491 w 1751234"/>
              <a:gd name="connsiteY7" fmla="*/ 710126 h 891586"/>
              <a:gd name="connsiteX8" fmla="*/ 739379 w 1751234"/>
              <a:gd name="connsiteY8" fmla="*/ 891586 h 891586"/>
              <a:gd name="connsiteX9" fmla="*/ 660021 w 1751234"/>
              <a:gd name="connsiteY9" fmla="*/ 796638 h 891586"/>
              <a:gd name="connsiteX10" fmla="*/ 647607 w 1751234"/>
              <a:gd name="connsiteY10" fmla="*/ 725582 h 891586"/>
              <a:gd name="connsiteX0" fmla="*/ 643800 w 1747427"/>
              <a:gd name="connsiteY0" fmla="*/ 725582 h 891586"/>
              <a:gd name="connsiteX1" fmla="*/ 1177002 w 1747427"/>
              <a:gd name="connsiteY1" fmla="*/ 724804 h 891586"/>
              <a:gd name="connsiteX2" fmla="*/ 1644939 w 1747427"/>
              <a:gd name="connsiteY2" fmla="*/ 622036 h 891586"/>
              <a:gd name="connsiteX3" fmla="*/ 1690087 w 1747427"/>
              <a:gd name="connsiteY3" fmla="*/ 138261 h 891586"/>
              <a:gd name="connsiteX4" fmla="*/ 733206 w 1747427"/>
              <a:gd name="connsiteY4" fmla="*/ 2720 h 891586"/>
              <a:gd name="connsiteX5" fmla="*/ 41215 w 1747427"/>
              <a:gd name="connsiteY5" fmla="*/ 208270 h 891586"/>
              <a:gd name="connsiteX6" fmla="*/ 121645 w 1747427"/>
              <a:gd name="connsiteY6" fmla="*/ 629706 h 891586"/>
              <a:gd name="connsiteX7" fmla="*/ 472684 w 1747427"/>
              <a:gd name="connsiteY7" fmla="*/ 710126 h 891586"/>
              <a:gd name="connsiteX8" fmla="*/ 735572 w 1747427"/>
              <a:gd name="connsiteY8" fmla="*/ 891586 h 891586"/>
              <a:gd name="connsiteX9" fmla="*/ 656214 w 1747427"/>
              <a:gd name="connsiteY9" fmla="*/ 796638 h 891586"/>
              <a:gd name="connsiteX10" fmla="*/ 643800 w 1747427"/>
              <a:gd name="connsiteY10" fmla="*/ 725582 h 891586"/>
              <a:gd name="connsiteX0" fmla="*/ 622547 w 1726174"/>
              <a:gd name="connsiteY0" fmla="*/ 723164 h 889168"/>
              <a:gd name="connsiteX1" fmla="*/ 1155749 w 1726174"/>
              <a:gd name="connsiteY1" fmla="*/ 722386 h 889168"/>
              <a:gd name="connsiteX2" fmla="*/ 1623686 w 1726174"/>
              <a:gd name="connsiteY2" fmla="*/ 619618 h 889168"/>
              <a:gd name="connsiteX3" fmla="*/ 1668834 w 1726174"/>
              <a:gd name="connsiteY3" fmla="*/ 135843 h 889168"/>
              <a:gd name="connsiteX4" fmla="*/ 711953 w 1726174"/>
              <a:gd name="connsiteY4" fmla="*/ 302 h 889168"/>
              <a:gd name="connsiteX5" fmla="*/ 46296 w 1726174"/>
              <a:gd name="connsiteY5" fmla="*/ 158293 h 889168"/>
              <a:gd name="connsiteX6" fmla="*/ 100392 w 1726174"/>
              <a:gd name="connsiteY6" fmla="*/ 627288 h 889168"/>
              <a:gd name="connsiteX7" fmla="*/ 451431 w 1726174"/>
              <a:gd name="connsiteY7" fmla="*/ 707708 h 889168"/>
              <a:gd name="connsiteX8" fmla="*/ 714319 w 1726174"/>
              <a:gd name="connsiteY8" fmla="*/ 889168 h 889168"/>
              <a:gd name="connsiteX9" fmla="*/ 634961 w 1726174"/>
              <a:gd name="connsiteY9" fmla="*/ 794220 h 889168"/>
              <a:gd name="connsiteX10" fmla="*/ 622547 w 1726174"/>
              <a:gd name="connsiteY10" fmla="*/ 723164 h 889168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34961 w 1726174"/>
              <a:gd name="connsiteY9" fmla="*/ 794220 h 876761"/>
              <a:gd name="connsiteX10" fmla="*/ 622547 w 1726174"/>
              <a:gd name="connsiteY10" fmla="*/ 723164 h 876761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622547 w 1726174"/>
              <a:gd name="connsiteY10" fmla="*/ 723164 h 876761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622547 w 1726174"/>
              <a:gd name="connsiteY10" fmla="*/ 723164 h 876761"/>
              <a:gd name="connsiteX0" fmla="*/ 596213 w 1726174"/>
              <a:gd name="connsiteY0" fmla="*/ 719029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596213 w 1726174"/>
              <a:gd name="connsiteY10" fmla="*/ 719029 h 876761"/>
              <a:gd name="connsiteX0" fmla="*/ 596213 w 1726174"/>
              <a:gd name="connsiteY0" fmla="*/ 719029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597107 w 1726174"/>
              <a:gd name="connsiteY9" fmla="*/ 790084 h 876761"/>
              <a:gd name="connsiteX10" fmla="*/ 596213 w 1726174"/>
              <a:gd name="connsiteY10" fmla="*/ 719029 h 876761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7107 w 1726174"/>
              <a:gd name="connsiteY9" fmla="*/ 790084 h 856083"/>
              <a:gd name="connsiteX10" fmla="*/ 596213 w 1726174"/>
              <a:gd name="connsiteY10" fmla="*/ 719029 h 856083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2170 w 1726174"/>
              <a:gd name="connsiteY9" fmla="*/ 775610 h 856083"/>
              <a:gd name="connsiteX10" fmla="*/ 596213 w 1726174"/>
              <a:gd name="connsiteY10" fmla="*/ 719029 h 856083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2170 w 1726174"/>
              <a:gd name="connsiteY9" fmla="*/ 775610 h 856083"/>
              <a:gd name="connsiteX10" fmla="*/ 596213 w 1726174"/>
              <a:gd name="connsiteY10" fmla="*/ 719029 h 856083"/>
              <a:gd name="connsiteX0" fmla="*/ 596213 w 1726174"/>
              <a:gd name="connsiteY0" fmla="*/ 719029 h 843676"/>
              <a:gd name="connsiteX1" fmla="*/ 1155749 w 1726174"/>
              <a:gd name="connsiteY1" fmla="*/ 722386 h 843676"/>
              <a:gd name="connsiteX2" fmla="*/ 1623686 w 1726174"/>
              <a:gd name="connsiteY2" fmla="*/ 619618 h 843676"/>
              <a:gd name="connsiteX3" fmla="*/ 1668834 w 1726174"/>
              <a:gd name="connsiteY3" fmla="*/ 135843 h 843676"/>
              <a:gd name="connsiteX4" fmla="*/ 711953 w 1726174"/>
              <a:gd name="connsiteY4" fmla="*/ 302 h 843676"/>
              <a:gd name="connsiteX5" fmla="*/ 46296 w 1726174"/>
              <a:gd name="connsiteY5" fmla="*/ 158293 h 843676"/>
              <a:gd name="connsiteX6" fmla="*/ 100392 w 1726174"/>
              <a:gd name="connsiteY6" fmla="*/ 627288 h 843676"/>
              <a:gd name="connsiteX7" fmla="*/ 451431 w 1726174"/>
              <a:gd name="connsiteY7" fmla="*/ 707708 h 843676"/>
              <a:gd name="connsiteX8" fmla="*/ 633672 w 1726174"/>
              <a:gd name="connsiteY8" fmla="*/ 843676 h 843676"/>
              <a:gd name="connsiteX9" fmla="*/ 592170 w 1726174"/>
              <a:gd name="connsiteY9" fmla="*/ 775610 h 843676"/>
              <a:gd name="connsiteX10" fmla="*/ 596213 w 1726174"/>
              <a:gd name="connsiteY10" fmla="*/ 719029 h 843676"/>
              <a:gd name="connsiteX0" fmla="*/ 596213 w 1726174"/>
              <a:gd name="connsiteY0" fmla="*/ 719029 h 843676"/>
              <a:gd name="connsiteX1" fmla="*/ 1155749 w 1726174"/>
              <a:gd name="connsiteY1" fmla="*/ 722386 h 843676"/>
              <a:gd name="connsiteX2" fmla="*/ 1623686 w 1726174"/>
              <a:gd name="connsiteY2" fmla="*/ 619618 h 843676"/>
              <a:gd name="connsiteX3" fmla="*/ 1668834 w 1726174"/>
              <a:gd name="connsiteY3" fmla="*/ 135843 h 843676"/>
              <a:gd name="connsiteX4" fmla="*/ 711953 w 1726174"/>
              <a:gd name="connsiteY4" fmla="*/ 302 h 843676"/>
              <a:gd name="connsiteX5" fmla="*/ 46296 w 1726174"/>
              <a:gd name="connsiteY5" fmla="*/ 158293 h 843676"/>
              <a:gd name="connsiteX6" fmla="*/ 100392 w 1726174"/>
              <a:gd name="connsiteY6" fmla="*/ 627288 h 843676"/>
              <a:gd name="connsiteX7" fmla="*/ 451431 w 1726174"/>
              <a:gd name="connsiteY7" fmla="*/ 707708 h 843676"/>
              <a:gd name="connsiteX8" fmla="*/ 633672 w 1726174"/>
              <a:gd name="connsiteY8" fmla="*/ 843676 h 843676"/>
              <a:gd name="connsiteX9" fmla="*/ 592170 w 1726174"/>
              <a:gd name="connsiteY9" fmla="*/ 775610 h 843676"/>
              <a:gd name="connsiteX10" fmla="*/ 596213 w 1726174"/>
              <a:gd name="connsiteY10" fmla="*/ 719029 h 843676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592170 w 1726174"/>
              <a:gd name="connsiteY9" fmla="*/ 775610 h 843785"/>
              <a:gd name="connsiteX10" fmla="*/ 596213 w 1726174"/>
              <a:gd name="connsiteY10" fmla="*/ 719029 h 843785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592170 w 1726174"/>
              <a:gd name="connsiteY9" fmla="*/ 775610 h 843785"/>
              <a:gd name="connsiteX10" fmla="*/ 596213 w 1726174"/>
              <a:gd name="connsiteY10" fmla="*/ 719029 h 843785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603967 w 1726174"/>
              <a:gd name="connsiteY9" fmla="*/ 795371 h 843785"/>
              <a:gd name="connsiteX10" fmla="*/ 596213 w 1726174"/>
              <a:gd name="connsiteY10" fmla="*/ 719029 h 843785"/>
              <a:gd name="connsiteX0" fmla="*/ 596213 w 1726174"/>
              <a:gd name="connsiteY0" fmla="*/ 719029 h 833928"/>
              <a:gd name="connsiteX1" fmla="*/ 1155749 w 1726174"/>
              <a:gd name="connsiteY1" fmla="*/ 722386 h 833928"/>
              <a:gd name="connsiteX2" fmla="*/ 1623686 w 1726174"/>
              <a:gd name="connsiteY2" fmla="*/ 619618 h 833928"/>
              <a:gd name="connsiteX3" fmla="*/ 1668834 w 1726174"/>
              <a:gd name="connsiteY3" fmla="*/ 135843 h 833928"/>
              <a:gd name="connsiteX4" fmla="*/ 711953 w 1726174"/>
              <a:gd name="connsiteY4" fmla="*/ 302 h 833928"/>
              <a:gd name="connsiteX5" fmla="*/ 46296 w 1726174"/>
              <a:gd name="connsiteY5" fmla="*/ 158293 h 833928"/>
              <a:gd name="connsiteX6" fmla="*/ 100392 w 1726174"/>
              <a:gd name="connsiteY6" fmla="*/ 627288 h 833928"/>
              <a:gd name="connsiteX7" fmla="*/ 451431 w 1726174"/>
              <a:gd name="connsiteY7" fmla="*/ 707708 h 833928"/>
              <a:gd name="connsiteX8" fmla="*/ 629740 w 1726174"/>
              <a:gd name="connsiteY8" fmla="*/ 833796 h 833928"/>
              <a:gd name="connsiteX9" fmla="*/ 603967 w 1726174"/>
              <a:gd name="connsiteY9" fmla="*/ 795371 h 833928"/>
              <a:gd name="connsiteX10" fmla="*/ 596213 w 1726174"/>
              <a:gd name="connsiteY10" fmla="*/ 719029 h 833928"/>
              <a:gd name="connsiteX0" fmla="*/ 596213 w 1726174"/>
              <a:gd name="connsiteY0" fmla="*/ 719029 h 833928"/>
              <a:gd name="connsiteX1" fmla="*/ 1155749 w 1726174"/>
              <a:gd name="connsiteY1" fmla="*/ 722386 h 833928"/>
              <a:gd name="connsiteX2" fmla="*/ 1623686 w 1726174"/>
              <a:gd name="connsiteY2" fmla="*/ 619618 h 833928"/>
              <a:gd name="connsiteX3" fmla="*/ 1668834 w 1726174"/>
              <a:gd name="connsiteY3" fmla="*/ 135843 h 833928"/>
              <a:gd name="connsiteX4" fmla="*/ 711953 w 1726174"/>
              <a:gd name="connsiteY4" fmla="*/ 302 h 833928"/>
              <a:gd name="connsiteX5" fmla="*/ 46296 w 1726174"/>
              <a:gd name="connsiteY5" fmla="*/ 158293 h 833928"/>
              <a:gd name="connsiteX6" fmla="*/ 100392 w 1726174"/>
              <a:gd name="connsiteY6" fmla="*/ 627288 h 833928"/>
              <a:gd name="connsiteX7" fmla="*/ 451431 w 1726174"/>
              <a:gd name="connsiteY7" fmla="*/ 707708 h 833928"/>
              <a:gd name="connsiteX8" fmla="*/ 629740 w 1726174"/>
              <a:gd name="connsiteY8" fmla="*/ 833796 h 833928"/>
              <a:gd name="connsiteX9" fmla="*/ 602001 w 1726174"/>
              <a:gd name="connsiteY9" fmla="*/ 787961 h 833928"/>
              <a:gd name="connsiteX10" fmla="*/ 596213 w 1726174"/>
              <a:gd name="connsiteY10" fmla="*/ 719029 h 833928"/>
              <a:gd name="connsiteX0" fmla="*/ 596213 w 1726174"/>
              <a:gd name="connsiteY0" fmla="*/ 719029 h 836314"/>
              <a:gd name="connsiteX1" fmla="*/ 1155749 w 1726174"/>
              <a:gd name="connsiteY1" fmla="*/ 722386 h 836314"/>
              <a:gd name="connsiteX2" fmla="*/ 1623686 w 1726174"/>
              <a:gd name="connsiteY2" fmla="*/ 619618 h 836314"/>
              <a:gd name="connsiteX3" fmla="*/ 1668834 w 1726174"/>
              <a:gd name="connsiteY3" fmla="*/ 135843 h 836314"/>
              <a:gd name="connsiteX4" fmla="*/ 711953 w 1726174"/>
              <a:gd name="connsiteY4" fmla="*/ 302 h 836314"/>
              <a:gd name="connsiteX5" fmla="*/ 46296 w 1726174"/>
              <a:gd name="connsiteY5" fmla="*/ 158293 h 836314"/>
              <a:gd name="connsiteX6" fmla="*/ 100392 w 1726174"/>
              <a:gd name="connsiteY6" fmla="*/ 627288 h 836314"/>
              <a:gd name="connsiteX7" fmla="*/ 451431 w 1726174"/>
              <a:gd name="connsiteY7" fmla="*/ 707708 h 836314"/>
              <a:gd name="connsiteX8" fmla="*/ 624372 w 1726174"/>
              <a:gd name="connsiteY8" fmla="*/ 836189 h 836314"/>
              <a:gd name="connsiteX9" fmla="*/ 602001 w 1726174"/>
              <a:gd name="connsiteY9" fmla="*/ 787961 h 836314"/>
              <a:gd name="connsiteX10" fmla="*/ 596213 w 1726174"/>
              <a:gd name="connsiteY10" fmla="*/ 719029 h 836314"/>
              <a:gd name="connsiteX0" fmla="*/ 606950 w 1726174"/>
              <a:gd name="connsiteY0" fmla="*/ 711850 h 836314"/>
              <a:gd name="connsiteX1" fmla="*/ 1155749 w 1726174"/>
              <a:gd name="connsiteY1" fmla="*/ 722386 h 836314"/>
              <a:gd name="connsiteX2" fmla="*/ 1623686 w 1726174"/>
              <a:gd name="connsiteY2" fmla="*/ 619618 h 836314"/>
              <a:gd name="connsiteX3" fmla="*/ 1668834 w 1726174"/>
              <a:gd name="connsiteY3" fmla="*/ 135843 h 836314"/>
              <a:gd name="connsiteX4" fmla="*/ 711953 w 1726174"/>
              <a:gd name="connsiteY4" fmla="*/ 302 h 836314"/>
              <a:gd name="connsiteX5" fmla="*/ 46296 w 1726174"/>
              <a:gd name="connsiteY5" fmla="*/ 158293 h 836314"/>
              <a:gd name="connsiteX6" fmla="*/ 100392 w 1726174"/>
              <a:gd name="connsiteY6" fmla="*/ 627288 h 836314"/>
              <a:gd name="connsiteX7" fmla="*/ 451431 w 1726174"/>
              <a:gd name="connsiteY7" fmla="*/ 707708 h 836314"/>
              <a:gd name="connsiteX8" fmla="*/ 624372 w 1726174"/>
              <a:gd name="connsiteY8" fmla="*/ 836189 h 836314"/>
              <a:gd name="connsiteX9" fmla="*/ 602001 w 1726174"/>
              <a:gd name="connsiteY9" fmla="*/ 787961 h 836314"/>
              <a:gd name="connsiteX10" fmla="*/ 606950 w 1726174"/>
              <a:gd name="connsiteY10" fmla="*/ 711850 h 836314"/>
              <a:gd name="connsiteX0" fmla="*/ 612615 w 1731839"/>
              <a:gd name="connsiteY0" fmla="*/ 711557 h 836021"/>
              <a:gd name="connsiteX1" fmla="*/ 1161414 w 1731839"/>
              <a:gd name="connsiteY1" fmla="*/ 722093 h 836021"/>
              <a:gd name="connsiteX2" fmla="*/ 1629351 w 1731839"/>
              <a:gd name="connsiteY2" fmla="*/ 619325 h 836021"/>
              <a:gd name="connsiteX3" fmla="*/ 1674499 w 1731839"/>
              <a:gd name="connsiteY3" fmla="*/ 135550 h 836021"/>
              <a:gd name="connsiteX4" fmla="*/ 717618 w 1731839"/>
              <a:gd name="connsiteY4" fmla="*/ 9 h 836021"/>
              <a:gd name="connsiteX5" fmla="*/ 44803 w 1731839"/>
              <a:gd name="connsiteY5" fmla="*/ 138857 h 836021"/>
              <a:gd name="connsiteX6" fmla="*/ 106057 w 1731839"/>
              <a:gd name="connsiteY6" fmla="*/ 626995 h 836021"/>
              <a:gd name="connsiteX7" fmla="*/ 457096 w 1731839"/>
              <a:gd name="connsiteY7" fmla="*/ 707415 h 836021"/>
              <a:gd name="connsiteX8" fmla="*/ 630037 w 1731839"/>
              <a:gd name="connsiteY8" fmla="*/ 835896 h 836021"/>
              <a:gd name="connsiteX9" fmla="*/ 607666 w 1731839"/>
              <a:gd name="connsiteY9" fmla="*/ 787668 h 836021"/>
              <a:gd name="connsiteX10" fmla="*/ 612615 w 1731839"/>
              <a:gd name="connsiteY10" fmla="*/ 711557 h 836021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1973 w 1736146"/>
              <a:gd name="connsiteY9" fmla="*/ 788892 h 837245"/>
              <a:gd name="connsiteX10" fmla="*/ 616922 w 1736146"/>
              <a:gd name="connsiteY10" fmla="*/ 712781 h 837245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3762 w 1736146"/>
              <a:gd name="connsiteY9" fmla="*/ 791285 h 837245"/>
              <a:gd name="connsiteX10" fmla="*/ 616922 w 1736146"/>
              <a:gd name="connsiteY10" fmla="*/ 712781 h 837245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3762 w 1736146"/>
              <a:gd name="connsiteY9" fmla="*/ 791285 h 837245"/>
              <a:gd name="connsiteX10" fmla="*/ 616922 w 1736146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9094"/>
              <a:gd name="connsiteX1" fmla="*/ 1167511 w 1736070"/>
              <a:gd name="connsiteY1" fmla="*/ 711353 h 839094"/>
              <a:gd name="connsiteX2" fmla="*/ 1633658 w 1736070"/>
              <a:gd name="connsiteY2" fmla="*/ 620549 h 839094"/>
              <a:gd name="connsiteX3" fmla="*/ 1678806 w 1736070"/>
              <a:gd name="connsiteY3" fmla="*/ 136774 h 839094"/>
              <a:gd name="connsiteX4" fmla="*/ 721925 w 1736070"/>
              <a:gd name="connsiteY4" fmla="*/ 1233 h 839094"/>
              <a:gd name="connsiteX5" fmla="*/ 43741 w 1736070"/>
              <a:gd name="connsiteY5" fmla="*/ 106580 h 839094"/>
              <a:gd name="connsiteX6" fmla="*/ 110364 w 1736070"/>
              <a:gd name="connsiteY6" fmla="*/ 628219 h 839094"/>
              <a:gd name="connsiteX7" fmla="*/ 461403 w 1736070"/>
              <a:gd name="connsiteY7" fmla="*/ 708639 h 839094"/>
              <a:gd name="connsiteX8" fmla="*/ 634344 w 1736070"/>
              <a:gd name="connsiteY8" fmla="*/ 837120 h 839094"/>
              <a:gd name="connsiteX9" fmla="*/ 613762 w 1736070"/>
              <a:gd name="connsiteY9" fmla="*/ 791285 h 839094"/>
              <a:gd name="connsiteX10" fmla="*/ 616922 w 1736070"/>
              <a:gd name="connsiteY10" fmla="*/ 712781 h 839094"/>
              <a:gd name="connsiteX0" fmla="*/ 616922 w 1736070"/>
              <a:gd name="connsiteY0" fmla="*/ 712781 h 839094"/>
              <a:gd name="connsiteX1" fmla="*/ 1167511 w 1736070"/>
              <a:gd name="connsiteY1" fmla="*/ 711353 h 839094"/>
              <a:gd name="connsiteX2" fmla="*/ 1633658 w 1736070"/>
              <a:gd name="connsiteY2" fmla="*/ 620549 h 839094"/>
              <a:gd name="connsiteX3" fmla="*/ 1678806 w 1736070"/>
              <a:gd name="connsiteY3" fmla="*/ 136774 h 839094"/>
              <a:gd name="connsiteX4" fmla="*/ 721925 w 1736070"/>
              <a:gd name="connsiteY4" fmla="*/ 1233 h 839094"/>
              <a:gd name="connsiteX5" fmla="*/ 43741 w 1736070"/>
              <a:gd name="connsiteY5" fmla="*/ 106580 h 839094"/>
              <a:gd name="connsiteX6" fmla="*/ 110364 w 1736070"/>
              <a:gd name="connsiteY6" fmla="*/ 628219 h 839094"/>
              <a:gd name="connsiteX7" fmla="*/ 461403 w 1736070"/>
              <a:gd name="connsiteY7" fmla="*/ 708639 h 839094"/>
              <a:gd name="connsiteX8" fmla="*/ 634344 w 1736070"/>
              <a:gd name="connsiteY8" fmla="*/ 837120 h 839094"/>
              <a:gd name="connsiteX9" fmla="*/ 613762 w 1736070"/>
              <a:gd name="connsiteY9" fmla="*/ 791285 h 839094"/>
              <a:gd name="connsiteX10" fmla="*/ 616922 w 1736070"/>
              <a:gd name="connsiteY10" fmla="*/ 712781 h 839094"/>
              <a:gd name="connsiteX0" fmla="*/ 616922 w 1736070"/>
              <a:gd name="connsiteY0" fmla="*/ 715564 h 841877"/>
              <a:gd name="connsiteX1" fmla="*/ 1167511 w 1736070"/>
              <a:gd name="connsiteY1" fmla="*/ 714136 h 841877"/>
              <a:gd name="connsiteX2" fmla="*/ 1633658 w 1736070"/>
              <a:gd name="connsiteY2" fmla="*/ 623332 h 841877"/>
              <a:gd name="connsiteX3" fmla="*/ 1678806 w 1736070"/>
              <a:gd name="connsiteY3" fmla="*/ 186531 h 841877"/>
              <a:gd name="connsiteX4" fmla="*/ 721925 w 1736070"/>
              <a:gd name="connsiteY4" fmla="*/ 4016 h 841877"/>
              <a:gd name="connsiteX5" fmla="*/ 43741 w 1736070"/>
              <a:gd name="connsiteY5" fmla="*/ 109363 h 841877"/>
              <a:gd name="connsiteX6" fmla="*/ 110364 w 1736070"/>
              <a:gd name="connsiteY6" fmla="*/ 631002 h 841877"/>
              <a:gd name="connsiteX7" fmla="*/ 461403 w 1736070"/>
              <a:gd name="connsiteY7" fmla="*/ 711422 h 841877"/>
              <a:gd name="connsiteX8" fmla="*/ 634344 w 1736070"/>
              <a:gd name="connsiteY8" fmla="*/ 839903 h 841877"/>
              <a:gd name="connsiteX9" fmla="*/ 613762 w 1736070"/>
              <a:gd name="connsiteY9" fmla="*/ 794068 h 841877"/>
              <a:gd name="connsiteX10" fmla="*/ 616922 w 1736070"/>
              <a:gd name="connsiteY10" fmla="*/ 715564 h 841877"/>
              <a:gd name="connsiteX0" fmla="*/ 616922 w 1732832"/>
              <a:gd name="connsiteY0" fmla="*/ 713064 h 839377"/>
              <a:gd name="connsiteX1" fmla="*/ 1167511 w 1732832"/>
              <a:gd name="connsiteY1" fmla="*/ 711636 h 839377"/>
              <a:gd name="connsiteX2" fmla="*/ 1633658 w 1732832"/>
              <a:gd name="connsiteY2" fmla="*/ 620832 h 839377"/>
              <a:gd name="connsiteX3" fmla="*/ 1674387 w 1732832"/>
              <a:gd name="connsiteY3" fmla="*/ 142276 h 839377"/>
              <a:gd name="connsiteX4" fmla="*/ 721925 w 1732832"/>
              <a:gd name="connsiteY4" fmla="*/ 1516 h 839377"/>
              <a:gd name="connsiteX5" fmla="*/ 43741 w 1732832"/>
              <a:gd name="connsiteY5" fmla="*/ 106863 h 839377"/>
              <a:gd name="connsiteX6" fmla="*/ 110364 w 1732832"/>
              <a:gd name="connsiteY6" fmla="*/ 628502 h 839377"/>
              <a:gd name="connsiteX7" fmla="*/ 461403 w 1732832"/>
              <a:gd name="connsiteY7" fmla="*/ 708922 h 839377"/>
              <a:gd name="connsiteX8" fmla="*/ 634344 w 1732832"/>
              <a:gd name="connsiteY8" fmla="*/ 837403 h 839377"/>
              <a:gd name="connsiteX9" fmla="*/ 613762 w 1732832"/>
              <a:gd name="connsiteY9" fmla="*/ 791568 h 839377"/>
              <a:gd name="connsiteX10" fmla="*/ 616922 w 1732832"/>
              <a:gd name="connsiteY10" fmla="*/ 713064 h 839377"/>
              <a:gd name="connsiteX0" fmla="*/ 616922 w 1732832"/>
              <a:gd name="connsiteY0" fmla="*/ 713064 h 839377"/>
              <a:gd name="connsiteX1" fmla="*/ 1167511 w 1732832"/>
              <a:gd name="connsiteY1" fmla="*/ 711636 h 839377"/>
              <a:gd name="connsiteX2" fmla="*/ 1633658 w 1732832"/>
              <a:gd name="connsiteY2" fmla="*/ 620832 h 839377"/>
              <a:gd name="connsiteX3" fmla="*/ 1674387 w 1732832"/>
              <a:gd name="connsiteY3" fmla="*/ 142276 h 839377"/>
              <a:gd name="connsiteX4" fmla="*/ 721925 w 1732832"/>
              <a:gd name="connsiteY4" fmla="*/ 1516 h 839377"/>
              <a:gd name="connsiteX5" fmla="*/ 43741 w 1732832"/>
              <a:gd name="connsiteY5" fmla="*/ 106863 h 839377"/>
              <a:gd name="connsiteX6" fmla="*/ 110364 w 1732832"/>
              <a:gd name="connsiteY6" fmla="*/ 628502 h 839377"/>
              <a:gd name="connsiteX7" fmla="*/ 461403 w 1732832"/>
              <a:gd name="connsiteY7" fmla="*/ 708922 h 839377"/>
              <a:gd name="connsiteX8" fmla="*/ 634344 w 1732832"/>
              <a:gd name="connsiteY8" fmla="*/ 837403 h 839377"/>
              <a:gd name="connsiteX9" fmla="*/ 613762 w 1732832"/>
              <a:gd name="connsiteY9" fmla="*/ 791568 h 839377"/>
              <a:gd name="connsiteX10" fmla="*/ 616922 w 1732832"/>
              <a:gd name="connsiteY10" fmla="*/ 713064 h 839377"/>
              <a:gd name="connsiteX0" fmla="*/ 616922 w 1733140"/>
              <a:gd name="connsiteY0" fmla="*/ 713064 h 839377"/>
              <a:gd name="connsiteX1" fmla="*/ 1160523 w 1733140"/>
              <a:gd name="connsiteY1" fmla="*/ 724017 h 839377"/>
              <a:gd name="connsiteX2" fmla="*/ 1633658 w 1733140"/>
              <a:gd name="connsiteY2" fmla="*/ 620832 h 839377"/>
              <a:gd name="connsiteX3" fmla="*/ 1674387 w 1733140"/>
              <a:gd name="connsiteY3" fmla="*/ 142276 h 839377"/>
              <a:gd name="connsiteX4" fmla="*/ 721925 w 1733140"/>
              <a:gd name="connsiteY4" fmla="*/ 1516 h 839377"/>
              <a:gd name="connsiteX5" fmla="*/ 43741 w 1733140"/>
              <a:gd name="connsiteY5" fmla="*/ 106863 h 839377"/>
              <a:gd name="connsiteX6" fmla="*/ 110364 w 1733140"/>
              <a:gd name="connsiteY6" fmla="*/ 628502 h 839377"/>
              <a:gd name="connsiteX7" fmla="*/ 461403 w 1733140"/>
              <a:gd name="connsiteY7" fmla="*/ 708922 h 839377"/>
              <a:gd name="connsiteX8" fmla="*/ 634344 w 1733140"/>
              <a:gd name="connsiteY8" fmla="*/ 837403 h 839377"/>
              <a:gd name="connsiteX9" fmla="*/ 613762 w 1733140"/>
              <a:gd name="connsiteY9" fmla="*/ 791568 h 839377"/>
              <a:gd name="connsiteX10" fmla="*/ 616922 w 1733140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20832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2986"/>
              <a:gd name="connsiteY0" fmla="*/ 713064 h 839377"/>
              <a:gd name="connsiteX1" fmla="*/ 1164018 w 1732986"/>
              <a:gd name="connsiteY1" fmla="*/ 711636 h 839377"/>
              <a:gd name="connsiteX2" fmla="*/ 1633658 w 1732986"/>
              <a:gd name="connsiteY2" fmla="*/ 600198 h 839377"/>
              <a:gd name="connsiteX3" fmla="*/ 1674387 w 1732986"/>
              <a:gd name="connsiteY3" fmla="*/ 142276 h 839377"/>
              <a:gd name="connsiteX4" fmla="*/ 721925 w 1732986"/>
              <a:gd name="connsiteY4" fmla="*/ 1516 h 839377"/>
              <a:gd name="connsiteX5" fmla="*/ 43741 w 1732986"/>
              <a:gd name="connsiteY5" fmla="*/ 106863 h 839377"/>
              <a:gd name="connsiteX6" fmla="*/ 110364 w 1732986"/>
              <a:gd name="connsiteY6" fmla="*/ 628502 h 839377"/>
              <a:gd name="connsiteX7" fmla="*/ 461403 w 1732986"/>
              <a:gd name="connsiteY7" fmla="*/ 708922 h 839377"/>
              <a:gd name="connsiteX8" fmla="*/ 634344 w 1732986"/>
              <a:gd name="connsiteY8" fmla="*/ 837403 h 839377"/>
              <a:gd name="connsiteX9" fmla="*/ 613762 w 1732986"/>
              <a:gd name="connsiteY9" fmla="*/ 791568 h 839377"/>
              <a:gd name="connsiteX10" fmla="*/ 616922 w 1732986"/>
              <a:gd name="connsiteY10" fmla="*/ 713064 h 839377"/>
              <a:gd name="connsiteX0" fmla="*/ 616922 w 1732986"/>
              <a:gd name="connsiteY0" fmla="*/ 713064 h 839377"/>
              <a:gd name="connsiteX1" fmla="*/ 1164018 w 1732986"/>
              <a:gd name="connsiteY1" fmla="*/ 711636 h 839377"/>
              <a:gd name="connsiteX2" fmla="*/ 1633658 w 1732986"/>
              <a:gd name="connsiteY2" fmla="*/ 600198 h 839377"/>
              <a:gd name="connsiteX3" fmla="*/ 1674387 w 1732986"/>
              <a:gd name="connsiteY3" fmla="*/ 142276 h 839377"/>
              <a:gd name="connsiteX4" fmla="*/ 721925 w 1732986"/>
              <a:gd name="connsiteY4" fmla="*/ 1516 h 839377"/>
              <a:gd name="connsiteX5" fmla="*/ 43741 w 1732986"/>
              <a:gd name="connsiteY5" fmla="*/ 106863 h 839377"/>
              <a:gd name="connsiteX6" fmla="*/ 110364 w 1732986"/>
              <a:gd name="connsiteY6" fmla="*/ 628502 h 839377"/>
              <a:gd name="connsiteX7" fmla="*/ 461403 w 1732986"/>
              <a:gd name="connsiteY7" fmla="*/ 708922 h 839377"/>
              <a:gd name="connsiteX8" fmla="*/ 634344 w 1732986"/>
              <a:gd name="connsiteY8" fmla="*/ 837403 h 839377"/>
              <a:gd name="connsiteX9" fmla="*/ 616463 w 1732986"/>
              <a:gd name="connsiteY9" fmla="*/ 789973 h 839377"/>
              <a:gd name="connsiteX10" fmla="*/ 616922 w 1732986"/>
              <a:gd name="connsiteY10" fmla="*/ 713064 h 839377"/>
              <a:gd name="connsiteX0" fmla="*/ 616922 w 1732986"/>
              <a:gd name="connsiteY0" fmla="*/ 713064 h 837403"/>
              <a:gd name="connsiteX1" fmla="*/ 1164018 w 1732986"/>
              <a:gd name="connsiteY1" fmla="*/ 711636 h 837403"/>
              <a:gd name="connsiteX2" fmla="*/ 1633658 w 1732986"/>
              <a:gd name="connsiteY2" fmla="*/ 600198 h 837403"/>
              <a:gd name="connsiteX3" fmla="*/ 1674387 w 1732986"/>
              <a:gd name="connsiteY3" fmla="*/ 142276 h 837403"/>
              <a:gd name="connsiteX4" fmla="*/ 721925 w 1732986"/>
              <a:gd name="connsiteY4" fmla="*/ 1516 h 837403"/>
              <a:gd name="connsiteX5" fmla="*/ 43741 w 1732986"/>
              <a:gd name="connsiteY5" fmla="*/ 106863 h 837403"/>
              <a:gd name="connsiteX6" fmla="*/ 110364 w 1732986"/>
              <a:gd name="connsiteY6" fmla="*/ 628502 h 837403"/>
              <a:gd name="connsiteX7" fmla="*/ 461403 w 1732986"/>
              <a:gd name="connsiteY7" fmla="*/ 708922 h 837403"/>
              <a:gd name="connsiteX8" fmla="*/ 634344 w 1732986"/>
              <a:gd name="connsiteY8" fmla="*/ 837403 h 837403"/>
              <a:gd name="connsiteX9" fmla="*/ 616463 w 1732986"/>
              <a:gd name="connsiteY9" fmla="*/ 789973 h 837403"/>
              <a:gd name="connsiteX10" fmla="*/ 616922 w 1732986"/>
              <a:gd name="connsiteY10" fmla="*/ 713064 h 837403"/>
              <a:gd name="connsiteX0" fmla="*/ 616922 w 1730658"/>
              <a:gd name="connsiteY0" fmla="*/ 713064 h 837403"/>
              <a:gd name="connsiteX1" fmla="*/ 1164018 w 1730658"/>
              <a:gd name="connsiteY1" fmla="*/ 711636 h 837403"/>
              <a:gd name="connsiteX2" fmla="*/ 1626069 w 1730658"/>
              <a:gd name="connsiteY2" fmla="*/ 628754 h 837403"/>
              <a:gd name="connsiteX3" fmla="*/ 1674387 w 1730658"/>
              <a:gd name="connsiteY3" fmla="*/ 142276 h 837403"/>
              <a:gd name="connsiteX4" fmla="*/ 721925 w 1730658"/>
              <a:gd name="connsiteY4" fmla="*/ 1516 h 837403"/>
              <a:gd name="connsiteX5" fmla="*/ 43741 w 1730658"/>
              <a:gd name="connsiteY5" fmla="*/ 106863 h 837403"/>
              <a:gd name="connsiteX6" fmla="*/ 110364 w 1730658"/>
              <a:gd name="connsiteY6" fmla="*/ 628502 h 837403"/>
              <a:gd name="connsiteX7" fmla="*/ 461403 w 1730658"/>
              <a:gd name="connsiteY7" fmla="*/ 708922 h 837403"/>
              <a:gd name="connsiteX8" fmla="*/ 634344 w 1730658"/>
              <a:gd name="connsiteY8" fmla="*/ 837403 h 837403"/>
              <a:gd name="connsiteX9" fmla="*/ 616463 w 1730658"/>
              <a:gd name="connsiteY9" fmla="*/ 789973 h 837403"/>
              <a:gd name="connsiteX10" fmla="*/ 616922 w 1730658"/>
              <a:gd name="connsiteY10" fmla="*/ 713064 h 837403"/>
              <a:gd name="connsiteX0" fmla="*/ 616922 w 1722741"/>
              <a:gd name="connsiteY0" fmla="*/ 713064 h 837403"/>
              <a:gd name="connsiteX1" fmla="*/ 1164018 w 1722741"/>
              <a:gd name="connsiteY1" fmla="*/ 711636 h 837403"/>
              <a:gd name="connsiteX2" fmla="*/ 1595711 w 1722741"/>
              <a:gd name="connsiteY2" fmla="*/ 628754 h 837403"/>
              <a:gd name="connsiteX3" fmla="*/ 1674387 w 1722741"/>
              <a:gd name="connsiteY3" fmla="*/ 142276 h 837403"/>
              <a:gd name="connsiteX4" fmla="*/ 721925 w 1722741"/>
              <a:gd name="connsiteY4" fmla="*/ 1516 h 837403"/>
              <a:gd name="connsiteX5" fmla="*/ 43741 w 1722741"/>
              <a:gd name="connsiteY5" fmla="*/ 106863 h 837403"/>
              <a:gd name="connsiteX6" fmla="*/ 110364 w 1722741"/>
              <a:gd name="connsiteY6" fmla="*/ 628502 h 837403"/>
              <a:gd name="connsiteX7" fmla="*/ 461403 w 1722741"/>
              <a:gd name="connsiteY7" fmla="*/ 708922 h 837403"/>
              <a:gd name="connsiteX8" fmla="*/ 634344 w 1722741"/>
              <a:gd name="connsiteY8" fmla="*/ 837403 h 837403"/>
              <a:gd name="connsiteX9" fmla="*/ 616463 w 1722741"/>
              <a:gd name="connsiteY9" fmla="*/ 789973 h 837403"/>
              <a:gd name="connsiteX10" fmla="*/ 616922 w 1722741"/>
              <a:gd name="connsiteY10" fmla="*/ 713064 h 837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2741" h="837403">
                <a:moveTo>
                  <a:pt x="616922" y="713064"/>
                </a:moveTo>
                <a:cubicBezTo>
                  <a:pt x="762304" y="719329"/>
                  <a:pt x="1000887" y="725688"/>
                  <a:pt x="1164018" y="711636"/>
                </a:cubicBezTo>
                <a:cubicBezTo>
                  <a:pt x="1327149" y="697584"/>
                  <a:pt x="1510650" y="723647"/>
                  <a:pt x="1595711" y="628754"/>
                </a:cubicBezTo>
                <a:cubicBezTo>
                  <a:pt x="1680773" y="533861"/>
                  <a:pt x="1786020" y="373543"/>
                  <a:pt x="1674387" y="142276"/>
                </a:cubicBezTo>
                <a:cubicBezTo>
                  <a:pt x="1607083" y="7214"/>
                  <a:pt x="993699" y="7418"/>
                  <a:pt x="721925" y="1516"/>
                </a:cubicBezTo>
                <a:cubicBezTo>
                  <a:pt x="450151" y="-4386"/>
                  <a:pt x="145668" y="2365"/>
                  <a:pt x="43741" y="106863"/>
                </a:cubicBezTo>
                <a:cubicBezTo>
                  <a:pt x="-58186" y="211361"/>
                  <a:pt x="40754" y="528159"/>
                  <a:pt x="110364" y="628502"/>
                </a:cubicBezTo>
                <a:cubicBezTo>
                  <a:pt x="179974" y="728845"/>
                  <a:pt x="415302" y="708922"/>
                  <a:pt x="461403" y="708922"/>
                </a:cubicBezTo>
                <a:cubicBezTo>
                  <a:pt x="497262" y="793797"/>
                  <a:pt x="576077" y="833355"/>
                  <a:pt x="634344" y="837403"/>
                </a:cubicBezTo>
                <a:cubicBezTo>
                  <a:pt x="624272" y="819480"/>
                  <a:pt x="621082" y="807406"/>
                  <a:pt x="616463" y="789973"/>
                </a:cubicBezTo>
                <a:cubicBezTo>
                  <a:pt x="606610" y="760826"/>
                  <a:pt x="616922" y="713064"/>
                  <a:pt x="616922" y="713064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B093C01-5F4B-D56E-0A4F-DACA0FF7E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9912" y="1178891"/>
            <a:ext cx="4621048" cy="1678899"/>
          </a:xfrm>
        </p:spPr>
        <p:txBody>
          <a:bodyPr>
            <a:noAutofit/>
          </a:bodyPr>
          <a:lstStyle/>
          <a:p>
            <a:pPr algn="ctr"/>
            <a:r>
              <a:rPr lang="fi-FI" sz="3600" dirty="0"/>
              <a:t>Haiseva tiede: miksi pahimmat hajut haisevat niin pahalta / </a:t>
            </a:r>
            <a:r>
              <a:rPr lang="fi-FI" sz="3600" dirty="0" err="1"/>
              <a:t>edward</a:t>
            </a:r>
            <a:r>
              <a:rPr lang="fi-FI" sz="3600" dirty="0"/>
              <a:t> </a:t>
            </a:r>
            <a:r>
              <a:rPr lang="fi-FI" sz="3600" dirty="0" err="1"/>
              <a:t>kay</a:t>
            </a:r>
            <a:r>
              <a:rPr lang="fi-FI" sz="3600" dirty="0"/>
              <a:t> (2023)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DE94331-B9BD-4D14-A13A-2868661FB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42887" y="926489"/>
            <a:ext cx="5081278" cy="2363876"/>
          </a:xfrm>
          <a:custGeom>
            <a:avLst/>
            <a:gdLst>
              <a:gd name="connsiteX0" fmla="*/ 702544 w 1731866"/>
              <a:gd name="connsiteY0" fmla="*/ 704513 h 898547"/>
              <a:gd name="connsiteX1" fmla="*/ 1151838 w 1731866"/>
              <a:gd name="connsiteY1" fmla="*/ 709752 h 898547"/>
              <a:gd name="connsiteX2" fmla="*/ 1632946 w 1731866"/>
              <a:gd name="connsiteY2" fmla="*/ 622027 h 898547"/>
              <a:gd name="connsiteX3" fmla="*/ 1678094 w 1731866"/>
              <a:gd name="connsiteY3" fmla="*/ 138252 h 898547"/>
              <a:gd name="connsiteX4" fmla="*/ 721213 w 1731866"/>
              <a:gd name="connsiteY4" fmla="*/ 2711 h 898547"/>
              <a:gd name="connsiteX5" fmla="*/ 29222 w 1731866"/>
              <a:gd name="connsiteY5" fmla="*/ 208261 h 898547"/>
              <a:gd name="connsiteX6" fmla="*/ 142569 w 1731866"/>
              <a:gd name="connsiteY6" fmla="*/ 668985 h 898547"/>
              <a:gd name="connsiteX7" fmla="*/ 426128 w 1731866"/>
              <a:gd name="connsiteY7" fmla="*/ 701846 h 898547"/>
              <a:gd name="connsiteX8" fmla="*/ 729119 w 1731866"/>
              <a:gd name="connsiteY8" fmla="*/ 898538 h 898547"/>
              <a:gd name="connsiteX9" fmla="*/ 670635 w 1731866"/>
              <a:gd name="connsiteY9" fmla="*/ 773570 h 898547"/>
              <a:gd name="connsiteX10" fmla="*/ 702544 w 1731866"/>
              <a:gd name="connsiteY10" fmla="*/ 704513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70673 w 1731865"/>
              <a:gd name="connsiteY9" fmla="*/ 773579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77755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77755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86108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86108 h 898547"/>
              <a:gd name="connsiteX10" fmla="*/ 629450 w 1731865"/>
              <a:gd name="connsiteY10" fmla="*/ 704522 h 898547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18060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18060 h 891586"/>
              <a:gd name="connsiteX0" fmla="*/ 629450 w 1731865"/>
              <a:gd name="connsiteY0" fmla="*/ 718060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18060 h 891586"/>
              <a:gd name="connsiteX0" fmla="*/ 629450 w 1735472"/>
              <a:gd name="connsiteY0" fmla="*/ 718060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1864 w 1735472"/>
              <a:gd name="connsiteY9" fmla="*/ 786108 h 891586"/>
              <a:gd name="connsiteX10" fmla="*/ 629450 w 1735472"/>
              <a:gd name="connsiteY10" fmla="*/ 718060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1864 w 1735472"/>
              <a:gd name="connsiteY9" fmla="*/ 786108 h 891586"/>
              <a:gd name="connsiteX10" fmla="*/ 631845 w 1735472"/>
              <a:gd name="connsiteY10" fmla="*/ 725582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4259 w 1735472"/>
              <a:gd name="connsiteY9" fmla="*/ 796638 h 891586"/>
              <a:gd name="connsiteX10" fmla="*/ 631845 w 1735472"/>
              <a:gd name="connsiteY10" fmla="*/ 725582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4259 w 1735472"/>
              <a:gd name="connsiteY9" fmla="*/ 796638 h 891586"/>
              <a:gd name="connsiteX10" fmla="*/ 631845 w 1735472"/>
              <a:gd name="connsiteY10" fmla="*/ 725582 h 891586"/>
              <a:gd name="connsiteX0" fmla="*/ 618115 w 1721742"/>
              <a:gd name="connsiteY0" fmla="*/ 725582 h 891586"/>
              <a:gd name="connsiteX1" fmla="*/ 1151317 w 1721742"/>
              <a:gd name="connsiteY1" fmla="*/ 724804 h 891586"/>
              <a:gd name="connsiteX2" fmla="*/ 1619254 w 1721742"/>
              <a:gd name="connsiteY2" fmla="*/ 622036 h 891586"/>
              <a:gd name="connsiteX3" fmla="*/ 1664402 w 1721742"/>
              <a:gd name="connsiteY3" fmla="*/ 138261 h 891586"/>
              <a:gd name="connsiteX4" fmla="*/ 707521 w 1721742"/>
              <a:gd name="connsiteY4" fmla="*/ 2720 h 891586"/>
              <a:gd name="connsiteX5" fmla="*/ 15530 w 1721742"/>
              <a:gd name="connsiteY5" fmla="*/ 208270 h 891586"/>
              <a:gd name="connsiteX6" fmla="*/ 128877 w 1721742"/>
              <a:gd name="connsiteY6" fmla="*/ 668994 h 891586"/>
              <a:gd name="connsiteX7" fmla="*/ 446999 w 1721742"/>
              <a:gd name="connsiteY7" fmla="*/ 710126 h 891586"/>
              <a:gd name="connsiteX8" fmla="*/ 709887 w 1721742"/>
              <a:gd name="connsiteY8" fmla="*/ 891586 h 891586"/>
              <a:gd name="connsiteX9" fmla="*/ 630529 w 1721742"/>
              <a:gd name="connsiteY9" fmla="*/ 796638 h 891586"/>
              <a:gd name="connsiteX10" fmla="*/ 618115 w 1721742"/>
              <a:gd name="connsiteY10" fmla="*/ 725582 h 891586"/>
              <a:gd name="connsiteX0" fmla="*/ 647607 w 1751234"/>
              <a:gd name="connsiteY0" fmla="*/ 725582 h 891586"/>
              <a:gd name="connsiteX1" fmla="*/ 1180809 w 1751234"/>
              <a:gd name="connsiteY1" fmla="*/ 724804 h 891586"/>
              <a:gd name="connsiteX2" fmla="*/ 1648746 w 1751234"/>
              <a:gd name="connsiteY2" fmla="*/ 622036 h 891586"/>
              <a:gd name="connsiteX3" fmla="*/ 1693894 w 1751234"/>
              <a:gd name="connsiteY3" fmla="*/ 138261 h 891586"/>
              <a:gd name="connsiteX4" fmla="*/ 737013 w 1751234"/>
              <a:gd name="connsiteY4" fmla="*/ 2720 h 891586"/>
              <a:gd name="connsiteX5" fmla="*/ 45022 w 1751234"/>
              <a:gd name="connsiteY5" fmla="*/ 208270 h 891586"/>
              <a:gd name="connsiteX6" fmla="*/ 112285 w 1751234"/>
              <a:gd name="connsiteY6" fmla="*/ 648316 h 891586"/>
              <a:gd name="connsiteX7" fmla="*/ 476491 w 1751234"/>
              <a:gd name="connsiteY7" fmla="*/ 710126 h 891586"/>
              <a:gd name="connsiteX8" fmla="*/ 739379 w 1751234"/>
              <a:gd name="connsiteY8" fmla="*/ 891586 h 891586"/>
              <a:gd name="connsiteX9" fmla="*/ 660021 w 1751234"/>
              <a:gd name="connsiteY9" fmla="*/ 796638 h 891586"/>
              <a:gd name="connsiteX10" fmla="*/ 647607 w 1751234"/>
              <a:gd name="connsiteY10" fmla="*/ 725582 h 891586"/>
              <a:gd name="connsiteX0" fmla="*/ 643800 w 1747427"/>
              <a:gd name="connsiteY0" fmla="*/ 725582 h 891586"/>
              <a:gd name="connsiteX1" fmla="*/ 1177002 w 1747427"/>
              <a:gd name="connsiteY1" fmla="*/ 724804 h 891586"/>
              <a:gd name="connsiteX2" fmla="*/ 1644939 w 1747427"/>
              <a:gd name="connsiteY2" fmla="*/ 622036 h 891586"/>
              <a:gd name="connsiteX3" fmla="*/ 1690087 w 1747427"/>
              <a:gd name="connsiteY3" fmla="*/ 138261 h 891586"/>
              <a:gd name="connsiteX4" fmla="*/ 733206 w 1747427"/>
              <a:gd name="connsiteY4" fmla="*/ 2720 h 891586"/>
              <a:gd name="connsiteX5" fmla="*/ 41215 w 1747427"/>
              <a:gd name="connsiteY5" fmla="*/ 208270 h 891586"/>
              <a:gd name="connsiteX6" fmla="*/ 121645 w 1747427"/>
              <a:gd name="connsiteY6" fmla="*/ 629706 h 891586"/>
              <a:gd name="connsiteX7" fmla="*/ 472684 w 1747427"/>
              <a:gd name="connsiteY7" fmla="*/ 710126 h 891586"/>
              <a:gd name="connsiteX8" fmla="*/ 735572 w 1747427"/>
              <a:gd name="connsiteY8" fmla="*/ 891586 h 891586"/>
              <a:gd name="connsiteX9" fmla="*/ 656214 w 1747427"/>
              <a:gd name="connsiteY9" fmla="*/ 796638 h 891586"/>
              <a:gd name="connsiteX10" fmla="*/ 643800 w 1747427"/>
              <a:gd name="connsiteY10" fmla="*/ 725582 h 891586"/>
              <a:gd name="connsiteX0" fmla="*/ 622547 w 1726174"/>
              <a:gd name="connsiteY0" fmla="*/ 723164 h 889168"/>
              <a:gd name="connsiteX1" fmla="*/ 1155749 w 1726174"/>
              <a:gd name="connsiteY1" fmla="*/ 722386 h 889168"/>
              <a:gd name="connsiteX2" fmla="*/ 1623686 w 1726174"/>
              <a:gd name="connsiteY2" fmla="*/ 619618 h 889168"/>
              <a:gd name="connsiteX3" fmla="*/ 1668834 w 1726174"/>
              <a:gd name="connsiteY3" fmla="*/ 135843 h 889168"/>
              <a:gd name="connsiteX4" fmla="*/ 711953 w 1726174"/>
              <a:gd name="connsiteY4" fmla="*/ 302 h 889168"/>
              <a:gd name="connsiteX5" fmla="*/ 46296 w 1726174"/>
              <a:gd name="connsiteY5" fmla="*/ 158293 h 889168"/>
              <a:gd name="connsiteX6" fmla="*/ 100392 w 1726174"/>
              <a:gd name="connsiteY6" fmla="*/ 627288 h 889168"/>
              <a:gd name="connsiteX7" fmla="*/ 451431 w 1726174"/>
              <a:gd name="connsiteY7" fmla="*/ 707708 h 889168"/>
              <a:gd name="connsiteX8" fmla="*/ 714319 w 1726174"/>
              <a:gd name="connsiteY8" fmla="*/ 889168 h 889168"/>
              <a:gd name="connsiteX9" fmla="*/ 634961 w 1726174"/>
              <a:gd name="connsiteY9" fmla="*/ 794220 h 889168"/>
              <a:gd name="connsiteX10" fmla="*/ 622547 w 1726174"/>
              <a:gd name="connsiteY10" fmla="*/ 723164 h 889168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34961 w 1726174"/>
              <a:gd name="connsiteY9" fmla="*/ 794220 h 876761"/>
              <a:gd name="connsiteX10" fmla="*/ 622547 w 1726174"/>
              <a:gd name="connsiteY10" fmla="*/ 723164 h 876761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622547 w 1726174"/>
              <a:gd name="connsiteY10" fmla="*/ 723164 h 876761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622547 w 1726174"/>
              <a:gd name="connsiteY10" fmla="*/ 723164 h 876761"/>
              <a:gd name="connsiteX0" fmla="*/ 596213 w 1726174"/>
              <a:gd name="connsiteY0" fmla="*/ 719029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596213 w 1726174"/>
              <a:gd name="connsiteY10" fmla="*/ 719029 h 876761"/>
              <a:gd name="connsiteX0" fmla="*/ 596213 w 1726174"/>
              <a:gd name="connsiteY0" fmla="*/ 719029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597107 w 1726174"/>
              <a:gd name="connsiteY9" fmla="*/ 790084 h 876761"/>
              <a:gd name="connsiteX10" fmla="*/ 596213 w 1726174"/>
              <a:gd name="connsiteY10" fmla="*/ 719029 h 876761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7107 w 1726174"/>
              <a:gd name="connsiteY9" fmla="*/ 790084 h 856083"/>
              <a:gd name="connsiteX10" fmla="*/ 596213 w 1726174"/>
              <a:gd name="connsiteY10" fmla="*/ 719029 h 856083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2170 w 1726174"/>
              <a:gd name="connsiteY9" fmla="*/ 775610 h 856083"/>
              <a:gd name="connsiteX10" fmla="*/ 596213 w 1726174"/>
              <a:gd name="connsiteY10" fmla="*/ 719029 h 856083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2170 w 1726174"/>
              <a:gd name="connsiteY9" fmla="*/ 775610 h 856083"/>
              <a:gd name="connsiteX10" fmla="*/ 596213 w 1726174"/>
              <a:gd name="connsiteY10" fmla="*/ 719029 h 856083"/>
              <a:gd name="connsiteX0" fmla="*/ 596213 w 1726174"/>
              <a:gd name="connsiteY0" fmla="*/ 719029 h 843676"/>
              <a:gd name="connsiteX1" fmla="*/ 1155749 w 1726174"/>
              <a:gd name="connsiteY1" fmla="*/ 722386 h 843676"/>
              <a:gd name="connsiteX2" fmla="*/ 1623686 w 1726174"/>
              <a:gd name="connsiteY2" fmla="*/ 619618 h 843676"/>
              <a:gd name="connsiteX3" fmla="*/ 1668834 w 1726174"/>
              <a:gd name="connsiteY3" fmla="*/ 135843 h 843676"/>
              <a:gd name="connsiteX4" fmla="*/ 711953 w 1726174"/>
              <a:gd name="connsiteY4" fmla="*/ 302 h 843676"/>
              <a:gd name="connsiteX5" fmla="*/ 46296 w 1726174"/>
              <a:gd name="connsiteY5" fmla="*/ 158293 h 843676"/>
              <a:gd name="connsiteX6" fmla="*/ 100392 w 1726174"/>
              <a:gd name="connsiteY6" fmla="*/ 627288 h 843676"/>
              <a:gd name="connsiteX7" fmla="*/ 451431 w 1726174"/>
              <a:gd name="connsiteY7" fmla="*/ 707708 h 843676"/>
              <a:gd name="connsiteX8" fmla="*/ 633672 w 1726174"/>
              <a:gd name="connsiteY8" fmla="*/ 843676 h 843676"/>
              <a:gd name="connsiteX9" fmla="*/ 592170 w 1726174"/>
              <a:gd name="connsiteY9" fmla="*/ 775610 h 843676"/>
              <a:gd name="connsiteX10" fmla="*/ 596213 w 1726174"/>
              <a:gd name="connsiteY10" fmla="*/ 719029 h 843676"/>
              <a:gd name="connsiteX0" fmla="*/ 596213 w 1726174"/>
              <a:gd name="connsiteY0" fmla="*/ 719029 h 843676"/>
              <a:gd name="connsiteX1" fmla="*/ 1155749 w 1726174"/>
              <a:gd name="connsiteY1" fmla="*/ 722386 h 843676"/>
              <a:gd name="connsiteX2" fmla="*/ 1623686 w 1726174"/>
              <a:gd name="connsiteY2" fmla="*/ 619618 h 843676"/>
              <a:gd name="connsiteX3" fmla="*/ 1668834 w 1726174"/>
              <a:gd name="connsiteY3" fmla="*/ 135843 h 843676"/>
              <a:gd name="connsiteX4" fmla="*/ 711953 w 1726174"/>
              <a:gd name="connsiteY4" fmla="*/ 302 h 843676"/>
              <a:gd name="connsiteX5" fmla="*/ 46296 w 1726174"/>
              <a:gd name="connsiteY5" fmla="*/ 158293 h 843676"/>
              <a:gd name="connsiteX6" fmla="*/ 100392 w 1726174"/>
              <a:gd name="connsiteY6" fmla="*/ 627288 h 843676"/>
              <a:gd name="connsiteX7" fmla="*/ 451431 w 1726174"/>
              <a:gd name="connsiteY7" fmla="*/ 707708 h 843676"/>
              <a:gd name="connsiteX8" fmla="*/ 633672 w 1726174"/>
              <a:gd name="connsiteY8" fmla="*/ 843676 h 843676"/>
              <a:gd name="connsiteX9" fmla="*/ 592170 w 1726174"/>
              <a:gd name="connsiteY9" fmla="*/ 775610 h 843676"/>
              <a:gd name="connsiteX10" fmla="*/ 596213 w 1726174"/>
              <a:gd name="connsiteY10" fmla="*/ 719029 h 843676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592170 w 1726174"/>
              <a:gd name="connsiteY9" fmla="*/ 775610 h 843785"/>
              <a:gd name="connsiteX10" fmla="*/ 596213 w 1726174"/>
              <a:gd name="connsiteY10" fmla="*/ 719029 h 843785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592170 w 1726174"/>
              <a:gd name="connsiteY9" fmla="*/ 775610 h 843785"/>
              <a:gd name="connsiteX10" fmla="*/ 596213 w 1726174"/>
              <a:gd name="connsiteY10" fmla="*/ 719029 h 843785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603967 w 1726174"/>
              <a:gd name="connsiteY9" fmla="*/ 795371 h 843785"/>
              <a:gd name="connsiteX10" fmla="*/ 596213 w 1726174"/>
              <a:gd name="connsiteY10" fmla="*/ 719029 h 843785"/>
              <a:gd name="connsiteX0" fmla="*/ 596213 w 1726174"/>
              <a:gd name="connsiteY0" fmla="*/ 719029 h 833928"/>
              <a:gd name="connsiteX1" fmla="*/ 1155749 w 1726174"/>
              <a:gd name="connsiteY1" fmla="*/ 722386 h 833928"/>
              <a:gd name="connsiteX2" fmla="*/ 1623686 w 1726174"/>
              <a:gd name="connsiteY2" fmla="*/ 619618 h 833928"/>
              <a:gd name="connsiteX3" fmla="*/ 1668834 w 1726174"/>
              <a:gd name="connsiteY3" fmla="*/ 135843 h 833928"/>
              <a:gd name="connsiteX4" fmla="*/ 711953 w 1726174"/>
              <a:gd name="connsiteY4" fmla="*/ 302 h 833928"/>
              <a:gd name="connsiteX5" fmla="*/ 46296 w 1726174"/>
              <a:gd name="connsiteY5" fmla="*/ 158293 h 833928"/>
              <a:gd name="connsiteX6" fmla="*/ 100392 w 1726174"/>
              <a:gd name="connsiteY6" fmla="*/ 627288 h 833928"/>
              <a:gd name="connsiteX7" fmla="*/ 451431 w 1726174"/>
              <a:gd name="connsiteY7" fmla="*/ 707708 h 833928"/>
              <a:gd name="connsiteX8" fmla="*/ 629740 w 1726174"/>
              <a:gd name="connsiteY8" fmla="*/ 833796 h 833928"/>
              <a:gd name="connsiteX9" fmla="*/ 603967 w 1726174"/>
              <a:gd name="connsiteY9" fmla="*/ 795371 h 833928"/>
              <a:gd name="connsiteX10" fmla="*/ 596213 w 1726174"/>
              <a:gd name="connsiteY10" fmla="*/ 719029 h 833928"/>
              <a:gd name="connsiteX0" fmla="*/ 596213 w 1726174"/>
              <a:gd name="connsiteY0" fmla="*/ 719029 h 833928"/>
              <a:gd name="connsiteX1" fmla="*/ 1155749 w 1726174"/>
              <a:gd name="connsiteY1" fmla="*/ 722386 h 833928"/>
              <a:gd name="connsiteX2" fmla="*/ 1623686 w 1726174"/>
              <a:gd name="connsiteY2" fmla="*/ 619618 h 833928"/>
              <a:gd name="connsiteX3" fmla="*/ 1668834 w 1726174"/>
              <a:gd name="connsiteY3" fmla="*/ 135843 h 833928"/>
              <a:gd name="connsiteX4" fmla="*/ 711953 w 1726174"/>
              <a:gd name="connsiteY4" fmla="*/ 302 h 833928"/>
              <a:gd name="connsiteX5" fmla="*/ 46296 w 1726174"/>
              <a:gd name="connsiteY5" fmla="*/ 158293 h 833928"/>
              <a:gd name="connsiteX6" fmla="*/ 100392 w 1726174"/>
              <a:gd name="connsiteY6" fmla="*/ 627288 h 833928"/>
              <a:gd name="connsiteX7" fmla="*/ 451431 w 1726174"/>
              <a:gd name="connsiteY7" fmla="*/ 707708 h 833928"/>
              <a:gd name="connsiteX8" fmla="*/ 629740 w 1726174"/>
              <a:gd name="connsiteY8" fmla="*/ 833796 h 833928"/>
              <a:gd name="connsiteX9" fmla="*/ 602001 w 1726174"/>
              <a:gd name="connsiteY9" fmla="*/ 787961 h 833928"/>
              <a:gd name="connsiteX10" fmla="*/ 596213 w 1726174"/>
              <a:gd name="connsiteY10" fmla="*/ 719029 h 833928"/>
              <a:gd name="connsiteX0" fmla="*/ 596213 w 1726174"/>
              <a:gd name="connsiteY0" fmla="*/ 719029 h 836314"/>
              <a:gd name="connsiteX1" fmla="*/ 1155749 w 1726174"/>
              <a:gd name="connsiteY1" fmla="*/ 722386 h 836314"/>
              <a:gd name="connsiteX2" fmla="*/ 1623686 w 1726174"/>
              <a:gd name="connsiteY2" fmla="*/ 619618 h 836314"/>
              <a:gd name="connsiteX3" fmla="*/ 1668834 w 1726174"/>
              <a:gd name="connsiteY3" fmla="*/ 135843 h 836314"/>
              <a:gd name="connsiteX4" fmla="*/ 711953 w 1726174"/>
              <a:gd name="connsiteY4" fmla="*/ 302 h 836314"/>
              <a:gd name="connsiteX5" fmla="*/ 46296 w 1726174"/>
              <a:gd name="connsiteY5" fmla="*/ 158293 h 836314"/>
              <a:gd name="connsiteX6" fmla="*/ 100392 w 1726174"/>
              <a:gd name="connsiteY6" fmla="*/ 627288 h 836314"/>
              <a:gd name="connsiteX7" fmla="*/ 451431 w 1726174"/>
              <a:gd name="connsiteY7" fmla="*/ 707708 h 836314"/>
              <a:gd name="connsiteX8" fmla="*/ 624372 w 1726174"/>
              <a:gd name="connsiteY8" fmla="*/ 836189 h 836314"/>
              <a:gd name="connsiteX9" fmla="*/ 602001 w 1726174"/>
              <a:gd name="connsiteY9" fmla="*/ 787961 h 836314"/>
              <a:gd name="connsiteX10" fmla="*/ 596213 w 1726174"/>
              <a:gd name="connsiteY10" fmla="*/ 719029 h 836314"/>
              <a:gd name="connsiteX0" fmla="*/ 606950 w 1726174"/>
              <a:gd name="connsiteY0" fmla="*/ 711850 h 836314"/>
              <a:gd name="connsiteX1" fmla="*/ 1155749 w 1726174"/>
              <a:gd name="connsiteY1" fmla="*/ 722386 h 836314"/>
              <a:gd name="connsiteX2" fmla="*/ 1623686 w 1726174"/>
              <a:gd name="connsiteY2" fmla="*/ 619618 h 836314"/>
              <a:gd name="connsiteX3" fmla="*/ 1668834 w 1726174"/>
              <a:gd name="connsiteY3" fmla="*/ 135843 h 836314"/>
              <a:gd name="connsiteX4" fmla="*/ 711953 w 1726174"/>
              <a:gd name="connsiteY4" fmla="*/ 302 h 836314"/>
              <a:gd name="connsiteX5" fmla="*/ 46296 w 1726174"/>
              <a:gd name="connsiteY5" fmla="*/ 158293 h 836314"/>
              <a:gd name="connsiteX6" fmla="*/ 100392 w 1726174"/>
              <a:gd name="connsiteY6" fmla="*/ 627288 h 836314"/>
              <a:gd name="connsiteX7" fmla="*/ 451431 w 1726174"/>
              <a:gd name="connsiteY7" fmla="*/ 707708 h 836314"/>
              <a:gd name="connsiteX8" fmla="*/ 624372 w 1726174"/>
              <a:gd name="connsiteY8" fmla="*/ 836189 h 836314"/>
              <a:gd name="connsiteX9" fmla="*/ 602001 w 1726174"/>
              <a:gd name="connsiteY9" fmla="*/ 787961 h 836314"/>
              <a:gd name="connsiteX10" fmla="*/ 606950 w 1726174"/>
              <a:gd name="connsiteY10" fmla="*/ 711850 h 836314"/>
              <a:gd name="connsiteX0" fmla="*/ 612615 w 1731839"/>
              <a:gd name="connsiteY0" fmla="*/ 711557 h 836021"/>
              <a:gd name="connsiteX1" fmla="*/ 1161414 w 1731839"/>
              <a:gd name="connsiteY1" fmla="*/ 722093 h 836021"/>
              <a:gd name="connsiteX2" fmla="*/ 1629351 w 1731839"/>
              <a:gd name="connsiteY2" fmla="*/ 619325 h 836021"/>
              <a:gd name="connsiteX3" fmla="*/ 1674499 w 1731839"/>
              <a:gd name="connsiteY3" fmla="*/ 135550 h 836021"/>
              <a:gd name="connsiteX4" fmla="*/ 717618 w 1731839"/>
              <a:gd name="connsiteY4" fmla="*/ 9 h 836021"/>
              <a:gd name="connsiteX5" fmla="*/ 44803 w 1731839"/>
              <a:gd name="connsiteY5" fmla="*/ 138857 h 836021"/>
              <a:gd name="connsiteX6" fmla="*/ 106057 w 1731839"/>
              <a:gd name="connsiteY6" fmla="*/ 626995 h 836021"/>
              <a:gd name="connsiteX7" fmla="*/ 457096 w 1731839"/>
              <a:gd name="connsiteY7" fmla="*/ 707415 h 836021"/>
              <a:gd name="connsiteX8" fmla="*/ 630037 w 1731839"/>
              <a:gd name="connsiteY8" fmla="*/ 835896 h 836021"/>
              <a:gd name="connsiteX9" fmla="*/ 607666 w 1731839"/>
              <a:gd name="connsiteY9" fmla="*/ 787668 h 836021"/>
              <a:gd name="connsiteX10" fmla="*/ 612615 w 1731839"/>
              <a:gd name="connsiteY10" fmla="*/ 711557 h 836021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1973 w 1736146"/>
              <a:gd name="connsiteY9" fmla="*/ 788892 h 837245"/>
              <a:gd name="connsiteX10" fmla="*/ 616922 w 1736146"/>
              <a:gd name="connsiteY10" fmla="*/ 712781 h 837245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3762 w 1736146"/>
              <a:gd name="connsiteY9" fmla="*/ 791285 h 837245"/>
              <a:gd name="connsiteX10" fmla="*/ 616922 w 1736146"/>
              <a:gd name="connsiteY10" fmla="*/ 712781 h 837245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3762 w 1736146"/>
              <a:gd name="connsiteY9" fmla="*/ 791285 h 837245"/>
              <a:gd name="connsiteX10" fmla="*/ 616922 w 1736146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9094"/>
              <a:gd name="connsiteX1" fmla="*/ 1167511 w 1736070"/>
              <a:gd name="connsiteY1" fmla="*/ 711353 h 839094"/>
              <a:gd name="connsiteX2" fmla="*/ 1633658 w 1736070"/>
              <a:gd name="connsiteY2" fmla="*/ 620549 h 839094"/>
              <a:gd name="connsiteX3" fmla="*/ 1678806 w 1736070"/>
              <a:gd name="connsiteY3" fmla="*/ 136774 h 839094"/>
              <a:gd name="connsiteX4" fmla="*/ 721925 w 1736070"/>
              <a:gd name="connsiteY4" fmla="*/ 1233 h 839094"/>
              <a:gd name="connsiteX5" fmla="*/ 43741 w 1736070"/>
              <a:gd name="connsiteY5" fmla="*/ 106580 h 839094"/>
              <a:gd name="connsiteX6" fmla="*/ 110364 w 1736070"/>
              <a:gd name="connsiteY6" fmla="*/ 628219 h 839094"/>
              <a:gd name="connsiteX7" fmla="*/ 461403 w 1736070"/>
              <a:gd name="connsiteY7" fmla="*/ 708639 h 839094"/>
              <a:gd name="connsiteX8" fmla="*/ 634344 w 1736070"/>
              <a:gd name="connsiteY8" fmla="*/ 837120 h 839094"/>
              <a:gd name="connsiteX9" fmla="*/ 613762 w 1736070"/>
              <a:gd name="connsiteY9" fmla="*/ 791285 h 839094"/>
              <a:gd name="connsiteX10" fmla="*/ 616922 w 1736070"/>
              <a:gd name="connsiteY10" fmla="*/ 712781 h 839094"/>
              <a:gd name="connsiteX0" fmla="*/ 616922 w 1736070"/>
              <a:gd name="connsiteY0" fmla="*/ 712781 h 839094"/>
              <a:gd name="connsiteX1" fmla="*/ 1167511 w 1736070"/>
              <a:gd name="connsiteY1" fmla="*/ 711353 h 839094"/>
              <a:gd name="connsiteX2" fmla="*/ 1633658 w 1736070"/>
              <a:gd name="connsiteY2" fmla="*/ 620549 h 839094"/>
              <a:gd name="connsiteX3" fmla="*/ 1678806 w 1736070"/>
              <a:gd name="connsiteY3" fmla="*/ 136774 h 839094"/>
              <a:gd name="connsiteX4" fmla="*/ 721925 w 1736070"/>
              <a:gd name="connsiteY4" fmla="*/ 1233 h 839094"/>
              <a:gd name="connsiteX5" fmla="*/ 43741 w 1736070"/>
              <a:gd name="connsiteY5" fmla="*/ 106580 h 839094"/>
              <a:gd name="connsiteX6" fmla="*/ 110364 w 1736070"/>
              <a:gd name="connsiteY6" fmla="*/ 628219 h 839094"/>
              <a:gd name="connsiteX7" fmla="*/ 461403 w 1736070"/>
              <a:gd name="connsiteY7" fmla="*/ 708639 h 839094"/>
              <a:gd name="connsiteX8" fmla="*/ 634344 w 1736070"/>
              <a:gd name="connsiteY8" fmla="*/ 837120 h 839094"/>
              <a:gd name="connsiteX9" fmla="*/ 613762 w 1736070"/>
              <a:gd name="connsiteY9" fmla="*/ 791285 h 839094"/>
              <a:gd name="connsiteX10" fmla="*/ 616922 w 1736070"/>
              <a:gd name="connsiteY10" fmla="*/ 712781 h 839094"/>
              <a:gd name="connsiteX0" fmla="*/ 616922 w 1736070"/>
              <a:gd name="connsiteY0" fmla="*/ 715564 h 841877"/>
              <a:gd name="connsiteX1" fmla="*/ 1167511 w 1736070"/>
              <a:gd name="connsiteY1" fmla="*/ 714136 h 841877"/>
              <a:gd name="connsiteX2" fmla="*/ 1633658 w 1736070"/>
              <a:gd name="connsiteY2" fmla="*/ 623332 h 841877"/>
              <a:gd name="connsiteX3" fmla="*/ 1678806 w 1736070"/>
              <a:gd name="connsiteY3" fmla="*/ 186531 h 841877"/>
              <a:gd name="connsiteX4" fmla="*/ 721925 w 1736070"/>
              <a:gd name="connsiteY4" fmla="*/ 4016 h 841877"/>
              <a:gd name="connsiteX5" fmla="*/ 43741 w 1736070"/>
              <a:gd name="connsiteY5" fmla="*/ 109363 h 841877"/>
              <a:gd name="connsiteX6" fmla="*/ 110364 w 1736070"/>
              <a:gd name="connsiteY6" fmla="*/ 631002 h 841877"/>
              <a:gd name="connsiteX7" fmla="*/ 461403 w 1736070"/>
              <a:gd name="connsiteY7" fmla="*/ 711422 h 841877"/>
              <a:gd name="connsiteX8" fmla="*/ 634344 w 1736070"/>
              <a:gd name="connsiteY8" fmla="*/ 839903 h 841877"/>
              <a:gd name="connsiteX9" fmla="*/ 613762 w 1736070"/>
              <a:gd name="connsiteY9" fmla="*/ 794068 h 841877"/>
              <a:gd name="connsiteX10" fmla="*/ 616922 w 1736070"/>
              <a:gd name="connsiteY10" fmla="*/ 715564 h 841877"/>
              <a:gd name="connsiteX0" fmla="*/ 616922 w 1732832"/>
              <a:gd name="connsiteY0" fmla="*/ 713064 h 839377"/>
              <a:gd name="connsiteX1" fmla="*/ 1167511 w 1732832"/>
              <a:gd name="connsiteY1" fmla="*/ 711636 h 839377"/>
              <a:gd name="connsiteX2" fmla="*/ 1633658 w 1732832"/>
              <a:gd name="connsiteY2" fmla="*/ 620832 h 839377"/>
              <a:gd name="connsiteX3" fmla="*/ 1674387 w 1732832"/>
              <a:gd name="connsiteY3" fmla="*/ 142276 h 839377"/>
              <a:gd name="connsiteX4" fmla="*/ 721925 w 1732832"/>
              <a:gd name="connsiteY4" fmla="*/ 1516 h 839377"/>
              <a:gd name="connsiteX5" fmla="*/ 43741 w 1732832"/>
              <a:gd name="connsiteY5" fmla="*/ 106863 h 839377"/>
              <a:gd name="connsiteX6" fmla="*/ 110364 w 1732832"/>
              <a:gd name="connsiteY6" fmla="*/ 628502 h 839377"/>
              <a:gd name="connsiteX7" fmla="*/ 461403 w 1732832"/>
              <a:gd name="connsiteY7" fmla="*/ 708922 h 839377"/>
              <a:gd name="connsiteX8" fmla="*/ 634344 w 1732832"/>
              <a:gd name="connsiteY8" fmla="*/ 837403 h 839377"/>
              <a:gd name="connsiteX9" fmla="*/ 613762 w 1732832"/>
              <a:gd name="connsiteY9" fmla="*/ 791568 h 839377"/>
              <a:gd name="connsiteX10" fmla="*/ 616922 w 1732832"/>
              <a:gd name="connsiteY10" fmla="*/ 713064 h 839377"/>
              <a:gd name="connsiteX0" fmla="*/ 616922 w 1732832"/>
              <a:gd name="connsiteY0" fmla="*/ 713064 h 839377"/>
              <a:gd name="connsiteX1" fmla="*/ 1167511 w 1732832"/>
              <a:gd name="connsiteY1" fmla="*/ 711636 h 839377"/>
              <a:gd name="connsiteX2" fmla="*/ 1633658 w 1732832"/>
              <a:gd name="connsiteY2" fmla="*/ 620832 h 839377"/>
              <a:gd name="connsiteX3" fmla="*/ 1674387 w 1732832"/>
              <a:gd name="connsiteY3" fmla="*/ 142276 h 839377"/>
              <a:gd name="connsiteX4" fmla="*/ 721925 w 1732832"/>
              <a:gd name="connsiteY4" fmla="*/ 1516 h 839377"/>
              <a:gd name="connsiteX5" fmla="*/ 43741 w 1732832"/>
              <a:gd name="connsiteY5" fmla="*/ 106863 h 839377"/>
              <a:gd name="connsiteX6" fmla="*/ 110364 w 1732832"/>
              <a:gd name="connsiteY6" fmla="*/ 628502 h 839377"/>
              <a:gd name="connsiteX7" fmla="*/ 461403 w 1732832"/>
              <a:gd name="connsiteY7" fmla="*/ 708922 h 839377"/>
              <a:gd name="connsiteX8" fmla="*/ 634344 w 1732832"/>
              <a:gd name="connsiteY8" fmla="*/ 837403 h 839377"/>
              <a:gd name="connsiteX9" fmla="*/ 613762 w 1732832"/>
              <a:gd name="connsiteY9" fmla="*/ 791568 h 839377"/>
              <a:gd name="connsiteX10" fmla="*/ 616922 w 1732832"/>
              <a:gd name="connsiteY10" fmla="*/ 713064 h 839377"/>
              <a:gd name="connsiteX0" fmla="*/ 616922 w 1733140"/>
              <a:gd name="connsiteY0" fmla="*/ 713064 h 839377"/>
              <a:gd name="connsiteX1" fmla="*/ 1160523 w 1733140"/>
              <a:gd name="connsiteY1" fmla="*/ 724017 h 839377"/>
              <a:gd name="connsiteX2" fmla="*/ 1633658 w 1733140"/>
              <a:gd name="connsiteY2" fmla="*/ 620832 h 839377"/>
              <a:gd name="connsiteX3" fmla="*/ 1674387 w 1733140"/>
              <a:gd name="connsiteY3" fmla="*/ 142276 h 839377"/>
              <a:gd name="connsiteX4" fmla="*/ 721925 w 1733140"/>
              <a:gd name="connsiteY4" fmla="*/ 1516 h 839377"/>
              <a:gd name="connsiteX5" fmla="*/ 43741 w 1733140"/>
              <a:gd name="connsiteY5" fmla="*/ 106863 h 839377"/>
              <a:gd name="connsiteX6" fmla="*/ 110364 w 1733140"/>
              <a:gd name="connsiteY6" fmla="*/ 628502 h 839377"/>
              <a:gd name="connsiteX7" fmla="*/ 461403 w 1733140"/>
              <a:gd name="connsiteY7" fmla="*/ 708922 h 839377"/>
              <a:gd name="connsiteX8" fmla="*/ 634344 w 1733140"/>
              <a:gd name="connsiteY8" fmla="*/ 837403 h 839377"/>
              <a:gd name="connsiteX9" fmla="*/ 613762 w 1733140"/>
              <a:gd name="connsiteY9" fmla="*/ 791568 h 839377"/>
              <a:gd name="connsiteX10" fmla="*/ 616922 w 1733140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20832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2986"/>
              <a:gd name="connsiteY0" fmla="*/ 713064 h 839377"/>
              <a:gd name="connsiteX1" fmla="*/ 1164018 w 1732986"/>
              <a:gd name="connsiteY1" fmla="*/ 711636 h 839377"/>
              <a:gd name="connsiteX2" fmla="*/ 1633658 w 1732986"/>
              <a:gd name="connsiteY2" fmla="*/ 600198 h 839377"/>
              <a:gd name="connsiteX3" fmla="*/ 1674387 w 1732986"/>
              <a:gd name="connsiteY3" fmla="*/ 142276 h 839377"/>
              <a:gd name="connsiteX4" fmla="*/ 721925 w 1732986"/>
              <a:gd name="connsiteY4" fmla="*/ 1516 h 839377"/>
              <a:gd name="connsiteX5" fmla="*/ 43741 w 1732986"/>
              <a:gd name="connsiteY5" fmla="*/ 106863 h 839377"/>
              <a:gd name="connsiteX6" fmla="*/ 110364 w 1732986"/>
              <a:gd name="connsiteY6" fmla="*/ 628502 h 839377"/>
              <a:gd name="connsiteX7" fmla="*/ 461403 w 1732986"/>
              <a:gd name="connsiteY7" fmla="*/ 708922 h 839377"/>
              <a:gd name="connsiteX8" fmla="*/ 634344 w 1732986"/>
              <a:gd name="connsiteY8" fmla="*/ 837403 h 839377"/>
              <a:gd name="connsiteX9" fmla="*/ 613762 w 1732986"/>
              <a:gd name="connsiteY9" fmla="*/ 791568 h 839377"/>
              <a:gd name="connsiteX10" fmla="*/ 616922 w 1732986"/>
              <a:gd name="connsiteY10" fmla="*/ 713064 h 839377"/>
              <a:gd name="connsiteX0" fmla="*/ 616922 w 1732986"/>
              <a:gd name="connsiteY0" fmla="*/ 713064 h 839377"/>
              <a:gd name="connsiteX1" fmla="*/ 1164018 w 1732986"/>
              <a:gd name="connsiteY1" fmla="*/ 711636 h 839377"/>
              <a:gd name="connsiteX2" fmla="*/ 1633658 w 1732986"/>
              <a:gd name="connsiteY2" fmla="*/ 600198 h 839377"/>
              <a:gd name="connsiteX3" fmla="*/ 1674387 w 1732986"/>
              <a:gd name="connsiteY3" fmla="*/ 142276 h 839377"/>
              <a:gd name="connsiteX4" fmla="*/ 721925 w 1732986"/>
              <a:gd name="connsiteY4" fmla="*/ 1516 h 839377"/>
              <a:gd name="connsiteX5" fmla="*/ 43741 w 1732986"/>
              <a:gd name="connsiteY5" fmla="*/ 106863 h 839377"/>
              <a:gd name="connsiteX6" fmla="*/ 110364 w 1732986"/>
              <a:gd name="connsiteY6" fmla="*/ 628502 h 839377"/>
              <a:gd name="connsiteX7" fmla="*/ 461403 w 1732986"/>
              <a:gd name="connsiteY7" fmla="*/ 708922 h 839377"/>
              <a:gd name="connsiteX8" fmla="*/ 634344 w 1732986"/>
              <a:gd name="connsiteY8" fmla="*/ 837403 h 839377"/>
              <a:gd name="connsiteX9" fmla="*/ 616463 w 1732986"/>
              <a:gd name="connsiteY9" fmla="*/ 789973 h 839377"/>
              <a:gd name="connsiteX10" fmla="*/ 616922 w 1732986"/>
              <a:gd name="connsiteY10" fmla="*/ 713064 h 839377"/>
              <a:gd name="connsiteX0" fmla="*/ 616922 w 1732986"/>
              <a:gd name="connsiteY0" fmla="*/ 713064 h 837403"/>
              <a:gd name="connsiteX1" fmla="*/ 1164018 w 1732986"/>
              <a:gd name="connsiteY1" fmla="*/ 711636 h 837403"/>
              <a:gd name="connsiteX2" fmla="*/ 1633658 w 1732986"/>
              <a:gd name="connsiteY2" fmla="*/ 600198 h 837403"/>
              <a:gd name="connsiteX3" fmla="*/ 1674387 w 1732986"/>
              <a:gd name="connsiteY3" fmla="*/ 142276 h 837403"/>
              <a:gd name="connsiteX4" fmla="*/ 721925 w 1732986"/>
              <a:gd name="connsiteY4" fmla="*/ 1516 h 837403"/>
              <a:gd name="connsiteX5" fmla="*/ 43741 w 1732986"/>
              <a:gd name="connsiteY5" fmla="*/ 106863 h 837403"/>
              <a:gd name="connsiteX6" fmla="*/ 110364 w 1732986"/>
              <a:gd name="connsiteY6" fmla="*/ 628502 h 837403"/>
              <a:gd name="connsiteX7" fmla="*/ 461403 w 1732986"/>
              <a:gd name="connsiteY7" fmla="*/ 708922 h 837403"/>
              <a:gd name="connsiteX8" fmla="*/ 634344 w 1732986"/>
              <a:gd name="connsiteY8" fmla="*/ 837403 h 837403"/>
              <a:gd name="connsiteX9" fmla="*/ 616463 w 1732986"/>
              <a:gd name="connsiteY9" fmla="*/ 789973 h 837403"/>
              <a:gd name="connsiteX10" fmla="*/ 616922 w 1732986"/>
              <a:gd name="connsiteY10" fmla="*/ 713064 h 837403"/>
              <a:gd name="connsiteX0" fmla="*/ 616922 w 1730658"/>
              <a:gd name="connsiteY0" fmla="*/ 713064 h 837403"/>
              <a:gd name="connsiteX1" fmla="*/ 1164018 w 1730658"/>
              <a:gd name="connsiteY1" fmla="*/ 711636 h 837403"/>
              <a:gd name="connsiteX2" fmla="*/ 1626069 w 1730658"/>
              <a:gd name="connsiteY2" fmla="*/ 628754 h 837403"/>
              <a:gd name="connsiteX3" fmla="*/ 1674387 w 1730658"/>
              <a:gd name="connsiteY3" fmla="*/ 142276 h 837403"/>
              <a:gd name="connsiteX4" fmla="*/ 721925 w 1730658"/>
              <a:gd name="connsiteY4" fmla="*/ 1516 h 837403"/>
              <a:gd name="connsiteX5" fmla="*/ 43741 w 1730658"/>
              <a:gd name="connsiteY5" fmla="*/ 106863 h 837403"/>
              <a:gd name="connsiteX6" fmla="*/ 110364 w 1730658"/>
              <a:gd name="connsiteY6" fmla="*/ 628502 h 837403"/>
              <a:gd name="connsiteX7" fmla="*/ 461403 w 1730658"/>
              <a:gd name="connsiteY7" fmla="*/ 708922 h 837403"/>
              <a:gd name="connsiteX8" fmla="*/ 634344 w 1730658"/>
              <a:gd name="connsiteY8" fmla="*/ 837403 h 837403"/>
              <a:gd name="connsiteX9" fmla="*/ 616463 w 1730658"/>
              <a:gd name="connsiteY9" fmla="*/ 789973 h 837403"/>
              <a:gd name="connsiteX10" fmla="*/ 616922 w 1730658"/>
              <a:gd name="connsiteY10" fmla="*/ 713064 h 837403"/>
              <a:gd name="connsiteX0" fmla="*/ 616922 w 1722741"/>
              <a:gd name="connsiteY0" fmla="*/ 713064 h 837403"/>
              <a:gd name="connsiteX1" fmla="*/ 1164018 w 1722741"/>
              <a:gd name="connsiteY1" fmla="*/ 711636 h 837403"/>
              <a:gd name="connsiteX2" fmla="*/ 1595711 w 1722741"/>
              <a:gd name="connsiteY2" fmla="*/ 628754 h 837403"/>
              <a:gd name="connsiteX3" fmla="*/ 1674387 w 1722741"/>
              <a:gd name="connsiteY3" fmla="*/ 142276 h 837403"/>
              <a:gd name="connsiteX4" fmla="*/ 721925 w 1722741"/>
              <a:gd name="connsiteY4" fmla="*/ 1516 h 837403"/>
              <a:gd name="connsiteX5" fmla="*/ 43741 w 1722741"/>
              <a:gd name="connsiteY5" fmla="*/ 106863 h 837403"/>
              <a:gd name="connsiteX6" fmla="*/ 110364 w 1722741"/>
              <a:gd name="connsiteY6" fmla="*/ 628502 h 837403"/>
              <a:gd name="connsiteX7" fmla="*/ 461403 w 1722741"/>
              <a:gd name="connsiteY7" fmla="*/ 708922 h 837403"/>
              <a:gd name="connsiteX8" fmla="*/ 634344 w 1722741"/>
              <a:gd name="connsiteY8" fmla="*/ 837403 h 837403"/>
              <a:gd name="connsiteX9" fmla="*/ 616463 w 1722741"/>
              <a:gd name="connsiteY9" fmla="*/ 789973 h 837403"/>
              <a:gd name="connsiteX10" fmla="*/ 616922 w 1722741"/>
              <a:gd name="connsiteY10" fmla="*/ 713064 h 837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2741" h="837403">
                <a:moveTo>
                  <a:pt x="616922" y="713064"/>
                </a:moveTo>
                <a:cubicBezTo>
                  <a:pt x="762304" y="719329"/>
                  <a:pt x="1000887" y="725688"/>
                  <a:pt x="1164018" y="711636"/>
                </a:cubicBezTo>
                <a:cubicBezTo>
                  <a:pt x="1327149" y="697584"/>
                  <a:pt x="1510650" y="723647"/>
                  <a:pt x="1595711" y="628754"/>
                </a:cubicBezTo>
                <a:cubicBezTo>
                  <a:pt x="1680773" y="533861"/>
                  <a:pt x="1786020" y="373543"/>
                  <a:pt x="1674387" y="142276"/>
                </a:cubicBezTo>
                <a:cubicBezTo>
                  <a:pt x="1607083" y="7214"/>
                  <a:pt x="993699" y="7418"/>
                  <a:pt x="721925" y="1516"/>
                </a:cubicBezTo>
                <a:cubicBezTo>
                  <a:pt x="450151" y="-4386"/>
                  <a:pt x="145668" y="2365"/>
                  <a:pt x="43741" y="106863"/>
                </a:cubicBezTo>
                <a:cubicBezTo>
                  <a:pt x="-58186" y="211361"/>
                  <a:pt x="40754" y="528159"/>
                  <a:pt x="110364" y="628502"/>
                </a:cubicBezTo>
                <a:cubicBezTo>
                  <a:pt x="179974" y="728845"/>
                  <a:pt x="415302" y="708922"/>
                  <a:pt x="461403" y="708922"/>
                </a:cubicBezTo>
                <a:cubicBezTo>
                  <a:pt x="497262" y="793797"/>
                  <a:pt x="576077" y="833355"/>
                  <a:pt x="634344" y="837403"/>
                </a:cubicBezTo>
                <a:cubicBezTo>
                  <a:pt x="624272" y="819480"/>
                  <a:pt x="621082" y="807406"/>
                  <a:pt x="616463" y="789973"/>
                </a:cubicBezTo>
                <a:cubicBezTo>
                  <a:pt x="606610" y="760826"/>
                  <a:pt x="616922" y="713064"/>
                  <a:pt x="616922" y="713064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79C06F-FA70-4B78-CECE-845520FF3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670" y="3290365"/>
            <a:ext cx="5081277" cy="3239988"/>
          </a:xfrm>
        </p:spPr>
        <p:txBody>
          <a:bodyPr>
            <a:no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sz="1900" dirty="0"/>
              <a:t>Kirjan luettuasi olet haistamisen ammattilainen!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sz="1900" dirty="0"/>
              <a:t>Kerrotaan  mm. </a:t>
            </a:r>
            <a:r>
              <a:rPr lang="fi-FI" sz="1900" i="1" dirty="0"/>
              <a:t>mistä hajut syntyvät ja miksi erotamme pahat ja hyvät hajut?</a:t>
            </a:r>
          </a:p>
          <a:p>
            <a:pPr algn="ctr"/>
            <a:r>
              <a:rPr lang="fi-FI" sz="1900" i="1" dirty="0"/>
              <a:t>Hauskoja faktoja, </a:t>
            </a:r>
            <a:r>
              <a:rPr lang="fi-FI" sz="1900" i="1" dirty="0">
                <a:solidFill>
                  <a:srgbClr val="FF0000"/>
                </a:solidFill>
              </a:rPr>
              <a:t>esim. </a:t>
            </a:r>
            <a:r>
              <a:rPr lang="fi-FI" sz="1900" i="1" dirty="0" err="1">
                <a:solidFill>
                  <a:srgbClr val="FF0000"/>
                </a:solidFill>
              </a:rPr>
              <a:t>Limburger</a:t>
            </a:r>
            <a:r>
              <a:rPr lang="fi-FI" sz="1900" i="1" dirty="0">
                <a:solidFill>
                  <a:srgbClr val="FF0000"/>
                </a:solidFill>
              </a:rPr>
              <a:t>-juusto lemuaa likaisilta jaloilta, sillä molemmat sisältävät samaa bakteeria – se saa jalat lemuamaan!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sz="1900" dirty="0"/>
              <a:t>Kuvituksessa käytetty paljon hajupilviä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sz="1900" dirty="0"/>
              <a:t>Sanasto ja hakemisto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sz="1900" dirty="0"/>
              <a:t>Sopii esim. pieruhuumorin ystäville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sz="1900" dirty="0"/>
              <a:t>Suositus: 6-vuotiaista ylöspäin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6C7EA7B-E7AD-28DB-7D28-9FD41A1F5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320" y="780984"/>
            <a:ext cx="4124635" cy="529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0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20DF01A-DAD0-4D16-BEDE-ED085CCC3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astelli värit liuku väri pinnan rakenteessa">
            <a:extLst>
              <a:ext uri="{FF2B5EF4-FFF2-40B4-BE49-F238E27FC236}">
                <a16:creationId xmlns:a16="http://schemas.microsoft.com/office/drawing/2014/main" id="{2BE888CA-2078-8056-B1AA-57A628334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479" b="2"/>
          <a:stretch/>
        </p:blipFill>
        <p:spPr>
          <a:xfrm>
            <a:off x="400418" y="376009"/>
            <a:ext cx="7228864" cy="5847184"/>
          </a:xfrm>
          <a:custGeom>
            <a:avLst/>
            <a:gdLst/>
            <a:ahLst/>
            <a:cxnLst/>
            <a:rect l="l" t="t" r="r" b="b"/>
            <a:pathLst>
              <a:path w="7503702" h="6405387">
                <a:moveTo>
                  <a:pt x="526155" y="35"/>
                </a:moveTo>
                <a:cubicBezTo>
                  <a:pt x="696890" y="424"/>
                  <a:pt x="910822" y="4062"/>
                  <a:pt x="1101865" y="9135"/>
                </a:cubicBezTo>
                <a:lnTo>
                  <a:pt x="6538681" y="39665"/>
                </a:lnTo>
                <a:lnTo>
                  <a:pt x="7503702" y="68449"/>
                </a:lnTo>
                <a:lnTo>
                  <a:pt x="7503702" y="6373015"/>
                </a:lnTo>
                <a:lnTo>
                  <a:pt x="7349407" y="6372590"/>
                </a:lnTo>
                <a:cubicBezTo>
                  <a:pt x="5503660" y="6369608"/>
                  <a:pt x="2945004" y="6405387"/>
                  <a:pt x="1220576" y="6405387"/>
                </a:cubicBezTo>
                <a:cubicBezTo>
                  <a:pt x="732036" y="6374856"/>
                  <a:pt x="383078" y="6405388"/>
                  <a:pt x="48079" y="6374856"/>
                </a:cubicBezTo>
                <a:cubicBezTo>
                  <a:pt x="-54281" y="4308922"/>
                  <a:pt x="24815" y="1433916"/>
                  <a:pt x="117871" y="131259"/>
                </a:cubicBezTo>
                <a:cubicBezTo>
                  <a:pt x="125872" y="-28778"/>
                  <a:pt x="119241" y="23587"/>
                  <a:pt x="279761" y="3233"/>
                </a:cubicBezTo>
                <a:cubicBezTo>
                  <a:pt x="336825" y="737"/>
                  <a:pt x="423715" y="-199"/>
                  <a:pt x="526155" y="35"/>
                </a:cubicBez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9B7B539-E79B-44C5-8319-9CE01F87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57119" y="391300"/>
            <a:ext cx="7228863" cy="5847183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682" h="6405386">
                <a:moveTo>
                  <a:pt x="7142118" y="6405352"/>
                </a:moveTo>
                <a:cubicBezTo>
                  <a:pt x="6967357" y="6404963"/>
                  <a:pt x="6748379" y="6401325"/>
                  <a:pt x="6552830" y="6396252"/>
                </a:cubicBezTo>
                <a:lnTo>
                  <a:pt x="987782" y="6365722"/>
                </a:lnTo>
                <a:lnTo>
                  <a:pt x="0" y="6336938"/>
                </a:lnTo>
                <a:lnTo>
                  <a:pt x="0" y="32372"/>
                </a:lnTo>
                <a:lnTo>
                  <a:pt x="157934" y="32797"/>
                </a:lnTo>
                <a:cubicBezTo>
                  <a:pt x="2047215" y="35779"/>
                  <a:pt x="4666218" y="0"/>
                  <a:pt x="6431319" y="0"/>
                </a:cubicBezTo>
                <a:cubicBezTo>
                  <a:pt x="6931382" y="30531"/>
                  <a:pt x="7288570" y="-1"/>
                  <a:pt x="7631470" y="30531"/>
                </a:cubicBezTo>
                <a:cubicBezTo>
                  <a:pt x="7736245" y="2096465"/>
                  <a:pt x="7655283" y="4971471"/>
                  <a:pt x="7560032" y="6274128"/>
                </a:cubicBezTo>
                <a:cubicBezTo>
                  <a:pt x="7551842" y="6434165"/>
                  <a:pt x="7558630" y="6381800"/>
                  <a:pt x="7394324" y="6402154"/>
                </a:cubicBezTo>
                <a:cubicBezTo>
                  <a:pt x="7335914" y="6404650"/>
                  <a:pt x="7246975" y="6405586"/>
                  <a:pt x="7142118" y="6405352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79858C-A26E-4B53-9728-5EC82E0E9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92712" flipH="1">
            <a:off x="6869718" y="475165"/>
            <a:ext cx="4895008" cy="5648873"/>
          </a:xfrm>
          <a:custGeom>
            <a:avLst/>
            <a:gdLst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70634 w 4877237"/>
              <a:gd name="connsiteY8" fmla="*/ 5225757 h 5641553"/>
              <a:gd name="connsiteX9" fmla="*/ 3515258 w 4877237"/>
              <a:gd name="connsiteY9" fmla="*/ 5243754 h 5641553"/>
              <a:gd name="connsiteX10" fmla="*/ 3510127 w 4877237"/>
              <a:gd name="connsiteY10" fmla="*/ 5288400 h 5641553"/>
              <a:gd name="connsiteX11" fmla="*/ 3658238 w 4877237"/>
              <a:gd name="connsiteY11" fmla="*/ 5641549 h 5641553"/>
              <a:gd name="connsiteX12" fmla="*/ 2845674 w 4877237"/>
              <a:gd name="connsiteY12" fmla="*/ 5290843 h 5641553"/>
              <a:gd name="connsiteX13" fmla="*/ 2820308 w 4877237"/>
              <a:gd name="connsiteY13" fmla="*/ 5261823 h 5641553"/>
              <a:gd name="connsiteX14" fmla="*/ 2722542 w 4877237"/>
              <a:gd name="connsiteY14" fmla="*/ 5265294 h 5641553"/>
              <a:gd name="connsiteX15" fmla="*/ 1770504 w 4877237"/>
              <a:gd name="connsiteY15" fmla="*/ 5261011 h 5641553"/>
              <a:gd name="connsiteX16" fmla="*/ 815940 w 4877237"/>
              <a:gd name="connsiteY16" fmla="*/ 5009663 h 5641553"/>
              <a:gd name="connsiteX17" fmla="*/ 117267 w 4877237"/>
              <a:gd name="connsiteY17" fmla="*/ 3779919 h 5641553"/>
              <a:gd name="connsiteX18" fmla="*/ 1702 w 4877237"/>
              <a:gd name="connsiteY18" fmla="*/ 1784971 h 5641553"/>
              <a:gd name="connsiteX19" fmla="*/ 336804 w 4877237"/>
              <a:gd name="connsiteY19" fmla="*/ 369690 h 5641553"/>
              <a:gd name="connsiteX20" fmla="*/ 1687022 w 4877237"/>
              <a:gd name="connsiteY20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15258 w 4877237"/>
              <a:gd name="connsiteY8" fmla="*/ 5243754 h 5641553"/>
              <a:gd name="connsiteX9" fmla="*/ 3510127 w 4877237"/>
              <a:gd name="connsiteY9" fmla="*/ 5288400 h 5641553"/>
              <a:gd name="connsiteX10" fmla="*/ 3658238 w 4877237"/>
              <a:gd name="connsiteY10" fmla="*/ 5641549 h 5641553"/>
              <a:gd name="connsiteX11" fmla="*/ 2845674 w 4877237"/>
              <a:gd name="connsiteY11" fmla="*/ 5290843 h 5641553"/>
              <a:gd name="connsiteX12" fmla="*/ 2820308 w 4877237"/>
              <a:gd name="connsiteY12" fmla="*/ 5261823 h 5641553"/>
              <a:gd name="connsiteX13" fmla="*/ 2722542 w 4877237"/>
              <a:gd name="connsiteY13" fmla="*/ 5265294 h 5641553"/>
              <a:gd name="connsiteX14" fmla="*/ 1770504 w 4877237"/>
              <a:gd name="connsiteY14" fmla="*/ 5261011 h 5641553"/>
              <a:gd name="connsiteX15" fmla="*/ 815940 w 4877237"/>
              <a:gd name="connsiteY15" fmla="*/ 5009663 h 5641553"/>
              <a:gd name="connsiteX16" fmla="*/ 117267 w 4877237"/>
              <a:gd name="connsiteY16" fmla="*/ 3779919 h 5641553"/>
              <a:gd name="connsiteX17" fmla="*/ 1702 w 4877237"/>
              <a:gd name="connsiteY17" fmla="*/ 1784971 h 5641553"/>
              <a:gd name="connsiteX18" fmla="*/ 336804 w 4877237"/>
              <a:gd name="connsiteY18" fmla="*/ 369690 h 5641553"/>
              <a:gd name="connsiteX19" fmla="*/ 1687022 w 4877237"/>
              <a:gd name="connsiteY19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15258 w 4877237"/>
              <a:gd name="connsiteY7" fmla="*/ 5243754 h 5641553"/>
              <a:gd name="connsiteX8" fmla="*/ 3510127 w 4877237"/>
              <a:gd name="connsiteY8" fmla="*/ 5288400 h 5641553"/>
              <a:gd name="connsiteX9" fmla="*/ 3658238 w 4877237"/>
              <a:gd name="connsiteY9" fmla="*/ 5641549 h 5641553"/>
              <a:gd name="connsiteX10" fmla="*/ 2845674 w 4877237"/>
              <a:gd name="connsiteY10" fmla="*/ 5290843 h 5641553"/>
              <a:gd name="connsiteX11" fmla="*/ 2820308 w 4877237"/>
              <a:gd name="connsiteY11" fmla="*/ 5261823 h 5641553"/>
              <a:gd name="connsiteX12" fmla="*/ 2722542 w 4877237"/>
              <a:gd name="connsiteY12" fmla="*/ 5265294 h 5641553"/>
              <a:gd name="connsiteX13" fmla="*/ 1770504 w 4877237"/>
              <a:gd name="connsiteY13" fmla="*/ 5261011 h 5641553"/>
              <a:gd name="connsiteX14" fmla="*/ 815940 w 4877237"/>
              <a:gd name="connsiteY14" fmla="*/ 5009663 h 5641553"/>
              <a:gd name="connsiteX15" fmla="*/ 117267 w 4877237"/>
              <a:gd name="connsiteY15" fmla="*/ 3779919 h 5641553"/>
              <a:gd name="connsiteX16" fmla="*/ 1702 w 4877237"/>
              <a:gd name="connsiteY16" fmla="*/ 1784971 h 5641553"/>
              <a:gd name="connsiteX17" fmla="*/ 336804 w 4877237"/>
              <a:gd name="connsiteY17" fmla="*/ 369690 h 5641553"/>
              <a:gd name="connsiteX18" fmla="*/ 1687022 w 4877237"/>
              <a:gd name="connsiteY18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515258 w 4877237"/>
              <a:gd name="connsiteY6" fmla="*/ 5243754 h 5641553"/>
              <a:gd name="connsiteX7" fmla="*/ 3510127 w 4877237"/>
              <a:gd name="connsiteY7" fmla="*/ 5288400 h 5641553"/>
              <a:gd name="connsiteX8" fmla="*/ 3658238 w 4877237"/>
              <a:gd name="connsiteY8" fmla="*/ 5641549 h 5641553"/>
              <a:gd name="connsiteX9" fmla="*/ 2845674 w 4877237"/>
              <a:gd name="connsiteY9" fmla="*/ 5290843 h 5641553"/>
              <a:gd name="connsiteX10" fmla="*/ 2820308 w 4877237"/>
              <a:gd name="connsiteY10" fmla="*/ 5261823 h 5641553"/>
              <a:gd name="connsiteX11" fmla="*/ 2722542 w 4877237"/>
              <a:gd name="connsiteY11" fmla="*/ 5265294 h 5641553"/>
              <a:gd name="connsiteX12" fmla="*/ 1770504 w 4877237"/>
              <a:gd name="connsiteY12" fmla="*/ 5261011 h 5641553"/>
              <a:gd name="connsiteX13" fmla="*/ 815940 w 4877237"/>
              <a:gd name="connsiteY13" fmla="*/ 5009663 h 5641553"/>
              <a:gd name="connsiteX14" fmla="*/ 117267 w 4877237"/>
              <a:gd name="connsiteY14" fmla="*/ 3779919 h 5641553"/>
              <a:gd name="connsiteX15" fmla="*/ 1702 w 4877237"/>
              <a:gd name="connsiteY15" fmla="*/ 1784971 h 5641553"/>
              <a:gd name="connsiteX16" fmla="*/ 336804 w 4877237"/>
              <a:gd name="connsiteY16" fmla="*/ 369690 h 5641553"/>
              <a:gd name="connsiteX17" fmla="*/ 1687022 w 4877237"/>
              <a:gd name="connsiteY17" fmla="*/ 50 h 564155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116764 w 4876734"/>
              <a:gd name="connsiteY14" fmla="*/ 3787239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770001 w 4876734"/>
              <a:gd name="connsiteY11" fmla="*/ 526833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08332 w 4876734"/>
              <a:gd name="connsiteY12" fmla="*/ 4953947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95008"/>
              <a:gd name="connsiteY0" fmla="*/ 7370 h 5648873"/>
              <a:gd name="connsiteX1" fmla="*/ 3318681 w 4895008"/>
              <a:gd name="connsiteY1" fmla="*/ 170365 h 5648873"/>
              <a:gd name="connsiteX2" fmla="*/ 4548748 w 4895008"/>
              <a:gd name="connsiteY2" fmla="*/ 751552 h 5648873"/>
              <a:gd name="connsiteX3" fmla="*/ 4808142 w 4895008"/>
              <a:gd name="connsiteY3" fmla="*/ 1668523 h 5648873"/>
              <a:gd name="connsiteX4" fmla="*/ 4706317 w 4895008"/>
              <a:gd name="connsiteY4" fmla="*/ 4248850 h 5648873"/>
              <a:gd name="connsiteX5" fmla="*/ 3514755 w 4895008"/>
              <a:gd name="connsiteY5" fmla="*/ 5251074 h 5648873"/>
              <a:gd name="connsiteX6" fmla="*/ 3509624 w 4895008"/>
              <a:gd name="connsiteY6" fmla="*/ 5295720 h 5648873"/>
              <a:gd name="connsiteX7" fmla="*/ 3657735 w 4895008"/>
              <a:gd name="connsiteY7" fmla="*/ 5648869 h 5648873"/>
              <a:gd name="connsiteX8" fmla="*/ 2845171 w 4895008"/>
              <a:gd name="connsiteY8" fmla="*/ 5298163 h 5648873"/>
              <a:gd name="connsiteX9" fmla="*/ 2819805 w 4895008"/>
              <a:gd name="connsiteY9" fmla="*/ 5269143 h 5648873"/>
              <a:gd name="connsiteX10" fmla="*/ 1868109 w 4895008"/>
              <a:gd name="connsiteY10" fmla="*/ 5289191 h 5648873"/>
              <a:gd name="connsiteX11" fmla="*/ 808332 w 4895008"/>
              <a:gd name="connsiteY11" fmla="*/ 4953947 h 5648873"/>
              <a:gd name="connsiteX12" fmla="*/ 91972 w 4895008"/>
              <a:gd name="connsiteY12" fmla="*/ 3785123 h 5648873"/>
              <a:gd name="connsiteX13" fmla="*/ 1199 w 4895008"/>
              <a:gd name="connsiteY13" fmla="*/ 1792291 h 5648873"/>
              <a:gd name="connsiteX14" fmla="*/ 445748 w 4895008"/>
              <a:gd name="connsiteY14" fmla="*/ 411323 h 5648873"/>
              <a:gd name="connsiteX15" fmla="*/ 1686519 w 4895008"/>
              <a:gd name="connsiteY15" fmla="*/ 7370 h 564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95008" h="5648873">
                <a:moveTo>
                  <a:pt x="1686519" y="7370"/>
                </a:moveTo>
                <a:cubicBezTo>
                  <a:pt x="2165341" y="-32790"/>
                  <a:pt x="2948273" y="101042"/>
                  <a:pt x="3318681" y="170365"/>
                </a:cubicBezTo>
                <a:cubicBezTo>
                  <a:pt x="4323032" y="354108"/>
                  <a:pt x="4382005" y="411920"/>
                  <a:pt x="4548748" y="751552"/>
                </a:cubicBezTo>
                <a:cubicBezTo>
                  <a:pt x="4697049" y="1163453"/>
                  <a:pt x="4708493" y="1199701"/>
                  <a:pt x="4808142" y="1668523"/>
                </a:cubicBezTo>
                <a:cubicBezTo>
                  <a:pt x="4948374" y="2755090"/>
                  <a:pt x="4921881" y="3651758"/>
                  <a:pt x="4706317" y="4248850"/>
                </a:cubicBezTo>
                <a:cubicBezTo>
                  <a:pt x="4490753" y="4845942"/>
                  <a:pt x="3714204" y="5076596"/>
                  <a:pt x="3514755" y="5251074"/>
                </a:cubicBezTo>
                <a:lnTo>
                  <a:pt x="3509624" y="5295720"/>
                </a:lnTo>
                <a:cubicBezTo>
                  <a:pt x="3554663" y="5575558"/>
                  <a:pt x="3702470" y="5648392"/>
                  <a:pt x="3657735" y="5648869"/>
                </a:cubicBezTo>
                <a:cubicBezTo>
                  <a:pt x="3549823" y="5650021"/>
                  <a:pt x="3002334" y="5450329"/>
                  <a:pt x="2845171" y="5298163"/>
                </a:cubicBezTo>
                <a:lnTo>
                  <a:pt x="2819805" y="5269143"/>
                </a:lnTo>
                <a:cubicBezTo>
                  <a:pt x="2502573" y="5275826"/>
                  <a:pt x="2203354" y="5341724"/>
                  <a:pt x="1868109" y="5289191"/>
                </a:cubicBezTo>
                <a:cubicBezTo>
                  <a:pt x="1532864" y="5236658"/>
                  <a:pt x="1104355" y="5204625"/>
                  <a:pt x="808332" y="4953947"/>
                </a:cubicBezTo>
                <a:cubicBezTo>
                  <a:pt x="512309" y="4703269"/>
                  <a:pt x="308594" y="4469411"/>
                  <a:pt x="91972" y="3785123"/>
                </a:cubicBezTo>
                <a:cubicBezTo>
                  <a:pt x="-34378" y="3125130"/>
                  <a:pt x="8985" y="2549529"/>
                  <a:pt x="1199" y="1792291"/>
                </a:cubicBezTo>
                <a:cubicBezTo>
                  <a:pt x="-23043" y="890799"/>
                  <a:pt x="327087" y="612546"/>
                  <a:pt x="445748" y="411323"/>
                </a:cubicBezTo>
                <a:cubicBezTo>
                  <a:pt x="628194" y="125556"/>
                  <a:pt x="1207697" y="47530"/>
                  <a:pt x="1686519" y="737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73B9C9-A160-4E92-89A0-667A53CD7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92712" flipH="1">
            <a:off x="6891488" y="428517"/>
            <a:ext cx="4895008" cy="5648873"/>
          </a:xfrm>
          <a:custGeom>
            <a:avLst/>
            <a:gdLst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70634 w 4877237"/>
              <a:gd name="connsiteY8" fmla="*/ 5225757 h 5641553"/>
              <a:gd name="connsiteX9" fmla="*/ 3515258 w 4877237"/>
              <a:gd name="connsiteY9" fmla="*/ 5243754 h 5641553"/>
              <a:gd name="connsiteX10" fmla="*/ 3510127 w 4877237"/>
              <a:gd name="connsiteY10" fmla="*/ 5288400 h 5641553"/>
              <a:gd name="connsiteX11" fmla="*/ 3658238 w 4877237"/>
              <a:gd name="connsiteY11" fmla="*/ 5641549 h 5641553"/>
              <a:gd name="connsiteX12" fmla="*/ 2845674 w 4877237"/>
              <a:gd name="connsiteY12" fmla="*/ 5290843 h 5641553"/>
              <a:gd name="connsiteX13" fmla="*/ 2820308 w 4877237"/>
              <a:gd name="connsiteY13" fmla="*/ 5261823 h 5641553"/>
              <a:gd name="connsiteX14" fmla="*/ 2722542 w 4877237"/>
              <a:gd name="connsiteY14" fmla="*/ 5265294 h 5641553"/>
              <a:gd name="connsiteX15" fmla="*/ 1770504 w 4877237"/>
              <a:gd name="connsiteY15" fmla="*/ 5261011 h 5641553"/>
              <a:gd name="connsiteX16" fmla="*/ 815940 w 4877237"/>
              <a:gd name="connsiteY16" fmla="*/ 5009663 h 5641553"/>
              <a:gd name="connsiteX17" fmla="*/ 117267 w 4877237"/>
              <a:gd name="connsiteY17" fmla="*/ 3779919 h 5641553"/>
              <a:gd name="connsiteX18" fmla="*/ 1702 w 4877237"/>
              <a:gd name="connsiteY18" fmla="*/ 1784971 h 5641553"/>
              <a:gd name="connsiteX19" fmla="*/ 336804 w 4877237"/>
              <a:gd name="connsiteY19" fmla="*/ 369690 h 5641553"/>
              <a:gd name="connsiteX20" fmla="*/ 1687022 w 4877237"/>
              <a:gd name="connsiteY20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81829 w 4877237"/>
              <a:gd name="connsiteY7" fmla="*/ 5221985 h 5641553"/>
              <a:gd name="connsiteX8" fmla="*/ 3515258 w 4877237"/>
              <a:gd name="connsiteY8" fmla="*/ 5243754 h 5641553"/>
              <a:gd name="connsiteX9" fmla="*/ 3510127 w 4877237"/>
              <a:gd name="connsiteY9" fmla="*/ 5288400 h 5641553"/>
              <a:gd name="connsiteX10" fmla="*/ 3658238 w 4877237"/>
              <a:gd name="connsiteY10" fmla="*/ 5641549 h 5641553"/>
              <a:gd name="connsiteX11" fmla="*/ 2845674 w 4877237"/>
              <a:gd name="connsiteY11" fmla="*/ 5290843 h 5641553"/>
              <a:gd name="connsiteX12" fmla="*/ 2820308 w 4877237"/>
              <a:gd name="connsiteY12" fmla="*/ 5261823 h 5641553"/>
              <a:gd name="connsiteX13" fmla="*/ 2722542 w 4877237"/>
              <a:gd name="connsiteY13" fmla="*/ 5265294 h 5641553"/>
              <a:gd name="connsiteX14" fmla="*/ 1770504 w 4877237"/>
              <a:gd name="connsiteY14" fmla="*/ 5261011 h 5641553"/>
              <a:gd name="connsiteX15" fmla="*/ 815940 w 4877237"/>
              <a:gd name="connsiteY15" fmla="*/ 5009663 h 5641553"/>
              <a:gd name="connsiteX16" fmla="*/ 117267 w 4877237"/>
              <a:gd name="connsiteY16" fmla="*/ 3779919 h 5641553"/>
              <a:gd name="connsiteX17" fmla="*/ 1702 w 4877237"/>
              <a:gd name="connsiteY17" fmla="*/ 1784971 h 5641553"/>
              <a:gd name="connsiteX18" fmla="*/ 336804 w 4877237"/>
              <a:gd name="connsiteY18" fmla="*/ 369690 h 5641553"/>
              <a:gd name="connsiteX19" fmla="*/ 1687022 w 4877237"/>
              <a:gd name="connsiteY19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872846 w 4877237"/>
              <a:gd name="connsiteY6" fmla="*/ 5198795 h 5641553"/>
              <a:gd name="connsiteX7" fmla="*/ 3515258 w 4877237"/>
              <a:gd name="connsiteY7" fmla="*/ 5243754 h 5641553"/>
              <a:gd name="connsiteX8" fmla="*/ 3510127 w 4877237"/>
              <a:gd name="connsiteY8" fmla="*/ 5288400 h 5641553"/>
              <a:gd name="connsiteX9" fmla="*/ 3658238 w 4877237"/>
              <a:gd name="connsiteY9" fmla="*/ 5641549 h 5641553"/>
              <a:gd name="connsiteX10" fmla="*/ 2845674 w 4877237"/>
              <a:gd name="connsiteY10" fmla="*/ 5290843 h 5641553"/>
              <a:gd name="connsiteX11" fmla="*/ 2820308 w 4877237"/>
              <a:gd name="connsiteY11" fmla="*/ 5261823 h 5641553"/>
              <a:gd name="connsiteX12" fmla="*/ 2722542 w 4877237"/>
              <a:gd name="connsiteY12" fmla="*/ 5265294 h 5641553"/>
              <a:gd name="connsiteX13" fmla="*/ 1770504 w 4877237"/>
              <a:gd name="connsiteY13" fmla="*/ 5261011 h 5641553"/>
              <a:gd name="connsiteX14" fmla="*/ 815940 w 4877237"/>
              <a:gd name="connsiteY14" fmla="*/ 5009663 h 5641553"/>
              <a:gd name="connsiteX15" fmla="*/ 117267 w 4877237"/>
              <a:gd name="connsiteY15" fmla="*/ 3779919 h 5641553"/>
              <a:gd name="connsiteX16" fmla="*/ 1702 w 4877237"/>
              <a:gd name="connsiteY16" fmla="*/ 1784971 h 5641553"/>
              <a:gd name="connsiteX17" fmla="*/ 336804 w 4877237"/>
              <a:gd name="connsiteY17" fmla="*/ 369690 h 5641553"/>
              <a:gd name="connsiteX18" fmla="*/ 1687022 w 4877237"/>
              <a:gd name="connsiteY18" fmla="*/ 50 h 5641553"/>
              <a:gd name="connsiteX0" fmla="*/ 1687022 w 4877237"/>
              <a:gd name="connsiteY0" fmla="*/ 50 h 5641553"/>
              <a:gd name="connsiteX1" fmla="*/ 3319184 w 4877237"/>
              <a:gd name="connsiteY1" fmla="*/ 163045 h 5641553"/>
              <a:gd name="connsiteX2" fmla="*/ 4549251 w 4877237"/>
              <a:gd name="connsiteY2" fmla="*/ 744232 h 5641553"/>
              <a:gd name="connsiteX3" fmla="*/ 4808645 w 4877237"/>
              <a:gd name="connsiteY3" fmla="*/ 1661203 h 5641553"/>
              <a:gd name="connsiteX4" fmla="*/ 4706820 w 4877237"/>
              <a:gd name="connsiteY4" fmla="*/ 4241530 h 5641553"/>
              <a:gd name="connsiteX5" fmla="*/ 3928223 w 4877237"/>
              <a:gd name="connsiteY5" fmla="*/ 5181317 h 5641553"/>
              <a:gd name="connsiteX6" fmla="*/ 3515258 w 4877237"/>
              <a:gd name="connsiteY6" fmla="*/ 5243754 h 5641553"/>
              <a:gd name="connsiteX7" fmla="*/ 3510127 w 4877237"/>
              <a:gd name="connsiteY7" fmla="*/ 5288400 h 5641553"/>
              <a:gd name="connsiteX8" fmla="*/ 3658238 w 4877237"/>
              <a:gd name="connsiteY8" fmla="*/ 5641549 h 5641553"/>
              <a:gd name="connsiteX9" fmla="*/ 2845674 w 4877237"/>
              <a:gd name="connsiteY9" fmla="*/ 5290843 h 5641553"/>
              <a:gd name="connsiteX10" fmla="*/ 2820308 w 4877237"/>
              <a:gd name="connsiteY10" fmla="*/ 5261823 h 5641553"/>
              <a:gd name="connsiteX11" fmla="*/ 2722542 w 4877237"/>
              <a:gd name="connsiteY11" fmla="*/ 5265294 h 5641553"/>
              <a:gd name="connsiteX12" fmla="*/ 1770504 w 4877237"/>
              <a:gd name="connsiteY12" fmla="*/ 5261011 h 5641553"/>
              <a:gd name="connsiteX13" fmla="*/ 815940 w 4877237"/>
              <a:gd name="connsiteY13" fmla="*/ 5009663 h 5641553"/>
              <a:gd name="connsiteX14" fmla="*/ 117267 w 4877237"/>
              <a:gd name="connsiteY14" fmla="*/ 3779919 h 5641553"/>
              <a:gd name="connsiteX15" fmla="*/ 1702 w 4877237"/>
              <a:gd name="connsiteY15" fmla="*/ 1784971 h 5641553"/>
              <a:gd name="connsiteX16" fmla="*/ 336804 w 4877237"/>
              <a:gd name="connsiteY16" fmla="*/ 369690 h 5641553"/>
              <a:gd name="connsiteX17" fmla="*/ 1687022 w 4877237"/>
              <a:gd name="connsiteY17" fmla="*/ 50 h 564155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116764 w 4876734"/>
              <a:gd name="connsiteY14" fmla="*/ 3787239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2722039 w 4876734"/>
              <a:gd name="connsiteY11" fmla="*/ 5272614 h 5648873"/>
              <a:gd name="connsiteX12" fmla="*/ 1770001 w 4876734"/>
              <a:gd name="connsiteY12" fmla="*/ 5268331 h 5648873"/>
              <a:gd name="connsiteX13" fmla="*/ 815437 w 4876734"/>
              <a:gd name="connsiteY13" fmla="*/ 5016983 h 5648873"/>
              <a:gd name="connsiteX14" fmla="*/ 91972 w 4876734"/>
              <a:gd name="connsiteY14" fmla="*/ 3785123 h 5648873"/>
              <a:gd name="connsiteX15" fmla="*/ 1199 w 4876734"/>
              <a:gd name="connsiteY15" fmla="*/ 1792291 h 5648873"/>
              <a:gd name="connsiteX16" fmla="*/ 445748 w 4876734"/>
              <a:gd name="connsiteY16" fmla="*/ 411323 h 5648873"/>
              <a:gd name="connsiteX17" fmla="*/ 1686519 w 4876734"/>
              <a:gd name="connsiteY17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770001 w 4876734"/>
              <a:gd name="connsiteY11" fmla="*/ 526833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15437 w 4876734"/>
              <a:gd name="connsiteY12" fmla="*/ 5016983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76734"/>
              <a:gd name="connsiteY0" fmla="*/ 7370 h 5648873"/>
              <a:gd name="connsiteX1" fmla="*/ 3318681 w 4876734"/>
              <a:gd name="connsiteY1" fmla="*/ 170365 h 5648873"/>
              <a:gd name="connsiteX2" fmla="*/ 4548748 w 4876734"/>
              <a:gd name="connsiteY2" fmla="*/ 751552 h 5648873"/>
              <a:gd name="connsiteX3" fmla="*/ 4808142 w 4876734"/>
              <a:gd name="connsiteY3" fmla="*/ 1668523 h 5648873"/>
              <a:gd name="connsiteX4" fmla="*/ 4706317 w 4876734"/>
              <a:gd name="connsiteY4" fmla="*/ 4248850 h 5648873"/>
              <a:gd name="connsiteX5" fmla="*/ 3927720 w 4876734"/>
              <a:gd name="connsiteY5" fmla="*/ 5188637 h 5648873"/>
              <a:gd name="connsiteX6" fmla="*/ 3514755 w 4876734"/>
              <a:gd name="connsiteY6" fmla="*/ 5251074 h 5648873"/>
              <a:gd name="connsiteX7" fmla="*/ 3509624 w 4876734"/>
              <a:gd name="connsiteY7" fmla="*/ 5295720 h 5648873"/>
              <a:gd name="connsiteX8" fmla="*/ 3657735 w 4876734"/>
              <a:gd name="connsiteY8" fmla="*/ 5648869 h 5648873"/>
              <a:gd name="connsiteX9" fmla="*/ 2845171 w 4876734"/>
              <a:gd name="connsiteY9" fmla="*/ 5298163 h 5648873"/>
              <a:gd name="connsiteX10" fmla="*/ 2819805 w 4876734"/>
              <a:gd name="connsiteY10" fmla="*/ 5269143 h 5648873"/>
              <a:gd name="connsiteX11" fmla="*/ 1868109 w 4876734"/>
              <a:gd name="connsiteY11" fmla="*/ 5289191 h 5648873"/>
              <a:gd name="connsiteX12" fmla="*/ 808332 w 4876734"/>
              <a:gd name="connsiteY12" fmla="*/ 4953947 h 5648873"/>
              <a:gd name="connsiteX13" fmla="*/ 91972 w 4876734"/>
              <a:gd name="connsiteY13" fmla="*/ 3785123 h 5648873"/>
              <a:gd name="connsiteX14" fmla="*/ 1199 w 4876734"/>
              <a:gd name="connsiteY14" fmla="*/ 1792291 h 5648873"/>
              <a:gd name="connsiteX15" fmla="*/ 445748 w 4876734"/>
              <a:gd name="connsiteY15" fmla="*/ 411323 h 5648873"/>
              <a:gd name="connsiteX16" fmla="*/ 1686519 w 4876734"/>
              <a:gd name="connsiteY16" fmla="*/ 7370 h 5648873"/>
              <a:gd name="connsiteX0" fmla="*/ 1686519 w 4895008"/>
              <a:gd name="connsiteY0" fmla="*/ 7370 h 5648873"/>
              <a:gd name="connsiteX1" fmla="*/ 3318681 w 4895008"/>
              <a:gd name="connsiteY1" fmla="*/ 170365 h 5648873"/>
              <a:gd name="connsiteX2" fmla="*/ 4548748 w 4895008"/>
              <a:gd name="connsiteY2" fmla="*/ 751552 h 5648873"/>
              <a:gd name="connsiteX3" fmla="*/ 4808142 w 4895008"/>
              <a:gd name="connsiteY3" fmla="*/ 1668523 h 5648873"/>
              <a:gd name="connsiteX4" fmla="*/ 4706317 w 4895008"/>
              <a:gd name="connsiteY4" fmla="*/ 4248850 h 5648873"/>
              <a:gd name="connsiteX5" fmla="*/ 3514755 w 4895008"/>
              <a:gd name="connsiteY5" fmla="*/ 5251074 h 5648873"/>
              <a:gd name="connsiteX6" fmla="*/ 3509624 w 4895008"/>
              <a:gd name="connsiteY6" fmla="*/ 5295720 h 5648873"/>
              <a:gd name="connsiteX7" fmla="*/ 3657735 w 4895008"/>
              <a:gd name="connsiteY7" fmla="*/ 5648869 h 5648873"/>
              <a:gd name="connsiteX8" fmla="*/ 2845171 w 4895008"/>
              <a:gd name="connsiteY8" fmla="*/ 5298163 h 5648873"/>
              <a:gd name="connsiteX9" fmla="*/ 2819805 w 4895008"/>
              <a:gd name="connsiteY9" fmla="*/ 5269143 h 5648873"/>
              <a:gd name="connsiteX10" fmla="*/ 1868109 w 4895008"/>
              <a:gd name="connsiteY10" fmla="*/ 5289191 h 5648873"/>
              <a:gd name="connsiteX11" fmla="*/ 808332 w 4895008"/>
              <a:gd name="connsiteY11" fmla="*/ 4953947 h 5648873"/>
              <a:gd name="connsiteX12" fmla="*/ 91972 w 4895008"/>
              <a:gd name="connsiteY12" fmla="*/ 3785123 h 5648873"/>
              <a:gd name="connsiteX13" fmla="*/ 1199 w 4895008"/>
              <a:gd name="connsiteY13" fmla="*/ 1792291 h 5648873"/>
              <a:gd name="connsiteX14" fmla="*/ 445748 w 4895008"/>
              <a:gd name="connsiteY14" fmla="*/ 411323 h 5648873"/>
              <a:gd name="connsiteX15" fmla="*/ 1686519 w 4895008"/>
              <a:gd name="connsiteY15" fmla="*/ 7370 h 564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95008" h="5648873">
                <a:moveTo>
                  <a:pt x="1686519" y="7370"/>
                </a:moveTo>
                <a:cubicBezTo>
                  <a:pt x="2165341" y="-32790"/>
                  <a:pt x="2948273" y="101042"/>
                  <a:pt x="3318681" y="170365"/>
                </a:cubicBezTo>
                <a:cubicBezTo>
                  <a:pt x="4323032" y="354108"/>
                  <a:pt x="4382005" y="411920"/>
                  <a:pt x="4548748" y="751552"/>
                </a:cubicBezTo>
                <a:cubicBezTo>
                  <a:pt x="4697049" y="1163453"/>
                  <a:pt x="4708493" y="1199701"/>
                  <a:pt x="4808142" y="1668523"/>
                </a:cubicBezTo>
                <a:cubicBezTo>
                  <a:pt x="4948374" y="2755090"/>
                  <a:pt x="4921881" y="3651758"/>
                  <a:pt x="4706317" y="4248850"/>
                </a:cubicBezTo>
                <a:cubicBezTo>
                  <a:pt x="4490753" y="4845942"/>
                  <a:pt x="3714204" y="5076596"/>
                  <a:pt x="3514755" y="5251074"/>
                </a:cubicBezTo>
                <a:lnTo>
                  <a:pt x="3509624" y="5295720"/>
                </a:lnTo>
                <a:cubicBezTo>
                  <a:pt x="3554663" y="5575558"/>
                  <a:pt x="3702470" y="5648392"/>
                  <a:pt x="3657735" y="5648869"/>
                </a:cubicBezTo>
                <a:cubicBezTo>
                  <a:pt x="3549823" y="5650021"/>
                  <a:pt x="3002334" y="5450329"/>
                  <a:pt x="2845171" y="5298163"/>
                </a:cubicBezTo>
                <a:lnTo>
                  <a:pt x="2819805" y="5269143"/>
                </a:lnTo>
                <a:cubicBezTo>
                  <a:pt x="2502573" y="5275826"/>
                  <a:pt x="2203354" y="5341724"/>
                  <a:pt x="1868109" y="5289191"/>
                </a:cubicBezTo>
                <a:cubicBezTo>
                  <a:pt x="1532864" y="5236658"/>
                  <a:pt x="1104355" y="5204625"/>
                  <a:pt x="808332" y="4953947"/>
                </a:cubicBezTo>
                <a:cubicBezTo>
                  <a:pt x="512309" y="4703269"/>
                  <a:pt x="308594" y="4469411"/>
                  <a:pt x="91972" y="3785123"/>
                </a:cubicBezTo>
                <a:cubicBezTo>
                  <a:pt x="-34378" y="3125130"/>
                  <a:pt x="8985" y="2549529"/>
                  <a:pt x="1199" y="1792291"/>
                </a:cubicBezTo>
                <a:cubicBezTo>
                  <a:pt x="-23043" y="890799"/>
                  <a:pt x="327087" y="612546"/>
                  <a:pt x="445748" y="411323"/>
                </a:cubicBezTo>
                <a:cubicBezTo>
                  <a:pt x="628194" y="125556"/>
                  <a:pt x="1207697" y="47530"/>
                  <a:pt x="1686519" y="737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CED8EB-34C0-A1CD-02B6-4FAB12AC5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823" y="536049"/>
            <a:ext cx="4518733" cy="2068658"/>
          </a:xfrm>
        </p:spPr>
        <p:txBody>
          <a:bodyPr>
            <a:normAutofit/>
          </a:bodyPr>
          <a:lstStyle/>
          <a:p>
            <a:pPr algn="ctr"/>
            <a:r>
              <a:rPr lang="fi-FI" sz="3200" dirty="0" err="1"/>
              <a:t>Mun</a:t>
            </a:r>
            <a:r>
              <a:rPr lang="fi-FI" sz="3200" dirty="0"/>
              <a:t> väri, </a:t>
            </a:r>
            <a:r>
              <a:rPr lang="fi-FI" sz="3200" dirty="0" err="1"/>
              <a:t>sun</a:t>
            </a:r>
            <a:r>
              <a:rPr lang="fi-FI" sz="3200" dirty="0"/>
              <a:t> väri: rodusta, antirasismista ja itsetunnosta / Laura henry-</a:t>
            </a:r>
            <a:r>
              <a:rPr lang="fi-FI" sz="3200" dirty="0" err="1"/>
              <a:t>allain</a:t>
            </a:r>
            <a:r>
              <a:rPr lang="fi-FI" sz="3200" dirty="0"/>
              <a:t> (2023)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B552CF-B979-5E07-8C26-C9890D0B3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8107" y="2423604"/>
            <a:ext cx="3777656" cy="3222593"/>
          </a:xfrm>
        </p:spPr>
        <p:txBody>
          <a:bodyPr>
            <a:normAutofit fontScale="62500" lnSpcReduction="20000"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Kuvakirjamainen, vähän tekstiä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Aikuisen kanssa yhdessä luettavaksi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Käsitellään erilaisuutta, rasismia ja syrjintää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Kirjan takana on sanasto hauskoin puhekuplin visualisoituna keskeisimmistä sanoista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Kirjan takana ohjeita huoltajalle – aiheen käsittely</a:t>
            </a:r>
          </a:p>
          <a:p>
            <a:pPr marL="685800" lvl="1" indent="-457200" algn="ctr"/>
            <a:r>
              <a:rPr lang="fi-FI" dirty="0"/>
              <a:t>Esim. itsetuntoa nostattavat motivaatiokortit tai arvolistan tekeminen</a:t>
            </a:r>
          </a:p>
          <a:p>
            <a:pPr marL="685800" lvl="1" indent="-457200" algn="ctr"/>
            <a:r>
              <a:rPr lang="fi-FI" dirty="0"/>
              <a:t>Suositus 3-6-vuotiaat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0C404D9-B757-B824-33F7-5211EE700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679" y="787754"/>
            <a:ext cx="4012896" cy="508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97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7B74E81-276A-4BF8-9D74-BF6C44B2E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Kuva, joka sisältää kohteen maalaus, väri, Magenta, Värikkyys&#10;&#10;Kuvaus luotu automaattisesti">
            <a:extLst>
              <a:ext uri="{FF2B5EF4-FFF2-40B4-BE49-F238E27FC236}">
                <a16:creationId xmlns:a16="http://schemas.microsoft.com/office/drawing/2014/main" id="{69C85B7D-A5C4-7B9C-D0FA-81D861240A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9C537B0-73BE-41E7-8BD7-CC603DD2B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1470" y="1689814"/>
            <a:ext cx="6140530" cy="4647338"/>
          </a:xfrm>
          <a:custGeom>
            <a:avLst/>
            <a:gdLst>
              <a:gd name="connsiteX0" fmla="*/ 3354001 w 6140530"/>
              <a:gd name="connsiteY0" fmla="*/ 1219 h 4626714"/>
              <a:gd name="connsiteX1" fmla="*/ 4854691 w 6140530"/>
              <a:gd name="connsiteY1" fmla="*/ 125683 h 4626714"/>
              <a:gd name="connsiteX2" fmla="*/ 6093602 w 6140530"/>
              <a:gd name="connsiteY2" fmla="*/ 1013600 h 4626714"/>
              <a:gd name="connsiteX3" fmla="*/ 6140530 w 6140530"/>
              <a:gd name="connsiteY3" fmla="*/ 1110875 h 4626714"/>
              <a:gd name="connsiteX4" fmla="*/ 6140530 w 6140530"/>
              <a:gd name="connsiteY4" fmla="*/ 3914197 h 4626714"/>
              <a:gd name="connsiteX5" fmla="*/ 6123285 w 6140530"/>
              <a:gd name="connsiteY5" fmla="*/ 3940855 h 4626714"/>
              <a:gd name="connsiteX6" fmla="*/ 6022119 w 6140530"/>
              <a:gd name="connsiteY6" fmla="*/ 4052713 h 4626714"/>
              <a:gd name="connsiteX7" fmla="*/ 2791676 w 6140530"/>
              <a:gd name="connsiteY7" fmla="*/ 4623624 h 4626714"/>
              <a:gd name="connsiteX8" fmla="*/ 0 w 6140530"/>
              <a:gd name="connsiteY8" fmla="*/ 4180103 h 4626714"/>
              <a:gd name="connsiteX9" fmla="*/ 486444 w 6140530"/>
              <a:gd name="connsiteY9" fmla="*/ 3598665 h 4626714"/>
              <a:gd name="connsiteX10" fmla="*/ 701119 w 6140530"/>
              <a:gd name="connsiteY10" fmla="*/ 1679227 h 4626714"/>
              <a:gd name="connsiteX11" fmla="*/ 3354001 w 6140530"/>
              <a:gd name="connsiteY11" fmla="*/ 1219 h 4626714"/>
              <a:gd name="connsiteX0" fmla="*/ 3354001 w 6140530"/>
              <a:gd name="connsiteY0" fmla="*/ 1219 h 4647338"/>
              <a:gd name="connsiteX1" fmla="*/ 4854691 w 6140530"/>
              <a:gd name="connsiteY1" fmla="*/ 125683 h 4647338"/>
              <a:gd name="connsiteX2" fmla="*/ 6093602 w 6140530"/>
              <a:gd name="connsiteY2" fmla="*/ 1013600 h 4647338"/>
              <a:gd name="connsiteX3" fmla="*/ 6140530 w 6140530"/>
              <a:gd name="connsiteY3" fmla="*/ 1110875 h 4647338"/>
              <a:gd name="connsiteX4" fmla="*/ 6140530 w 6140530"/>
              <a:gd name="connsiteY4" fmla="*/ 3914197 h 4647338"/>
              <a:gd name="connsiteX5" fmla="*/ 6123285 w 6140530"/>
              <a:gd name="connsiteY5" fmla="*/ 3940855 h 4647338"/>
              <a:gd name="connsiteX6" fmla="*/ 6022119 w 6140530"/>
              <a:gd name="connsiteY6" fmla="*/ 4052713 h 4647338"/>
              <a:gd name="connsiteX7" fmla="*/ 2791676 w 6140530"/>
              <a:gd name="connsiteY7" fmla="*/ 4623624 h 4647338"/>
              <a:gd name="connsiteX8" fmla="*/ 0 w 6140530"/>
              <a:gd name="connsiteY8" fmla="*/ 4180103 h 4647338"/>
              <a:gd name="connsiteX9" fmla="*/ 486444 w 6140530"/>
              <a:gd name="connsiteY9" fmla="*/ 3598665 h 4647338"/>
              <a:gd name="connsiteX10" fmla="*/ 701119 w 6140530"/>
              <a:gd name="connsiteY10" fmla="*/ 1679227 h 4647338"/>
              <a:gd name="connsiteX11" fmla="*/ 3354001 w 6140530"/>
              <a:gd name="connsiteY11" fmla="*/ 1219 h 4647338"/>
              <a:gd name="connsiteX0" fmla="*/ 3354001 w 6140530"/>
              <a:gd name="connsiteY0" fmla="*/ 1219 h 4647338"/>
              <a:gd name="connsiteX1" fmla="*/ 4854691 w 6140530"/>
              <a:gd name="connsiteY1" fmla="*/ 125683 h 4647338"/>
              <a:gd name="connsiteX2" fmla="*/ 6093602 w 6140530"/>
              <a:gd name="connsiteY2" fmla="*/ 1013600 h 4647338"/>
              <a:gd name="connsiteX3" fmla="*/ 6140530 w 6140530"/>
              <a:gd name="connsiteY3" fmla="*/ 1110875 h 4647338"/>
              <a:gd name="connsiteX4" fmla="*/ 6140530 w 6140530"/>
              <a:gd name="connsiteY4" fmla="*/ 3914197 h 4647338"/>
              <a:gd name="connsiteX5" fmla="*/ 6123285 w 6140530"/>
              <a:gd name="connsiteY5" fmla="*/ 3940855 h 4647338"/>
              <a:gd name="connsiteX6" fmla="*/ 6022119 w 6140530"/>
              <a:gd name="connsiteY6" fmla="*/ 4052713 h 4647338"/>
              <a:gd name="connsiteX7" fmla="*/ 2791676 w 6140530"/>
              <a:gd name="connsiteY7" fmla="*/ 4623624 h 4647338"/>
              <a:gd name="connsiteX8" fmla="*/ 0 w 6140530"/>
              <a:gd name="connsiteY8" fmla="*/ 4180103 h 4647338"/>
              <a:gd name="connsiteX9" fmla="*/ 486444 w 6140530"/>
              <a:gd name="connsiteY9" fmla="*/ 3598665 h 4647338"/>
              <a:gd name="connsiteX10" fmla="*/ 701119 w 6140530"/>
              <a:gd name="connsiteY10" fmla="*/ 1679227 h 4647338"/>
              <a:gd name="connsiteX11" fmla="*/ 3354001 w 6140530"/>
              <a:gd name="connsiteY11" fmla="*/ 1219 h 4647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40530" h="4647338">
                <a:moveTo>
                  <a:pt x="3354001" y="1219"/>
                </a:moveTo>
                <a:cubicBezTo>
                  <a:pt x="4004435" y="-11736"/>
                  <a:pt x="4587960" y="81931"/>
                  <a:pt x="4854691" y="125683"/>
                </a:cubicBezTo>
                <a:cubicBezTo>
                  <a:pt x="5569674" y="248878"/>
                  <a:pt x="5884365" y="614355"/>
                  <a:pt x="6093602" y="1013600"/>
                </a:cubicBezTo>
                <a:lnTo>
                  <a:pt x="6140530" y="1110875"/>
                </a:lnTo>
                <a:lnTo>
                  <a:pt x="6140530" y="3914197"/>
                </a:lnTo>
                <a:lnTo>
                  <a:pt x="6123285" y="3940855"/>
                </a:lnTo>
                <a:cubicBezTo>
                  <a:pt x="6092119" y="3981849"/>
                  <a:pt x="6058441" y="4019304"/>
                  <a:pt x="6022119" y="4052713"/>
                </a:cubicBezTo>
                <a:cubicBezTo>
                  <a:pt x="5440967" y="4587251"/>
                  <a:pt x="4022382" y="4706012"/>
                  <a:pt x="2791676" y="4623624"/>
                </a:cubicBezTo>
                <a:cubicBezTo>
                  <a:pt x="1788243" y="4556450"/>
                  <a:pt x="990667" y="4345015"/>
                  <a:pt x="0" y="4180103"/>
                </a:cubicBezTo>
                <a:cubicBezTo>
                  <a:pt x="0" y="4180103"/>
                  <a:pt x="445100" y="4042167"/>
                  <a:pt x="486444" y="3598665"/>
                </a:cubicBezTo>
                <a:cubicBezTo>
                  <a:pt x="526106" y="3207312"/>
                  <a:pt x="513958" y="2340421"/>
                  <a:pt x="701119" y="1679227"/>
                </a:cubicBezTo>
                <a:cubicBezTo>
                  <a:pt x="1000026" y="340576"/>
                  <a:pt x="2269944" y="22811"/>
                  <a:pt x="3354001" y="12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757CFF1-20F6-4EF6-83FA-264F652F4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47219">
            <a:off x="6227678" y="1604682"/>
            <a:ext cx="6095974" cy="4725794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47652"/>
              <a:gd name="connsiteY0" fmla="*/ 731902 h 764135"/>
              <a:gd name="connsiteX1" fmla="*/ 373741 w 847652"/>
              <a:gd name="connsiteY1" fmla="*/ 757848 h 764135"/>
              <a:gd name="connsiteX2" fmla="*/ 812900 w 847652"/>
              <a:gd name="connsiteY2" fmla="*/ 492088 h 764135"/>
              <a:gd name="connsiteX3" fmla="*/ 794101 w 847652"/>
              <a:gd name="connsiteY3" fmla="*/ 187195 h 764135"/>
              <a:gd name="connsiteX4" fmla="*/ 588282 w 847652"/>
              <a:gd name="connsiteY4" fmla="*/ 3537 h 764135"/>
              <a:gd name="connsiteX5" fmla="*/ 59263 w 847652"/>
              <a:gd name="connsiteY5" fmla="*/ 319863 h 764135"/>
              <a:gd name="connsiteX6" fmla="*/ 56596 w 847652"/>
              <a:gd name="connsiteY6" fmla="*/ 630854 h 764135"/>
              <a:gd name="connsiteX7" fmla="*/ 0 w 847652"/>
              <a:gd name="connsiteY7" fmla="*/ 731902 h 764135"/>
              <a:gd name="connsiteX0" fmla="*/ 0 w 843619"/>
              <a:gd name="connsiteY0" fmla="*/ 731902 h 766005"/>
              <a:gd name="connsiteX1" fmla="*/ 373741 w 843619"/>
              <a:gd name="connsiteY1" fmla="*/ 757848 h 766005"/>
              <a:gd name="connsiteX2" fmla="*/ 807052 w 843619"/>
              <a:gd name="connsiteY2" fmla="*/ 579654 h 766005"/>
              <a:gd name="connsiteX3" fmla="*/ 794101 w 843619"/>
              <a:gd name="connsiteY3" fmla="*/ 187195 h 766005"/>
              <a:gd name="connsiteX4" fmla="*/ 588282 w 843619"/>
              <a:gd name="connsiteY4" fmla="*/ 3537 h 766005"/>
              <a:gd name="connsiteX5" fmla="*/ 59263 w 843619"/>
              <a:gd name="connsiteY5" fmla="*/ 319863 h 766005"/>
              <a:gd name="connsiteX6" fmla="*/ 56596 w 843619"/>
              <a:gd name="connsiteY6" fmla="*/ 630854 h 766005"/>
              <a:gd name="connsiteX7" fmla="*/ 0 w 843619"/>
              <a:gd name="connsiteY7" fmla="*/ 731902 h 766005"/>
              <a:gd name="connsiteX0" fmla="*/ 0 w 838949"/>
              <a:gd name="connsiteY0" fmla="*/ 731902 h 764478"/>
              <a:gd name="connsiteX1" fmla="*/ 373741 w 838949"/>
              <a:gd name="connsiteY1" fmla="*/ 757848 h 764478"/>
              <a:gd name="connsiteX2" fmla="*/ 799956 w 838949"/>
              <a:gd name="connsiteY2" fmla="*/ 602289 h 764478"/>
              <a:gd name="connsiteX3" fmla="*/ 794101 w 838949"/>
              <a:gd name="connsiteY3" fmla="*/ 187195 h 764478"/>
              <a:gd name="connsiteX4" fmla="*/ 588282 w 838949"/>
              <a:gd name="connsiteY4" fmla="*/ 3537 h 764478"/>
              <a:gd name="connsiteX5" fmla="*/ 59263 w 838949"/>
              <a:gd name="connsiteY5" fmla="*/ 319863 h 764478"/>
              <a:gd name="connsiteX6" fmla="*/ 56596 w 838949"/>
              <a:gd name="connsiteY6" fmla="*/ 630854 h 764478"/>
              <a:gd name="connsiteX7" fmla="*/ 0 w 838949"/>
              <a:gd name="connsiteY7" fmla="*/ 731902 h 764478"/>
              <a:gd name="connsiteX0" fmla="*/ 0 w 844858"/>
              <a:gd name="connsiteY0" fmla="*/ 731902 h 764478"/>
              <a:gd name="connsiteX1" fmla="*/ 373741 w 844858"/>
              <a:gd name="connsiteY1" fmla="*/ 757848 h 764478"/>
              <a:gd name="connsiteX2" fmla="*/ 799956 w 844858"/>
              <a:gd name="connsiteY2" fmla="*/ 602289 h 764478"/>
              <a:gd name="connsiteX3" fmla="*/ 794101 w 844858"/>
              <a:gd name="connsiteY3" fmla="*/ 187195 h 764478"/>
              <a:gd name="connsiteX4" fmla="*/ 588282 w 844858"/>
              <a:gd name="connsiteY4" fmla="*/ 3537 h 764478"/>
              <a:gd name="connsiteX5" fmla="*/ 59263 w 844858"/>
              <a:gd name="connsiteY5" fmla="*/ 319863 h 764478"/>
              <a:gd name="connsiteX6" fmla="*/ 56596 w 844858"/>
              <a:gd name="connsiteY6" fmla="*/ 630854 h 764478"/>
              <a:gd name="connsiteX7" fmla="*/ 0 w 844858"/>
              <a:gd name="connsiteY7" fmla="*/ 731902 h 764478"/>
              <a:gd name="connsiteX0" fmla="*/ 0 w 841989"/>
              <a:gd name="connsiteY0" fmla="*/ 731902 h 763721"/>
              <a:gd name="connsiteX1" fmla="*/ 373741 w 841989"/>
              <a:gd name="connsiteY1" fmla="*/ 757848 h 763721"/>
              <a:gd name="connsiteX2" fmla="*/ 795517 w 841989"/>
              <a:gd name="connsiteY2" fmla="*/ 613716 h 763721"/>
              <a:gd name="connsiteX3" fmla="*/ 794101 w 841989"/>
              <a:gd name="connsiteY3" fmla="*/ 187195 h 763721"/>
              <a:gd name="connsiteX4" fmla="*/ 588282 w 841989"/>
              <a:gd name="connsiteY4" fmla="*/ 3537 h 763721"/>
              <a:gd name="connsiteX5" fmla="*/ 59263 w 841989"/>
              <a:gd name="connsiteY5" fmla="*/ 319863 h 763721"/>
              <a:gd name="connsiteX6" fmla="*/ 56596 w 841989"/>
              <a:gd name="connsiteY6" fmla="*/ 630854 h 763721"/>
              <a:gd name="connsiteX7" fmla="*/ 0 w 841989"/>
              <a:gd name="connsiteY7" fmla="*/ 731902 h 763721"/>
              <a:gd name="connsiteX0" fmla="*/ 0 w 836040"/>
              <a:gd name="connsiteY0" fmla="*/ 731902 h 763528"/>
              <a:gd name="connsiteX1" fmla="*/ 375521 w 836040"/>
              <a:gd name="connsiteY1" fmla="*/ 757630 h 763528"/>
              <a:gd name="connsiteX2" fmla="*/ 795517 w 836040"/>
              <a:gd name="connsiteY2" fmla="*/ 613716 h 763528"/>
              <a:gd name="connsiteX3" fmla="*/ 794101 w 836040"/>
              <a:gd name="connsiteY3" fmla="*/ 187195 h 763528"/>
              <a:gd name="connsiteX4" fmla="*/ 588282 w 836040"/>
              <a:gd name="connsiteY4" fmla="*/ 3537 h 763528"/>
              <a:gd name="connsiteX5" fmla="*/ 59263 w 836040"/>
              <a:gd name="connsiteY5" fmla="*/ 319863 h 763528"/>
              <a:gd name="connsiteX6" fmla="*/ 56596 w 836040"/>
              <a:gd name="connsiteY6" fmla="*/ 630854 h 763528"/>
              <a:gd name="connsiteX7" fmla="*/ 0 w 836040"/>
              <a:gd name="connsiteY7" fmla="*/ 731902 h 763528"/>
              <a:gd name="connsiteX0" fmla="*/ 0 w 836040"/>
              <a:gd name="connsiteY0" fmla="*/ 731902 h 761256"/>
              <a:gd name="connsiteX1" fmla="*/ 375521 w 836040"/>
              <a:gd name="connsiteY1" fmla="*/ 757630 h 761256"/>
              <a:gd name="connsiteX2" fmla="*/ 795517 w 836040"/>
              <a:gd name="connsiteY2" fmla="*/ 613716 h 761256"/>
              <a:gd name="connsiteX3" fmla="*/ 794101 w 836040"/>
              <a:gd name="connsiteY3" fmla="*/ 187195 h 761256"/>
              <a:gd name="connsiteX4" fmla="*/ 588282 w 836040"/>
              <a:gd name="connsiteY4" fmla="*/ 3537 h 761256"/>
              <a:gd name="connsiteX5" fmla="*/ 59263 w 836040"/>
              <a:gd name="connsiteY5" fmla="*/ 319863 h 761256"/>
              <a:gd name="connsiteX6" fmla="*/ 56596 w 836040"/>
              <a:gd name="connsiteY6" fmla="*/ 630854 h 761256"/>
              <a:gd name="connsiteX7" fmla="*/ 0 w 836040"/>
              <a:gd name="connsiteY7" fmla="*/ 731902 h 761256"/>
              <a:gd name="connsiteX0" fmla="*/ 794101 w 837028"/>
              <a:gd name="connsiteY0" fmla="*/ 187195 h 761256"/>
              <a:gd name="connsiteX1" fmla="*/ 588282 w 837028"/>
              <a:gd name="connsiteY1" fmla="*/ 3537 h 761256"/>
              <a:gd name="connsiteX2" fmla="*/ 59263 w 837028"/>
              <a:gd name="connsiteY2" fmla="*/ 319863 h 761256"/>
              <a:gd name="connsiteX3" fmla="*/ 56596 w 837028"/>
              <a:gd name="connsiteY3" fmla="*/ 630854 h 761256"/>
              <a:gd name="connsiteX4" fmla="*/ 0 w 837028"/>
              <a:gd name="connsiteY4" fmla="*/ 731902 h 761256"/>
              <a:gd name="connsiteX5" fmla="*/ 375521 w 837028"/>
              <a:gd name="connsiteY5" fmla="*/ 757630 h 761256"/>
              <a:gd name="connsiteX6" fmla="*/ 795517 w 837028"/>
              <a:gd name="connsiteY6" fmla="*/ 613716 h 761256"/>
              <a:gd name="connsiteX7" fmla="*/ 806268 w 837028"/>
              <a:gd name="connsiteY7" fmla="*/ 201919 h 761256"/>
              <a:gd name="connsiteX0" fmla="*/ 794101 w 795517"/>
              <a:gd name="connsiteY0" fmla="*/ 187195 h 761256"/>
              <a:gd name="connsiteX1" fmla="*/ 588282 w 795517"/>
              <a:gd name="connsiteY1" fmla="*/ 3537 h 761256"/>
              <a:gd name="connsiteX2" fmla="*/ 59263 w 795517"/>
              <a:gd name="connsiteY2" fmla="*/ 319863 h 761256"/>
              <a:gd name="connsiteX3" fmla="*/ 56596 w 795517"/>
              <a:gd name="connsiteY3" fmla="*/ 630854 h 761256"/>
              <a:gd name="connsiteX4" fmla="*/ 0 w 795517"/>
              <a:gd name="connsiteY4" fmla="*/ 731902 h 761256"/>
              <a:gd name="connsiteX5" fmla="*/ 375521 w 795517"/>
              <a:gd name="connsiteY5" fmla="*/ 757630 h 761256"/>
              <a:gd name="connsiteX6" fmla="*/ 795517 w 795517"/>
              <a:gd name="connsiteY6" fmla="*/ 613716 h 761256"/>
              <a:gd name="connsiteX0" fmla="*/ 794101 w 811137"/>
              <a:gd name="connsiteY0" fmla="*/ 187195 h 764776"/>
              <a:gd name="connsiteX1" fmla="*/ 588282 w 811137"/>
              <a:gd name="connsiteY1" fmla="*/ 3537 h 764776"/>
              <a:gd name="connsiteX2" fmla="*/ 59263 w 811137"/>
              <a:gd name="connsiteY2" fmla="*/ 319863 h 764776"/>
              <a:gd name="connsiteX3" fmla="*/ 56596 w 811137"/>
              <a:gd name="connsiteY3" fmla="*/ 630854 h 764776"/>
              <a:gd name="connsiteX4" fmla="*/ 0 w 811137"/>
              <a:gd name="connsiteY4" fmla="*/ 731902 h 764776"/>
              <a:gd name="connsiteX5" fmla="*/ 375521 w 811137"/>
              <a:gd name="connsiteY5" fmla="*/ 757630 h 764776"/>
              <a:gd name="connsiteX6" fmla="*/ 811137 w 811137"/>
              <a:gd name="connsiteY6" fmla="*/ 595001 h 764776"/>
              <a:gd name="connsiteX0" fmla="*/ 794101 w 811137"/>
              <a:gd name="connsiteY0" fmla="*/ 187195 h 764776"/>
              <a:gd name="connsiteX1" fmla="*/ 588282 w 811137"/>
              <a:gd name="connsiteY1" fmla="*/ 3537 h 764776"/>
              <a:gd name="connsiteX2" fmla="*/ 59263 w 811137"/>
              <a:gd name="connsiteY2" fmla="*/ 319863 h 764776"/>
              <a:gd name="connsiteX3" fmla="*/ 56596 w 811137"/>
              <a:gd name="connsiteY3" fmla="*/ 630854 h 764776"/>
              <a:gd name="connsiteX4" fmla="*/ 0 w 811137"/>
              <a:gd name="connsiteY4" fmla="*/ 731902 h 764776"/>
              <a:gd name="connsiteX5" fmla="*/ 375521 w 811137"/>
              <a:gd name="connsiteY5" fmla="*/ 757630 h 764776"/>
              <a:gd name="connsiteX6" fmla="*/ 811137 w 811137"/>
              <a:gd name="connsiteY6" fmla="*/ 595001 h 764776"/>
              <a:gd name="connsiteX0" fmla="*/ 794101 w 811137"/>
              <a:gd name="connsiteY0" fmla="*/ 187195 h 760393"/>
              <a:gd name="connsiteX1" fmla="*/ 588282 w 811137"/>
              <a:gd name="connsiteY1" fmla="*/ 3537 h 760393"/>
              <a:gd name="connsiteX2" fmla="*/ 59263 w 811137"/>
              <a:gd name="connsiteY2" fmla="*/ 319863 h 760393"/>
              <a:gd name="connsiteX3" fmla="*/ 56596 w 811137"/>
              <a:gd name="connsiteY3" fmla="*/ 630854 h 760393"/>
              <a:gd name="connsiteX4" fmla="*/ 0 w 811137"/>
              <a:gd name="connsiteY4" fmla="*/ 731902 h 760393"/>
              <a:gd name="connsiteX5" fmla="*/ 375521 w 811137"/>
              <a:gd name="connsiteY5" fmla="*/ 757630 h 760393"/>
              <a:gd name="connsiteX6" fmla="*/ 811137 w 811137"/>
              <a:gd name="connsiteY6" fmla="*/ 595001 h 760393"/>
              <a:gd name="connsiteX0" fmla="*/ 794101 w 811137"/>
              <a:gd name="connsiteY0" fmla="*/ 187195 h 759446"/>
              <a:gd name="connsiteX1" fmla="*/ 588282 w 811137"/>
              <a:gd name="connsiteY1" fmla="*/ 3537 h 759446"/>
              <a:gd name="connsiteX2" fmla="*/ 59263 w 811137"/>
              <a:gd name="connsiteY2" fmla="*/ 319863 h 759446"/>
              <a:gd name="connsiteX3" fmla="*/ 56596 w 811137"/>
              <a:gd name="connsiteY3" fmla="*/ 630854 h 759446"/>
              <a:gd name="connsiteX4" fmla="*/ 0 w 811137"/>
              <a:gd name="connsiteY4" fmla="*/ 731902 h 759446"/>
              <a:gd name="connsiteX5" fmla="*/ 375521 w 811137"/>
              <a:gd name="connsiteY5" fmla="*/ 757630 h 759446"/>
              <a:gd name="connsiteX6" fmla="*/ 811137 w 811137"/>
              <a:gd name="connsiteY6" fmla="*/ 595001 h 759446"/>
              <a:gd name="connsiteX0" fmla="*/ 794101 w 811137"/>
              <a:gd name="connsiteY0" fmla="*/ 187195 h 759446"/>
              <a:gd name="connsiteX1" fmla="*/ 588282 w 811137"/>
              <a:gd name="connsiteY1" fmla="*/ 3537 h 759446"/>
              <a:gd name="connsiteX2" fmla="*/ 59263 w 811137"/>
              <a:gd name="connsiteY2" fmla="*/ 319863 h 759446"/>
              <a:gd name="connsiteX3" fmla="*/ 56596 w 811137"/>
              <a:gd name="connsiteY3" fmla="*/ 630854 h 759446"/>
              <a:gd name="connsiteX4" fmla="*/ 0 w 811137"/>
              <a:gd name="connsiteY4" fmla="*/ 731902 h 759446"/>
              <a:gd name="connsiteX5" fmla="*/ 375521 w 811137"/>
              <a:gd name="connsiteY5" fmla="*/ 757630 h 759446"/>
              <a:gd name="connsiteX6" fmla="*/ 811137 w 811137"/>
              <a:gd name="connsiteY6" fmla="*/ 595001 h 759446"/>
              <a:gd name="connsiteX0" fmla="*/ 794101 w 811137"/>
              <a:gd name="connsiteY0" fmla="*/ 187195 h 759446"/>
              <a:gd name="connsiteX1" fmla="*/ 588282 w 811137"/>
              <a:gd name="connsiteY1" fmla="*/ 3537 h 759446"/>
              <a:gd name="connsiteX2" fmla="*/ 59263 w 811137"/>
              <a:gd name="connsiteY2" fmla="*/ 319863 h 759446"/>
              <a:gd name="connsiteX3" fmla="*/ 56596 w 811137"/>
              <a:gd name="connsiteY3" fmla="*/ 630854 h 759446"/>
              <a:gd name="connsiteX4" fmla="*/ 0 w 811137"/>
              <a:gd name="connsiteY4" fmla="*/ 731902 h 759446"/>
              <a:gd name="connsiteX5" fmla="*/ 375521 w 811137"/>
              <a:gd name="connsiteY5" fmla="*/ 757630 h 759446"/>
              <a:gd name="connsiteX6" fmla="*/ 811137 w 811137"/>
              <a:gd name="connsiteY6" fmla="*/ 595001 h 759446"/>
              <a:gd name="connsiteX0" fmla="*/ 775015 w 811137"/>
              <a:gd name="connsiteY0" fmla="*/ 150490 h 761199"/>
              <a:gd name="connsiteX1" fmla="*/ 588282 w 811137"/>
              <a:gd name="connsiteY1" fmla="*/ 5290 h 761199"/>
              <a:gd name="connsiteX2" fmla="*/ 59263 w 811137"/>
              <a:gd name="connsiteY2" fmla="*/ 321616 h 761199"/>
              <a:gd name="connsiteX3" fmla="*/ 56596 w 811137"/>
              <a:gd name="connsiteY3" fmla="*/ 632607 h 761199"/>
              <a:gd name="connsiteX4" fmla="*/ 0 w 811137"/>
              <a:gd name="connsiteY4" fmla="*/ 733655 h 761199"/>
              <a:gd name="connsiteX5" fmla="*/ 375521 w 811137"/>
              <a:gd name="connsiteY5" fmla="*/ 759383 h 761199"/>
              <a:gd name="connsiteX6" fmla="*/ 811137 w 811137"/>
              <a:gd name="connsiteY6" fmla="*/ 596754 h 761199"/>
              <a:gd name="connsiteX0" fmla="*/ 775015 w 811137"/>
              <a:gd name="connsiteY0" fmla="*/ 148838 h 759547"/>
              <a:gd name="connsiteX1" fmla="*/ 588282 w 811137"/>
              <a:gd name="connsiteY1" fmla="*/ 3638 h 759547"/>
              <a:gd name="connsiteX2" fmla="*/ 59263 w 811137"/>
              <a:gd name="connsiteY2" fmla="*/ 319964 h 759547"/>
              <a:gd name="connsiteX3" fmla="*/ 56596 w 811137"/>
              <a:gd name="connsiteY3" fmla="*/ 630955 h 759547"/>
              <a:gd name="connsiteX4" fmla="*/ 0 w 811137"/>
              <a:gd name="connsiteY4" fmla="*/ 732003 h 759547"/>
              <a:gd name="connsiteX5" fmla="*/ 375521 w 811137"/>
              <a:gd name="connsiteY5" fmla="*/ 757731 h 759547"/>
              <a:gd name="connsiteX6" fmla="*/ 811137 w 811137"/>
              <a:gd name="connsiteY6" fmla="*/ 595102 h 759547"/>
              <a:gd name="connsiteX0" fmla="*/ 775015 w 811137"/>
              <a:gd name="connsiteY0" fmla="*/ 149039 h 759748"/>
              <a:gd name="connsiteX1" fmla="*/ 588282 w 811137"/>
              <a:gd name="connsiteY1" fmla="*/ 3839 h 759748"/>
              <a:gd name="connsiteX2" fmla="*/ 59263 w 811137"/>
              <a:gd name="connsiteY2" fmla="*/ 320165 h 759748"/>
              <a:gd name="connsiteX3" fmla="*/ 56596 w 811137"/>
              <a:gd name="connsiteY3" fmla="*/ 631156 h 759748"/>
              <a:gd name="connsiteX4" fmla="*/ 0 w 811137"/>
              <a:gd name="connsiteY4" fmla="*/ 732204 h 759748"/>
              <a:gd name="connsiteX5" fmla="*/ 375521 w 811137"/>
              <a:gd name="connsiteY5" fmla="*/ 757932 h 759748"/>
              <a:gd name="connsiteX6" fmla="*/ 811137 w 811137"/>
              <a:gd name="connsiteY6" fmla="*/ 595303 h 759748"/>
              <a:gd name="connsiteX0" fmla="*/ 775015 w 811137"/>
              <a:gd name="connsiteY0" fmla="*/ 148071 h 758780"/>
              <a:gd name="connsiteX1" fmla="*/ 588282 w 811137"/>
              <a:gd name="connsiteY1" fmla="*/ 2871 h 758780"/>
              <a:gd name="connsiteX2" fmla="*/ 59263 w 811137"/>
              <a:gd name="connsiteY2" fmla="*/ 319197 h 758780"/>
              <a:gd name="connsiteX3" fmla="*/ 56596 w 811137"/>
              <a:gd name="connsiteY3" fmla="*/ 630188 h 758780"/>
              <a:gd name="connsiteX4" fmla="*/ 0 w 811137"/>
              <a:gd name="connsiteY4" fmla="*/ 731236 h 758780"/>
              <a:gd name="connsiteX5" fmla="*/ 375521 w 811137"/>
              <a:gd name="connsiteY5" fmla="*/ 756964 h 758780"/>
              <a:gd name="connsiteX6" fmla="*/ 811137 w 811137"/>
              <a:gd name="connsiteY6" fmla="*/ 594335 h 758780"/>
              <a:gd name="connsiteX0" fmla="*/ 775015 w 811137"/>
              <a:gd name="connsiteY0" fmla="*/ 148702 h 759411"/>
              <a:gd name="connsiteX1" fmla="*/ 588282 w 811137"/>
              <a:gd name="connsiteY1" fmla="*/ 3502 h 759411"/>
              <a:gd name="connsiteX2" fmla="*/ 59263 w 811137"/>
              <a:gd name="connsiteY2" fmla="*/ 319828 h 759411"/>
              <a:gd name="connsiteX3" fmla="*/ 56596 w 811137"/>
              <a:gd name="connsiteY3" fmla="*/ 630819 h 759411"/>
              <a:gd name="connsiteX4" fmla="*/ 0 w 811137"/>
              <a:gd name="connsiteY4" fmla="*/ 731867 h 759411"/>
              <a:gd name="connsiteX5" fmla="*/ 375521 w 811137"/>
              <a:gd name="connsiteY5" fmla="*/ 757595 h 759411"/>
              <a:gd name="connsiteX6" fmla="*/ 811137 w 811137"/>
              <a:gd name="connsiteY6" fmla="*/ 594966 h 759411"/>
              <a:gd name="connsiteX0" fmla="*/ 775683 w 811137"/>
              <a:gd name="connsiteY0" fmla="*/ 146832 h 759671"/>
              <a:gd name="connsiteX1" fmla="*/ 588282 w 811137"/>
              <a:gd name="connsiteY1" fmla="*/ 3762 h 759671"/>
              <a:gd name="connsiteX2" fmla="*/ 59263 w 811137"/>
              <a:gd name="connsiteY2" fmla="*/ 320088 h 759671"/>
              <a:gd name="connsiteX3" fmla="*/ 56596 w 811137"/>
              <a:gd name="connsiteY3" fmla="*/ 631079 h 759671"/>
              <a:gd name="connsiteX4" fmla="*/ 0 w 811137"/>
              <a:gd name="connsiteY4" fmla="*/ 732127 h 759671"/>
              <a:gd name="connsiteX5" fmla="*/ 375521 w 811137"/>
              <a:gd name="connsiteY5" fmla="*/ 757855 h 759671"/>
              <a:gd name="connsiteX6" fmla="*/ 811137 w 811137"/>
              <a:gd name="connsiteY6" fmla="*/ 595226 h 759671"/>
              <a:gd name="connsiteX0" fmla="*/ 775683 w 811137"/>
              <a:gd name="connsiteY0" fmla="*/ 143132 h 755971"/>
              <a:gd name="connsiteX1" fmla="*/ 588282 w 811137"/>
              <a:gd name="connsiteY1" fmla="*/ 62 h 755971"/>
              <a:gd name="connsiteX2" fmla="*/ 59263 w 811137"/>
              <a:gd name="connsiteY2" fmla="*/ 316388 h 755971"/>
              <a:gd name="connsiteX3" fmla="*/ 56596 w 811137"/>
              <a:gd name="connsiteY3" fmla="*/ 627379 h 755971"/>
              <a:gd name="connsiteX4" fmla="*/ 0 w 811137"/>
              <a:gd name="connsiteY4" fmla="*/ 728427 h 755971"/>
              <a:gd name="connsiteX5" fmla="*/ 375521 w 811137"/>
              <a:gd name="connsiteY5" fmla="*/ 754155 h 755971"/>
              <a:gd name="connsiteX6" fmla="*/ 811137 w 811137"/>
              <a:gd name="connsiteY6" fmla="*/ 591526 h 755971"/>
              <a:gd name="connsiteX0" fmla="*/ 775683 w 811137"/>
              <a:gd name="connsiteY0" fmla="*/ 143690 h 756529"/>
              <a:gd name="connsiteX1" fmla="*/ 588282 w 811137"/>
              <a:gd name="connsiteY1" fmla="*/ 620 h 756529"/>
              <a:gd name="connsiteX2" fmla="*/ 59263 w 811137"/>
              <a:gd name="connsiteY2" fmla="*/ 316946 h 756529"/>
              <a:gd name="connsiteX3" fmla="*/ 56596 w 811137"/>
              <a:gd name="connsiteY3" fmla="*/ 627937 h 756529"/>
              <a:gd name="connsiteX4" fmla="*/ 0 w 811137"/>
              <a:gd name="connsiteY4" fmla="*/ 728985 h 756529"/>
              <a:gd name="connsiteX5" fmla="*/ 375521 w 811137"/>
              <a:gd name="connsiteY5" fmla="*/ 754713 h 756529"/>
              <a:gd name="connsiteX6" fmla="*/ 811137 w 811137"/>
              <a:gd name="connsiteY6" fmla="*/ 592084 h 756529"/>
              <a:gd name="connsiteX0" fmla="*/ 775683 w 811137"/>
              <a:gd name="connsiteY0" fmla="*/ 144363 h 757202"/>
              <a:gd name="connsiteX1" fmla="*/ 588282 w 811137"/>
              <a:gd name="connsiteY1" fmla="*/ 1293 h 757202"/>
              <a:gd name="connsiteX2" fmla="*/ 59263 w 811137"/>
              <a:gd name="connsiteY2" fmla="*/ 317619 h 757202"/>
              <a:gd name="connsiteX3" fmla="*/ 56596 w 811137"/>
              <a:gd name="connsiteY3" fmla="*/ 628610 h 757202"/>
              <a:gd name="connsiteX4" fmla="*/ 0 w 811137"/>
              <a:gd name="connsiteY4" fmla="*/ 729658 h 757202"/>
              <a:gd name="connsiteX5" fmla="*/ 375521 w 811137"/>
              <a:gd name="connsiteY5" fmla="*/ 755386 h 757202"/>
              <a:gd name="connsiteX6" fmla="*/ 811137 w 811137"/>
              <a:gd name="connsiteY6" fmla="*/ 592757 h 757202"/>
              <a:gd name="connsiteX0" fmla="*/ 775683 w 811137"/>
              <a:gd name="connsiteY0" fmla="*/ 145620 h 758459"/>
              <a:gd name="connsiteX1" fmla="*/ 588282 w 811137"/>
              <a:gd name="connsiteY1" fmla="*/ 2550 h 758459"/>
              <a:gd name="connsiteX2" fmla="*/ 59263 w 811137"/>
              <a:gd name="connsiteY2" fmla="*/ 318876 h 758459"/>
              <a:gd name="connsiteX3" fmla="*/ 56596 w 811137"/>
              <a:gd name="connsiteY3" fmla="*/ 629867 h 758459"/>
              <a:gd name="connsiteX4" fmla="*/ 0 w 811137"/>
              <a:gd name="connsiteY4" fmla="*/ 730915 h 758459"/>
              <a:gd name="connsiteX5" fmla="*/ 375521 w 811137"/>
              <a:gd name="connsiteY5" fmla="*/ 756643 h 758459"/>
              <a:gd name="connsiteX6" fmla="*/ 811137 w 811137"/>
              <a:gd name="connsiteY6" fmla="*/ 594014 h 758459"/>
              <a:gd name="connsiteX0" fmla="*/ 775683 w 811137"/>
              <a:gd name="connsiteY0" fmla="*/ 147658 h 760497"/>
              <a:gd name="connsiteX1" fmla="*/ 588282 w 811137"/>
              <a:gd name="connsiteY1" fmla="*/ 4588 h 760497"/>
              <a:gd name="connsiteX2" fmla="*/ 59263 w 811137"/>
              <a:gd name="connsiteY2" fmla="*/ 320914 h 760497"/>
              <a:gd name="connsiteX3" fmla="*/ 56596 w 811137"/>
              <a:gd name="connsiteY3" fmla="*/ 631905 h 760497"/>
              <a:gd name="connsiteX4" fmla="*/ 0 w 811137"/>
              <a:gd name="connsiteY4" fmla="*/ 732953 h 760497"/>
              <a:gd name="connsiteX5" fmla="*/ 375521 w 811137"/>
              <a:gd name="connsiteY5" fmla="*/ 758681 h 760497"/>
              <a:gd name="connsiteX6" fmla="*/ 811137 w 811137"/>
              <a:gd name="connsiteY6" fmla="*/ 596052 h 760497"/>
              <a:gd name="connsiteX0" fmla="*/ 775683 w 811137"/>
              <a:gd name="connsiteY0" fmla="*/ 148140 h 760979"/>
              <a:gd name="connsiteX1" fmla="*/ 588282 w 811137"/>
              <a:gd name="connsiteY1" fmla="*/ 5070 h 760979"/>
              <a:gd name="connsiteX2" fmla="*/ 59263 w 811137"/>
              <a:gd name="connsiteY2" fmla="*/ 321396 h 760979"/>
              <a:gd name="connsiteX3" fmla="*/ 56596 w 811137"/>
              <a:gd name="connsiteY3" fmla="*/ 632387 h 760979"/>
              <a:gd name="connsiteX4" fmla="*/ 0 w 811137"/>
              <a:gd name="connsiteY4" fmla="*/ 733435 h 760979"/>
              <a:gd name="connsiteX5" fmla="*/ 375521 w 811137"/>
              <a:gd name="connsiteY5" fmla="*/ 759163 h 760979"/>
              <a:gd name="connsiteX6" fmla="*/ 811137 w 811137"/>
              <a:gd name="connsiteY6" fmla="*/ 596534 h 76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1137" h="760979">
                <a:moveTo>
                  <a:pt x="775683" y="148140"/>
                </a:moveTo>
                <a:cubicBezTo>
                  <a:pt x="762064" y="122193"/>
                  <a:pt x="722979" y="17335"/>
                  <a:pt x="588282" y="5070"/>
                </a:cubicBezTo>
                <a:cubicBezTo>
                  <a:pt x="465944" y="-6070"/>
                  <a:pt x="93839" y="-29505"/>
                  <a:pt x="59263" y="321396"/>
                </a:cubicBezTo>
                <a:cubicBezTo>
                  <a:pt x="43357" y="430362"/>
                  <a:pt x="56596" y="569046"/>
                  <a:pt x="56596" y="632387"/>
                </a:cubicBezTo>
                <a:cubicBezTo>
                  <a:pt x="57073" y="704110"/>
                  <a:pt x="0" y="733435"/>
                  <a:pt x="0" y="733435"/>
                </a:cubicBezTo>
                <a:cubicBezTo>
                  <a:pt x="133360" y="743770"/>
                  <a:pt x="261604" y="767731"/>
                  <a:pt x="375521" y="759163"/>
                </a:cubicBezTo>
                <a:cubicBezTo>
                  <a:pt x="474122" y="751747"/>
                  <a:pt x="716355" y="732274"/>
                  <a:pt x="811137" y="596534"/>
                </a:cubicBezTo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A9A420-EBC2-475A-B5F6-1915095B1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81631" flipH="1">
            <a:off x="4128647" y="500208"/>
            <a:ext cx="5016912" cy="2271814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66451 w 1286279"/>
              <a:gd name="connsiteY0" fmla="*/ 861647 h 861647"/>
              <a:gd name="connsiteX1" fmla="*/ 858856 w 1286279"/>
              <a:gd name="connsiteY1" fmla="*/ 791733 h 861647"/>
              <a:gd name="connsiteX2" fmla="*/ 1217662 w 1286279"/>
              <a:gd name="connsiteY2" fmla="*/ 618950 h 861647"/>
              <a:gd name="connsiteX3" fmla="*/ 1216615 w 1286279"/>
              <a:gd name="connsiteY3" fmla="*/ 181371 h 861647"/>
              <a:gd name="connsiteX4" fmla="*/ 497287 w 1286279"/>
              <a:gd name="connsiteY4" fmla="*/ 21065 h 861647"/>
              <a:gd name="connsiteX5" fmla="*/ 1905 w 1286279"/>
              <a:gd name="connsiteY5" fmla="*/ 582684 h 861647"/>
              <a:gd name="connsiteX6" fmla="*/ 583488 w 1286279"/>
              <a:gd name="connsiteY6" fmla="*/ 725820 h 861647"/>
              <a:gd name="connsiteX7" fmla="*/ 666451 w 1286279"/>
              <a:gd name="connsiteY7" fmla="*/ 861647 h 861647"/>
              <a:gd name="connsiteX0" fmla="*/ 676619 w 1296447"/>
              <a:gd name="connsiteY0" fmla="*/ 861647 h 861647"/>
              <a:gd name="connsiteX1" fmla="*/ 869024 w 1296447"/>
              <a:gd name="connsiteY1" fmla="*/ 791733 h 861647"/>
              <a:gd name="connsiteX2" fmla="*/ 1227830 w 1296447"/>
              <a:gd name="connsiteY2" fmla="*/ 618950 h 861647"/>
              <a:gd name="connsiteX3" fmla="*/ 1226783 w 1296447"/>
              <a:gd name="connsiteY3" fmla="*/ 181371 h 861647"/>
              <a:gd name="connsiteX4" fmla="*/ 507455 w 1296447"/>
              <a:gd name="connsiteY4" fmla="*/ 21065 h 861647"/>
              <a:gd name="connsiteX5" fmla="*/ 12073 w 1296447"/>
              <a:gd name="connsiteY5" fmla="*/ 582684 h 861647"/>
              <a:gd name="connsiteX6" fmla="*/ 593656 w 1296447"/>
              <a:gd name="connsiteY6" fmla="*/ 725820 h 861647"/>
              <a:gd name="connsiteX7" fmla="*/ 676619 w 1296447"/>
              <a:gd name="connsiteY7" fmla="*/ 861647 h 861647"/>
              <a:gd name="connsiteX0" fmla="*/ 679058 w 1298886"/>
              <a:gd name="connsiteY0" fmla="*/ 861647 h 861647"/>
              <a:gd name="connsiteX1" fmla="*/ 871463 w 1298886"/>
              <a:gd name="connsiteY1" fmla="*/ 791733 h 861647"/>
              <a:gd name="connsiteX2" fmla="*/ 1230269 w 1298886"/>
              <a:gd name="connsiteY2" fmla="*/ 618950 h 861647"/>
              <a:gd name="connsiteX3" fmla="*/ 1229222 w 1298886"/>
              <a:gd name="connsiteY3" fmla="*/ 181371 h 861647"/>
              <a:gd name="connsiteX4" fmla="*/ 509894 w 1298886"/>
              <a:gd name="connsiteY4" fmla="*/ 21065 h 861647"/>
              <a:gd name="connsiteX5" fmla="*/ 14512 w 1298886"/>
              <a:gd name="connsiteY5" fmla="*/ 582684 h 861647"/>
              <a:gd name="connsiteX6" fmla="*/ 596095 w 1298886"/>
              <a:gd name="connsiteY6" fmla="*/ 725820 h 861647"/>
              <a:gd name="connsiteX7" fmla="*/ 679058 w 1298886"/>
              <a:gd name="connsiteY7" fmla="*/ 861647 h 861647"/>
              <a:gd name="connsiteX0" fmla="*/ 679145 w 1305009"/>
              <a:gd name="connsiteY0" fmla="*/ 863804 h 863804"/>
              <a:gd name="connsiteX1" fmla="*/ 871550 w 1305009"/>
              <a:gd name="connsiteY1" fmla="*/ 793890 h 863804"/>
              <a:gd name="connsiteX2" fmla="*/ 1230356 w 1305009"/>
              <a:gd name="connsiteY2" fmla="*/ 621107 h 863804"/>
              <a:gd name="connsiteX3" fmla="*/ 1246771 w 1305009"/>
              <a:gd name="connsiteY3" fmla="*/ 172583 h 863804"/>
              <a:gd name="connsiteX4" fmla="*/ 509981 w 1305009"/>
              <a:gd name="connsiteY4" fmla="*/ 23222 h 863804"/>
              <a:gd name="connsiteX5" fmla="*/ 14599 w 1305009"/>
              <a:gd name="connsiteY5" fmla="*/ 584841 h 863804"/>
              <a:gd name="connsiteX6" fmla="*/ 596182 w 1305009"/>
              <a:gd name="connsiteY6" fmla="*/ 727977 h 863804"/>
              <a:gd name="connsiteX7" fmla="*/ 679145 w 1305009"/>
              <a:gd name="connsiteY7" fmla="*/ 863804 h 863804"/>
              <a:gd name="connsiteX0" fmla="*/ 679230 w 1311184"/>
              <a:gd name="connsiteY0" fmla="*/ 843802 h 843802"/>
              <a:gd name="connsiteX1" fmla="*/ 871635 w 1311184"/>
              <a:gd name="connsiteY1" fmla="*/ 773888 h 843802"/>
              <a:gd name="connsiteX2" fmla="*/ 1230441 w 1311184"/>
              <a:gd name="connsiteY2" fmla="*/ 601105 h 843802"/>
              <a:gd name="connsiteX3" fmla="*/ 1246856 w 1311184"/>
              <a:gd name="connsiteY3" fmla="*/ 152581 h 843802"/>
              <a:gd name="connsiteX4" fmla="*/ 507394 w 1311184"/>
              <a:gd name="connsiteY4" fmla="*/ 22407 h 843802"/>
              <a:gd name="connsiteX5" fmla="*/ 14684 w 1311184"/>
              <a:gd name="connsiteY5" fmla="*/ 564839 h 843802"/>
              <a:gd name="connsiteX6" fmla="*/ 596267 w 1311184"/>
              <a:gd name="connsiteY6" fmla="*/ 707975 h 843802"/>
              <a:gd name="connsiteX7" fmla="*/ 679230 w 1311184"/>
              <a:gd name="connsiteY7" fmla="*/ 843802 h 843802"/>
              <a:gd name="connsiteX0" fmla="*/ 680987 w 1312941"/>
              <a:gd name="connsiteY0" fmla="*/ 832452 h 832452"/>
              <a:gd name="connsiteX1" fmla="*/ 873392 w 1312941"/>
              <a:gd name="connsiteY1" fmla="*/ 762538 h 832452"/>
              <a:gd name="connsiteX2" fmla="*/ 1232198 w 1312941"/>
              <a:gd name="connsiteY2" fmla="*/ 589755 h 832452"/>
              <a:gd name="connsiteX3" fmla="*/ 1248613 w 1312941"/>
              <a:gd name="connsiteY3" fmla="*/ 141231 h 832452"/>
              <a:gd name="connsiteX4" fmla="*/ 509151 w 1312941"/>
              <a:gd name="connsiteY4" fmla="*/ 11057 h 832452"/>
              <a:gd name="connsiteX5" fmla="*/ 16441 w 1312941"/>
              <a:gd name="connsiteY5" fmla="*/ 553489 h 832452"/>
              <a:gd name="connsiteX6" fmla="*/ 598024 w 1312941"/>
              <a:gd name="connsiteY6" fmla="*/ 696625 h 832452"/>
              <a:gd name="connsiteX7" fmla="*/ 680987 w 1312941"/>
              <a:gd name="connsiteY7" fmla="*/ 832452 h 832452"/>
              <a:gd name="connsiteX0" fmla="*/ 682950 w 1314904"/>
              <a:gd name="connsiteY0" fmla="*/ 830411 h 830411"/>
              <a:gd name="connsiteX1" fmla="*/ 875355 w 1314904"/>
              <a:gd name="connsiteY1" fmla="*/ 760497 h 830411"/>
              <a:gd name="connsiteX2" fmla="*/ 1234161 w 1314904"/>
              <a:gd name="connsiteY2" fmla="*/ 587714 h 830411"/>
              <a:gd name="connsiteX3" fmla="*/ 1250576 w 1314904"/>
              <a:gd name="connsiteY3" fmla="*/ 139190 h 830411"/>
              <a:gd name="connsiteX4" fmla="*/ 511114 w 1314904"/>
              <a:gd name="connsiteY4" fmla="*/ 9016 h 830411"/>
              <a:gd name="connsiteX5" fmla="*/ 18404 w 1314904"/>
              <a:gd name="connsiteY5" fmla="*/ 551448 h 830411"/>
              <a:gd name="connsiteX6" fmla="*/ 599987 w 1314904"/>
              <a:gd name="connsiteY6" fmla="*/ 694584 h 830411"/>
              <a:gd name="connsiteX7" fmla="*/ 682950 w 1314904"/>
              <a:gd name="connsiteY7" fmla="*/ 830411 h 830411"/>
              <a:gd name="connsiteX0" fmla="*/ 683968 w 1317367"/>
              <a:gd name="connsiteY0" fmla="*/ 798885 h 798885"/>
              <a:gd name="connsiteX1" fmla="*/ 876373 w 1317367"/>
              <a:gd name="connsiteY1" fmla="*/ 728971 h 798885"/>
              <a:gd name="connsiteX2" fmla="*/ 1235179 w 1317367"/>
              <a:gd name="connsiteY2" fmla="*/ 556188 h 798885"/>
              <a:gd name="connsiteX3" fmla="*/ 1251594 w 1317367"/>
              <a:gd name="connsiteY3" fmla="*/ 107664 h 798885"/>
              <a:gd name="connsiteX4" fmla="*/ 492226 w 1317367"/>
              <a:gd name="connsiteY4" fmla="*/ 12344 h 798885"/>
              <a:gd name="connsiteX5" fmla="*/ 19422 w 1317367"/>
              <a:gd name="connsiteY5" fmla="*/ 519922 h 798885"/>
              <a:gd name="connsiteX6" fmla="*/ 601005 w 1317367"/>
              <a:gd name="connsiteY6" fmla="*/ 663058 h 798885"/>
              <a:gd name="connsiteX7" fmla="*/ 683968 w 1317367"/>
              <a:gd name="connsiteY7" fmla="*/ 798885 h 798885"/>
              <a:gd name="connsiteX0" fmla="*/ 686384 w 1319783"/>
              <a:gd name="connsiteY0" fmla="*/ 802389 h 802389"/>
              <a:gd name="connsiteX1" fmla="*/ 878789 w 1319783"/>
              <a:gd name="connsiteY1" fmla="*/ 732475 h 802389"/>
              <a:gd name="connsiteX2" fmla="*/ 1237595 w 1319783"/>
              <a:gd name="connsiteY2" fmla="*/ 559692 h 802389"/>
              <a:gd name="connsiteX3" fmla="*/ 1254010 w 1319783"/>
              <a:gd name="connsiteY3" fmla="*/ 111168 h 802389"/>
              <a:gd name="connsiteX4" fmla="*/ 494642 w 1319783"/>
              <a:gd name="connsiteY4" fmla="*/ 15848 h 802389"/>
              <a:gd name="connsiteX5" fmla="*/ 21838 w 1319783"/>
              <a:gd name="connsiteY5" fmla="*/ 523426 h 802389"/>
              <a:gd name="connsiteX6" fmla="*/ 603421 w 1319783"/>
              <a:gd name="connsiteY6" fmla="*/ 666562 h 802389"/>
              <a:gd name="connsiteX7" fmla="*/ 686384 w 1319783"/>
              <a:gd name="connsiteY7" fmla="*/ 802389 h 802389"/>
              <a:gd name="connsiteX0" fmla="*/ 702121 w 1335520"/>
              <a:gd name="connsiteY0" fmla="*/ 811669 h 811669"/>
              <a:gd name="connsiteX1" fmla="*/ 894526 w 1335520"/>
              <a:gd name="connsiteY1" fmla="*/ 741755 h 811669"/>
              <a:gd name="connsiteX2" fmla="*/ 1253332 w 1335520"/>
              <a:gd name="connsiteY2" fmla="*/ 568972 h 811669"/>
              <a:gd name="connsiteX3" fmla="*/ 1269747 w 1335520"/>
              <a:gd name="connsiteY3" fmla="*/ 120448 h 811669"/>
              <a:gd name="connsiteX4" fmla="*/ 510379 w 1335520"/>
              <a:gd name="connsiteY4" fmla="*/ 25128 h 811669"/>
              <a:gd name="connsiteX5" fmla="*/ 14706 w 1335520"/>
              <a:gd name="connsiteY5" fmla="*/ 506178 h 811669"/>
              <a:gd name="connsiteX6" fmla="*/ 619158 w 1335520"/>
              <a:gd name="connsiteY6" fmla="*/ 675842 h 811669"/>
              <a:gd name="connsiteX7" fmla="*/ 702121 w 1335520"/>
              <a:gd name="connsiteY7" fmla="*/ 811669 h 811669"/>
              <a:gd name="connsiteX0" fmla="*/ 706485 w 1339884"/>
              <a:gd name="connsiteY0" fmla="*/ 811669 h 811669"/>
              <a:gd name="connsiteX1" fmla="*/ 898890 w 1339884"/>
              <a:gd name="connsiteY1" fmla="*/ 741755 h 811669"/>
              <a:gd name="connsiteX2" fmla="*/ 1257696 w 1339884"/>
              <a:gd name="connsiteY2" fmla="*/ 568972 h 811669"/>
              <a:gd name="connsiteX3" fmla="*/ 1274111 w 1339884"/>
              <a:gd name="connsiteY3" fmla="*/ 120448 h 811669"/>
              <a:gd name="connsiteX4" fmla="*/ 514743 w 1339884"/>
              <a:gd name="connsiteY4" fmla="*/ 25128 h 811669"/>
              <a:gd name="connsiteX5" fmla="*/ 19070 w 1339884"/>
              <a:gd name="connsiteY5" fmla="*/ 506178 h 811669"/>
              <a:gd name="connsiteX6" fmla="*/ 623522 w 1339884"/>
              <a:gd name="connsiteY6" fmla="*/ 675842 h 811669"/>
              <a:gd name="connsiteX7" fmla="*/ 706485 w 1339884"/>
              <a:gd name="connsiteY7" fmla="*/ 811669 h 811669"/>
              <a:gd name="connsiteX0" fmla="*/ 706273 w 1339672"/>
              <a:gd name="connsiteY0" fmla="*/ 799317 h 799317"/>
              <a:gd name="connsiteX1" fmla="*/ 898678 w 1339672"/>
              <a:gd name="connsiteY1" fmla="*/ 729403 h 799317"/>
              <a:gd name="connsiteX2" fmla="*/ 1257484 w 1339672"/>
              <a:gd name="connsiteY2" fmla="*/ 556620 h 799317"/>
              <a:gd name="connsiteX3" fmla="*/ 1273899 w 1339672"/>
              <a:gd name="connsiteY3" fmla="*/ 108096 h 799317"/>
              <a:gd name="connsiteX4" fmla="*/ 514531 w 1339672"/>
              <a:gd name="connsiteY4" fmla="*/ 12776 h 799317"/>
              <a:gd name="connsiteX5" fmla="*/ 18858 w 1339672"/>
              <a:gd name="connsiteY5" fmla="*/ 493826 h 799317"/>
              <a:gd name="connsiteX6" fmla="*/ 623310 w 1339672"/>
              <a:gd name="connsiteY6" fmla="*/ 663490 h 799317"/>
              <a:gd name="connsiteX7" fmla="*/ 706273 w 1339672"/>
              <a:gd name="connsiteY7" fmla="*/ 799317 h 79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9672" h="799317">
                <a:moveTo>
                  <a:pt x="706273" y="799317"/>
                </a:moveTo>
                <a:cubicBezTo>
                  <a:pt x="789712" y="787887"/>
                  <a:pt x="857339" y="727879"/>
                  <a:pt x="898678" y="729403"/>
                </a:cubicBezTo>
                <a:cubicBezTo>
                  <a:pt x="967829" y="732070"/>
                  <a:pt x="1194947" y="660171"/>
                  <a:pt x="1257484" y="556620"/>
                </a:cubicBezTo>
                <a:cubicBezTo>
                  <a:pt x="1320021" y="453069"/>
                  <a:pt x="1397724" y="198737"/>
                  <a:pt x="1273899" y="108096"/>
                </a:cubicBezTo>
                <a:cubicBezTo>
                  <a:pt x="1150074" y="17455"/>
                  <a:pt x="717904" y="-22581"/>
                  <a:pt x="514531" y="12776"/>
                </a:cubicBezTo>
                <a:cubicBezTo>
                  <a:pt x="311158" y="48133"/>
                  <a:pt x="-91680" y="17349"/>
                  <a:pt x="18858" y="493826"/>
                </a:cubicBezTo>
                <a:cubicBezTo>
                  <a:pt x="48481" y="635749"/>
                  <a:pt x="581495" y="654822"/>
                  <a:pt x="623310" y="663490"/>
                </a:cubicBezTo>
                <a:cubicBezTo>
                  <a:pt x="804761" y="700161"/>
                  <a:pt x="706273" y="799317"/>
                  <a:pt x="706273" y="79931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3E32A87-27EB-4E8C-A286-AC27F2A14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81631" flipH="1">
            <a:off x="4086067" y="493484"/>
            <a:ext cx="5016912" cy="2271814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66451 w 1286279"/>
              <a:gd name="connsiteY0" fmla="*/ 861647 h 861647"/>
              <a:gd name="connsiteX1" fmla="*/ 858856 w 1286279"/>
              <a:gd name="connsiteY1" fmla="*/ 791733 h 861647"/>
              <a:gd name="connsiteX2" fmla="*/ 1217662 w 1286279"/>
              <a:gd name="connsiteY2" fmla="*/ 618950 h 861647"/>
              <a:gd name="connsiteX3" fmla="*/ 1216615 w 1286279"/>
              <a:gd name="connsiteY3" fmla="*/ 181371 h 861647"/>
              <a:gd name="connsiteX4" fmla="*/ 497287 w 1286279"/>
              <a:gd name="connsiteY4" fmla="*/ 21065 h 861647"/>
              <a:gd name="connsiteX5" fmla="*/ 1905 w 1286279"/>
              <a:gd name="connsiteY5" fmla="*/ 582684 h 861647"/>
              <a:gd name="connsiteX6" fmla="*/ 583488 w 1286279"/>
              <a:gd name="connsiteY6" fmla="*/ 725820 h 861647"/>
              <a:gd name="connsiteX7" fmla="*/ 666451 w 1286279"/>
              <a:gd name="connsiteY7" fmla="*/ 861647 h 861647"/>
              <a:gd name="connsiteX0" fmla="*/ 676619 w 1296447"/>
              <a:gd name="connsiteY0" fmla="*/ 861647 h 861647"/>
              <a:gd name="connsiteX1" fmla="*/ 869024 w 1296447"/>
              <a:gd name="connsiteY1" fmla="*/ 791733 h 861647"/>
              <a:gd name="connsiteX2" fmla="*/ 1227830 w 1296447"/>
              <a:gd name="connsiteY2" fmla="*/ 618950 h 861647"/>
              <a:gd name="connsiteX3" fmla="*/ 1226783 w 1296447"/>
              <a:gd name="connsiteY3" fmla="*/ 181371 h 861647"/>
              <a:gd name="connsiteX4" fmla="*/ 507455 w 1296447"/>
              <a:gd name="connsiteY4" fmla="*/ 21065 h 861647"/>
              <a:gd name="connsiteX5" fmla="*/ 12073 w 1296447"/>
              <a:gd name="connsiteY5" fmla="*/ 582684 h 861647"/>
              <a:gd name="connsiteX6" fmla="*/ 593656 w 1296447"/>
              <a:gd name="connsiteY6" fmla="*/ 725820 h 861647"/>
              <a:gd name="connsiteX7" fmla="*/ 676619 w 1296447"/>
              <a:gd name="connsiteY7" fmla="*/ 861647 h 861647"/>
              <a:gd name="connsiteX0" fmla="*/ 679058 w 1298886"/>
              <a:gd name="connsiteY0" fmla="*/ 861647 h 861647"/>
              <a:gd name="connsiteX1" fmla="*/ 871463 w 1298886"/>
              <a:gd name="connsiteY1" fmla="*/ 791733 h 861647"/>
              <a:gd name="connsiteX2" fmla="*/ 1230269 w 1298886"/>
              <a:gd name="connsiteY2" fmla="*/ 618950 h 861647"/>
              <a:gd name="connsiteX3" fmla="*/ 1229222 w 1298886"/>
              <a:gd name="connsiteY3" fmla="*/ 181371 h 861647"/>
              <a:gd name="connsiteX4" fmla="*/ 509894 w 1298886"/>
              <a:gd name="connsiteY4" fmla="*/ 21065 h 861647"/>
              <a:gd name="connsiteX5" fmla="*/ 14512 w 1298886"/>
              <a:gd name="connsiteY5" fmla="*/ 582684 h 861647"/>
              <a:gd name="connsiteX6" fmla="*/ 596095 w 1298886"/>
              <a:gd name="connsiteY6" fmla="*/ 725820 h 861647"/>
              <a:gd name="connsiteX7" fmla="*/ 679058 w 1298886"/>
              <a:gd name="connsiteY7" fmla="*/ 861647 h 861647"/>
              <a:gd name="connsiteX0" fmla="*/ 679145 w 1305009"/>
              <a:gd name="connsiteY0" fmla="*/ 863804 h 863804"/>
              <a:gd name="connsiteX1" fmla="*/ 871550 w 1305009"/>
              <a:gd name="connsiteY1" fmla="*/ 793890 h 863804"/>
              <a:gd name="connsiteX2" fmla="*/ 1230356 w 1305009"/>
              <a:gd name="connsiteY2" fmla="*/ 621107 h 863804"/>
              <a:gd name="connsiteX3" fmla="*/ 1246771 w 1305009"/>
              <a:gd name="connsiteY3" fmla="*/ 172583 h 863804"/>
              <a:gd name="connsiteX4" fmla="*/ 509981 w 1305009"/>
              <a:gd name="connsiteY4" fmla="*/ 23222 h 863804"/>
              <a:gd name="connsiteX5" fmla="*/ 14599 w 1305009"/>
              <a:gd name="connsiteY5" fmla="*/ 584841 h 863804"/>
              <a:gd name="connsiteX6" fmla="*/ 596182 w 1305009"/>
              <a:gd name="connsiteY6" fmla="*/ 727977 h 863804"/>
              <a:gd name="connsiteX7" fmla="*/ 679145 w 1305009"/>
              <a:gd name="connsiteY7" fmla="*/ 863804 h 863804"/>
              <a:gd name="connsiteX0" fmla="*/ 679230 w 1311184"/>
              <a:gd name="connsiteY0" fmla="*/ 843802 h 843802"/>
              <a:gd name="connsiteX1" fmla="*/ 871635 w 1311184"/>
              <a:gd name="connsiteY1" fmla="*/ 773888 h 843802"/>
              <a:gd name="connsiteX2" fmla="*/ 1230441 w 1311184"/>
              <a:gd name="connsiteY2" fmla="*/ 601105 h 843802"/>
              <a:gd name="connsiteX3" fmla="*/ 1246856 w 1311184"/>
              <a:gd name="connsiteY3" fmla="*/ 152581 h 843802"/>
              <a:gd name="connsiteX4" fmla="*/ 507394 w 1311184"/>
              <a:gd name="connsiteY4" fmla="*/ 22407 h 843802"/>
              <a:gd name="connsiteX5" fmla="*/ 14684 w 1311184"/>
              <a:gd name="connsiteY5" fmla="*/ 564839 h 843802"/>
              <a:gd name="connsiteX6" fmla="*/ 596267 w 1311184"/>
              <a:gd name="connsiteY6" fmla="*/ 707975 h 843802"/>
              <a:gd name="connsiteX7" fmla="*/ 679230 w 1311184"/>
              <a:gd name="connsiteY7" fmla="*/ 843802 h 843802"/>
              <a:gd name="connsiteX0" fmla="*/ 680987 w 1312941"/>
              <a:gd name="connsiteY0" fmla="*/ 832452 h 832452"/>
              <a:gd name="connsiteX1" fmla="*/ 873392 w 1312941"/>
              <a:gd name="connsiteY1" fmla="*/ 762538 h 832452"/>
              <a:gd name="connsiteX2" fmla="*/ 1232198 w 1312941"/>
              <a:gd name="connsiteY2" fmla="*/ 589755 h 832452"/>
              <a:gd name="connsiteX3" fmla="*/ 1248613 w 1312941"/>
              <a:gd name="connsiteY3" fmla="*/ 141231 h 832452"/>
              <a:gd name="connsiteX4" fmla="*/ 509151 w 1312941"/>
              <a:gd name="connsiteY4" fmla="*/ 11057 h 832452"/>
              <a:gd name="connsiteX5" fmla="*/ 16441 w 1312941"/>
              <a:gd name="connsiteY5" fmla="*/ 553489 h 832452"/>
              <a:gd name="connsiteX6" fmla="*/ 598024 w 1312941"/>
              <a:gd name="connsiteY6" fmla="*/ 696625 h 832452"/>
              <a:gd name="connsiteX7" fmla="*/ 680987 w 1312941"/>
              <a:gd name="connsiteY7" fmla="*/ 832452 h 832452"/>
              <a:gd name="connsiteX0" fmla="*/ 682950 w 1314904"/>
              <a:gd name="connsiteY0" fmla="*/ 830411 h 830411"/>
              <a:gd name="connsiteX1" fmla="*/ 875355 w 1314904"/>
              <a:gd name="connsiteY1" fmla="*/ 760497 h 830411"/>
              <a:gd name="connsiteX2" fmla="*/ 1234161 w 1314904"/>
              <a:gd name="connsiteY2" fmla="*/ 587714 h 830411"/>
              <a:gd name="connsiteX3" fmla="*/ 1250576 w 1314904"/>
              <a:gd name="connsiteY3" fmla="*/ 139190 h 830411"/>
              <a:gd name="connsiteX4" fmla="*/ 511114 w 1314904"/>
              <a:gd name="connsiteY4" fmla="*/ 9016 h 830411"/>
              <a:gd name="connsiteX5" fmla="*/ 18404 w 1314904"/>
              <a:gd name="connsiteY5" fmla="*/ 551448 h 830411"/>
              <a:gd name="connsiteX6" fmla="*/ 599987 w 1314904"/>
              <a:gd name="connsiteY6" fmla="*/ 694584 h 830411"/>
              <a:gd name="connsiteX7" fmla="*/ 682950 w 1314904"/>
              <a:gd name="connsiteY7" fmla="*/ 830411 h 830411"/>
              <a:gd name="connsiteX0" fmla="*/ 683968 w 1317367"/>
              <a:gd name="connsiteY0" fmla="*/ 798885 h 798885"/>
              <a:gd name="connsiteX1" fmla="*/ 876373 w 1317367"/>
              <a:gd name="connsiteY1" fmla="*/ 728971 h 798885"/>
              <a:gd name="connsiteX2" fmla="*/ 1235179 w 1317367"/>
              <a:gd name="connsiteY2" fmla="*/ 556188 h 798885"/>
              <a:gd name="connsiteX3" fmla="*/ 1251594 w 1317367"/>
              <a:gd name="connsiteY3" fmla="*/ 107664 h 798885"/>
              <a:gd name="connsiteX4" fmla="*/ 492226 w 1317367"/>
              <a:gd name="connsiteY4" fmla="*/ 12344 h 798885"/>
              <a:gd name="connsiteX5" fmla="*/ 19422 w 1317367"/>
              <a:gd name="connsiteY5" fmla="*/ 519922 h 798885"/>
              <a:gd name="connsiteX6" fmla="*/ 601005 w 1317367"/>
              <a:gd name="connsiteY6" fmla="*/ 663058 h 798885"/>
              <a:gd name="connsiteX7" fmla="*/ 683968 w 1317367"/>
              <a:gd name="connsiteY7" fmla="*/ 798885 h 798885"/>
              <a:gd name="connsiteX0" fmla="*/ 686384 w 1319783"/>
              <a:gd name="connsiteY0" fmla="*/ 802389 h 802389"/>
              <a:gd name="connsiteX1" fmla="*/ 878789 w 1319783"/>
              <a:gd name="connsiteY1" fmla="*/ 732475 h 802389"/>
              <a:gd name="connsiteX2" fmla="*/ 1237595 w 1319783"/>
              <a:gd name="connsiteY2" fmla="*/ 559692 h 802389"/>
              <a:gd name="connsiteX3" fmla="*/ 1254010 w 1319783"/>
              <a:gd name="connsiteY3" fmla="*/ 111168 h 802389"/>
              <a:gd name="connsiteX4" fmla="*/ 494642 w 1319783"/>
              <a:gd name="connsiteY4" fmla="*/ 15848 h 802389"/>
              <a:gd name="connsiteX5" fmla="*/ 21838 w 1319783"/>
              <a:gd name="connsiteY5" fmla="*/ 523426 h 802389"/>
              <a:gd name="connsiteX6" fmla="*/ 603421 w 1319783"/>
              <a:gd name="connsiteY6" fmla="*/ 666562 h 802389"/>
              <a:gd name="connsiteX7" fmla="*/ 686384 w 1319783"/>
              <a:gd name="connsiteY7" fmla="*/ 802389 h 802389"/>
              <a:gd name="connsiteX0" fmla="*/ 702121 w 1335520"/>
              <a:gd name="connsiteY0" fmla="*/ 811669 h 811669"/>
              <a:gd name="connsiteX1" fmla="*/ 894526 w 1335520"/>
              <a:gd name="connsiteY1" fmla="*/ 741755 h 811669"/>
              <a:gd name="connsiteX2" fmla="*/ 1253332 w 1335520"/>
              <a:gd name="connsiteY2" fmla="*/ 568972 h 811669"/>
              <a:gd name="connsiteX3" fmla="*/ 1269747 w 1335520"/>
              <a:gd name="connsiteY3" fmla="*/ 120448 h 811669"/>
              <a:gd name="connsiteX4" fmla="*/ 510379 w 1335520"/>
              <a:gd name="connsiteY4" fmla="*/ 25128 h 811669"/>
              <a:gd name="connsiteX5" fmla="*/ 14706 w 1335520"/>
              <a:gd name="connsiteY5" fmla="*/ 506178 h 811669"/>
              <a:gd name="connsiteX6" fmla="*/ 619158 w 1335520"/>
              <a:gd name="connsiteY6" fmla="*/ 675842 h 811669"/>
              <a:gd name="connsiteX7" fmla="*/ 702121 w 1335520"/>
              <a:gd name="connsiteY7" fmla="*/ 811669 h 811669"/>
              <a:gd name="connsiteX0" fmla="*/ 706485 w 1339884"/>
              <a:gd name="connsiteY0" fmla="*/ 811669 h 811669"/>
              <a:gd name="connsiteX1" fmla="*/ 898890 w 1339884"/>
              <a:gd name="connsiteY1" fmla="*/ 741755 h 811669"/>
              <a:gd name="connsiteX2" fmla="*/ 1257696 w 1339884"/>
              <a:gd name="connsiteY2" fmla="*/ 568972 h 811669"/>
              <a:gd name="connsiteX3" fmla="*/ 1274111 w 1339884"/>
              <a:gd name="connsiteY3" fmla="*/ 120448 h 811669"/>
              <a:gd name="connsiteX4" fmla="*/ 514743 w 1339884"/>
              <a:gd name="connsiteY4" fmla="*/ 25128 h 811669"/>
              <a:gd name="connsiteX5" fmla="*/ 19070 w 1339884"/>
              <a:gd name="connsiteY5" fmla="*/ 506178 h 811669"/>
              <a:gd name="connsiteX6" fmla="*/ 623522 w 1339884"/>
              <a:gd name="connsiteY6" fmla="*/ 675842 h 811669"/>
              <a:gd name="connsiteX7" fmla="*/ 706485 w 1339884"/>
              <a:gd name="connsiteY7" fmla="*/ 811669 h 811669"/>
              <a:gd name="connsiteX0" fmla="*/ 706273 w 1339672"/>
              <a:gd name="connsiteY0" fmla="*/ 799317 h 799317"/>
              <a:gd name="connsiteX1" fmla="*/ 898678 w 1339672"/>
              <a:gd name="connsiteY1" fmla="*/ 729403 h 799317"/>
              <a:gd name="connsiteX2" fmla="*/ 1257484 w 1339672"/>
              <a:gd name="connsiteY2" fmla="*/ 556620 h 799317"/>
              <a:gd name="connsiteX3" fmla="*/ 1273899 w 1339672"/>
              <a:gd name="connsiteY3" fmla="*/ 108096 h 799317"/>
              <a:gd name="connsiteX4" fmla="*/ 514531 w 1339672"/>
              <a:gd name="connsiteY4" fmla="*/ 12776 h 799317"/>
              <a:gd name="connsiteX5" fmla="*/ 18858 w 1339672"/>
              <a:gd name="connsiteY5" fmla="*/ 493826 h 799317"/>
              <a:gd name="connsiteX6" fmla="*/ 623310 w 1339672"/>
              <a:gd name="connsiteY6" fmla="*/ 663490 h 799317"/>
              <a:gd name="connsiteX7" fmla="*/ 706273 w 1339672"/>
              <a:gd name="connsiteY7" fmla="*/ 799317 h 79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9672" h="799317">
                <a:moveTo>
                  <a:pt x="706273" y="799317"/>
                </a:moveTo>
                <a:cubicBezTo>
                  <a:pt x="789712" y="787887"/>
                  <a:pt x="857339" y="727879"/>
                  <a:pt x="898678" y="729403"/>
                </a:cubicBezTo>
                <a:cubicBezTo>
                  <a:pt x="967829" y="732070"/>
                  <a:pt x="1194947" y="660171"/>
                  <a:pt x="1257484" y="556620"/>
                </a:cubicBezTo>
                <a:cubicBezTo>
                  <a:pt x="1320021" y="453069"/>
                  <a:pt x="1397724" y="198737"/>
                  <a:pt x="1273899" y="108096"/>
                </a:cubicBezTo>
                <a:cubicBezTo>
                  <a:pt x="1150074" y="17455"/>
                  <a:pt x="717904" y="-22581"/>
                  <a:pt x="514531" y="12776"/>
                </a:cubicBezTo>
                <a:cubicBezTo>
                  <a:pt x="311158" y="48133"/>
                  <a:pt x="-91680" y="17349"/>
                  <a:pt x="18858" y="493826"/>
                </a:cubicBezTo>
                <a:cubicBezTo>
                  <a:pt x="48481" y="635749"/>
                  <a:pt x="581495" y="654822"/>
                  <a:pt x="623310" y="663490"/>
                </a:cubicBezTo>
                <a:cubicBezTo>
                  <a:pt x="804761" y="700161"/>
                  <a:pt x="706273" y="799317"/>
                  <a:pt x="706273" y="799317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1368640-E3CE-E0B2-264A-BDF88057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2282" y="860609"/>
            <a:ext cx="4621687" cy="1258293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/>
              <a:t>Koirat kartalla / </a:t>
            </a:r>
            <a:r>
              <a:rPr lang="fi-FI" dirty="0" err="1"/>
              <a:t>frances</a:t>
            </a:r>
            <a:r>
              <a:rPr lang="fi-FI" dirty="0"/>
              <a:t> </a:t>
            </a:r>
            <a:r>
              <a:rPr lang="fi-FI" dirty="0" err="1"/>
              <a:t>evans</a:t>
            </a:r>
            <a:r>
              <a:rPr lang="fi-FI" dirty="0"/>
              <a:t> (2023)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4B4A16-05BB-572C-D524-DB69B23A3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504" y="2219418"/>
            <a:ext cx="4968376" cy="3840386"/>
          </a:xfrm>
        </p:spPr>
        <p:txBody>
          <a:bodyPr anchor="ctr">
            <a:normAutofit fontScale="77500" lnSpcReduction="20000"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Koirarotujen esittely kuvakirjamaisesti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Eri rodut visualisoitu mantereittain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Koirien ominaisuudet esitetty hauskasti piirroskuvissa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Sankarikoirat, työkoirat, sekarotuiset, koirien harrastukset…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Kirjan takana sanasto erikoisimmista sanoista (esim. </a:t>
            </a:r>
            <a:r>
              <a:rPr lang="fi-FI" i="1" dirty="0">
                <a:solidFill>
                  <a:srgbClr val="FF0000"/>
                </a:solidFill>
              </a:rPr>
              <a:t>mitä tarkoittaa ”jodlaus”?</a:t>
            </a:r>
            <a:r>
              <a:rPr lang="fi-FI" dirty="0"/>
              <a:t>)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Vaihtoehto perinteisille koirarotukirjoille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i-FI" dirty="0"/>
              <a:t>Suositus: 6-9v.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0407946-5B0A-66BD-D879-FAEA269C5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954" y="2118902"/>
            <a:ext cx="3851318" cy="450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54674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AnalogousFromLightSeedLeftStep">
      <a:dk1>
        <a:srgbClr val="000000"/>
      </a:dk1>
      <a:lt1>
        <a:srgbClr val="FFFFFF"/>
      </a:lt1>
      <a:dk2>
        <a:srgbClr val="41242B"/>
      </a:dk2>
      <a:lt2>
        <a:srgbClr val="E2E7E8"/>
      </a:lt2>
      <a:accent1>
        <a:srgbClr val="DF8E7E"/>
      </a:accent1>
      <a:accent2>
        <a:srgbClr val="D8617E"/>
      </a:accent2>
      <a:accent3>
        <a:srgbClr val="DF7EBE"/>
      </a:accent3>
      <a:accent4>
        <a:srgbClr val="CE61D8"/>
      </a:accent4>
      <a:accent5>
        <a:srgbClr val="AF7EDF"/>
      </a:accent5>
      <a:accent6>
        <a:srgbClr val="6B61D8"/>
      </a:accent6>
      <a:hlink>
        <a:srgbClr val="5A8B95"/>
      </a:hlink>
      <a:folHlink>
        <a:srgbClr val="7F7F7F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1934</TotalTime>
  <Words>416</Words>
  <Application>Microsoft Office PowerPoint</Application>
  <PresentationFormat>Laajakuva</PresentationFormat>
  <Paragraphs>50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The Hand</vt:lpstr>
      <vt:lpstr>The Serif Hand</vt:lpstr>
      <vt:lpstr>ChitchatVTI</vt:lpstr>
      <vt:lpstr>2023 lanu-tietokirjauutuuksia</vt:lpstr>
      <vt:lpstr>ZoneVD pelottavan tiedon jäljillä / Joona leppälä (2023)</vt:lpstr>
      <vt:lpstr>Kaikki mitä olet tiennyt haikaloista on pötyä! / nick crumpton (2023)</vt:lpstr>
      <vt:lpstr>Tällainen minä olen / Anna Claybourne (2023) kun synnynnäiset ominaisuudet ja opitut asiat yhdistyvät….</vt:lpstr>
      <vt:lpstr>Haiseva tiede: miksi pahimmat hajut haisevat niin pahalta / edward kay (2023)</vt:lpstr>
      <vt:lpstr>Mun väri, sun väri: rodusta, antirasismista ja itsetunnosta / Laura henry-allain (2023)</vt:lpstr>
      <vt:lpstr>Koirat kartalla / frances evans (2023)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 lanu-tietokirjauutuuksia</dc:title>
  <dc:creator>Pekkarinen Veera</dc:creator>
  <cp:lastModifiedBy>Pekkarinen Veera</cp:lastModifiedBy>
  <cp:revision>51</cp:revision>
  <dcterms:created xsi:type="dcterms:W3CDTF">2023-08-01T06:15:32Z</dcterms:created>
  <dcterms:modified xsi:type="dcterms:W3CDTF">2023-11-13T08:36:45Z</dcterms:modified>
</cp:coreProperties>
</file>