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66397A-7753-F290-01D1-C61738D11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7DF012D-ABD4-78B4-70F0-282A6ABD9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A9CB59-C62E-71F4-3040-2EB7F4319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DB3219-32CB-8A87-D822-65D2A9A4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83D8A3-FE42-BE21-DE5B-AA4EDBD5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9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4E652A-0C8A-4DD2-60A1-01A15E03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09D8A5-559C-B283-3A2C-71406D5C8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563B9B-ACB6-779E-3507-969D221A0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3227CD-5EEF-C609-03E7-852A102C2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5CECAB4-F853-E71A-F9E8-5A83769D8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036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7F27C4-4589-F532-3B6D-DBC4A2E44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C87ADA6-6CFD-3501-053D-CC9583FFB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241F2E-795C-3C61-A7D0-35D928472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D56162-F2CA-A8AB-CA83-321B0136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4AFAF1-8835-B4B1-A9EC-CD649829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921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7C7015-3FFD-617B-D065-34FA8129D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9D4339-36A4-EC6D-30C6-AB3692C56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D81E10-131A-45F5-B053-F2074778A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870069D-D6A6-B39A-2308-A617C017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990539-42CC-2A05-6BF5-66A1CF3A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887EA1B-0FD0-8835-563F-EFD98271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965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ABD6F8-F31B-FAB3-6EF4-66725788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72E1DF6-76B9-8DC5-869A-C487051C6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038FB86-C25F-68C3-ABA0-4A58C95F1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94D3924-EFF1-0045-2FCC-E2A2663CE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FAF4F6E-0770-453C-ECCA-358F342D1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7B7822A-47E4-BF01-BDBA-6B0C66948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57DA62B-CA48-A163-FF6B-2AFE228F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7CE101F-EA8C-078B-A75C-C532086C2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884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0CB4CD-90BD-C757-AD07-5664494D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6E6099-E683-2476-E69E-94077DAE9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BF3ECED-C9E8-62FF-4FC2-419DB5BB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0CD2FA9-072B-5BD7-480F-2F22E1D2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317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B7EB316-CA53-1874-0A9B-AAD56DB7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27124B5-D734-F1BB-D348-55890B2B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F7AF654-C48D-F5EC-9216-71C07B2F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575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1B28AC-8185-E30E-0EE5-DDB13E694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0AEB68-F906-4E15-3A62-B020881A2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DB4FD96-B7B6-7B76-F479-8A22C5B6C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4A69397-BEA4-0C06-EB33-70DFA64C6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E343D72-643A-483C-800C-C894867E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8DBA941-0743-17C8-C56D-0CE4C09F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2615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555BDD-7EE0-772E-153D-758138ED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38EA7BC-6CA0-02BB-4886-B12706579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CCDA90-04E6-CC05-5DDF-20A58C4F1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C8B3C28-2A5F-2C72-4476-8822D8DB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1682DC-0C92-DDA7-9FE1-BE850D54C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C8254F0-65F5-1903-49E5-EEE5A9ED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24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A80D3F-00F7-6273-089F-B7437483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84C8448-2D70-4B6B-D41E-2C8D95A1D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233D45-7389-B12F-A1A2-6920013D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42322C-58BD-871C-252E-4FF4EFA07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0D7E237-AE4F-3BCC-E87F-8CF4C54A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369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320170B-DB82-908D-C335-89AE3F3B45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5BFB94B-D460-C6FF-734E-DE6B25CAA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D5D95E-D762-BFFA-F2F7-0CCDA7DF4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871FB7-324F-4F67-A2D9-0C0783FC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5DBD8B-2CA5-362C-6C94-3AEFDD91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507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88F7079-AECB-189C-B443-3DB6B0C8E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040502-0CD5-53B0-B4B6-432D0DE72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64A01-78A7-A867-5891-37A36918B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4D33F-5ECF-42B1-BD8C-FE66F1196C2A}" type="datetimeFigureOut">
              <a:rPr lang="fi-FI" smtClean="0"/>
              <a:t>4.12.2023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932F09-78BE-457C-EEDA-1D7CF25B54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FACC16-3E64-E6AE-F932-95955F8ED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79DD3-9E11-4C5B-B690-A0353FC2C9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39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16B4C1-EEEC-B4EA-C63B-6A8C858DF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Viikinkien aarre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B2B2691-EBB0-64B1-8F72-49BEEDECA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756" y="1674372"/>
            <a:ext cx="1986717" cy="311956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03FBFF-21AC-B71D-C3F7-0DD3ED2B1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Tapani Bagge, kuvitus Carlos Da Cruz</a:t>
            </a:r>
          </a:p>
          <a:p>
            <a:r>
              <a:rPr lang="fi-FI" sz="2000" dirty="0">
                <a:solidFill>
                  <a:schemeClr val="bg1"/>
                </a:solidFill>
              </a:rPr>
              <a:t>Teemat: Helsinki, 1910-luku, seikkailu, viikingit, riimukirjoitus, aarre</a:t>
            </a:r>
          </a:p>
          <a:p>
            <a:r>
              <a:rPr lang="fi-FI" sz="2000" dirty="0">
                <a:solidFill>
                  <a:schemeClr val="bg1"/>
                </a:solidFill>
              </a:rPr>
              <a:t>Runsas kuvitus</a:t>
            </a:r>
          </a:p>
          <a:p>
            <a:r>
              <a:rPr lang="fi-FI" sz="2000" dirty="0">
                <a:solidFill>
                  <a:schemeClr val="bg1"/>
                </a:solidFill>
              </a:rPr>
              <a:t>Apassit -sarjan kuudes osa</a:t>
            </a:r>
          </a:p>
          <a:p>
            <a:pPr marL="0" indent="0">
              <a:buNone/>
            </a:pPr>
            <a:endParaRPr lang="fi-FI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06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A3D4BE-C90E-B9FC-ACE3-88C0EA6F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Messi on mahtava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4B80B9-A109-DC9D-06D9-B4E49A081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317408"/>
            <a:ext cx="4800600" cy="3711571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Lasse </a:t>
            </a:r>
            <a:r>
              <a:rPr lang="fi-FI" sz="2000" dirty="0" err="1">
                <a:solidFill>
                  <a:schemeClr val="bg1"/>
                </a:solidFill>
              </a:rPr>
              <a:t>Anrell</a:t>
            </a:r>
            <a:endParaRPr lang="fi-FI" sz="2000" dirty="0">
              <a:solidFill>
                <a:schemeClr val="bg1"/>
              </a:solidFill>
            </a:endParaRPr>
          </a:p>
          <a:p>
            <a:r>
              <a:rPr lang="fi-FI" sz="2000" dirty="0">
                <a:solidFill>
                  <a:schemeClr val="bg1"/>
                </a:solidFill>
              </a:rPr>
              <a:t>Teemat: jalkapallo, sekajoukkueet, turnaus, ystävyys</a:t>
            </a:r>
          </a:p>
          <a:p>
            <a:r>
              <a:rPr lang="fi-FI" sz="2000" dirty="0">
                <a:solidFill>
                  <a:schemeClr val="bg1"/>
                </a:solidFill>
              </a:rPr>
              <a:t>Futisjunnut -sarjan kolmas osa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A858280-CF57-1068-5428-979D86A36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667" y="1995488"/>
            <a:ext cx="2155735" cy="309141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35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7B8BB89-9020-4439-34E2-125674D42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Kiilusilmät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8840319-17AA-946C-319B-A650F5DA1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8" y="1674371"/>
            <a:ext cx="2188969" cy="3101815"/>
          </a:xfrm>
          <a:prstGeom prst="rect">
            <a:avLst/>
          </a:prstGeom>
        </p:spPr>
      </p:pic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96F764-8BA0-362A-08A4-5680DF49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Mervi Heikkilä, kuvitus </a:t>
            </a:r>
            <a:r>
              <a:rPr lang="fi-FI" sz="2000" dirty="0" err="1">
                <a:solidFill>
                  <a:schemeClr val="bg1"/>
                </a:solidFill>
              </a:rPr>
              <a:t>Broci</a:t>
            </a:r>
            <a:endParaRPr lang="fi-FI" sz="2000" dirty="0">
              <a:solidFill>
                <a:schemeClr val="bg1"/>
              </a:solidFill>
            </a:endParaRPr>
          </a:p>
          <a:p>
            <a:r>
              <a:rPr lang="fi-FI" sz="2000" dirty="0">
                <a:solidFill>
                  <a:schemeClr val="bg1"/>
                </a:solidFill>
              </a:rPr>
              <a:t>Teemat: yliluonnolliset olennot, pelko, pakopeli, ystävyys</a:t>
            </a:r>
          </a:p>
          <a:p>
            <a:r>
              <a:rPr lang="fi-FI" sz="2000" dirty="0">
                <a:solidFill>
                  <a:schemeClr val="bg1"/>
                </a:solidFill>
              </a:rPr>
              <a:t>Jatkoa kirjalle Hämärtäjät</a:t>
            </a:r>
          </a:p>
          <a:p>
            <a:endParaRPr lang="fi-FI" sz="20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75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412058C-2B27-67DD-C844-0992F405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Harmaa hakkeri: 1, </a:t>
            </a:r>
            <a:r>
              <a:rPr lang="fi-FI" sz="2800" b="1" dirty="0" err="1">
                <a:solidFill>
                  <a:schemeClr val="bg1"/>
                </a:solidFill>
              </a:rPr>
              <a:t>Glasier</a:t>
            </a:r>
            <a:r>
              <a:rPr lang="fi-FI" sz="2800" b="1" dirty="0">
                <a:solidFill>
                  <a:schemeClr val="bg1"/>
                </a:solidFill>
              </a:rPr>
              <a:t> vastaan Hopea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091334-E923-DCA2-2790-26C69E6CF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Johanna </a:t>
            </a:r>
            <a:r>
              <a:rPr lang="fi-FI" sz="2000" dirty="0" err="1">
                <a:solidFill>
                  <a:schemeClr val="bg1"/>
                </a:solidFill>
              </a:rPr>
              <a:t>Hulkko</a:t>
            </a:r>
            <a:r>
              <a:rPr lang="fi-FI" sz="2000" dirty="0">
                <a:solidFill>
                  <a:schemeClr val="bg1"/>
                </a:solidFill>
              </a:rPr>
              <a:t>, kuvitus Jani Ikonen</a:t>
            </a:r>
          </a:p>
          <a:p>
            <a:r>
              <a:rPr lang="fi-FI" sz="2000" dirty="0">
                <a:solidFill>
                  <a:schemeClr val="bg1"/>
                </a:solidFill>
              </a:rPr>
              <a:t>Teemat: hakkerointi, anonymiteetti, älylaitteet, velkaantuminen, oikeudenmukaisuus</a:t>
            </a:r>
          </a:p>
          <a:p>
            <a:r>
              <a:rPr lang="fi-FI" sz="2000" dirty="0">
                <a:solidFill>
                  <a:schemeClr val="bg1"/>
                </a:solidFill>
              </a:rPr>
              <a:t>Lukija voi valita </a:t>
            </a:r>
            <a:r>
              <a:rPr lang="fi-FI" sz="2000">
                <a:solidFill>
                  <a:schemeClr val="bg1"/>
                </a:solidFill>
              </a:rPr>
              <a:t>mitkä osat </a:t>
            </a:r>
            <a:r>
              <a:rPr lang="fi-FI" sz="2000" dirty="0">
                <a:solidFill>
                  <a:schemeClr val="bg1"/>
                </a:solidFill>
              </a:rPr>
              <a:t>lukee, hiukan kuvitusta</a:t>
            </a:r>
          </a:p>
          <a:p>
            <a:r>
              <a:rPr lang="fi-FI" sz="2000" dirty="0">
                <a:solidFill>
                  <a:schemeClr val="bg1"/>
                </a:solidFill>
              </a:rPr>
              <a:t>Harmaa Hakkeri -trilogia</a:t>
            </a:r>
          </a:p>
          <a:p>
            <a:pPr marL="0" indent="0">
              <a:buNone/>
            </a:pPr>
            <a:r>
              <a:rPr lang="fi-FI"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032F3A1-987C-AF10-4BD7-A107FD4A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499" y="1552237"/>
            <a:ext cx="1933366" cy="312629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65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D3956FE-831C-3BA8-4497-185265D9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800" y="448721"/>
            <a:ext cx="4713997" cy="1225650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Verkot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21FB0B5-135F-F0EB-C7AF-56E013C67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001" y="1727853"/>
            <a:ext cx="2107244" cy="300394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8D5198-C5D8-C867-B1C8-B4695DEAB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Tuula Kallioniemi</a:t>
            </a:r>
          </a:p>
          <a:p>
            <a:r>
              <a:rPr lang="fi-FI" sz="2000" dirty="0">
                <a:solidFill>
                  <a:schemeClr val="bg1"/>
                </a:solidFill>
              </a:rPr>
              <a:t>Teemat kiusaaminen, muutto, uusi koulu, uudet luokkakaverit, kalastus</a:t>
            </a:r>
          </a:p>
          <a:p>
            <a:pPr marL="0" indent="0">
              <a:buNone/>
            </a:pPr>
            <a:endParaRPr lang="fi-FI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92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8CD18D-1F51-081E-39D5-CCB4D49C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Palavan kaupungin lapset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94C8CA-AC18-3413-CD64-360C7B75C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Roope </a:t>
            </a:r>
            <a:r>
              <a:rPr lang="fi-FI" sz="2000" dirty="0" err="1">
                <a:solidFill>
                  <a:schemeClr val="bg1"/>
                </a:solidFill>
              </a:rPr>
              <a:t>Lipasti</a:t>
            </a:r>
            <a:endParaRPr lang="fi-FI" sz="2000" dirty="0">
              <a:solidFill>
                <a:schemeClr val="bg1"/>
              </a:solidFill>
            </a:endParaRPr>
          </a:p>
          <a:p>
            <a:r>
              <a:rPr lang="fi-FI" sz="2000" dirty="0">
                <a:solidFill>
                  <a:schemeClr val="bg1"/>
                </a:solidFill>
              </a:rPr>
              <a:t>Teemat: Turun palo 1827, ystävyys, luokkaerot, pelastustehtävä, vaarat</a:t>
            </a:r>
          </a:p>
          <a:p>
            <a:pPr marL="0" indent="0">
              <a:buNone/>
            </a:pP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69D0F81-A98F-63C1-FF42-5EE62C2E6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359" y="1995490"/>
            <a:ext cx="1987093" cy="316243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38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96E96EA-6351-F7F5-6CB0-B28220D06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4" y="448721"/>
            <a:ext cx="4793373" cy="1225650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Metallinetsijät ja aarre maan 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1F92620-12FC-F37F-0D07-4CFC1EEE6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171" y="1674373"/>
            <a:ext cx="2171329" cy="3048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7633F3-ECFF-CFDF-4008-2C1C24A0C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Jyri </a:t>
            </a:r>
            <a:r>
              <a:rPr lang="fi-FI" sz="2000" dirty="0" err="1">
                <a:solidFill>
                  <a:schemeClr val="bg1"/>
                </a:solidFill>
              </a:rPr>
              <a:t>Paretskoi</a:t>
            </a:r>
            <a:endParaRPr lang="fi-FI" sz="2000" dirty="0">
              <a:solidFill>
                <a:schemeClr val="bg1"/>
              </a:solidFill>
            </a:endParaRPr>
          </a:p>
          <a:p>
            <a:r>
              <a:rPr lang="fi-FI" sz="2000" dirty="0">
                <a:solidFill>
                  <a:schemeClr val="bg1"/>
                </a:solidFill>
              </a:rPr>
              <a:t>Teemat: metallinetsintä, aarteenetsintä, uusi ystävä, harrastukset, kiusaaminen</a:t>
            </a:r>
          </a:p>
          <a:p>
            <a:r>
              <a:rPr lang="fi-FI" sz="2000" dirty="0">
                <a:solidFill>
                  <a:schemeClr val="bg1"/>
                </a:solidFill>
              </a:rPr>
              <a:t>Metallinetsijät -sarja</a:t>
            </a:r>
          </a:p>
          <a:p>
            <a:endParaRPr lang="fi-FI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0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3A2F516-D353-ED9A-F039-F1396B23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Merkitty lapsi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B28154-4363-E17F-9A52-77F66E164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Kirjoittaja Timo Parvela</a:t>
            </a:r>
          </a:p>
          <a:p>
            <a:r>
              <a:rPr lang="fi-FI" sz="2000" dirty="0">
                <a:solidFill>
                  <a:schemeClr val="bg1"/>
                </a:solidFill>
              </a:rPr>
              <a:t>Teemat: identiteetti, löytölapsi, kadonneet vanhemmat, salainen puhelin, salaisuuksien selvittäminen</a:t>
            </a:r>
          </a:p>
          <a:p>
            <a:r>
              <a:rPr lang="fi-FI" sz="2000" dirty="0">
                <a:solidFill>
                  <a:schemeClr val="bg1"/>
                </a:solidFill>
              </a:rPr>
              <a:t>Kuvitusta melko paljon</a:t>
            </a:r>
          </a:p>
          <a:p>
            <a:r>
              <a:rPr lang="fi-FI" sz="2000" dirty="0">
                <a:solidFill>
                  <a:schemeClr val="bg1"/>
                </a:solidFill>
              </a:rPr>
              <a:t>Melkein mahdoton tehtävä -sarja</a:t>
            </a:r>
          </a:p>
          <a:p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893D38C-D9FD-5FF2-EC07-84F4662A6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827" y="1995492"/>
            <a:ext cx="2124895" cy="303814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430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195</Words>
  <Application>Microsoft Office PowerPoint</Application>
  <PresentationFormat>Laajakuva</PresentationFormat>
  <Paragraphs>34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Viikinkien aarre</vt:lpstr>
      <vt:lpstr>Messi on mahtava</vt:lpstr>
      <vt:lpstr>Kiilusilmät</vt:lpstr>
      <vt:lpstr>Harmaa hakkeri: 1, Glasier vastaan Hopea</vt:lpstr>
      <vt:lpstr>Verkot</vt:lpstr>
      <vt:lpstr>Palavan kaupungin lapset</vt:lpstr>
      <vt:lpstr>Metallinetsijät ja aarre maan alla</vt:lpstr>
      <vt:lpstr>Merkitty lapsi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Viikinkien aarre</dc:title>
  <dc:creator>Laitinen Heidi</dc:creator>
  <cp:lastModifiedBy>Laitinen Heidi</cp:lastModifiedBy>
  <cp:revision>23</cp:revision>
  <dcterms:created xsi:type="dcterms:W3CDTF">2023-11-22T10:22:30Z</dcterms:created>
  <dcterms:modified xsi:type="dcterms:W3CDTF">2023-12-04T15:55:10Z</dcterms:modified>
</cp:coreProperties>
</file>