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ink/ink8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75" r:id="rId4"/>
    <p:sldId id="274" r:id="rId5"/>
    <p:sldId id="273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9" r:id="rId14"/>
    <p:sldId id="267" r:id="rId15"/>
    <p:sldId id="270" r:id="rId16"/>
    <p:sldId id="278" r:id="rId17"/>
    <p:sldId id="276" r:id="rId18"/>
    <p:sldId id="277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834EC6-1460-4A1F-AFF3-44BB18BD6A7C}" v="285" dt="2024-02-13T15:13:09.5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8DEC48-8303-43C1-A4EA-0BA466C5B5BB}" type="doc">
      <dgm:prSet loTypeId="urn:microsoft.com/office/officeart/2008/layout/LinedList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4110800B-2E90-433C-BA8B-BD1DAE96429A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fi-FI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ympäristössä olevat / tulevat ääni-, valo-, kuva-, haju- ja tuntoaistimukset </a:t>
          </a:r>
          <a:endParaRPr lang="en-US" dirty="0">
            <a:latin typeface="Aptos" panose="020B0004020202020204" pitchFamily="34" charset="0"/>
          </a:endParaRPr>
        </a:p>
      </dgm:t>
    </dgm:pt>
    <dgm:pt modelId="{3F8DF78F-2C44-492E-BDCC-3D33AECFE3EE}" type="parTrans" cxnId="{28EC0092-5CC4-4A71-B544-AAE6DE98340E}">
      <dgm:prSet/>
      <dgm:spPr/>
      <dgm:t>
        <a:bodyPr/>
        <a:lstStyle/>
        <a:p>
          <a:endParaRPr lang="en-US"/>
        </a:p>
      </dgm:t>
    </dgm:pt>
    <dgm:pt modelId="{651E22A3-572E-4624-B6BA-EAF9B3D27163}" type="sibTrans" cxnId="{28EC0092-5CC4-4A71-B544-AAE6DE98340E}">
      <dgm:prSet/>
      <dgm:spPr/>
      <dgm:t>
        <a:bodyPr/>
        <a:lstStyle/>
        <a:p>
          <a:endParaRPr lang="en-US"/>
        </a:p>
      </dgm:t>
    </dgm:pt>
    <dgm:pt modelId="{AB144646-EBD6-4A38-B439-362A1E74EFBE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fi-FI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aikaisemmat vastaavat kokemukset </a:t>
          </a:r>
          <a:endParaRPr lang="en-US" dirty="0">
            <a:latin typeface="Aptos" panose="020B0004020202020204" pitchFamily="34" charset="0"/>
          </a:endParaRPr>
        </a:p>
      </dgm:t>
    </dgm:pt>
    <dgm:pt modelId="{E41F6863-3A01-4D8E-9C1E-9BF05B3E7DD0}" type="parTrans" cxnId="{1E689566-57AF-4FBA-A80F-96BFFB5B9F45}">
      <dgm:prSet/>
      <dgm:spPr/>
      <dgm:t>
        <a:bodyPr/>
        <a:lstStyle/>
        <a:p>
          <a:endParaRPr lang="en-US"/>
        </a:p>
      </dgm:t>
    </dgm:pt>
    <dgm:pt modelId="{816D3AC8-1553-44F7-8E5A-7F8BF89D1012}" type="sibTrans" cxnId="{1E689566-57AF-4FBA-A80F-96BFFB5B9F45}">
      <dgm:prSet/>
      <dgm:spPr/>
      <dgm:t>
        <a:bodyPr/>
        <a:lstStyle/>
        <a:p>
          <a:endParaRPr lang="en-US"/>
        </a:p>
      </dgm:t>
    </dgm:pt>
    <dgm:pt modelId="{706EBE01-B193-40C8-AD5E-0D9C86BCC58C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fi-FI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päivän aikaisemmat tai tulevat tapahtumat ja tunnetilat</a:t>
          </a:r>
          <a:endParaRPr lang="en-US" dirty="0">
            <a:latin typeface="Aptos" panose="020B0004020202020204" pitchFamily="34" charset="0"/>
          </a:endParaRPr>
        </a:p>
      </dgm:t>
    </dgm:pt>
    <dgm:pt modelId="{5B474BE4-D36B-419E-A88E-09F3F5FA6224}" type="parTrans" cxnId="{ECA3CBDF-ECCA-4863-84F9-028FA998E852}">
      <dgm:prSet/>
      <dgm:spPr/>
      <dgm:t>
        <a:bodyPr/>
        <a:lstStyle/>
        <a:p>
          <a:endParaRPr lang="en-US"/>
        </a:p>
      </dgm:t>
    </dgm:pt>
    <dgm:pt modelId="{E9AF1314-8419-4E7B-A4B3-57440E0996DD}" type="sibTrans" cxnId="{ECA3CBDF-ECCA-4863-84F9-028FA998E852}">
      <dgm:prSet/>
      <dgm:spPr/>
      <dgm:t>
        <a:bodyPr/>
        <a:lstStyle/>
        <a:p>
          <a:endParaRPr lang="en-US"/>
        </a:p>
      </dgm:t>
    </dgm:pt>
    <dgm:pt modelId="{8614968D-3239-4BFC-9AB2-1E5F44FFB37C}">
      <dgm:prSet/>
      <dgm:spPr/>
      <dgm:t>
        <a:bodyPr/>
        <a:lstStyle/>
        <a:p>
          <a:r>
            <a:rPr lang="fi-FI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ko. hetken jännittäminen</a:t>
          </a:r>
          <a:endParaRPr lang="en-US" dirty="0">
            <a:latin typeface="Aptos" panose="020B0004020202020204" pitchFamily="34" charset="0"/>
          </a:endParaRPr>
        </a:p>
      </dgm:t>
    </dgm:pt>
    <dgm:pt modelId="{C2D03505-261B-4638-A5D6-7F899B6E42A9}" type="parTrans" cxnId="{FDB5AA5E-9409-4759-B1FE-3BF0F3FDDE6E}">
      <dgm:prSet/>
      <dgm:spPr/>
      <dgm:t>
        <a:bodyPr/>
        <a:lstStyle/>
        <a:p>
          <a:endParaRPr lang="en-US"/>
        </a:p>
      </dgm:t>
    </dgm:pt>
    <dgm:pt modelId="{DB018C4C-BDF5-477B-AC83-7E0F4248F446}" type="sibTrans" cxnId="{FDB5AA5E-9409-4759-B1FE-3BF0F3FDDE6E}">
      <dgm:prSet/>
      <dgm:spPr/>
      <dgm:t>
        <a:bodyPr/>
        <a:lstStyle/>
        <a:p>
          <a:endParaRPr lang="en-US"/>
        </a:p>
      </dgm:t>
    </dgm:pt>
    <dgm:pt modelId="{EC420AAB-F845-4869-81BB-A4D54CF88870}" type="pres">
      <dgm:prSet presAssocID="{3E8DEC48-8303-43C1-A4EA-0BA466C5B5BB}" presName="vert0" presStyleCnt="0">
        <dgm:presLayoutVars>
          <dgm:dir/>
          <dgm:animOne val="branch"/>
          <dgm:animLvl val="lvl"/>
        </dgm:presLayoutVars>
      </dgm:prSet>
      <dgm:spPr/>
    </dgm:pt>
    <dgm:pt modelId="{CFD30856-A21C-4B1B-8258-08C95FEC4FB6}" type="pres">
      <dgm:prSet presAssocID="{4110800B-2E90-433C-BA8B-BD1DAE96429A}" presName="thickLine" presStyleLbl="alignNode1" presStyleIdx="0" presStyleCnt="4"/>
      <dgm:spPr/>
    </dgm:pt>
    <dgm:pt modelId="{92AC60AF-DA4F-45FB-BDBF-2CE7A2BA17A5}" type="pres">
      <dgm:prSet presAssocID="{4110800B-2E90-433C-BA8B-BD1DAE96429A}" presName="horz1" presStyleCnt="0"/>
      <dgm:spPr/>
    </dgm:pt>
    <dgm:pt modelId="{D660FDBF-389A-4522-A888-7E6B5F70C53A}" type="pres">
      <dgm:prSet presAssocID="{4110800B-2E90-433C-BA8B-BD1DAE96429A}" presName="tx1" presStyleLbl="revTx" presStyleIdx="0" presStyleCnt="4"/>
      <dgm:spPr/>
    </dgm:pt>
    <dgm:pt modelId="{BD20EFB4-8F00-4582-BAC3-0DDBCA55BBF9}" type="pres">
      <dgm:prSet presAssocID="{4110800B-2E90-433C-BA8B-BD1DAE96429A}" presName="vert1" presStyleCnt="0"/>
      <dgm:spPr/>
    </dgm:pt>
    <dgm:pt modelId="{FF5F5DD2-14F8-4228-AFAE-B67715C6BCF8}" type="pres">
      <dgm:prSet presAssocID="{AB144646-EBD6-4A38-B439-362A1E74EFBE}" presName="thickLine" presStyleLbl="alignNode1" presStyleIdx="1" presStyleCnt="4"/>
      <dgm:spPr/>
    </dgm:pt>
    <dgm:pt modelId="{2A812ADD-ED26-4F9B-881E-B19A9CD2D956}" type="pres">
      <dgm:prSet presAssocID="{AB144646-EBD6-4A38-B439-362A1E74EFBE}" presName="horz1" presStyleCnt="0"/>
      <dgm:spPr/>
    </dgm:pt>
    <dgm:pt modelId="{B8FA0B52-1E93-42E0-8364-673C2592A37D}" type="pres">
      <dgm:prSet presAssocID="{AB144646-EBD6-4A38-B439-362A1E74EFBE}" presName="tx1" presStyleLbl="revTx" presStyleIdx="1" presStyleCnt="4"/>
      <dgm:spPr/>
    </dgm:pt>
    <dgm:pt modelId="{44238352-3AA3-4318-8E22-9B442943C67B}" type="pres">
      <dgm:prSet presAssocID="{AB144646-EBD6-4A38-B439-362A1E74EFBE}" presName="vert1" presStyleCnt="0"/>
      <dgm:spPr/>
    </dgm:pt>
    <dgm:pt modelId="{E3250D20-2D32-4E3A-B035-B981E12004BA}" type="pres">
      <dgm:prSet presAssocID="{706EBE01-B193-40C8-AD5E-0D9C86BCC58C}" presName="thickLine" presStyleLbl="alignNode1" presStyleIdx="2" presStyleCnt="4"/>
      <dgm:spPr/>
    </dgm:pt>
    <dgm:pt modelId="{E6E23C32-3F3D-4DBF-8FE4-49253F833B77}" type="pres">
      <dgm:prSet presAssocID="{706EBE01-B193-40C8-AD5E-0D9C86BCC58C}" presName="horz1" presStyleCnt="0"/>
      <dgm:spPr/>
    </dgm:pt>
    <dgm:pt modelId="{E9ED4859-516D-492E-AAC2-CAF903C652BC}" type="pres">
      <dgm:prSet presAssocID="{706EBE01-B193-40C8-AD5E-0D9C86BCC58C}" presName="tx1" presStyleLbl="revTx" presStyleIdx="2" presStyleCnt="4"/>
      <dgm:spPr/>
    </dgm:pt>
    <dgm:pt modelId="{4A2615A5-F149-46A5-BD48-BD7870369072}" type="pres">
      <dgm:prSet presAssocID="{706EBE01-B193-40C8-AD5E-0D9C86BCC58C}" presName="vert1" presStyleCnt="0"/>
      <dgm:spPr/>
    </dgm:pt>
    <dgm:pt modelId="{9A20D505-2F87-4C7C-8F5A-32FB149D0A5B}" type="pres">
      <dgm:prSet presAssocID="{8614968D-3239-4BFC-9AB2-1E5F44FFB37C}" presName="thickLine" presStyleLbl="alignNode1" presStyleIdx="3" presStyleCnt="4"/>
      <dgm:spPr/>
    </dgm:pt>
    <dgm:pt modelId="{6B7BEC3A-4A0C-4C88-886C-9458EDC7F89F}" type="pres">
      <dgm:prSet presAssocID="{8614968D-3239-4BFC-9AB2-1E5F44FFB37C}" presName="horz1" presStyleCnt="0"/>
      <dgm:spPr/>
    </dgm:pt>
    <dgm:pt modelId="{64AD4F85-5B69-4CDE-8D20-89BF9B7C2051}" type="pres">
      <dgm:prSet presAssocID="{8614968D-3239-4BFC-9AB2-1E5F44FFB37C}" presName="tx1" presStyleLbl="revTx" presStyleIdx="3" presStyleCnt="4"/>
      <dgm:spPr/>
    </dgm:pt>
    <dgm:pt modelId="{48FBB2C3-BC66-4FDA-A511-5605F7B6266C}" type="pres">
      <dgm:prSet presAssocID="{8614968D-3239-4BFC-9AB2-1E5F44FFB37C}" presName="vert1" presStyleCnt="0"/>
      <dgm:spPr/>
    </dgm:pt>
  </dgm:ptLst>
  <dgm:cxnLst>
    <dgm:cxn modelId="{4D6A372B-663E-4671-9C34-75974367FD8F}" type="presOf" srcId="{4110800B-2E90-433C-BA8B-BD1DAE96429A}" destId="{D660FDBF-389A-4522-A888-7E6B5F70C53A}" srcOrd="0" destOrd="0" presId="urn:microsoft.com/office/officeart/2008/layout/LinedList"/>
    <dgm:cxn modelId="{11ABA330-79C4-4356-AB86-8224C06FCD2D}" type="presOf" srcId="{AB144646-EBD6-4A38-B439-362A1E74EFBE}" destId="{B8FA0B52-1E93-42E0-8364-673C2592A37D}" srcOrd="0" destOrd="0" presId="urn:microsoft.com/office/officeart/2008/layout/LinedList"/>
    <dgm:cxn modelId="{FDB5AA5E-9409-4759-B1FE-3BF0F3FDDE6E}" srcId="{3E8DEC48-8303-43C1-A4EA-0BA466C5B5BB}" destId="{8614968D-3239-4BFC-9AB2-1E5F44FFB37C}" srcOrd="3" destOrd="0" parTransId="{C2D03505-261B-4638-A5D6-7F899B6E42A9}" sibTransId="{DB018C4C-BDF5-477B-AC83-7E0F4248F446}"/>
    <dgm:cxn modelId="{E11CF145-3A55-4F4C-A8C9-EF5BC296ECD6}" type="presOf" srcId="{3E8DEC48-8303-43C1-A4EA-0BA466C5B5BB}" destId="{EC420AAB-F845-4869-81BB-A4D54CF88870}" srcOrd="0" destOrd="0" presId="urn:microsoft.com/office/officeart/2008/layout/LinedList"/>
    <dgm:cxn modelId="{1E689566-57AF-4FBA-A80F-96BFFB5B9F45}" srcId="{3E8DEC48-8303-43C1-A4EA-0BA466C5B5BB}" destId="{AB144646-EBD6-4A38-B439-362A1E74EFBE}" srcOrd="1" destOrd="0" parTransId="{E41F6863-3A01-4D8E-9C1E-9BF05B3E7DD0}" sibTransId="{816D3AC8-1553-44F7-8E5A-7F8BF89D1012}"/>
    <dgm:cxn modelId="{CA2CB77D-9060-43C9-A92E-8C3E1B459CD9}" type="presOf" srcId="{8614968D-3239-4BFC-9AB2-1E5F44FFB37C}" destId="{64AD4F85-5B69-4CDE-8D20-89BF9B7C2051}" srcOrd="0" destOrd="0" presId="urn:microsoft.com/office/officeart/2008/layout/LinedList"/>
    <dgm:cxn modelId="{28EC0092-5CC4-4A71-B544-AAE6DE98340E}" srcId="{3E8DEC48-8303-43C1-A4EA-0BA466C5B5BB}" destId="{4110800B-2E90-433C-BA8B-BD1DAE96429A}" srcOrd="0" destOrd="0" parTransId="{3F8DF78F-2C44-492E-BDCC-3D33AECFE3EE}" sibTransId="{651E22A3-572E-4624-B6BA-EAF9B3D27163}"/>
    <dgm:cxn modelId="{746F1696-A12D-4761-BF40-A1F63269DAC6}" type="presOf" srcId="{706EBE01-B193-40C8-AD5E-0D9C86BCC58C}" destId="{E9ED4859-516D-492E-AAC2-CAF903C652BC}" srcOrd="0" destOrd="0" presId="urn:microsoft.com/office/officeart/2008/layout/LinedList"/>
    <dgm:cxn modelId="{ECA3CBDF-ECCA-4863-84F9-028FA998E852}" srcId="{3E8DEC48-8303-43C1-A4EA-0BA466C5B5BB}" destId="{706EBE01-B193-40C8-AD5E-0D9C86BCC58C}" srcOrd="2" destOrd="0" parTransId="{5B474BE4-D36B-419E-A88E-09F3F5FA6224}" sibTransId="{E9AF1314-8419-4E7B-A4B3-57440E0996DD}"/>
    <dgm:cxn modelId="{9542A960-5A1E-4035-8161-EDCF884A313A}" type="presParOf" srcId="{EC420AAB-F845-4869-81BB-A4D54CF88870}" destId="{CFD30856-A21C-4B1B-8258-08C95FEC4FB6}" srcOrd="0" destOrd="0" presId="urn:microsoft.com/office/officeart/2008/layout/LinedList"/>
    <dgm:cxn modelId="{60E4D183-74C1-4943-86DB-7F5459ADB8F3}" type="presParOf" srcId="{EC420AAB-F845-4869-81BB-A4D54CF88870}" destId="{92AC60AF-DA4F-45FB-BDBF-2CE7A2BA17A5}" srcOrd="1" destOrd="0" presId="urn:microsoft.com/office/officeart/2008/layout/LinedList"/>
    <dgm:cxn modelId="{FE651311-EED7-43C0-8174-71A733D73427}" type="presParOf" srcId="{92AC60AF-DA4F-45FB-BDBF-2CE7A2BA17A5}" destId="{D660FDBF-389A-4522-A888-7E6B5F70C53A}" srcOrd="0" destOrd="0" presId="urn:microsoft.com/office/officeart/2008/layout/LinedList"/>
    <dgm:cxn modelId="{A606922E-DAE2-46D4-AF6F-3FA8FF9624A3}" type="presParOf" srcId="{92AC60AF-DA4F-45FB-BDBF-2CE7A2BA17A5}" destId="{BD20EFB4-8F00-4582-BAC3-0DDBCA55BBF9}" srcOrd="1" destOrd="0" presId="urn:microsoft.com/office/officeart/2008/layout/LinedList"/>
    <dgm:cxn modelId="{BD74A921-7F20-4F4D-A29B-D756B51ECD48}" type="presParOf" srcId="{EC420AAB-F845-4869-81BB-A4D54CF88870}" destId="{FF5F5DD2-14F8-4228-AFAE-B67715C6BCF8}" srcOrd="2" destOrd="0" presId="urn:microsoft.com/office/officeart/2008/layout/LinedList"/>
    <dgm:cxn modelId="{7DE32F6D-ED92-4B73-9AE7-A13C025F5E05}" type="presParOf" srcId="{EC420AAB-F845-4869-81BB-A4D54CF88870}" destId="{2A812ADD-ED26-4F9B-881E-B19A9CD2D956}" srcOrd="3" destOrd="0" presId="urn:microsoft.com/office/officeart/2008/layout/LinedList"/>
    <dgm:cxn modelId="{9FD19E43-12B0-4FFF-A486-01823C3BAB87}" type="presParOf" srcId="{2A812ADD-ED26-4F9B-881E-B19A9CD2D956}" destId="{B8FA0B52-1E93-42E0-8364-673C2592A37D}" srcOrd="0" destOrd="0" presId="urn:microsoft.com/office/officeart/2008/layout/LinedList"/>
    <dgm:cxn modelId="{680C5E7E-E51E-4FC6-BDEE-78EE2B62FC20}" type="presParOf" srcId="{2A812ADD-ED26-4F9B-881E-B19A9CD2D956}" destId="{44238352-3AA3-4318-8E22-9B442943C67B}" srcOrd="1" destOrd="0" presId="urn:microsoft.com/office/officeart/2008/layout/LinedList"/>
    <dgm:cxn modelId="{C23AB8D2-DFE8-4193-A440-DF173ACF3B09}" type="presParOf" srcId="{EC420AAB-F845-4869-81BB-A4D54CF88870}" destId="{E3250D20-2D32-4E3A-B035-B981E12004BA}" srcOrd="4" destOrd="0" presId="urn:microsoft.com/office/officeart/2008/layout/LinedList"/>
    <dgm:cxn modelId="{2A3955DA-80AE-4A59-9B17-37BB882F7DD5}" type="presParOf" srcId="{EC420AAB-F845-4869-81BB-A4D54CF88870}" destId="{E6E23C32-3F3D-4DBF-8FE4-49253F833B77}" srcOrd="5" destOrd="0" presId="urn:microsoft.com/office/officeart/2008/layout/LinedList"/>
    <dgm:cxn modelId="{4A8C8E7D-CEF8-4F64-8FF2-61C765ACB7D3}" type="presParOf" srcId="{E6E23C32-3F3D-4DBF-8FE4-49253F833B77}" destId="{E9ED4859-516D-492E-AAC2-CAF903C652BC}" srcOrd="0" destOrd="0" presId="urn:microsoft.com/office/officeart/2008/layout/LinedList"/>
    <dgm:cxn modelId="{F55D1E08-5123-404B-A1D3-AEA6E1C5C268}" type="presParOf" srcId="{E6E23C32-3F3D-4DBF-8FE4-49253F833B77}" destId="{4A2615A5-F149-46A5-BD48-BD7870369072}" srcOrd="1" destOrd="0" presId="urn:microsoft.com/office/officeart/2008/layout/LinedList"/>
    <dgm:cxn modelId="{8F631BF8-8309-4039-8193-45A47786CA5F}" type="presParOf" srcId="{EC420AAB-F845-4869-81BB-A4D54CF88870}" destId="{9A20D505-2F87-4C7C-8F5A-32FB149D0A5B}" srcOrd="6" destOrd="0" presId="urn:microsoft.com/office/officeart/2008/layout/LinedList"/>
    <dgm:cxn modelId="{3C7D6FFC-D81D-4120-946C-02C1AC634070}" type="presParOf" srcId="{EC420AAB-F845-4869-81BB-A4D54CF88870}" destId="{6B7BEC3A-4A0C-4C88-886C-9458EDC7F89F}" srcOrd="7" destOrd="0" presId="urn:microsoft.com/office/officeart/2008/layout/LinedList"/>
    <dgm:cxn modelId="{BFA61F76-F437-4BAC-B933-E3B9C87A148D}" type="presParOf" srcId="{6B7BEC3A-4A0C-4C88-886C-9458EDC7F89F}" destId="{64AD4F85-5B69-4CDE-8D20-89BF9B7C2051}" srcOrd="0" destOrd="0" presId="urn:microsoft.com/office/officeart/2008/layout/LinedList"/>
    <dgm:cxn modelId="{F1FEDB95-B2E2-481E-A0CA-27A9EA64AD5C}" type="presParOf" srcId="{6B7BEC3A-4A0C-4C88-886C-9458EDC7F89F}" destId="{48FBB2C3-BC66-4FDA-A511-5605F7B6266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8DEC48-8303-43C1-A4EA-0BA466C5B5B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10800B-2E90-433C-BA8B-BD1DAE96429A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ärtyisyytenä</a:t>
          </a:r>
          <a:endParaRPr lang="en-US" dirty="0">
            <a:latin typeface="Aptos" panose="020B0004020202020204" pitchFamily="34" charset="0"/>
          </a:endParaRPr>
        </a:p>
      </dgm:t>
    </dgm:pt>
    <dgm:pt modelId="{3F8DF78F-2C44-492E-BDCC-3D33AECFE3EE}" type="parTrans" cxnId="{28EC0092-5CC4-4A71-B544-AAE6DE98340E}">
      <dgm:prSet/>
      <dgm:spPr/>
      <dgm:t>
        <a:bodyPr/>
        <a:lstStyle/>
        <a:p>
          <a:endParaRPr lang="en-US"/>
        </a:p>
      </dgm:t>
    </dgm:pt>
    <dgm:pt modelId="{651E22A3-572E-4624-B6BA-EAF9B3D27163}" type="sibTrans" cxnId="{28EC0092-5CC4-4A71-B544-AAE6DE98340E}">
      <dgm:prSet/>
      <dgm:spPr/>
      <dgm:t>
        <a:bodyPr/>
        <a:lstStyle/>
        <a:p>
          <a:endParaRPr lang="en-US"/>
        </a:p>
      </dgm:t>
    </dgm:pt>
    <dgm:pt modelId="{AB144646-EBD6-4A38-B439-362A1E74EFBE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levottomuutena</a:t>
          </a:r>
          <a:endParaRPr lang="en-US" dirty="0">
            <a:latin typeface="Aptos" panose="020B0004020202020204" pitchFamily="34" charset="0"/>
          </a:endParaRPr>
        </a:p>
      </dgm:t>
    </dgm:pt>
    <dgm:pt modelId="{E41F6863-3A01-4D8E-9C1E-9BF05B3E7DD0}" type="parTrans" cxnId="{1E689566-57AF-4FBA-A80F-96BFFB5B9F45}">
      <dgm:prSet/>
      <dgm:spPr/>
      <dgm:t>
        <a:bodyPr/>
        <a:lstStyle/>
        <a:p>
          <a:endParaRPr lang="en-US"/>
        </a:p>
      </dgm:t>
    </dgm:pt>
    <dgm:pt modelId="{816D3AC8-1553-44F7-8E5A-7F8BF89D1012}" type="sibTrans" cxnId="{1E689566-57AF-4FBA-A80F-96BFFB5B9F45}">
      <dgm:prSet/>
      <dgm:spPr/>
      <dgm:t>
        <a:bodyPr/>
        <a:lstStyle/>
        <a:p>
          <a:endParaRPr lang="en-US"/>
        </a:p>
      </dgm:t>
    </dgm:pt>
    <dgm:pt modelId="{706EBE01-B193-40C8-AD5E-0D9C86BCC58C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välinpitämättömyytenä</a:t>
          </a:r>
          <a:endParaRPr lang="en-US" dirty="0">
            <a:latin typeface="Aptos" panose="020B0004020202020204" pitchFamily="34" charset="0"/>
          </a:endParaRPr>
        </a:p>
      </dgm:t>
    </dgm:pt>
    <dgm:pt modelId="{5B474BE4-D36B-419E-A88E-09F3F5FA6224}" type="parTrans" cxnId="{ECA3CBDF-ECCA-4863-84F9-028FA998E852}">
      <dgm:prSet/>
      <dgm:spPr/>
      <dgm:t>
        <a:bodyPr/>
        <a:lstStyle/>
        <a:p>
          <a:endParaRPr lang="en-US"/>
        </a:p>
      </dgm:t>
    </dgm:pt>
    <dgm:pt modelId="{E9AF1314-8419-4E7B-A4B3-57440E0996DD}" type="sibTrans" cxnId="{ECA3CBDF-ECCA-4863-84F9-028FA998E852}">
      <dgm:prSet/>
      <dgm:spPr/>
      <dgm:t>
        <a:bodyPr/>
        <a:lstStyle/>
        <a:p>
          <a:endParaRPr lang="en-US"/>
        </a:p>
      </dgm:t>
    </dgm:pt>
    <dgm:pt modelId="{8614968D-3239-4BFC-9AB2-1E5F44FFB37C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tai vaikka pakkoliikkeinä ja ääntelynä</a:t>
          </a:r>
          <a:endParaRPr lang="en-US" dirty="0">
            <a:latin typeface="Aptos" panose="020B0004020202020204" pitchFamily="34" charset="0"/>
          </a:endParaRPr>
        </a:p>
      </dgm:t>
    </dgm:pt>
    <dgm:pt modelId="{C2D03505-261B-4638-A5D6-7F899B6E42A9}" type="parTrans" cxnId="{FDB5AA5E-9409-4759-B1FE-3BF0F3FDDE6E}">
      <dgm:prSet/>
      <dgm:spPr/>
      <dgm:t>
        <a:bodyPr/>
        <a:lstStyle/>
        <a:p>
          <a:endParaRPr lang="en-US"/>
        </a:p>
      </dgm:t>
    </dgm:pt>
    <dgm:pt modelId="{DB018C4C-BDF5-477B-AC83-7E0F4248F446}" type="sibTrans" cxnId="{FDB5AA5E-9409-4759-B1FE-3BF0F3FDDE6E}">
      <dgm:prSet/>
      <dgm:spPr/>
      <dgm:t>
        <a:bodyPr/>
        <a:lstStyle/>
        <a:p>
          <a:endParaRPr lang="en-US"/>
        </a:p>
      </dgm:t>
    </dgm:pt>
    <dgm:pt modelId="{163CA869-77C5-4963-AFA0-1B0BB7A3814A}" type="pres">
      <dgm:prSet presAssocID="{3E8DEC48-8303-43C1-A4EA-0BA466C5B5BB}" presName="linear" presStyleCnt="0">
        <dgm:presLayoutVars>
          <dgm:animLvl val="lvl"/>
          <dgm:resizeHandles val="exact"/>
        </dgm:presLayoutVars>
      </dgm:prSet>
      <dgm:spPr/>
    </dgm:pt>
    <dgm:pt modelId="{AE7C8CC0-5B17-438A-88AF-2623CC0C4600}" type="pres">
      <dgm:prSet presAssocID="{4110800B-2E90-433C-BA8B-BD1DAE96429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BE94BC4-C6A7-4CDE-A220-3374C177559A}" type="pres">
      <dgm:prSet presAssocID="{651E22A3-572E-4624-B6BA-EAF9B3D27163}" presName="spacer" presStyleCnt="0"/>
      <dgm:spPr/>
    </dgm:pt>
    <dgm:pt modelId="{721B0C73-AEB8-454A-B0B6-03A93D8ADE37}" type="pres">
      <dgm:prSet presAssocID="{AB144646-EBD6-4A38-B439-362A1E74EFBE}" presName="parentText" presStyleLbl="node1" presStyleIdx="1" presStyleCnt="4" custLinFactNeighborX="-30227" custLinFactNeighborY="33885">
        <dgm:presLayoutVars>
          <dgm:chMax val="0"/>
          <dgm:bulletEnabled val="1"/>
        </dgm:presLayoutVars>
      </dgm:prSet>
      <dgm:spPr/>
    </dgm:pt>
    <dgm:pt modelId="{80C13F5F-CCE6-4EE2-8DA7-861AD7BE46E9}" type="pres">
      <dgm:prSet presAssocID="{816D3AC8-1553-44F7-8E5A-7F8BF89D1012}" presName="spacer" presStyleCnt="0"/>
      <dgm:spPr/>
    </dgm:pt>
    <dgm:pt modelId="{3C934DD1-512D-4E0A-BDA3-A3A4D0ED6E93}" type="pres">
      <dgm:prSet presAssocID="{706EBE01-B193-40C8-AD5E-0D9C86BCC58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01FA802-C9D2-4BBF-99C8-829FFD21DC02}" type="pres">
      <dgm:prSet presAssocID="{E9AF1314-8419-4E7B-A4B3-57440E0996DD}" presName="spacer" presStyleCnt="0"/>
      <dgm:spPr/>
    </dgm:pt>
    <dgm:pt modelId="{DA679CBE-3BD0-4822-AA63-3D00078BFF88}" type="pres">
      <dgm:prSet presAssocID="{8614968D-3239-4BFC-9AB2-1E5F44FFB37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DB5AA5E-9409-4759-B1FE-3BF0F3FDDE6E}" srcId="{3E8DEC48-8303-43C1-A4EA-0BA466C5B5BB}" destId="{8614968D-3239-4BFC-9AB2-1E5F44FFB37C}" srcOrd="3" destOrd="0" parTransId="{C2D03505-261B-4638-A5D6-7F899B6E42A9}" sibTransId="{DB018C4C-BDF5-477B-AC83-7E0F4248F446}"/>
    <dgm:cxn modelId="{1E689566-57AF-4FBA-A80F-96BFFB5B9F45}" srcId="{3E8DEC48-8303-43C1-A4EA-0BA466C5B5BB}" destId="{AB144646-EBD6-4A38-B439-362A1E74EFBE}" srcOrd="1" destOrd="0" parTransId="{E41F6863-3A01-4D8E-9C1E-9BF05B3E7DD0}" sibTransId="{816D3AC8-1553-44F7-8E5A-7F8BF89D1012}"/>
    <dgm:cxn modelId="{C2B6BE6B-9F63-4548-B67E-E9FFEF741BFC}" type="presOf" srcId="{4110800B-2E90-433C-BA8B-BD1DAE96429A}" destId="{AE7C8CC0-5B17-438A-88AF-2623CC0C4600}" srcOrd="0" destOrd="0" presId="urn:microsoft.com/office/officeart/2005/8/layout/vList2"/>
    <dgm:cxn modelId="{DE91106F-155C-4D4B-B216-7CEB47BAF84C}" type="presOf" srcId="{3E8DEC48-8303-43C1-A4EA-0BA466C5B5BB}" destId="{163CA869-77C5-4963-AFA0-1B0BB7A3814A}" srcOrd="0" destOrd="0" presId="urn:microsoft.com/office/officeart/2005/8/layout/vList2"/>
    <dgm:cxn modelId="{28EC0092-5CC4-4A71-B544-AAE6DE98340E}" srcId="{3E8DEC48-8303-43C1-A4EA-0BA466C5B5BB}" destId="{4110800B-2E90-433C-BA8B-BD1DAE96429A}" srcOrd="0" destOrd="0" parTransId="{3F8DF78F-2C44-492E-BDCC-3D33AECFE3EE}" sibTransId="{651E22A3-572E-4624-B6BA-EAF9B3D27163}"/>
    <dgm:cxn modelId="{43960096-B08E-4E16-87AB-7A4733CD088E}" type="presOf" srcId="{706EBE01-B193-40C8-AD5E-0D9C86BCC58C}" destId="{3C934DD1-512D-4E0A-BDA3-A3A4D0ED6E93}" srcOrd="0" destOrd="0" presId="urn:microsoft.com/office/officeart/2005/8/layout/vList2"/>
    <dgm:cxn modelId="{BF7ABEBD-3C3E-427F-B1C1-91FF1AA60B7E}" type="presOf" srcId="{AB144646-EBD6-4A38-B439-362A1E74EFBE}" destId="{721B0C73-AEB8-454A-B0B6-03A93D8ADE37}" srcOrd="0" destOrd="0" presId="urn:microsoft.com/office/officeart/2005/8/layout/vList2"/>
    <dgm:cxn modelId="{ECA3CBDF-ECCA-4863-84F9-028FA998E852}" srcId="{3E8DEC48-8303-43C1-A4EA-0BA466C5B5BB}" destId="{706EBE01-B193-40C8-AD5E-0D9C86BCC58C}" srcOrd="2" destOrd="0" parTransId="{5B474BE4-D36B-419E-A88E-09F3F5FA6224}" sibTransId="{E9AF1314-8419-4E7B-A4B3-57440E0996DD}"/>
    <dgm:cxn modelId="{C86097F9-A805-49E3-971F-5EA982D185F5}" type="presOf" srcId="{8614968D-3239-4BFC-9AB2-1E5F44FFB37C}" destId="{DA679CBE-3BD0-4822-AA63-3D00078BFF88}" srcOrd="0" destOrd="0" presId="urn:microsoft.com/office/officeart/2005/8/layout/vList2"/>
    <dgm:cxn modelId="{CFEA437A-BD26-469E-928E-78FCEC5AB553}" type="presParOf" srcId="{163CA869-77C5-4963-AFA0-1B0BB7A3814A}" destId="{AE7C8CC0-5B17-438A-88AF-2623CC0C4600}" srcOrd="0" destOrd="0" presId="urn:microsoft.com/office/officeart/2005/8/layout/vList2"/>
    <dgm:cxn modelId="{3F7007BE-B08A-4275-997D-8DAFB2E245AF}" type="presParOf" srcId="{163CA869-77C5-4963-AFA0-1B0BB7A3814A}" destId="{6BE94BC4-C6A7-4CDE-A220-3374C177559A}" srcOrd="1" destOrd="0" presId="urn:microsoft.com/office/officeart/2005/8/layout/vList2"/>
    <dgm:cxn modelId="{3A468563-63C5-4E50-8442-32718A45FE64}" type="presParOf" srcId="{163CA869-77C5-4963-AFA0-1B0BB7A3814A}" destId="{721B0C73-AEB8-454A-B0B6-03A93D8ADE37}" srcOrd="2" destOrd="0" presId="urn:microsoft.com/office/officeart/2005/8/layout/vList2"/>
    <dgm:cxn modelId="{D882B49C-12D2-4429-8552-A96A549CCB31}" type="presParOf" srcId="{163CA869-77C5-4963-AFA0-1B0BB7A3814A}" destId="{80C13F5F-CCE6-4EE2-8DA7-861AD7BE46E9}" srcOrd="3" destOrd="0" presId="urn:microsoft.com/office/officeart/2005/8/layout/vList2"/>
    <dgm:cxn modelId="{27E9ADAF-6A8C-4308-89F8-C38363EBDD0B}" type="presParOf" srcId="{163CA869-77C5-4963-AFA0-1B0BB7A3814A}" destId="{3C934DD1-512D-4E0A-BDA3-A3A4D0ED6E93}" srcOrd="4" destOrd="0" presId="urn:microsoft.com/office/officeart/2005/8/layout/vList2"/>
    <dgm:cxn modelId="{3BEC9E9A-4AD0-4A6E-8A66-BD7A5D40A4AD}" type="presParOf" srcId="{163CA869-77C5-4963-AFA0-1B0BB7A3814A}" destId="{401FA802-C9D2-4BBF-99C8-829FFD21DC02}" srcOrd="5" destOrd="0" presId="urn:microsoft.com/office/officeart/2005/8/layout/vList2"/>
    <dgm:cxn modelId="{F8AA8906-5B4C-498B-A7AA-9512DA810904}" type="presParOf" srcId="{163CA869-77C5-4963-AFA0-1B0BB7A3814A}" destId="{DA679CBE-3BD0-4822-AA63-3D00078BFF8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E13264-CFC1-4D35-9E85-B64A7A4F02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56DE9E-D45A-44B6-8946-FE08A2D7C61B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Keskeiset asiat kuvina kaikkien nähtävillä.</a:t>
          </a:r>
          <a:endParaRPr lang="en-US" dirty="0">
            <a:latin typeface="Aptos" panose="020B0004020202020204" pitchFamily="34" charset="0"/>
          </a:endParaRPr>
        </a:p>
      </dgm:t>
    </dgm:pt>
    <dgm:pt modelId="{9BEA82CF-38E0-4FF7-B0E5-1B84560B085E}" type="parTrans" cxnId="{D671C679-7022-4985-A9F0-CF9123BF8837}">
      <dgm:prSet/>
      <dgm:spPr/>
      <dgm:t>
        <a:bodyPr/>
        <a:lstStyle/>
        <a:p>
          <a:endParaRPr lang="en-US"/>
        </a:p>
      </dgm:t>
    </dgm:pt>
    <dgm:pt modelId="{828D0B50-3DE3-43B7-B0AB-AEF4F96BFE09}" type="sibTrans" cxnId="{D671C679-7022-4985-A9F0-CF9123BF8837}">
      <dgm:prSet/>
      <dgm:spPr/>
      <dgm:t>
        <a:bodyPr/>
        <a:lstStyle/>
        <a:p>
          <a:endParaRPr lang="en-US"/>
        </a:p>
      </dgm:t>
    </dgm:pt>
    <dgm:pt modelId="{510AAC11-5EF5-489A-8A2E-A54EAFBCD259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Kuvat osa asiakaspalvelun kuvamateriaalia,</a:t>
          </a:r>
          <a:endParaRPr lang="en-US" dirty="0">
            <a:latin typeface="Aptos" panose="020B0004020202020204" pitchFamily="34" charset="0"/>
          </a:endParaRPr>
        </a:p>
      </dgm:t>
    </dgm:pt>
    <dgm:pt modelId="{BE6EFADF-4846-455A-BED5-FC9188BCBB07}" type="parTrans" cxnId="{1CF04575-03E8-4056-BE4B-676745A23E2E}">
      <dgm:prSet/>
      <dgm:spPr/>
      <dgm:t>
        <a:bodyPr/>
        <a:lstStyle/>
        <a:p>
          <a:endParaRPr lang="en-US"/>
        </a:p>
      </dgm:t>
    </dgm:pt>
    <dgm:pt modelId="{1440FCA2-9A91-4F54-966B-F258D46A0D11}" type="sibTrans" cxnId="{1CF04575-03E8-4056-BE4B-676745A23E2E}">
      <dgm:prSet/>
      <dgm:spPr/>
      <dgm:t>
        <a:bodyPr/>
        <a:lstStyle/>
        <a:p>
          <a:endParaRPr lang="en-US"/>
        </a:p>
      </dgm:t>
    </dgm:pt>
    <dgm:pt modelId="{75A826C4-790B-499B-91C5-E1DBC6EBA0C6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kuvat ovat luonteva osa viestintää kaikkia varten, ei alle viivaa asiakkaista, jotka tarvitsevat niitä erityisesti.</a:t>
          </a:r>
          <a:endParaRPr lang="en-US" dirty="0">
            <a:latin typeface="Aptos" panose="020B0004020202020204" pitchFamily="34" charset="0"/>
          </a:endParaRPr>
        </a:p>
      </dgm:t>
    </dgm:pt>
    <dgm:pt modelId="{D408DABA-0875-40F7-A375-1C6098C5276A}" type="parTrans" cxnId="{81FE1F69-5C6B-4A4D-987E-8F83CEC17840}">
      <dgm:prSet/>
      <dgm:spPr/>
      <dgm:t>
        <a:bodyPr/>
        <a:lstStyle/>
        <a:p>
          <a:endParaRPr lang="en-US"/>
        </a:p>
      </dgm:t>
    </dgm:pt>
    <dgm:pt modelId="{72D16DCA-8D6F-454D-964D-DD273E1288BF}" type="sibTrans" cxnId="{81FE1F69-5C6B-4A4D-987E-8F83CEC17840}">
      <dgm:prSet/>
      <dgm:spPr/>
      <dgm:t>
        <a:bodyPr/>
        <a:lstStyle/>
        <a:p>
          <a:endParaRPr lang="en-US"/>
        </a:p>
      </dgm:t>
    </dgm:pt>
    <dgm:pt modelId="{22518A80-7F8F-4F8D-AC56-E56CEFB2BF47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niitä tulee käytettyä, voi kokeilla erilaisiin tilanteisiin eri ikäisten ja erilaisten ihmisten kanssa.</a:t>
          </a:r>
          <a:endParaRPr lang="en-US" dirty="0">
            <a:latin typeface="Aptos" panose="020B0004020202020204" pitchFamily="34" charset="0"/>
          </a:endParaRPr>
        </a:p>
      </dgm:t>
    </dgm:pt>
    <dgm:pt modelId="{55AA16D6-EC21-4999-A5EC-62966D8E8E78}" type="parTrans" cxnId="{2B8CD65B-CC7B-4986-A91D-C7C287F43CD8}">
      <dgm:prSet/>
      <dgm:spPr/>
      <dgm:t>
        <a:bodyPr/>
        <a:lstStyle/>
        <a:p>
          <a:endParaRPr lang="en-US"/>
        </a:p>
      </dgm:t>
    </dgm:pt>
    <dgm:pt modelId="{B315B6B9-9A05-4681-8BEC-891E4023B10A}" type="sibTrans" cxnId="{2B8CD65B-CC7B-4986-A91D-C7C287F43CD8}">
      <dgm:prSet/>
      <dgm:spPr/>
      <dgm:t>
        <a:bodyPr/>
        <a:lstStyle/>
        <a:p>
          <a:endParaRPr lang="en-US"/>
        </a:p>
      </dgm:t>
    </dgm:pt>
    <dgm:pt modelId="{E659D49E-6200-4F76-8FFA-CF031781E3E3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kommunikointi helpottuu itsestään.</a:t>
          </a:r>
          <a:endParaRPr lang="en-US" dirty="0">
            <a:latin typeface="Aptos" panose="020B0004020202020204" pitchFamily="34" charset="0"/>
          </a:endParaRPr>
        </a:p>
      </dgm:t>
    </dgm:pt>
    <dgm:pt modelId="{00BA4166-7483-4A14-8B6B-8146E7CC88A7}" type="parTrans" cxnId="{21802126-48FA-4FF4-8089-607249B44409}">
      <dgm:prSet/>
      <dgm:spPr/>
      <dgm:t>
        <a:bodyPr/>
        <a:lstStyle/>
        <a:p>
          <a:endParaRPr lang="en-US"/>
        </a:p>
      </dgm:t>
    </dgm:pt>
    <dgm:pt modelId="{EBB2DE25-EC75-4FFD-864C-7A35F5203AA0}" type="sibTrans" cxnId="{21802126-48FA-4FF4-8089-607249B44409}">
      <dgm:prSet/>
      <dgm:spPr/>
      <dgm:t>
        <a:bodyPr/>
        <a:lstStyle/>
        <a:p>
          <a:endParaRPr lang="en-US"/>
        </a:p>
      </dgm:t>
    </dgm:pt>
    <dgm:pt modelId="{C87E138B-7A22-43AF-B9F0-1C63F74732DF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luo turvaa niitä tarvitseville, koska tarjolla on puhekielelle vaihtoehtoisen tapa kommunikoida. </a:t>
          </a:r>
          <a:endParaRPr lang="en-US" dirty="0">
            <a:latin typeface="Aptos" panose="020B0004020202020204" pitchFamily="34" charset="0"/>
          </a:endParaRPr>
        </a:p>
      </dgm:t>
    </dgm:pt>
    <dgm:pt modelId="{652BBCE7-F6EA-4CBD-88D2-D7076C46A252}" type="parTrans" cxnId="{480DFB75-6BF1-49F0-9D97-730A780EBC0B}">
      <dgm:prSet/>
      <dgm:spPr/>
      <dgm:t>
        <a:bodyPr/>
        <a:lstStyle/>
        <a:p>
          <a:endParaRPr lang="en-US"/>
        </a:p>
      </dgm:t>
    </dgm:pt>
    <dgm:pt modelId="{2D6AAD77-C977-4660-A328-014E5AB8B32F}" type="sibTrans" cxnId="{480DFB75-6BF1-49F0-9D97-730A780EBC0B}">
      <dgm:prSet/>
      <dgm:spPr/>
      <dgm:t>
        <a:bodyPr/>
        <a:lstStyle/>
        <a:p>
          <a:endParaRPr lang="en-US"/>
        </a:p>
      </dgm:t>
    </dgm:pt>
    <dgm:pt modelId="{615A87C9-0B73-4807-A143-4600E40153CB}" type="pres">
      <dgm:prSet presAssocID="{7BE13264-CFC1-4D35-9E85-B64A7A4F029E}" presName="linear" presStyleCnt="0">
        <dgm:presLayoutVars>
          <dgm:animLvl val="lvl"/>
          <dgm:resizeHandles val="exact"/>
        </dgm:presLayoutVars>
      </dgm:prSet>
      <dgm:spPr/>
    </dgm:pt>
    <dgm:pt modelId="{59D986F1-2506-4CFF-A20B-71837866CA06}" type="pres">
      <dgm:prSet presAssocID="{9C56DE9E-D45A-44B6-8946-FE08A2D7C61B}" presName="parentText" presStyleLbl="node1" presStyleIdx="0" presStyleCnt="2" custLinFactNeighborX="-16259" custLinFactNeighborY="-81336">
        <dgm:presLayoutVars>
          <dgm:chMax val="0"/>
          <dgm:bulletEnabled val="1"/>
        </dgm:presLayoutVars>
      </dgm:prSet>
      <dgm:spPr/>
    </dgm:pt>
    <dgm:pt modelId="{C54740A8-A0EE-4CE6-BC96-596FDE4FD1CF}" type="pres">
      <dgm:prSet presAssocID="{828D0B50-3DE3-43B7-B0AB-AEF4F96BFE09}" presName="spacer" presStyleCnt="0"/>
      <dgm:spPr/>
    </dgm:pt>
    <dgm:pt modelId="{190597F9-AB32-4790-AD28-2A7A5B4B828F}" type="pres">
      <dgm:prSet presAssocID="{510AAC11-5EF5-489A-8A2E-A54EAFBCD25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945C43C-6131-4E9F-A027-2BAABDA6CD9F}" type="pres">
      <dgm:prSet presAssocID="{510AAC11-5EF5-489A-8A2E-A54EAFBCD259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258DA05-E941-422A-9112-490DEDE895BC}" type="presOf" srcId="{510AAC11-5EF5-489A-8A2E-A54EAFBCD259}" destId="{190597F9-AB32-4790-AD28-2A7A5B4B828F}" srcOrd="0" destOrd="0" presId="urn:microsoft.com/office/officeart/2005/8/layout/vList2"/>
    <dgm:cxn modelId="{3B3F141B-7111-4D19-A8FE-6B2907281441}" type="presOf" srcId="{75A826C4-790B-499B-91C5-E1DBC6EBA0C6}" destId="{B945C43C-6131-4E9F-A027-2BAABDA6CD9F}" srcOrd="0" destOrd="0" presId="urn:microsoft.com/office/officeart/2005/8/layout/vList2"/>
    <dgm:cxn modelId="{21802126-48FA-4FF4-8089-607249B44409}" srcId="{510AAC11-5EF5-489A-8A2E-A54EAFBCD259}" destId="{E659D49E-6200-4F76-8FFA-CF031781E3E3}" srcOrd="2" destOrd="0" parTransId="{00BA4166-7483-4A14-8B6B-8146E7CC88A7}" sibTransId="{EBB2DE25-EC75-4FFD-864C-7A35F5203AA0}"/>
    <dgm:cxn modelId="{2B8CD65B-CC7B-4986-A91D-C7C287F43CD8}" srcId="{510AAC11-5EF5-489A-8A2E-A54EAFBCD259}" destId="{22518A80-7F8F-4F8D-AC56-E56CEFB2BF47}" srcOrd="1" destOrd="0" parTransId="{55AA16D6-EC21-4999-A5EC-62966D8E8E78}" sibTransId="{B315B6B9-9A05-4681-8BEC-891E4023B10A}"/>
    <dgm:cxn modelId="{81FE1F69-5C6B-4A4D-987E-8F83CEC17840}" srcId="{510AAC11-5EF5-489A-8A2E-A54EAFBCD259}" destId="{75A826C4-790B-499B-91C5-E1DBC6EBA0C6}" srcOrd="0" destOrd="0" parTransId="{D408DABA-0875-40F7-A375-1C6098C5276A}" sibTransId="{72D16DCA-8D6F-454D-964D-DD273E1288BF}"/>
    <dgm:cxn modelId="{1DBCCD6B-A1AE-4B07-9488-D7C686650FB4}" type="presOf" srcId="{C87E138B-7A22-43AF-B9F0-1C63F74732DF}" destId="{B945C43C-6131-4E9F-A027-2BAABDA6CD9F}" srcOrd="0" destOrd="3" presId="urn:microsoft.com/office/officeart/2005/8/layout/vList2"/>
    <dgm:cxn modelId="{F715C64D-C4C9-4ACF-9A60-359B21EDF887}" type="presOf" srcId="{7BE13264-CFC1-4D35-9E85-B64A7A4F029E}" destId="{615A87C9-0B73-4807-A143-4600E40153CB}" srcOrd="0" destOrd="0" presId="urn:microsoft.com/office/officeart/2005/8/layout/vList2"/>
    <dgm:cxn modelId="{1CF04575-03E8-4056-BE4B-676745A23E2E}" srcId="{7BE13264-CFC1-4D35-9E85-B64A7A4F029E}" destId="{510AAC11-5EF5-489A-8A2E-A54EAFBCD259}" srcOrd="1" destOrd="0" parTransId="{BE6EFADF-4846-455A-BED5-FC9188BCBB07}" sibTransId="{1440FCA2-9A91-4F54-966B-F258D46A0D11}"/>
    <dgm:cxn modelId="{480DFB75-6BF1-49F0-9D97-730A780EBC0B}" srcId="{510AAC11-5EF5-489A-8A2E-A54EAFBCD259}" destId="{C87E138B-7A22-43AF-B9F0-1C63F74732DF}" srcOrd="3" destOrd="0" parTransId="{652BBCE7-F6EA-4CBD-88D2-D7076C46A252}" sibTransId="{2D6AAD77-C977-4660-A328-014E5AB8B32F}"/>
    <dgm:cxn modelId="{D671C679-7022-4985-A9F0-CF9123BF8837}" srcId="{7BE13264-CFC1-4D35-9E85-B64A7A4F029E}" destId="{9C56DE9E-D45A-44B6-8946-FE08A2D7C61B}" srcOrd="0" destOrd="0" parTransId="{9BEA82CF-38E0-4FF7-B0E5-1B84560B085E}" sibTransId="{828D0B50-3DE3-43B7-B0AB-AEF4F96BFE09}"/>
    <dgm:cxn modelId="{11DCD881-BAB5-4A24-9C25-E59E5A697586}" type="presOf" srcId="{9C56DE9E-D45A-44B6-8946-FE08A2D7C61B}" destId="{59D986F1-2506-4CFF-A20B-71837866CA06}" srcOrd="0" destOrd="0" presId="urn:microsoft.com/office/officeart/2005/8/layout/vList2"/>
    <dgm:cxn modelId="{2861A0AE-D64D-43B0-AB8D-0D72E293A865}" type="presOf" srcId="{E659D49E-6200-4F76-8FFA-CF031781E3E3}" destId="{B945C43C-6131-4E9F-A027-2BAABDA6CD9F}" srcOrd="0" destOrd="2" presId="urn:microsoft.com/office/officeart/2005/8/layout/vList2"/>
    <dgm:cxn modelId="{640A28FD-C0B7-4CE2-9292-453A5E642A09}" type="presOf" srcId="{22518A80-7F8F-4F8D-AC56-E56CEFB2BF47}" destId="{B945C43C-6131-4E9F-A027-2BAABDA6CD9F}" srcOrd="0" destOrd="1" presId="urn:microsoft.com/office/officeart/2005/8/layout/vList2"/>
    <dgm:cxn modelId="{586B380E-49EF-4FC4-8ABD-58A8FCEE27AD}" type="presParOf" srcId="{615A87C9-0B73-4807-A143-4600E40153CB}" destId="{59D986F1-2506-4CFF-A20B-71837866CA06}" srcOrd="0" destOrd="0" presId="urn:microsoft.com/office/officeart/2005/8/layout/vList2"/>
    <dgm:cxn modelId="{FA10F43F-FAB6-433B-8427-FF35BF886ABB}" type="presParOf" srcId="{615A87C9-0B73-4807-A143-4600E40153CB}" destId="{C54740A8-A0EE-4CE6-BC96-596FDE4FD1CF}" srcOrd="1" destOrd="0" presId="urn:microsoft.com/office/officeart/2005/8/layout/vList2"/>
    <dgm:cxn modelId="{5C99D966-FBB8-492E-BCE4-9CA7B6066CB8}" type="presParOf" srcId="{615A87C9-0B73-4807-A143-4600E40153CB}" destId="{190597F9-AB32-4790-AD28-2A7A5B4B828F}" srcOrd="2" destOrd="0" presId="urn:microsoft.com/office/officeart/2005/8/layout/vList2"/>
    <dgm:cxn modelId="{1F56A2F0-4689-4295-9535-1762F1EB2124}" type="presParOf" srcId="{615A87C9-0B73-4807-A143-4600E40153CB}" destId="{B945C43C-6131-4E9F-A027-2BAABDA6CD9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D0BC4FB-CB98-4ED1-9501-9F30E67249E0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C845F81-1DDD-4D86-985B-1DA1934122BE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Tehtävä 1: </a:t>
          </a:r>
        </a:p>
        <a:p>
          <a:r>
            <a:rPr lang="fi-FI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Etsi Papunetin Kuvapankki </a:t>
          </a:r>
        </a:p>
        <a:p>
          <a:pPr>
            <a:buNone/>
          </a:pPr>
          <a:r>
            <a:rPr lang="fi-FI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ja tutustu materiaaliin, jota löytyy sanalla ”kirjasto”. </a:t>
          </a:r>
          <a:endParaRPr lang="en-US" dirty="0">
            <a:latin typeface="Aptos" panose="020B0004020202020204" pitchFamily="34" charset="0"/>
          </a:endParaRPr>
        </a:p>
      </dgm:t>
    </dgm:pt>
    <dgm:pt modelId="{710AA1B5-A286-468E-A6A3-483CBBB20294}" type="parTrans" cxnId="{9782D21A-D517-4C65-8279-FE8437465061}">
      <dgm:prSet/>
      <dgm:spPr/>
      <dgm:t>
        <a:bodyPr/>
        <a:lstStyle/>
        <a:p>
          <a:endParaRPr lang="en-US"/>
        </a:p>
      </dgm:t>
    </dgm:pt>
    <dgm:pt modelId="{58A81A84-4C3A-46B9-86AA-21C8088CBC74}" type="sibTrans" cxnId="{9782D21A-D517-4C65-8279-FE8437465061}">
      <dgm:prSet/>
      <dgm:spPr/>
      <dgm:t>
        <a:bodyPr/>
        <a:lstStyle/>
        <a:p>
          <a:endParaRPr lang="en-US"/>
        </a:p>
      </dgm:t>
    </dgm:pt>
    <dgm:pt modelId="{C9BDB8D2-B800-4884-AFA0-2ED55C6BE2DF}">
      <dgm:prSet/>
      <dgm:spPr/>
      <dgm:t>
        <a:bodyPr/>
        <a:lstStyle/>
        <a:p>
          <a:endParaRPr lang="en-US" dirty="0">
            <a:latin typeface="Aptos" panose="020B0004020202020204" pitchFamily="34" charset="0"/>
          </a:endParaRPr>
        </a:p>
      </dgm:t>
    </dgm:pt>
    <dgm:pt modelId="{48335CD8-9AE8-421D-95D7-CF6E43FF6C57}" type="parTrans" cxnId="{471FCD73-D9E4-4EB1-82FE-942A687837F9}">
      <dgm:prSet/>
      <dgm:spPr/>
      <dgm:t>
        <a:bodyPr/>
        <a:lstStyle/>
        <a:p>
          <a:endParaRPr lang="en-US"/>
        </a:p>
      </dgm:t>
    </dgm:pt>
    <dgm:pt modelId="{44EC1D62-D6C1-4022-A22A-25B3E569B0F5}" type="sibTrans" cxnId="{471FCD73-D9E4-4EB1-82FE-942A687837F9}">
      <dgm:prSet/>
      <dgm:spPr/>
      <dgm:t>
        <a:bodyPr/>
        <a:lstStyle/>
        <a:p>
          <a:endParaRPr lang="en-US"/>
        </a:p>
      </dgm:t>
    </dgm:pt>
    <dgm:pt modelId="{99E4B0CD-DFFE-4065-B9E7-12C9BC89395F}" type="pres">
      <dgm:prSet presAssocID="{9D0BC4FB-CB98-4ED1-9501-9F30E67249E0}" presName="outerComposite" presStyleCnt="0">
        <dgm:presLayoutVars>
          <dgm:chMax val="5"/>
          <dgm:dir/>
          <dgm:resizeHandles val="exact"/>
        </dgm:presLayoutVars>
      </dgm:prSet>
      <dgm:spPr/>
    </dgm:pt>
    <dgm:pt modelId="{0FB4C8A3-0A2D-4ED9-B611-1791F14BFB5A}" type="pres">
      <dgm:prSet presAssocID="{9D0BC4FB-CB98-4ED1-9501-9F30E67249E0}" presName="dummyMaxCanvas" presStyleCnt="0">
        <dgm:presLayoutVars/>
      </dgm:prSet>
      <dgm:spPr/>
    </dgm:pt>
    <dgm:pt modelId="{93ACFD7D-BBD8-4B80-8EA0-286C3F479BF6}" type="pres">
      <dgm:prSet presAssocID="{9D0BC4FB-CB98-4ED1-9501-9F30E67249E0}" presName="OneNode_1" presStyleLbl="node1" presStyleIdx="0" presStyleCnt="1">
        <dgm:presLayoutVars>
          <dgm:bulletEnabled val="1"/>
        </dgm:presLayoutVars>
      </dgm:prSet>
      <dgm:spPr/>
    </dgm:pt>
  </dgm:ptLst>
  <dgm:cxnLst>
    <dgm:cxn modelId="{9782D21A-D517-4C65-8279-FE8437465061}" srcId="{9D0BC4FB-CB98-4ED1-9501-9F30E67249E0}" destId="{DC845F81-1DDD-4D86-985B-1DA1934122BE}" srcOrd="0" destOrd="0" parTransId="{710AA1B5-A286-468E-A6A3-483CBBB20294}" sibTransId="{58A81A84-4C3A-46B9-86AA-21C8088CBC74}"/>
    <dgm:cxn modelId="{5E8AA91B-0DD6-49CB-97FE-4C9D29F667B8}" type="presOf" srcId="{C9BDB8D2-B800-4884-AFA0-2ED55C6BE2DF}" destId="{93ACFD7D-BBD8-4B80-8EA0-286C3F479BF6}" srcOrd="0" destOrd="1" presId="urn:microsoft.com/office/officeart/2005/8/layout/vProcess5"/>
    <dgm:cxn modelId="{471FCD73-D9E4-4EB1-82FE-942A687837F9}" srcId="{DC845F81-1DDD-4D86-985B-1DA1934122BE}" destId="{C9BDB8D2-B800-4884-AFA0-2ED55C6BE2DF}" srcOrd="0" destOrd="0" parTransId="{48335CD8-9AE8-421D-95D7-CF6E43FF6C57}" sibTransId="{44EC1D62-D6C1-4022-A22A-25B3E569B0F5}"/>
    <dgm:cxn modelId="{5ACBDE8B-B5D3-4881-A666-E7FCD0925BFF}" type="presOf" srcId="{9D0BC4FB-CB98-4ED1-9501-9F30E67249E0}" destId="{99E4B0CD-DFFE-4065-B9E7-12C9BC89395F}" srcOrd="0" destOrd="0" presId="urn:microsoft.com/office/officeart/2005/8/layout/vProcess5"/>
    <dgm:cxn modelId="{FE73ABC2-3541-4899-BC3D-651CCE6BD860}" type="presOf" srcId="{DC845F81-1DDD-4D86-985B-1DA1934122BE}" destId="{93ACFD7D-BBD8-4B80-8EA0-286C3F479BF6}" srcOrd="0" destOrd="0" presId="urn:microsoft.com/office/officeart/2005/8/layout/vProcess5"/>
    <dgm:cxn modelId="{8357637B-24FC-494D-9EAC-A94A7584E38F}" type="presParOf" srcId="{99E4B0CD-DFFE-4065-B9E7-12C9BC89395F}" destId="{0FB4C8A3-0A2D-4ED9-B611-1791F14BFB5A}" srcOrd="0" destOrd="0" presId="urn:microsoft.com/office/officeart/2005/8/layout/vProcess5"/>
    <dgm:cxn modelId="{0A6930DB-B27B-46C5-8A82-19AFC5D3AA20}" type="presParOf" srcId="{99E4B0CD-DFFE-4065-B9E7-12C9BC89395F}" destId="{93ACFD7D-BBD8-4B80-8EA0-286C3F479BF6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0BC4FB-CB98-4ED1-9501-9F30E67249E0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C845F81-1DDD-4D86-985B-1DA1934122BE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Tehtävä 2: Tutustutaan Papunetin Kuvatyökaluun ja sen käyttöön.</a:t>
          </a:r>
          <a:endParaRPr lang="en-US" dirty="0">
            <a:latin typeface="Aptos" panose="020B0004020202020204" pitchFamily="34" charset="0"/>
          </a:endParaRPr>
        </a:p>
      </dgm:t>
    </dgm:pt>
    <dgm:pt modelId="{710AA1B5-A286-468E-A6A3-483CBBB20294}" type="parTrans" cxnId="{9782D21A-D517-4C65-8279-FE8437465061}">
      <dgm:prSet/>
      <dgm:spPr/>
      <dgm:t>
        <a:bodyPr/>
        <a:lstStyle/>
        <a:p>
          <a:endParaRPr lang="en-US"/>
        </a:p>
      </dgm:t>
    </dgm:pt>
    <dgm:pt modelId="{58A81A84-4C3A-46B9-86AA-21C8088CBC74}" type="sibTrans" cxnId="{9782D21A-D517-4C65-8279-FE8437465061}">
      <dgm:prSet/>
      <dgm:spPr/>
      <dgm:t>
        <a:bodyPr/>
        <a:lstStyle/>
        <a:p>
          <a:endParaRPr lang="en-US"/>
        </a:p>
      </dgm:t>
    </dgm:pt>
    <dgm:pt modelId="{C023235E-B792-469D-A237-9DDF57F618DF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kirjautuminen</a:t>
          </a:r>
          <a:endParaRPr lang="en-US" dirty="0">
            <a:latin typeface="Aptos" panose="020B0004020202020204" pitchFamily="34" charset="0"/>
          </a:endParaRPr>
        </a:p>
      </dgm:t>
    </dgm:pt>
    <dgm:pt modelId="{C3006951-3B4B-4F91-9A06-0D638223B1AE}" type="parTrans" cxnId="{AA84792E-C553-494D-AEEC-ECFD16FFF042}">
      <dgm:prSet/>
      <dgm:spPr/>
      <dgm:t>
        <a:bodyPr/>
        <a:lstStyle/>
        <a:p>
          <a:endParaRPr lang="en-US"/>
        </a:p>
      </dgm:t>
    </dgm:pt>
    <dgm:pt modelId="{05C3FD87-915A-44C0-93B4-EE2F49313599}" type="sibTrans" cxnId="{AA84792E-C553-494D-AEEC-ECFD16FFF042}">
      <dgm:prSet/>
      <dgm:spPr/>
      <dgm:t>
        <a:bodyPr/>
        <a:lstStyle/>
        <a:p>
          <a:endParaRPr lang="en-US"/>
        </a:p>
      </dgm:t>
    </dgm:pt>
    <dgm:pt modelId="{46B785E6-E124-4677-89D3-7AD2304FD2C2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asetukset</a:t>
          </a:r>
          <a:endParaRPr lang="en-US" dirty="0">
            <a:latin typeface="Aptos" panose="020B0004020202020204" pitchFamily="34" charset="0"/>
          </a:endParaRPr>
        </a:p>
      </dgm:t>
    </dgm:pt>
    <dgm:pt modelId="{6130C5DD-160E-4340-92A5-F5B911124FC6}" type="parTrans" cxnId="{07DFC834-DFD0-4E9E-AA43-F96F187EDCA9}">
      <dgm:prSet/>
      <dgm:spPr/>
      <dgm:t>
        <a:bodyPr/>
        <a:lstStyle/>
        <a:p>
          <a:endParaRPr lang="en-US"/>
        </a:p>
      </dgm:t>
    </dgm:pt>
    <dgm:pt modelId="{D0451952-400C-49B5-9CBE-7044DC3F8992}" type="sibTrans" cxnId="{07DFC834-DFD0-4E9E-AA43-F96F187EDCA9}">
      <dgm:prSet/>
      <dgm:spPr/>
      <dgm:t>
        <a:bodyPr/>
        <a:lstStyle/>
        <a:p>
          <a:endParaRPr lang="en-US"/>
        </a:p>
      </dgm:t>
    </dgm:pt>
    <dgm:pt modelId="{A8849F11-5FFE-4D9E-A85E-E5314866822A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hakeminen ”pyydä apua / autamme sinua”</a:t>
          </a:r>
          <a:endParaRPr lang="en-US" dirty="0">
            <a:latin typeface="Aptos" panose="020B0004020202020204" pitchFamily="34" charset="0"/>
          </a:endParaRPr>
        </a:p>
      </dgm:t>
    </dgm:pt>
    <dgm:pt modelId="{FDB6F70F-387E-4B22-80D1-226B6585677A}" type="parTrans" cxnId="{27251180-F862-4804-867A-A0FCB5899190}">
      <dgm:prSet/>
      <dgm:spPr/>
      <dgm:t>
        <a:bodyPr/>
        <a:lstStyle/>
        <a:p>
          <a:endParaRPr lang="en-US"/>
        </a:p>
      </dgm:t>
    </dgm:pt>
    <dgm:pt modelId="{20373B66-E71F-47E7-AA76-BFE0F49B8D80}" type="sibTrans" cxnId="{27251180-F862-4804-867A-A0FCB5899190}">
      <dgm:prSet/>
      <dgm:spPr/>
      <dgm:t>
        <a:bodyPr/>
        <a:lstStyle/>
        <a:p>
          <a:endParaRPr lang="en-US"/>
        </a:p>
      </dgm:t>
    </dgm:pt>
    <dgm:pt modelId="{C9BDB8D2-B800-4884-AFA0-2ED55C6BE2DF}">
      <dgm:prSet/>
      <dgm:spPr/>
      <dgm:t>
        <a:bodyPr/>
        <a:lstStyle/>
        <a:p>
          <a:r>
            <a:rPr lang="fi-FI" dirty="0">
              <a:latin typeface="Aptos" panose="020B0004020202020204" pitchFamily="34" charset="0"/>
            </a:rPr>
            <a:t>tallentaminen</a:t>
          </a:r>
          <a:endParaRPr lang="en-US" dirty="0">
            <a:latin typeface="Aptos" panose="020B0004020202020204" pitchFamily="34" charset="0"/>
          </a:endParaRPr>
        </a:p>
      </dgm:t>
    </dgm:pt>
    <dgm:pt modelId="{48335CD8-9AE8-421D-95D7-CF6E43FF6C57}" type="parTrans" cxnId="{471FCD73-D9E4-4EB1-82FE-942A687837F9}">
      <dgm:prSet/>
      <dgm:spPr/>
      <dgm:t>
        <a:bodyPr/>
        <a:lstStyle/>
        <a:p>
          <a:endParaRPr lang="en-US"/>
        </a:p>
      </dgm:t>
    </dgm:pt>
    <dgm:pt modelId="{44EC1D62-D6C1-4022-A22A-25B3E569B0F5}" type="sibTrans" cxnId="{471FCD73-D9E4-4EB1-82FE-942A687837F9}">
      <dgm:prSet/>
      <dgm:spPr/>
      <dgm:t>
        <a:bodyPr/>
        <a:lstStyle/>
        <a:p>
          <a:endParaRPr lang="en-US"/>
        </a:p>
      </dgm:t>
    </dgm:pt>
    <dgm:pt modelId="{99E4B0CD-DFFE-4065-B9E7-12C9BC89395F}" type="pres">
      <dgm:prSet presAssocID="{9D0BC4FB-CB98-4ED1-9501-9F30E67249E0}" presName="outerComposite" presStyleCnt="0">
        <dgm:presLayoutVars>
          <dgm:chMax val="5"/>
          <dgm:dir/>
          <dgm:resizeHandles val="exact"/>
        </dgm:presLayoutVars>
      </dgm:prSet>
      <dgm:spPr/>
    </dgm:pt>
    <dgm:pt modelId="{0FB4C8A3-0A2D-4ED9-B611-1791F14BFB5A}" type="pres">
      <dgm:prSet presAssocID="{9D0BC4FB-CB98-4ED1-9501-9F30E67249E0}" presName="dummyMaxCanvas" presStyleCnt="0">
        <dgm:presLayoutVars/>
      </dgm:prSet>
      <dgm:spPr/>
    </dgm:pt>
    <dgm:pt modelId="{93ACFD7D-BBD8-4B80-8EA0-286C3F479BF6}" type="pres">
      <dgm:prSet presAssocID="{9D0BC4FB-CB98-4ED1-9501-9F30E67249E0}" presName="OneNode_1" presStyleLbl="node1" presStyleIdx="0" presStyleCnt="1">
        <dgm:presLayoutVars>
          <dgm:bulletEnabled val="1"/>
        </dgm:presLayoutVars>
      </dgm:prSet>
      <dgm:spPr/>
    </dgm:pt>
  </dgm:ptLst>
  <dgm:cxnLst>
    <dgm:cxn modelId="{9782D21A-D517-4C65-8279-FE8437465061}" srcId="{9D0BC4FB-CB98-4ED1-9501-9F30E67249E0}" destId="{DC845F81-1DDD-4D86-985B-1DA1934122BE}" srcOrd="0" destOrd="0" parTransId="{710AA1B5-A286-468E-A6A3-483CBBB20294}" sibTransId="{58A81A84-4C3A-46B9-86AA-21C8088CBC74}"/>
    <dgm:cxn modelId="{5E8AA91B-0DD6-49CB-97FE-4C9D29F667B8}" type="presOf" srcId="{C9BDB8D2-B800-4884-AFA0-2ED55C6BE2DF}" destId="{93ACFD7D-BBD8-4B80-8EA0-286C3F479BF6}" srcOrd="0" destOrd="4" presId="urn:microsoft.com/office/officeart/2005/8/layout/vProcess5"/>
    <dgm:cxn modelId="{29EA8E29-CA33-43ED-8593-C349B7D7FC62}" type="presOf" srcId="{46B785E6-E124-4677-89D3-7AD2304FD2C2}" destId="{93ACFD7D-BBD8-4B80-8EA0-286C3F479BF6}" srcOrd="0" destOrd="2" presId="urn:microsoft.com/office/officeart/2005/8/layout/vProcess5"/>
    <dgm:cxn modelId="{AA84792E-C553-494D-AEEC-ECFD16FFF042}" srcId="{DC845F81-1DDD-4D86-985B-1DA1934122BE}" destId="{C023235E-B792-469D-A237-9DDF57F618DF}" srcOrd="0" destOrd="0" parTransId="{C3006951-3B4B-4F91-9A06-0D638223B1AE}" sibTransId="{05C3FD87-915A-44C0-93B4-EE2F49313599}"/>
    <dgm:cxn modelId="{07DFC834-DFD0-4E9E-AA43-F96F187EDCA9}" srcId="{DC845F81-1DDD-4D86-985B-1DA1934122BE}" destId="{46B785E6-E124-4677-89D3-7AD2304FD2C2}" srcOrd="1" destOrd="0" parTransId="{6130C5DD-160E-4340-92A5-F5B911124FC6}" sibTransId="{D0451952-400C-49B5-9CBE-7044DC3F8992}"/>
    <dgm:cxn modelId="{471FCD73-D9E4-4EB1-82FE-942A687837F9}" srcId="{DC845F81-1DDD-4D86-985B-1DA1934122BE}" destId="{C9BDB8D2-B800-4884-AFA0-2ED55C6BE2DF}" srcOrd="3" destOrd="0" parTransId="{48335CD8-9AE8-421D-95D7-CF6E43FF6C57}" sibTransId="{44EC1D62-D6C1-4022-A22A-25B3E569B0F5}"/>
    <dgm:cxn modelId="{27251180-F862-4804-867A-A0FCB5899190}" srcId="{DC845F81-1DDD-4D86-985B-1DA1934122BE}" destId="{A8849F11-5FFE-4D9E-A85E-E5314866822A}" srcOrd="2" destOrd="0" parTransId="{FDB6F70F-387E-4B22-80D1-226B6585677A}" sibTransId="{20373B66-E71F-47E7-AA76-BFE0F49B8D80}"/>
    <dgm:cxn modelId="{5ACBDE8B-B5D3-4881-A666-E7FCD0925BFF}" type="presOf" srcId="{9D0BC4FB-CB98-4ED1-9501-9F30E67249E0}" destId="{99E4B0CD-DFFE-4065-B9E7-12C9BC89395F}" srcOrd="0" destOrd="0" presId="urn:microsoft.com/office/officeart/2005/8/layout/vProcess5"/>
    <dgm:cxn modelId="{A0D389BD-9789-40BB-AD3C-B163CAF20CF5}" type="presOf" srcId="{A8849F11-5FFE-4D9E-A85E-E5314866822A}" destId="{93ACFD7D-BBD8-4B80-8EA0-286C3F479BF6}" srcOrd="0" destOrd="3" presId="urn:microsoft.com/office/officeart/2005/8/layout/vProcess5"/>
    <dgm:cxn modelId="{FE73ABC2-3541-4899-BC3D-651CCE6BD860}" type="presOf" srcId="{DC845F81-1DDD-4D86-985B-1DA1934122BE}" destId="{93ACFD7D-BBD8-4B80-8EA0-286C3F479BF6}" srcOrd="0" destOrd="0" presId="urn:microsoft.com/office/officeart/2005/8/layout/vProcess5"/>
    <dgm:cxn modelId="{710A83F6-E357-4F8C-887A-9643ADC0CD2E}" type="presOf" srcId="{C023235E-B792-469D-A237-9DDF57F618DF}" destId="{93ACFD7D-BBD8-4B80-8EA0-286C3F479BF6}" srcOrd="0" destOrd="1" presId="urn:microsoft.com/office/officeart/2005/8/layout/vProcess5"/>
    <dgm:cxn modelId="{8357637B-24FC-494D-9EAC-A94A7584E38F}" type="presParOf" srcId="{99E4B0CD-DFFE-4065-B9E7-12C9BC89395F}" destId="{0FB4C8A3-0A2D-4ED9-B611-1791F14BFB5A}" srcOrd="0" destOrd="0" presId="urn:microsoft.com/office/officeart/2005/8/layout/vProcess5"/>
    <dgm:cxn modelId="{0A6930DB-B27B-46C5-8A82-19AFC5D3AA20}" type="presParOf" srcId="{99E4B0CD-DFFE-4065-B9E7-12C9BC89395F}" destId="{93ACFD7D-BBD8-4B80-8EA0-286C3F479BF6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30856-A21C-4B1B-8258-08C95FEC4FB6}">
      <dsp:nvSpPr>
        <dsp:cNvPr id="0" name=""/>
        <dsp:cNvSpPr/>
      </dsp:nvSpPr>
      <dsp:spPr>
        <a:xfrm>
          <a:off x="0" y="0"/>
          <a:ext cx="595429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660FDBF-389A-4522-A888-7E6B5F70C53A}">
      <dsp:nvSpPr>
        <dsp:cNvPr id="0" name=""/>
        <dsp:cNvSpPr/>
      </dsp:nvSpPr>
      <dsp:spPr>
        <a:xfrm>
          <a:off x="0" y="0"/>
          <a:ext cx="5954298" cy="1022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fi-FI" sz="27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ympäristössä olevat / tulevat ääni-, valo-, kuva-, haju- ja tuntoaistimukset </a:t>
          </a:r>
          <a:endParaRPr lang="en-US" sz="2700" kern="1200" dirty="0">
            <a:latin typeface="Aptos" panose="020B0004020202020204" pitchFamily="34" charset="0"/>
          </a:endParaRPr>
        </a:p>
      </dsp:txBody>
      <dsp:txXfrm>
        <a:off x="0" y="0"/>
        <a:ext cx="5954298" cy="1022905"/>
      </dsp:txXfrm>
    </dsp:sp>
    <dsp:sp modelId="{FF5F5DD2-14F8-4228-AFAE-B67715C6BCF8}">
      <dsp:nvSpPr>
        <dsp:cNvPr id="0" name=""/>
        <dsp:cNvSpPr/>
      </dsp:nvSpPr>
      <dsp:spPr>
        <a:xfrm>
          <a:off x="0" y="1022905"/>
          <a:ext cx="595429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8FA0B52-1E93-42E0-8364-673C2592A37D}">
      <dsp:nvSpPr>
        <dsp:cNvPr id="0" name=""/>
        <dsp:cNvSpPr/>
      </dsp:nvSpPr>
      <dsp:spPr>
        <a:xfrm>
          <a:off x="0" y="1022905"/>
          <a:ext cx="5954298" cy="1022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fi-FI" sz="27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aikaisemmat vastaavat kokemukset </a:t>
          </a:r>
          <a:endParaRPr lang="en-US" sz="2700" kern="1200" dirty="0">
            <a:latin typeface="Aptos" panose="020B0004020202020204" pitchFamily="34" charset="0"/>
          </a:endParaRPr>
        </a:p>
      </dsp:txBody>
      <dsp:txXfrm>
        <a:off x="0" y="1022905"/>
        <a:ext cx="5954298" cy="1022905"/>
      </dsp:txXfrm>
    </dsp:sp>
    <dsp:sp modelId="{E3250D20-2D32-4E3A-B035-B981E12004BA}">
      <dsp:nvSpPr>
        <dsp:cNvPr id="0" name=""/>
        <dsp:cNvSpPr/>
      </dsp:nvSpPr>
      <dsp:spPr>
        <a:xfrm>
          <a:off x="0" y="2045811"/>
          <a:ext cx="595429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9ED4859-516D-492E-AAC2-CAF903C652BC}">
      <dsp:nvSpPr>
        <dsp:cNvPr id="0" name=""/>
        <dsp:cNvSpPr/>
      </dsp:nvSpPr>
      <dsp:spPr>
        <a:xfrm>
          <a:off x="0" y="2045811"/>
          <a:ext cx="5954298" cy="1022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fi-FI" sz="27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päivän aikaisemmat tai tulevat tapahtumat ja tunnetilat</a:t>
          </a:r>
          <a:endParaRPr lang="en-US" sz="2700" kern="1200" dirty="0">
            <a:latin typeface="Aptos" panose="020B0004020202020204" pitchFamily="34" charset="0"/>
          </a:endParaRPr>
        </a:p>
      </dsp:txBody>
      <dsp:txXfrm>
        <a:off x="0" y="2045811"/>
        <a:ext cx="5954298" cy="1022905"/>
      </dsp:txXfrm>
    </dsp:sp>
    <dsp:sp modelId="{9A20D505-2F87-4C7C-8F5A-32FB149D0A5B}">
      <dsp:nvSpPr>
        <dsp:cNvPr id="0" name=""/>
        <dsp:cNvSpPr/>
      </dsp:nvSpPr>
      <dsp:spPr>
        <a:xfrm>
          <a:off x="0" y="3068717"/>
          <a:ext cx="595429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4AD4F85-5B69-4CDE-8D20-89BF9B7C2051}">
      <dsp:nvSpPr>
        <dsp:cNvPr id="0" name=""/>
        <dsp:cNvSpPr/>
      </dsp:nvSpPr>
      <dsp:spPr>
        <a:xfrm>
          <a:off x="0" y="3068717"/>
          <a:ext cx="5954298" cy="1022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7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ko. hetken jännittäminen</a:t>
          </a:r>
          <a:endParaRPr lang="en-US" sz="2700" kern="1200" dirty="0">
            <a:latin typeface="Aptos" panose="020B0004020202020204" pitchFamily="34" charset="0"/>
          </a:endParaRPr>
        </a:p>
      </dsp:txBody>
      <dsp:txXfrm>
        <a:off x="0" y="3068717"/>
        <a:ext cx="5954298" cy="10229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C8CC0-5B17-438A-88AF-2623CC0C4600}">
      <dsp:nvSpPr>
        <dsp:cNvPr id="0" name=""/>
        <dsp:cNvSpPr/>
      </dsp:nvSpPr>
      <dsp:spPr>
        <a:xfrm>
          <a:off x="0" y="384374"/>
          <a:ext cx="4266089" cy="11578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 dirty="0">
              <a:latin typeface="Aptos" panose="020B0004020202020204" pitchFamily="34" charset="0"/>
            </a:rPr>
            <a:t>ärtyisyytenä</a:t>
          </a:r>
          <a:endParaRPr lang="en-US" sz="2900" kern="1200" dirty="0">
            <a:latin typeface="Aptos" panose="020B0004020202020204" pitchFamily="34" charset="0"/>
          </a:endParaRPr>
        </a:p>
      </dsp:txBody>
      <dsp:txXfrm>
        <a:off x="56522" y="440896"/>
        <a:ext cx="4153045" cy="1044817"/>
      </dsp:txXfrm>
    </dsp:sp>
    <dsp:sp modelId="{721B0C73-AEB8-454A-B0B6-03A93D8ADE37}">
      <dsp:nvSpPr>
        <dsp:cNvPr id="0" name=""/>
        <dsp:cNvSpPr/>
      </dsp:nvSpPr>
      <dsp:spPr>
        <a:xfrm>
          <a:off x="0" y="1654056"/>
          <a:ext cx="4266089" cy="11578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 dirty="0">
              <a:latin typeface="Aptos" panose="020B0004020202020204" pitchFamily="34" charset="0"/>
            </a:rPr>
            <a:t>levottomuutena</a:t>
          </a:r>
          <a:endParaRPr lang="en-US" sz="2900" kern="1200" dirty="0">
            <a:latin typeface="Aptos" panose="020B0004020202020204" pitchFamily="34" charset="0"/>
          </a:endParaRPr>
        </a:p>
      </dsp:txBody>
      <dsp:txXfrm>
        <a:off x="56522" y="1710578"/>
        <a:ext cx="4153045" cy="1044817"/>
      </dsp:txXfrm>
    </dsp:sp>
    <dsp:sp modelId="{3C934DD1-512D-4E0A-BDA3-A3A4D0ED6E93}">
      <dsp:nvSpPr>
        <dsp:cNvPr id="0" name=""/>
        <dsp:cNvSpPr/>
      </dsp:nvSpPr>
      <dsp:spPr>
        <a:xfrm>
          <a:off x="0" y="2867137"/>
          <a:ext cx="4266089" cy="11578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 dirty="0">
              <a:latin typeface="Aptos" panose="020B0004020202020204" pitchFamily="34" charset="0"/>
            </a:rPr>
            <a:t>välinpitämättömyytenä</a:t>
          </a:r>
          <a:endParaRPr lang="en-US" sz="2900" kern="1200" dirty="0">
            <a:latin typeface="Aptos" panose="020B0004020202020204" pitchFamily="34" charset="0"/>
          </a:endParaRPr>
        </a:p>
      </dsp:txBody>
      <dsp:txXfrm>
        <a:off x="56522" y="2923659"/>
        <a:ext cx="4153045" cy="1044817"/>
      </dsp:txXfrm>
    </dsp:sp>
    <dsp:sp modelId="{DA679CBE-3BD0-4822-AA63-3D00078BFF88}">
      <dsp:nvSpPr>
        <dsp:cNvPr id="0" name=""/>
        <dsp:cNvSpPr/>
      </dsp:nvSpPr>
      <dsp:spPr>
        <a:xfrm>
          <a:off x="0" y="4108518"/>
          <a:ext cx="4266089" cy="11578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 dirty="0">
              <a:latin typeface="Aptos" panose="020B0004020202020204" pitchFamily="34" charset="0"/>
            </a:rPr>
            <a:t>tai vaikka pakkoliikkeinä ja ääntelynä</a:t>
          </a:r>
          <a:endParaRPr lang="en-US" sz="2900" kern="1200" dirty="0">
            <a:latin typeface="Aptos" panose="020B0004020202020204" pitchFamily="34" charset="0"/>
          </a:endParaRPr>
        </a:p>
      </dsp:txBody>
      <dsp:txXfrm>
        <a:off x="56522" y="4165040"/>
        <a:ext cx="4153045" cy="10448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D986F1-2506-4CFF-A20B-71837866CA06}">
      <dsp:nvSpPr>
        <dsp:cNvPr id="0" name=""/>
        <dsp:cNvSpPr/>
      </dsp:nvSpPr>
      <dsp:spPr>
        <a:xfrm>
          <a:off x="0" y="0"/>
          <a:ext cx="9810604" cy="761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100" kern="1200" dirty="0">
              <a:latin typeface="Aptos" panose="020B0004020202020204" pitchFamily="34" charset="0"/>
            </a:rPr>
            <a:t>Keskeiset asiat kuvina kaikkien nähtävillä.</a:t>
          </a:r>
          <a:endParaRPr lang="en-US" sz="3100" kern="1200" dirty="0">
            <a:latin typeface="Aptos" panose="020B0004020202020204" pitchFamily="34" charset="0"/>
          </a:endParaRPr>
        </a:p>
      </dsp:txBody>
      <dsp:txXfrm>
        <a:off x="37182" y="37182"/>
        <a:ext cx="9736240" cy="687306"/>
      </dsp:txXfrm>
    </dsp:sp>
    <dsp:sp modelId="{190597F9-AB32-4790-AD28-2A7A5B4B828F}">
      <dsp:nvSpPr>
        <dsp:cNvPr id="0" name=""/>
        <dsp:cNvSpPr/>
      </dsp:nvSpPr>
      <dsp:spPr>
        <a:xfrm>
          <a:off x="0" y="911446"/>
          <a:ext cx="9810604" cy="761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100" kern="1200" dirty="0">
              <a:latin typeface="Aptos" panose="020B0004020202020204" pitchFamily="34" charset="0"/>
            </a:rPr>
            <a:t>Kuvat osa asiakaspalvelun kuvamateriaalia,</a:t>
          </a:r>
          <a:endParaRPr lang="en-US" sz="3100" kern="1200" dirty="0">
            <a:latin typeface="Aptos" panose="020B0004020202020204" pitchFamily="34" charset="0"/>
          </a:endParaRPr>
        </a:p>
      </dsp:txBody>
      <dsp:txXfrm>
        <a:off x="37182" y="948628"/>
        <a:ext cx="9736240" cy="687306"/>
      </dsp:txXfrm>
    </dsp:sp>
    <dsp:sp modelId="{B945C43C-6131-4E9F-A027-2BAABDA6CD9F}">
      <dsp:nvSpPr>
        <dsp:cNvPr id="0" name=""/>
        <dsp:cNvSpPr/>
      </dsp:nvSpPr>
      <dsp:spPr>
        <a:xfrm>
          <a:off x="0" y="1673116"/>
          <a:ext cx="9810604" cy="2695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1487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400" kern="1200" dirty="0">
              <a:latin typeface="Aptos" panose="020B0004020202020204" pitchFamily="34" charset="0"/>
            </a:rPr>
            <a:t>kuvat ovat luonteva osa viestintää kaikkia varten, ei alle viivaa asiakkaista, jotka tarvitsevat niitä erityisesti.</a:t>
          </a:r>
          <a:endParaRPr lang="en-US" sz="2400" kern="1200" dirty="0">
            <a:latin typeface="Aptos" panose="020B00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400" kern="1200" dirty="0">
              <a:latin typeface="Aptos" panose="020B0004020202020204" pitchFamily="34" charset="0"/>
            </a:rPr>
            <a:t>niitä tulee käytettyä, voi kokeilla erilaisiin tilanteisiin eri ikäisten ja erilaisten ihmisten kanssa.</a:t>
          </a:r>
          <a:endParaRPr lang="en-US" sz="2400" kern="1200" dirty="0">
            <a:latin typeface="Aptos" panose="020B00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400" kern="1200" dirty="0">
              <a:latin typeface="Aptos" panose="020B0004020202020204" pitchFamily="34" charset="0"/>
            </a:rPr>
            <a:t>kommunikointi helpottuu itsestään.</a:t>
          </a:r>
          <a:endParaRPr lang="en-US" sz="2400" kern="1200" dirty="0">
            <a:latin typeface="Aptos" panose="020B00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400" kern="1200" dirty="0">
              <a:latin typeface="Aptos" panose="020B0004020202020204" pitchFamily="34" charset="0"/>
            </a:rPr>
            <a:t>luo turvaa niitä tarvitseville, koska tarjolla on puhekielelle vaihtoehtoisen tapa kommunikoida. </a:t>
          </a:r>
          <a:endParaRPr lang="en-US" sz="2400" kern="1200" dirty="0">
            <a:latin typeface="Aptos" panose="020B0004020202020204" pitchFamily="34" charset="0"/>
          </a:endParaRPr>
        </a:p>
      </dsp:txBody>
      <dsp:txXfrm>
        <a:off x="0" y="1673116"/>
        <a:ext cx="9810604" cy="26951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ACFD7D-BBD8-4B80-8EA0-286C3F479BF6}">
      <dsp:nvSpPr>
        <dsp:cNvPr id="0" name=""/>
        <dsp:cNvSpPr/>
      </dsp:nvSpPr>
      <dsp:spPr>
        <a:xfrm>
          <a:off x="0" y="1061816"/>
          <a:ext cx="9810750" cy="21236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kern="1200" dirty="0">
              <a:latin typeface="Aptos" panose="020B0004020202020204" pitchFamily="34" charset="0"/>
            </a:rPr>
            <a:t>Tehtävä 1: </a:t>
          </a: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Etsi Papunetin Kuvapankki </a:t>
          </a: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ja tutustu materiaaliin, jota löytyy sanalla ”kirjasto”. </a:t>
          </a:r>
          <a:endParaRPr lang="en-US" sz="2600" kern="1200" dirty="0">
            <a:latin typeface="Aptos" panose="020B00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latin typeface="Aptos" panose="020B0004020202020204" pitchFamily="34" charset="0"/>
          </a:endParaRPr>
        </a:p>
      </dsp:txBody>
      <dsp:txXfrm>
        <a:off x="62199" y="1124015"/>
        <a:ext cx="9686352" cy="1999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ACFD7D-BBD8-4B80-8EA0-286C3F479BF6}">
      <dsp:nvSpPr>
        <dsp:cNvPr id="0" name=""/>
        <dsp:cNvSpPr/>
      </dsp:nvSpPr>
      <dsp:spPr>
        <a:xfrm>
          <a:off x="0" y="1107281"/>
          <a:ext cx="9810750" cy="22145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kern="1200" dirty="0">
              <a:latin typeface="Aptos" panose="020B0004020202020204" pitchFamily="34" charset="0"/>
            </a:rPr>
            <a:t>Tehtävä 2: Tutustutaan Papunetin Kuvatyökaluun ja sen käyttöön.</a:t>
          </a:r>
          <a:endParaRPr lang="en-US" sz="2600" kern="1200" dirty="0">
            <a:latin typeface="Aptos" panose="020B00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Aptos" panose="020B0004020202020204" pitchFamily="34" charset="0"/>
            </a:rPr>
            <a:t>kirjautuminen</a:t>
          </a:r>
          <a:endParaRPr lang="en-US" sz="2000" kern="1200" dirty="0">
            <a:latin typeface="Aptos" panose="020B00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Aptos" panose="020B0004020202020204" pitchFamily="34" charset="0"/>
            </a:rPr>
            <a:t>asetukset</a:t>
          </a:r>
          <a:endParaRPr lang="en-US" sz="2000" kern="1200" dirty="0">
            <a:latin typeface="Aptos" panose="020B00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Aptos" panose="020B0004020202020204" pitchFamily="34" charset="0"/>
            </a:rPr>
            <a:t>hakeminen ”pyydä apua / autamme sinua”</a:t>
          </a:r>
          <a:endParaRPr lang="en-US" sz="2000" kern="1200" dirty="0">
            <a:latin typeface="Aptos" panose="020B00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Aptos" panose="020B0004020202020204" pitchFamily="34" charset="0"/>
            </a:rPr>
            <a:t>tallentaminen</a:t>
          </a:r>
          <a:endParaRPr lang="en-US" sz="2000" kern="1200" dirty="0">
            <a:latin typeface="Aptos" panose="020B0004020202020204" pitchFamily="34" charset="0"/>
          </a:endParaRPr>
        </a:p>
      </dsp:txBody>
      <dsp:txXfrm>
        <a:off x="64862" y="1172143"/>
        <a:ext cx="9681026" cy="2084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3T14:52:32.3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09:54:55.3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09:54:55.3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0:03:51.8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0:33:25.8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0:12:16.1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2:59:24.9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February 15,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59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February 15,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035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February 15,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659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February 15, 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406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February 15,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5557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February 15,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0330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February 15,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31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February 15,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25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February 15,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46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February 15,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3155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February 15,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04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February 15, 2024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806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8" r:id="rId7"/>
    <p:sldLayoutId id="2147483694" r:id="rId8"/>
    <p:sldLayoutId id="2147483695" r:id="rId9"/>
    <p:sldLayoutId id="2147483696" r:id="rId10"/>
    <p:sldLayoutId id="2147483697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7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11" Type="http://schemas.openxmlformats.org/officeDocument/2006/relationships/image" Target="../media/image46.jpg"/><Relationship Id="rId5" Type="http://schemas.openxmlformats.org/officeDocument/2006/relationships/image" Target="../media/image40.jpg"/><Relationship Id="rId10" Type="http://schemas.openxmlformats.org/officeDocument/2006/relationships/image" Target="../media/image45.jpg"/><Relationship Id="rId4" Type="http://schemas.openxmlformats.org/officeDocument/2006/relationships/image" Target="../media/image39.jpg"/><Relationship Id="rId9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hyperlink" Target="https://papunet.net/" TargetMode="Externa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EC3FE92E-FF21-46DB-BE36-B3A5D4149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7E9DFFEE-526A-4D56-A70C-EADE7289B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23187AF-479F-1C33-6C7B-80CE5E3F09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1606" y="921871"/>
            <a:ext cx="5320206" cy="1594839"/>
          </a:xfrm>
        </p:spPr>
        <p:txBody>
          <a:bodyPr>
            <a:normAutofit/>
          </a:bodyPr>
          <a:lstStyle/>
          <a:p>
            <a:r>
              <a:rPr lang="fi-FI" sz="2400" dirty="0">
                <a:latin typeface="Aptos" panose="020B0004020202020204" pitchFamily="34" charset="0"/>
              </a:rPr>
              <a:t>Kommunikointikeinoja kirjastoon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89E8CFA-B097-6BB2-BA9A-6654E74BC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1606" y="2773018"/>
            <a:ext cx="5636394" cy="1818860"/>
          </a:xfrm>
        </p:spPr>
        <p:txBody>
          <a:bodyPr>
            <a:noAutofit/>
          </a:bodyPr>
          <a:lstStyle/>
          <a:p>
            <a:r>
              <a:rPr lang="fi-FI" sz="1800" dirty="0">
                <a:latin typeface="Aptos" panose="020B0004020202020204" pitchFamily="34" charset="0"/>
              </a:rPr>
              <a:t>14.2.2024 </a:t>
            </a:r>
          </a:p>
          <a:p>
            <a:r>
              <a:rPr lang="fi-FI" dirty="0">
                <a:latin typeface="Aptos" panose="020B0004020202020204" pitchFamily="34" charset="0"/>
              </a:rPr>
              <a:t>Riikkamaria Korhonen, </a:t>
            </a:r>
          </a:p>
          <a:p>
            <a:r>
              <a:rPr lang="fi-FI" dirty="0">
                <a:latin typeface="Aptos" panose="020B0004020202020204" pitchFamily="34" charset="0"/>
              </a:rPr>
              <a:t>Sanataidekoulu Aapeli</a:t>
            </a: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04032371-A898-B544-0CFB-B5B474CB2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23" r="38066" b="2"/>
          <a:stretch/>
        </p:blipFill>
        <p:spPr>
          <a:xfrm>
            <a:off x="7616215" y="-23854"/>
            <a:ext cx="4575785" cy="6892740"/>
          </a:xfrm>
          <a:custGeom>
            <a:avLst/>
            <a:gdLst/>
            <a:ahLst/>
            <a:cxnLst/>
            <a:rect l="l" t="t" r="r" b="b"/>
            <a:pathLst>
              <a:path w="4575785" h="6857999">
                <a:moveTo>
                  <a:pt x="517468" y="0"/>
                </a:moveTo>
                <a:lnTo>
                  <a:pt x="4575785" y="0"/>
                </a:lnTo>
                <a:lnTo>
                  <a:pt x="4575785" y="6857999"/>
                </a:lnTo>
                <a:lnTo>
                  <a:pt x="960511" y="6857999"/>
                </a:lnTo>
                <a:lnTo>
                  <a:pt x="942694" y="6843617"/>
                </a:lnTo>
                <a:cubicBezTo>
                  <a:pt x="964945" y="6792705"/>
                  <a:pt x="892574" y="6836929"/>
                  <a:pt x="865960" y="6827318"/>
                </a:cubicBezTo>
                <a:lnTo>
                  <a:pt x="861487" y="6823037"/>
                </a:lnTo>
                <a:lnTo>
                  <a:pt x="859513" y="6806858"/>
                </a:lnTo>
                <a:lnTo>
                  <a:pt x="860461" y="6800037"/>
                </a:lnTo>
                <a:cubicBezTo>
                  <a:pt x="860484" y="6795612"/>
                  <a:pt x="859691" y="6793024"/>
                  <a:pt x="858251" y="6791626"/>
                </a:cubicBezTo>
                <a:lnTo>
                  <a:pt x="857660" y="6791654"/>
                </a:lnTo>
                <a:lnTo>
                  <a:pt x="856643" y="6783314"/>
                </a:lnTo>
                <a:cubicBezTo>
                  <a:pt x="856157" y="6768705"/>
                  <a:pt x="856848" y="6753980"/>
                  <a:pt x="858459" y="6739543"/>
                </a:cubicBezTo>
                <a:cubicBezTo>
                  <a:pt x="825704" y="6742272"/>
                  <a:pt x="849542" y="6681110"/>
                  <a:pt x="794118" y="6710916"/>
                </a:cubicBezTo>
                <a:cubicBezTo>
                  <a:pt x="794610" y="6692179"/>
                  <a:pt x="815573" y="6671806"/>
                  <a:pt x="779817" y="6693690"/>
                </a:cubicBezTo>
                <a:cubicBezTo>
                  <a:pt x="778915" y="6687990"/>
                  <a:pt x="774885" y="6685995"/>
                  <a:pt x="769310" y="6685745"/>
                </a:cubicBezTo>
                <a:lnTo>
                  <a:pt x="766802" y="6686064"/>
                </a:lnTo>
                <a:cubicBezTo>
                  <a:pt x="767473" y="6672038"/>
                  <a:pt x="768145" y="6658011"/>
                  <a:pt x="768816" y="6643985"/>
                </a:cubicBezTo>
                <a:lnTo>
                  <a:pt x="764758" y="6640288"/>
                </a:lnTo>
                <a:lnTo>
                  <a:pt x="771603" y="6610439"/>
                </a:lnTo>
                <a:cubicBezTo>
                  <a:pt x="771799" y="6605729"/>
                  <a:pt x="776328" y="6505678"/>
                  <a:pt x="776524" y="6500968"/>
                </a:cubicBezTo>
                <a:lnTo>
                  <a:pt x="716862" y="6252242"/>
                </a:lnTo>
                <a:cubicBezTo>
                  <a:pt x="710358" y="6209033"/>
                  <a:pt x="712158" y="6177416"/>
                  <a:pt x="706006" y="6116988"/>
                </a:cubicBezTo>
                <a:cubicBezTo>
                  <a:pt x="664744" y="6009788"/>
                  <a:pt x="669134" y="5997889"/>
                  <a:pt x="675681" y="5921438"/>
                </a:cubicBezTo>
                <a:cubicBezTo>
                  <a:pt x="609567" y="5910253"/>
                  <a:pt x="667197" y="5880778"/>
                  <a:pt x="646967" y="5848021"/>
                </a:cubicBezTo>
                <a:cubicBezTo>
                  <a:pt x="633539" y="5819166"/>
                  <a:pt x="610193" y="5775630"/>
                  <a:pt x="595120" y="5722308"/>
                </a:cubicBezTo>
                <a:cubicBezTo>
                  <a:pt x="587517" y="5685814"/>
                  <a:pt x="566330" y="5564010"/>
                  <a:pt x="556522" y="5528087"/>
                </a:cubicBezTo>
                <a:cubicBezTo>
                  <a:pt x="551310" y="5519174"/>
                  <a:pt x="556171" y="5505252"/>
                  <a:pt x="536270" y="5506770"/>
                </a:cubicBezTo>
                <a:cubicBezTo>
                  <a:pt x="512052" y="5506489"/>
                  <a:pt x="543356" y="5459435"/>
                  <a:pt x="516612" y="5473320"/>
                </a:cubicBezTo>
                <a:cubicBezTo>
                  <a:pt x="537947" y="5440196"/>
                  <a:pt x="486731" y="5435838"/>
                  <a:pt x="471989" y="5418523"/>
                </a:cubicBezTo>
                <a:cubicBezTo>
                  <a:pt x="493820" y="5390817"/>
                  <a:pt x="454363" y="5377479"/>
                  <a:pt x="442299" y="5333204"/>
                </a:cubicBezTo>
                <a:cubicBezTo>
                  <a:pt x="467689" y="5302287"/>
                  <a:pt x="420786" y="5307848"/>
                  <a:pt x="452960" y="5255192"/>
                </a:cubicBezTo>
                <a:cubicBezTo>
                  <a:pt x="453300" y="5233631"/>
                  <a:pt x="429983" y="5195187"/>
                  <a:pt x="431339" y="5156169"/>
                </a:cubicBezTo>
                <a:cubicBezTo>
                  <a:pt x="398945" y="5067566"/>
                  <a:pt x="403718" y="5079988"/>
                  <a:pt x="404757" y="5025421"/>
                </a:cubicBezTo>
                <a:cubicBezTo>
                  <a:pt x="400018" y="4966103"/>
                  <a:pt x="402758" y="4976631"/>
                  <a:pt x="395660" y="4924394"/>
                </a:cubicBezTo>
                <a:cubicBezTo>
                  <a:pt x="383838" y="4897752"/>
                  <a:pt x="406451" y="4876973"/>
                  <a:pt x="390158" y="4861232"/>
                </a:cubicBezTo>
                <a:cubicBezTo>
                  <a:pt x="362582" y="4877952"/>
                  <a:pt x="368360" y="4813711"/>
                  <a:pt x="341238" y="4838615"/>
                </a:cubicBezTo>
                <a:cubicBezTo>
                  <a:pt x="311503" y="4831441"/>
                  <a:pt x="352577" y="4804970"/>
                  <a:pt x="326273" y="4796524"/>
                </a:cubicBezTo>
                <a:lnTo>
                  <a:pt x="284996" y="4672372"/>
                </a:lnTo>
                <a:cubicBezTo>
                  <a:pt x="298118" y="4649489"/>
                  <a:pt x="287003" y="4640074"/>
                  <a:pt x="267970" y="4634255"/>
                </a:cubicBezTo>
                <a:cubicBezTo>
                  <a:pt x="263754" y="4595383"/>
                  <a:pt x="222766" y="4593405"/>
                  <a:pt x="203275" y="4555830"/>
                </a:cubicBezTo>
                <a:cubicBezTo>
                  <a:pt x="181514" y="4524570"/>
                  <a:pt x="154438" y="4520149"/>
                  <a:pt x="133797" y="4479914"/>
                </a:cubicBezTo>
                <a:cubicBezTo>
                  <a:pt x="124082" y="4457346"/>
                  <a:pt x="105185" y="4427564"/>
                  <a:pt x="84156" y="4415916"/>
                </a:cubicBezTo>
                <a:lnTo>
                  <a:pt x="83303" y="4414752"/>
                </a:lnTo>
                <a:lnTo>
                  <a:pt x="72062" y="4388525"/>
                </a:lnTo>
                <a:lnTo>
                  <a:pt x="75315" y="4375182"/>
                </a:lnTo>
                <a:cubicBezTo>
                  <a:pt x="75941" y="4370194"/>
                  <a:pt x="75530" y="4367154"/>
                  <a:pt x="74333" y="4365355"/>
                </a:cubicBezTo>
                <a:lnTo>
                  <a:pt x="68893" y="4364787"/>
                </a:lnTo>
                <a:cubicBezTo>
                  <a:pt x="68887" y="4364737"/>
                  <a:pt x="68881" y="4364686"/>
                  <a:pt x="68875" y="4364636"/>
                </a:cubicBezTo>
                <a:cubicBezTo>
                  <a:pt x="68620" y="4351507"/>
                  <a:pt x="69309" y="4337030"/>
                  <a:pt x="58168" y="4323582"/>
                </a:cubicBezTo>
                <a:cubicBezTo>
                  <a:pt x="61811" y="4263350"/>
                  <a:pt x="99263" y="4233013"/>
                  <a:pt x="79972" y="4208494"/>
                </a:cubicBezTo>
                <a:cubicBezTo>
                  <a:pt x="88758" y="4180446"/>
                  <a:pt x="125844" y="4152085"/>
                  <a:pt x="106280" y="4120638"/>
                </a:cubicBezTo>
                <a:cubicBezTo>
                  <a:pt x="111598" y="4121936"/>
                  <a:pt x="113804" y="4120147"/>
                  <a:pt x="114398" y="4116558"/>
                </a:cubicBezTo>
                <a:cubicBezTo>
                  <a:pt x="114157" y="4114248"/>
                  <a:pt x="113917" y="4111937"/>
                  <a:pt x="113677" y="4109627"/>
                </a:cubicBezTo>
                <a:lnTo>
                  <a:pt x="105699" y="4105626"/>
                </a:lnTo>
                <a:cubicBezTo>
                  <a:pt x="77890" y="4088880"/>
                  <a:pt x="108987" y="4082598"/>
                  <a:pt x="106408" y="4051443"/>
                </a:cubicBezTo>
                <a:cubicBezTo>
                  <a:pt x="106858" y="4036630"/>
                  <a:pt x="97032" y="3985550"/>
                  <a:pt x="103822" y="3988496"/>
                </a:cubicBezTo>
                <a:lnTo>
                  <a:pt x="75372" y="3857059"/>
                </a:lnTo>
                <a:cubicBezTo>
                  <a:pt x="82817" y="3836376"/>
                  <a:pt x="81742" y="3824520"/>
                  <a:pt x="64937" y="3815652"/>
                </a:cubicBezTo>
                <a:cubicBezTo>
                  <a:pt x="102287" y="3718925"/>
                  <a:pt x="55573" y="3772320"/>
                  <a:pt x="59080" y="3696747"/>
                </a:cubicBezTo>
                <a:cubicBezTo>
                  <a:pt x="66269" y="3629648"/>
                  <a:pt x="63240" y="3571908"/>
                  <a:pt x="85623" y="3491441"/>
                </a:cubicBezTo>
                <a:cubicBezTo>
                  <a:pt x="98410" y="3474059"/>
                  <a:pt x="99525" y="3431012"/>
                  <a:pt x="100691" y="3417526"/>
                </a:cubicBezTo>
                <a:cubicBezTo>
                  <a:pt x="101857" y="3404040"/>
                  <a:pt x="95556" y="3412369"/>
                  <a:pt x="92620" y="3410525"/>
                </a:cubicBezTo>
                <a:cubicBezTo>
                  <a:pt x="92153" y="3374230"/>
                  <a:pt x="83244" y="3285268"/>
                  <a:pt x="79737" y="3235496"/>
                </a:cubicBezTo>
                <a:cubicBezTo>
                  <a:pt x="70953" y="3207448"/>
                  <a:pt x="52012" y="3143347"/>
                  <a:pt x="71576" y="3111898"/>
                </a:cubicBezTo>
                <a:cubicBezTo>
                  <a:pt x="66408" y="3077014"/>
                  <a:pt x="53542" y="3056489"/>
                  <a:pt x="48725" y="3026189"/>
                </a:cubicBezTo>
                <a:cubicBezTo>
                  <a:pt x="35029" y="3013335"/>
                  <a:pt x="35295" y="2950066"/>
                  <a:pt x="42673" y="2930099"/>
                </a:cubicBezTo>
                <a:cubicBezTo>
                  <a:pt x="72765" y="2876461"/>
                  <a:pt x="20837" y="2811743"/>
                  <a:pt x="43260" y="2768401"/>
                </a:cubicBezTo>
                <a:cubicBezTo>
                  <a:pt x="44784" y="2755816"/>
                  <a:pt x="43709" y="2744724"/>
                  <a:pt x="41022" y="2734617"/>
                </a:cubicBezTo>
                <a:lnTo>
                  <a:pt x="29707" y="2708118"/>
                </a:lnTo>
                <a:lnTo>
                  <a:pt x="18896" y="2704187"/>
                </a:lnTo>
                <a:lnTo>
                  <a:pt x="16157" y="2686013"/>
                </a:lnTo>
                <a:lnTo>
                  <a:pt x="0" y="2656506"/>
                </a:lnTo>
                <a:cubicBezTo>
                  <a:pt x="46275" y="2648213"/>
                  <a:pt x="-21852" y="2580542"/>
                  <a:pt x="20000" y="2589495"/>
                </a:cubicBezTo>
                <a:cubicBezTo>
                  <a:pt x="9004" y="2539865"/>
                  <a:pt x="51725" y="2561406"/>
                  <a:pt x="4503" y="2517909"/>
                </a:cubicBezTo>
                <a:cubicBezTo>
                  <a:pt x="18312" y="2426183"/>
                  <a:pt x="2043" y="2320005"/>
                  <a:pt x="38580" y="2235940"/>
                </a:cubicBezTo>
                <a:cubicBezTo>
                  <a:pt x="39530" y="2131535"/>
                  <a:pt x="31342" y="1983035"/>
                  <a:pt x="28357" y="1891475"/>
                </a:cubicBezTo>
                <a:cubicBezTo>
                  <a:pt x="18536" y="1816240"/>
                  <a:pt x="53985" y="1820215"/>
                  <a:pt x="16422" y="1754299"/>
                </a:cubicBezTo>
                <a:cubicBezTo>
                  <a:pt x="22523" y="1748800"/>
                  <a:pt x="14115" y="1712020"/>
                  <a:pt x="17619" y="1704948"/>
                </a:cubicBezTo>
                <a:lnTo>
                  <a:pt x="11875" y="1640075"/>
                </a:lnTo>
                <a:lnTo>
                  <a:pt x="10148" y="1637400"/>
                </a:lnTo>
                <a:cubicBezTo>
                  <a:pt x="6571" y="1625366"/>
                  <a:pt x="7662" y="1617809"/>
                  <a:pt x="10809" y="1612250"/>
                </a:cubicBezTo>
                <a:lnTo>
                  <a:pt x="30710" y="1498099"/>
                </a:lnTo>
                <a:lnTo>
                  <a:pt x="28832" y="1497366"/>
                </a:lnTo>
                <a:lnTo>
                  <a:pt x="25420" y="1490044"/>
                </a:lnTo>
                <a:lnTo>
                  <a:pt x="36357" y="1429750"/>
                </a:lnTo>
                <a:cubicBezTo>
                  <a:pt x="56105" y="1395764"/>
                  <a:pt x="51096" y="1348657"/>
                  <a:pt x="63323" y="1316453"/>
                </a:cubicBezTo>
                <a:cubicBezTo>
                  <a:pt x="113953" y="1206017"/>
                  <a:pt x="97314" y="1160971"/>
                  <a:pt x="167299" y="1100758"/>
                </a:cubicBezTo>
                <a:cubicBezTo>
                  <a:pt x="183322" y="1066821"/>
                  <a:pt x="207320" y="1013057"/>
                  <a:pt x="218971" y="997428"/>
                </a:cubicBezTo>
                <a:cubicBezTo>
                  <a:pt x="225661" y="983599"/>
                  <a:pt x="245059" y="996998"/>
                  <a:pt x="249304" y="969068"/>
                </a:cubicBezTo>
                <a:cubicBezTo>
                  <a:pt x="273910" y="912445"/>
                  <a:pt x="257335" y="876944"/>
                  <a:pt x="307518" y="815816"/>
                </a:cubicBezTo>
                <a:cubicBezTo>
                  <a:pt x="319844" y="734499"/>
                  <a:pt x="427269" y="648257"/>
                  <a:pt x="438631" y="588216"/>
                </a:cubicBezTo>
                <a:cubicBezTo>
                  <a:pt x="468336" y="534577"/>
                  <a:pt x="480025" y="521047"/>
                  <a:pt x="494548" y="466832"/>
                </a:cubicBezTo>
                <a:cubicBezTo>
                  <a:pt x="513994" y="444023"/>
                  <a:pt x="469014" y="421695"/>
                  <a:pt x="512985" y="406165"/>
                </a:cubicBezTo>
                <a:cubicBezTo>
                  <a:pt x="519819" y="312467"/>
                  <a:pt x="496295" y="285415"/>
                  <a:pt x="499246" y="226337"/>
                </a:cubicBezTo>
                <a:cubicBezTo>
                  <a:pt x="511217" y="180655"/>
                  <a:pt x="525793" y="85726"/>
                  <a:pt x="530694" y="51692"/>
                </a:cubicBezTo>
                <a:cubicBezTo>
                  <a:pt x="512001" y="39736"/>
                  <a:pt x="522977" y="34428"/>
                  <a:pt x="528655" y="22135"/>
                </a:cubicBezTo>
                <a:cubicBezTo>
                  <a:pt x="511506" y="14446"/>
                  <a:pt x="513258" y="7722"/>
                  <a:pt x="516964" y="1039"/>
                </a:cubicBezTo>
                <a:close/>
              </a:path>
            </a:pathLst>
          </a:custGeom>
        </p:spPr>
      </p:pic>
      <p:pic>
        <p:nvPicPr>
          <p:cNvPr id="8" name="Kuva 7" descr="Kuva, joka sisältää kohteen clipart, kuvitus, animaatio, Grafiikka&#10;&#10;Kuvaus luotu automaattisesti">
            <a:extLst>
              <a:ext uri="{FF2B5EF4-FFF2-40B4-BE49-F238E27FC236}">
                <a16:creationId xmlns:a16="http://schemas.microsoft.com/office/drawing/2014/main" id="{81BBB716-57AF-8A0B-AA7E-D8933DBC8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380" y="3108960"/>
            <a:ext cx="3421380" cy="3421380"/>
          </a:xfrm>
          <a:prstGeom prst="rect">
            <a:avLst/>
          </a:prstGeom>
        </p:spPr>
      </p:pic>
      <p:pic>
        <p:nvPicPr>
          <p:cNvPr id="17" name="Kuva 16" descr="Kuva, joka sisältää kohteen Fontti, Grafiikka, logo, graafinen suunnittelu&#10;&#10;Kuvaus luotu automaattisesti">
            <a:extLst>
              <a:ext uri="{FF2B5EF4-FFF2-40B4-BE49-F238E27FC236}">
                <a16:creationId xmlns:a16="http://schemas.microsoft.com/office/drawing/2014/main" id="{C814AB1B-0298-C1FA-2DE5-6ABF86992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707" y="4477629"/>
            <a:ext cx="401002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52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7A18B8F2-142B-4003-B90D-359297705B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951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A653340-0C91-436D-8939-E9746D4B6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50" y="-15106"/>
            <a:ext cx="6958758" cy="6263354"/>
          </a:xfrm>
          <a:custGeom>
            <a:avLst/>
            <a:gdLst>
              <a:gd name="connsiteX0" fmla="*/ 0 w 6950807"/>
              <a:gd name="connsiteY0" fmla="*/ 0 h 6263354"/>
              <a:gd name="connsiteX1" fmla="*/ 6940404 w 6950807"/>
              <a:gd name="connsiteY1" fmla="*/ 0 h 6263354"/>
              <a:gd name="connsiteX2" fmla="*/ 6950807 w 6950807"/>
              <a:gd name="connsiteY2" fmla="*/ 57269 h 6263354"/>
              <a:gd name="connsiteX3" fmla="*/ 6935789 w 6950807"/>
              <a:gd name="connsiteY3" fmla="*/ 111727 h 6263354"/>
              <a:gd name="connsiteX4" fmla="*/ 6926163 w 6950807"/>
              <a:gd name="connsiteY4" fmla="*/ 122319 h 6263354"/>
              <a:gd name="connsiteX5" fmla="*/ 6879726 w 6950807"/>
              <a:gd name="connsiteY5" fmla="*/ 153502 h 6263354"/>
              <a:gd name="connsiteX6" fmla="*/ 6878416 w 6950807"/>
              <a:gd name="connsiteY6" fmla="*/ 197479 h 6263354"/>
              <a:gd name="connsiteX7" fmla="*/ 6844672 w 6950807"/>
              <a:gd name="connsiteY7" fmla="*/ 235660 h 6263354"/>
              <a:gd name="connsiteX8" fmla="*/ 6843548 w 6950807"/>
              <a:gd name="connsiteY8" fmla="*/ 243659 h 6263354"/>
              <a:gd name="connsiteX9" fmla="*/ 6832960 w 6950807"/>
              <a:gd name="connsiteY9" fmla="*/ 274879 h 6263354"/>
              <a:gd name="connsiteX10" fmla="*/ 6817103 w 6950807"/>
              <a:gd name="connsiteY10" fmla="*/ 310247 h 6263354"/>
              <a:gd name="connsiteX11" fmla="*/ 6754862 w 6950807"/>
              <a:gd name="connsiteY11" fmla="*/ 362877 h 6263354"/>
              <a:gd name="connsiteX12" fmla="*/ 6729472 w 6950807"/>
              <a:gd name="connsiteY12" fmla="*/ 442939 h 6263354"/>
              <a:gd name="connsiteX13" fmla="*/ 6667299 w 6950807"/>
              <a:gd name="connsiteY13" fmla="*/ 619761 h 6263354"/>
              <a:gd name="connsiteX14" fmla="*/ 6655038 w 6950807"/>
              <a:gd name="connsiteY14" fmla="*/ 691556 h 6263354"/>
              <a:gd name="connsiteX15" fmla="*/ 6648865 w 6950807"/>
              <a:gd name="connsiteY15" fmla="*/ 787174 h 6263354"/>
              <a:gd name="connsiteX16" fmla="*/ 6560353 w 6950807"/>
              <a:gd name="connsiteY16" fmla="*/ 925327 h 6263354"/>
              <a:gd name="connsiteX17" fmla="*/ 6435425 w 6950807"/>
              <a:gd name="connsiteY17" fmla="*/ 1171290 h 6263354"/>
              <a:gd name="connsiteX18" fmla="*/ 6364558 w 6950807"/>
              <a:gd name="connsiteY18" fmla="*/ 1261205 h 6263354"/>
              <a:gd name="connsiteX19" fmla="*/ 6311247 w 6950807"/>
              <a:gd name="connsiteY19" fmla="*/ 1322003 h 6263354"/>
              <a:gd name="connsiteX20" fmla="*/ 6283544 w 6950807"/>
              <a:gd name="connsiteY20" fmla="*/ 1371053 h 6263354"/>
              <a:gd name="connsiteX21" fmla="*/ 6254261 w 6950807"/>
              <a:gd name="connsiteY21" fmla="*/ 1443811 h 6263354"/>
              <a:gd name="connsiteX22" fmla="*/ 6220029 w 6950807"/>
              <a:gd name="connsiteY22" fmla="*/ 1535820 h 6263354"/>
              <a:gd name="connsiteX23" fmla="*/ 6212575 w 6950807"/>
              <a:gd name="connsiteY23" fmla="*/ 1599591 h 6263354"/>
              <a:gd name="connsiteX24" fmla="*/ 6209141 w 6950807"/>
              <a:gd name="connsiteY24" fmla="*/ 1628086 h 6263354"/>
              <a:gd name="connsiteX25" fmla="*/ 6208823 w 6950807"/>
              <a:gd name="connsiteY25" fmla="*/ 1628513 h 6263354"/>
              <a:gd name="connsiteX26" fmla="*/ 6190100 w 6950807"/>
              <a:gd name="connsiteY26" fmla="*/ 1654874 h 6263354"/>
              <a:gd name="connsiteX27" fmla="*/ 6148233 w 6950807"/>
              <a:gd name="connsiteY27" fmla="*/ 1725417 h 6263354"/>
              <a:gd name="connsiteX28" fmla="*/ 6123002 w 6950807"/>
              <a:gd name="connsiteY28" fmla="*/ 1767427 h 6263354"/>
              <a:gd name="connsiteX29" fmla="*/ 6070380 w 6950807"/>
              <a:gd name="connsiteY29" fmla="*/ 1892939 h 6263354"/>
              <a:gd name="connsiteX30" fmla="*/ 6018708 w 6950807"/>
              <a:gd name="connsiteY30" fmla="*/ 2134444 h 6263354"/>
              <a:gd name="connsiteX31" fmla="*/ 5992354 w 6950807"/>
              <a:gd name="connsiteY31" fmla="*/ 2198892 h 6263354"/>
              <a:gd name="connsiteX32" fmla="*/ 5982901 w 6950807"/>
              <a:gd name="connsiteY32" fmla="*/ 2204718 h 6263354"/>
              <a:gd name="connsiteX33" fmla="*/ 5976085 w 6950807"/>
              <a:gd name="connsiteY33" fmla="*/ 2223345 h 6263354"/>
              <a:gd name="connsiteX34" fmla="*/ 5968612 w 6950807"/>
              <a:gd name="connsiteY34" fmla="*/ 2244929 h 6263354"/>
              <a:gd name="connsiteX35" fmla="*/ 5948134 w 6950807"/>
              <a:gd name="connsiteY35" fmla="*/ 2265228 h 6263354"/>
              <a:gd name="connsiteX36" fmla="*/ 5946387 w 6950807"/>
              <a:gd name="connsiteY36" fmla="*/ 2273755 h 6263354"/>
              <a:gd name="connsiteX37" fmla="*/ 5940768 w 6950807"/>
              <a:gd name="connsiteY37" fmla="*/ 2284532 h 6263354"/>
              <a:gd name="connsiteX38" fmla="*/ 5940171 w 6950807"/>
              <a:gd name="connsiteY38" fmla="*/ 2284543 h 6263354"/>
              <a:gd name="connsiteX39" fmla="*/ 5919217 w 6950807"/>
              <a:gd name="connsiteY39" fmla="*/ 2328308 h 6263354"/>
              <a:gd name="connsiteX40" fmla="*/ 5895354 w 6950807"/>
              <a:gd name="connsiteY40" fmla="*/ 2375061 h 6263354"/>
              <a:gd name="connsiteX41" fmla="*/ 5846917 w 6950807"/>
              <a:gd name="connsiteY41" fmla="*/ 2403673 h 6263354"/>
              <a:gd name="connsiteX42" fmla="*/ 5828950 w 6950807"/>
              <a:gd name="connsiteY42" fmla="*/ 2467946 h 6263354"/>
              <a:gd name="connsiteX43" fmla="*/ 5778751 w 6950807"/>
              <a:gd name="connsiteY43" fmla="*/ 2558153 h 6263354"/>
              <a:gd name="connsiteX44" fmla="*/ 5766677 w 6950807"/>
              <a:gd name="connsiteY44" fmla="*/ 2618352 h 6263354"/>
              <a:gd name="connsiteX45" fmla="*/ 5711691 w 6950807"/>
              <a:gd name="connsiteY45" fmla="*/ 2813181 h 6263354"/>
              <a:gd name="connsiteX46" fmla="*/ 5632865 w 6950807"/>
              <a:gd name="connsiteY46" fmla="*/ 3016049 h 6263354"/>
              <a:gd name="connsiteX47" fmla="*/ 5593801 w 6950807"/>
              <a:gd name="connsiteY47" fmla="*/ 3111205 h 6263354"/>
              <a:gd name="connsiteX48" fmla="*/ 5502533 w 6950807"/>
              <a:gd name="connsiteY48" fmla="*/ 3259056 h 6263354"/>
              <a:gd name="connsiteX49" fmla="*/ 5393573 w 6950807"/>
              <a:gd name="connsiteY49" fmla="*/ 3436601 h 6263354"/>
              <a:gd name="connsiteX50" fmla="*/ 5370905 w 6950807"/>
              <a:gd name="connsiteY50" fmla="*/ 3536371 h 6263354"/>
              <a:gd name="connsiteX51" fmla="*/ 5315748 w 6950807"/>
              <a:gd name="connsiteY51" fmla="*/ 3583316 h 6263354"/>
              <a:gd name="connsiteX52" fmla="*/ 5310843 w 6950807"/>
              <a:gd name="connsiteY52" fmla="*/ 3586184 h 6263354"/>
              <a:gd name="connsiteX53" fmla="*/ 5285951 w 6950807"/>
              <a:gd name="connsiteY53" fmla="*/ 3601045 h 6263354"/>
              <a:gd name="connsiteX54" fmla="*/ 5261707 w 6950807"/>
              <a:gd name="connsiteY54" fmla="*/ 3621267 h 6263354"/>
              <a:gd name="connsiteX55" fmla="*/ 5244645 w 6950807"/>
              <a:gd name="connsiteY55" fmla="*/ 3653006 h 6263354"/>
              <a:gd name="connsiteX56" fmla="*/ 5196556 w 6950807"/>
              <a:gd name="connsiteY56" fmla="*/ 3760667 h 6263354"/>
              <a:gd name="connsiteX57" fmla="*/ 5140091 w 6950807"/>
              <a:gd name="connsiteY57" fmla="*/ 3851089 h 6263354"/>
              <a:gd name="connsiteX58" fmla="*/ 5098366 w 6950807"/>
              <a:gd name="connsiteY58" fmla="*/ 3929294 h 6263354"/>
              <a:gd name="connsiteX59" fmla="*/ 5064858 w 6950807"/>
              <a:gd name="connsiteY59" fmla="*/ 3972981 h 6263354"/>
              <a:gd name="connsiteX60" fmla="*/ 5061745 w 6950807"/>
              <a:gd name="connsiteY60" fmla="*/ 3993492 h 6263354"/>
              <a:gd name="connsiteX61" fmla="*/ 5046631 w 6950807"/>
              <a:gd name="connsiteY61" fmla="*/ 3999129 h 6263354"/>
              <a:gd name="connsiteX62" fmla="*/ 5018715 w 6950807"/>
              <a:gd name="connsiteY62" fmla="*/ 4022829 h 6263354"/>
              <a:gd name="connsiteX63" fmla="*/ 4916132 w 6950807"/>
              <a:gd name="connsiteY63" fmla="*/ 4073446 h 6263354"/>
              <a:gd name="connsiteX64" fmla="*/ 4887899 w 6950807"/>
              <a:gd name="connsiteY64" fmla="*/ 4084508 h 6263354"/>
              <a:gd name="connsiteX65" fmla="*/ 4829160 w 6950807"/>
              <a:gd name="connsiteY65" fmla="*/ 4132817 h 6263354"/>
              <a:gd name="connsiteX66" fmla="*/ 4737273 w 6950807"/>
              <a:gd name="connsiteY66" fmla="*/ 4221326 h 6263354"/>
              <a:gd name="connsiteX67" fmla="*/ 4716550 w 6950807"/>
              <a:gd name="connsiteY67" fmla="*/ 4238238 h 6263354"/>
              <a:gd name="connsiteX68" fmla="*/ 4694116 w 6950807"/>
              <a:gd name="connsiteY68" fmla="*/ 4245104 h 6263354"/>
              <a:gd name="connsiteX69" fmla="*/ 4684883 w 6950807"/>
              <a:gd name="connsiteY69" fmla="*/ 4240009 h 6263354"/>
              <a:gd name="connsiteX70" fmla="*/ 4672744 w 6950807"/>
              <a:gd name="connsiteY70" fmla="*/ 4248081 h 6263354"/>
              <a:gd name="connsiteX71" fmla="*/ 4668551 w 6950807"/>
              <a:gd name="connsiteY71" fmla="*/ 4248624 h 6263354"/>
              <a:gd name="connsiteX72" fmla="*/ 4645463 w 6950807"/>
              <a:gd name="connsiteY72" fmla="*/ 4253346 h 6263354"/>
              <a:gd name="connsiteX73" fmla="*/ 4620155 w 6950807"/>
              <a:gd name="connsiteY73" fmla="*/ 4303247 h 6263354"/>
              <a:gd name="connsiteX74" fmla="*/ 4569293 w 6950807"/>
              <a:gd name="connsiteY74" fmla="*/ 4331884 h 6263354"/>
              <a:gd name="connsiteX75" fmla="*/ 4362878 w 6950807"/>
              <a:gd name="connsiteY75" fmla="*/ 4483674 h 6263354"/>
              <a:gd name="connsiteX76" fmla="*/ 4215533 w 6950807"/>
              <a:gd name="connsiteY76" fmla="*/ 4677057 h 6263354"/>
              <a:gd name="connsiteX77" fmla="*/ 4082433 w 6950807"/>
              <a:gd name="connsiteY77" fmla="*/ 4778716 h 6263354"/>
              <a:gd name="connsiteX78" fmla="*/ 3944222 w 6950807"/>
              <a:gd name="connsiteY78" fmla="*/ 4888264 h 6263354"/>
              <a:gd name="connsiteX79" fmla="*/ 3265354 w 6950807"/>
              <a:gd name="connsiteY79" fmla="*/ 5018367 h 6263354"/>
              <a:gd name="connsiteX80" fmla="*/ 2929449 w 6950807"/>
              <a:gd name="connsiteY80" fmla="*/ 5063084 h 6263354"/>
              <a:gd name="connsiteX81" fmla="*/ 2809178 w 6950807"/>
              <a:gd name="connsiteY81" fmla="*/ 5074031 h 6263354"/>
              <a:gd name="connsiteX82" fmla="*/ 2537607 w 6950807"/>
              <a:gd name="connsiteY82" fmla="*/ 5248799 h 6263354"/>
              <a:gd name="connsiteX83" fmla="*/ 2035212 w 6950807"/>
              <a:gd name="connsiteY83" fmla="*/ 5444792 h 6263354"/>
              <a:gd name="connsiteX84" fmla="*/ 1792070 w 6950807"/>
              <a:gd name="connsiteY84" fmla="*/ 5751012 h 6263354"/>
              <a:gd name="connsiteX85" fmla="*/ 1484566 w 6950807"/>
              <a:gd name="connsiteY85" fmla="*/ 5795703 h 6263354"/>
              <a:gd name="connsiteX86" fmla="*/ 1406155 w 6950807"/>
              <a:gd name="connsiteY86" fmla="*/ 5805381 h 6263354"/>
              <a:gd name="connsiteX87" fmla="*/ 1300798 w 6950807"/>
              <a:gd name="connsiteY87" fmla="*/ 5821755 h 6263354"/>
              <a:gd name="connsiteX88" fmla="*/ 1263745 w 6950807"/>
              <a:gd name="connsiteY88" fmla="*/ 5831133 h 6263354"/>
              <a:gd name="connsiteX89" fmla="*/ 1192887 w 6950807"/>
              <a:gd name="connsiteY89" fmla="*/ 5832643 h 6263354"/>
              <a:gd name="connsiteX90" fmla="*/ 1147244 w 6950807"/>
              <a:gd name="connsiteY90" fmla="*/ 5836022 h 6263354"/>
              <a:gd name="connsiteX91" fmla="*/ 1153132 w 6950807"/>
              <a:gd name="connsiteY91" fmla="*/ 5872012 h 6263354"/>
              <a:gd name="connsiteX92" fmla="*/ 1114941 w 6950807"/>
              <a:gd name="connsiteY92" fmla="*/ 5885161 h 6263354"/>
              <a:gd name="connsiteX93" fmla="*/ 1065349 w 6950807"/>
              <a:gd name="connsiteY93" fmla="*/ 5862431 h 6263354"/>
              <a:gd name="connsiteX94" fmla="*/ 1014267 w 6950807"/>
              <a:gd name="connsiteY94" fmla="*/ 5866091 h 6263354"/>
              <a:gd name="connsiteX95" fmla="*/ 983606 w 6950807"/>
              <a:gd name="connsiteY95" fmla="*/ 5867891 h 6263354"/>
              <a:gd name="connsiteX96" fmla="*/ 907443 w 6950807"/>
              <a:gd name="connsiteY96" fmla="*/ 5924222 h 6263354"/>
              <a:gd name="connsiteX97" fmla="*/ 808988 w 6950807"/>
              <a:gd name="connsiteY97" fmla="*/ 6030723 h 6263354"/>
              <a:gd name="connsiteX98" fmla="*/ 771869 w 6950807"/>
              <a:gd name="connsiteY98" fmla="*/ 6049136 h 6263354"/>
              <a:gd name="connsiteX99" fmla="*/ 762837 w 6950807"/>
              <a:gd name="connsiteY99" fmla="*/ 6041841 h 6263354"/>
              <a:gd name="connsiteX100" fmla="*/ 725766 w 6950807"/>
              <a:gd name="connsiteY100" fmla="*/ 6106158 h 6263354"/>
              <a:gd name="connsiteX101" fmla="*/ 642403 w 6950807"/>
              <a:gd name="connsiteY101" fmla="*/ 6121330 h 6263354"/>
              <a:gd name="connsiteX102" fmla="*/ 574806 w 6950807"/>
              <a:gd name="connsiteY102" fmla="*/ 6120127 h 6263354"/>
              <a:gd name="connsiteX103" fmla="*/ 538930 w 6950807"/>
              <a:gd name="connsiteY103" fmla="*/ 6124917 h 6263354"/>
              <a:gd name="connsiteX104" fmla="*/ 510574 w 6950807"/>
              <a:gd name="connsiteY104" fmla="*/ 6122341 h 6263354"/>
              <a:gd name="connsiteX105" fmla="*/ 450510 w 6950807"/>
              <a:gd name="connsiteY105" fmla="*/ 6148398 h 6263354"/>
              <a:gd name="connsiteX106" fmla="*/ 356013 w 6950807"/>
              <a:gd name="connsiteY106" fmla="*/ 6205222 h 6263354"/>
              <a:gd name="connsiteX107" fmla="*/ 236857 w 6950807"/>
              <a:gd name="connsiteY107" fmla="*/ 6239286 h 6263354"/>
              <a:gd name="connsiteX108" fmla="*/ 185407 w 6950807"/>
              <a:gd name="connsiteY108" fmla="*/ 6245463 h 6263354"/>
              <a:gd name="connsiteX109" fmla="*/ 0 w 6950807"/>
              <a:gd name="connsiteY109" fmla="*/ 6228236 h 6263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6950807" h="6263354">
                <a:moveTo>
                  <a:pt x="0" y="0"/>
                </a:moveTo>
                <a:lnTo>
                  <a:pt x="6940404" y="0"/>
                </a:lnTo>
                <a:lnTo>
                  <a:pt x="6950807" y="57269"/>
                </a:lnTo>
                <a:lnTo>
                  <a:pt x="6935789" y="111727"/>
                </a:lnTo>
                <a:lnTo>
                  <a:pt x="6926163" y="122319"/>
                </a:lnTo>
                <a:lnTo>
                  <a:pt x="6879726" y="153502"/>
                </a:lnTo>
                <a:cubicBezTo>
                  <a:pt x="6916212" y="185737"/>
                  <a:pt x="6838837" y="179343"/>
                  <a:pt x="6878416" y="197479"/>
                </a:cubicBezTo>
                <a:cubicBezTo>
                  <a:pt x="6869118" y="214628"/>
                  <a:pt x="6852557" y="226581"/>
                  <a:pt x="6844672" y="235660"/>
                </a:cubicBezTo>
                <a:lnTo>
                  <a:pt x="6843548" y="243659"/>
                </a:lnTo>
                <a:lnTo>
                  <a:pt x="6832960" y="274879"/>
                </a:lnTo>
                <a:lnTo>
                  <a:pt x="6817103" y="310247"/>
                </a:lnTo>
                <a:cubicBezTo>
                  <a:pt x="6805621" y="325743"/>
                  <a:pt x="6767159" y="347668"/>
                  <a:pt x="6754862" y="362877"/>
                </a:cubicBezTo>
                <a:cubicBezTo>
                  <a:pt x="6742330" y="398815"/>
                  <a:pt x="6749000" y="389979"/>
                  <a:pt x="6729472" y="442939"/>
                </a:cubicBezTo>
                <a:cubicBezTo>
                  <a:pt x="6698994" y="494707"/>
                  <a:pt x="6694052" y="559653"/>
                  <a:pt x="6667299" y="619761"/>
                </a:cubicBezTo>
                <a:lnTo>
                  <a:pt x="6655038" y="691556"/>
                </a:lnTo>
                <a:lnTo>
                  <a:pt x="6648865" y="787174"/>
                </a:lnTo>
                <a:cubicBezTo>
                  <a:pt x="6635949" y="858107"/>
                  <a:pt x="6589857" y="879276"/>
                  <a:pt x="6560353" y="925327"/>
                </a:cubicBezTo>
                <a:lnTo>
                  <a:pt x="6435425" y="1171290"/>
                </a:lnTo>
                <a:lnTo>
                  <a:pt x="6364558" y="1261205"/>
                </a:lnTo>
                <a:lnTo>
                  <a:pt x="6311247" y="1322003"/>
                </a:lnTo>
                <a:cubicBezTo>
                  <a:pt x="6312259" y="1331636"/>
                  <a:pt x="6287426" y="1362963"/>
                  <a:pt x="6283544" y="1371053"/>
                </a:cubicBezTo>
                <a:cubicBezTo>
                  <a:pt x="6278885" y="1392046"/>
                  <a:pt x="6265370" y="1430765"/>
                  <a:pt x="6254261" y="1443811"/>
                </a:cubicBezTo>
                <a:cubicBezTo>
                  <a:pt x="6243675" y="1471273"/>
                  <a:pt x="6226285" y="1520224"/>
                  <a:pt x="6220029" y="1535820"/>
                </a:cubicBezTo>
                <a:lnTo>
                  <a:pt x="6212575" y="1599591"/>
                </a:lnTo>
                <a:lnTo>
                  <a:pt x="6209141" y="1628086"/>
                </a:lnTo>
                <a:lnTo>
                  <a:pt x="6208823" y="1628513"/>
                </a:lnTo>
                <a:cubicBezTo>
                  <a:pt x="6201578" y="1638330"/>
                  <a:pt x="6195013" y="1647437"/>
                  <a:pt x="6190100" y="1654874"/>
                </a:cubicBezTo>
                <a:cubicBezTo>
                  <a:pt x="6194363" y="1701134"/>
                  <a:pt x="6162576" y="1686294"/>
                  <a:pt x="6148233" y="1725417"/>
                </a:cubicBezTo>
                <a:cubicBezTo>
                  <a:pt x="6146043" y="1748964"/>
                  <a:pt x="6140392" y="1761381"/>
                  <a:pt x="6123002" y="1767427"/>
                </a:cubicBezTo>
                <a:cubicBezTo>
                  <a:pt x="6114841" y="1878058"/>
                  <a:pt x="6097878" y="1811703"/>
                  <a:pt x="6070380" y="1892939"/>
                </a:cubicBezTo>
                <a:cubicBezTo>
                  <a:pt x="6049318" y="1965893"/>
                  <a:pt x="6018384" y="2040658"/>
                  <a:pt x="6018708" y="2134444"/>
                </a:cubicBezTo>
                <a:cubicBezTo>
                  <a:pt x="6022239" y="2155556"/>
                  <a:pt x="6010438" y="2184412"/>
                  <a:pt x="5992354" y="2198892"/>
                </a:cubicBezTo>
                <a:cubicBezTo>
                  <a:pt x="5989241" y="2201384"/>
                  <a:pt x="5986057" y="2203347"/>
                  <a:pt x="5982901" y="2204718"/>
                </a:cubicBezTo>
                <a:cubicBezTo>
                  <a:pt x="5981029" y="2209541"/>
                  <a:pt x="5978726" y="2215866"/>
                  <a:pt x="5976085" y="2223345"/>
                </a:cubicBezTo>
                <a:lnTo>
                  <a:pt x="5968612" y="2244929"/>
                </a:lnTo>
                <a:lnTo>
                  <a:pt x="5948134" y="2265228"/>
                </a:lnTo>
                <a:lnTo>
                  <a:pt x="5946387" y="2273755"/>
                </a:lnTo>
                <a:cubicBezTo>
                  <a:pt x="5944649" y="2279331"/>
                  <a:pt x="5942802" y="2282657"/>
                  <a:pt x="5940768" y="2284532"/>
                </a:cubicBezTo>
                <a:lnTo>
                  <a:pt x="5940171" y="2284543"/>
                </a:lnTo>
                <a:lnTo>
                  <a:pt x="5919217" y="2328308"/>
                </a:lnTo>
                <a:cubicBezTo>
                  <a:pt x="5912897" y="2346767"/>
                  <a:pt x="5899449" y="2356984"/>
                  <a:pt x="5895354" y="2375061"/>
                </a:cubicBezTo>
                <a:cubicBezTo>
                  <a:pt x="5862809" y="2374144"/>
                  <a:pt x="5862040" y="2388484"/>
                  <a:pt x="5846917" y="2403673"/>
                </a:cubicBezTo>
                <a:lnTo>
                  <a:pt x="5828950" y="2467946"/>
                </a:lnTo>
                <a:lnTo>
                  <a:pt x="5778751" y="2558153"/>
                </a:lnTo>
                <a:cubicBezTo>
                  <a:pt x="5760079" y="2589441"/>
                  <a:pt x="5779236" y="2571701"/>
                  <a:pt x="5766677" y="2618352"/>
                </a:cubicBezTo>
                <a:cubicBezTo>
                  <a:pt x="5767618" y="2626937"/>
                  <a:pt x="5707125" y="2804857"/>
                  <a:pt x="5711691" y="2813181"/>
                </a:cubicBezTo>
                <a:cubicBezTo>
                  <a:pt x="5661053" y="2925285"/>
                  <a:pt x="5665779" y="2930841"/>
                  <a:pt x="5632865" y="3016049"/>
                </a:cubicBezTo>
                <a:cubicBezTo>
                  <a:pt x="5585911" y="3106332"/>
                  <a:pt x="5622362" y="3008442"/>
                  <a:pt x="5593801" y="3111205"/>
                </a:cubicBezTo>
                <a:cubicBezTo>
                  <a:pt x="5557486" y="3266636"/>
                  <a:pt x="5540320" y="3199468"/>
                  <a:pt x="5502533" y="3259056"/>
                </a:cubicBezTo>
                <a:cubicBezTo>
                  <a:pt x="5471662" y="3294848"/>
                  <a:pt x="5398363" y="3402035"/>
                  <a:pt x="5393573" y="3436601"/>
                </a:cubicBezTo>
                <a:cubicBezTo>
                  <a:pt x="5411790" y="3460787"/>
                  <a:pt x="5363370" y="3505709"/>
                  <a:pt x="5370905" y="3536371"/>
                </a:cubicBezTo>
                <a:cubicBezTo>
                  <a:pt x="5363197" y="3543201"/>
                  <a:pt x="5325158" y="3577878"/>
                  <a:pt x="5315748" y="3583316"/>
                </a:cubicBezTo>
                <a:lnTo>
                  <a:pt x="5310843" y="3586184"/>
                </a:lnTo>
                <a:lnTo>
                  <a:pt x="5285951" y="3601045"/>
                </a:lnTo>
                <a:lnTo>
                  <a:pt x="5261707" y="3621267"/>
                </a:lnTo>
                <a:cubicBezTo>
                  <a:pt x="5254311" y="3629779"/>
                  <a:pt x="5248323" y="3640033"/>
                  <a:pt x="5244645" y="3653006"/>
                </a:cubicBezTo>
                <a:cubicBezTo>
                  <a:pt x="5251494" y="3706080"/>
                  <a:pt x="5185420" y="3693844"/>
                  <a:pt x="5196556" y="3760667"/>
                </a:cubicBezTo>
                <a:cubicBezTo>
                  <a:pt x="5196355" y="3783674"/>
                  <a:pt x="5161174" y="3845291"/>
                  <a:pt x="5140091" y="3851089"/>
                </a:cubicBezTo>
                <a:cubicBezTo>
                  <a:pt x="5131190" y="3862729"/>
                  <a:pt x="5118192" y="3929673"/>
                  <a:pt x="5098366" y="3929294"/>
                </a:cubicBezTo>
                <a:cubicBezTo>
                  <a:pt x="5073388" y="3931514"/>
                  <a:pt x="5086786" y="3988425"/>
                  <a:pt x="5064858" y="3972981"/>
                </a:cubicBezTo>
                <a:lnTo>
                  <a:pt x="5061745" y="3993492"/>
                </a:lnTo>
                <a:lnTo>
                  <a:pt x="5046631" y="3999129"/>
                </a:lnTo>
                <a:cubicBezTo>
                  <a:pt x="5030855" y="4004669"/>
                  <a:pt x="5019475" y="4009692"/>
                  <a:pt x="5018715" y="4022829"/>
                </a:cubicBezTo>
                <a:cubicBezTo>
                  <a:pt x="4996965" y="4035215"/>
                  <a:pt x="4937934" y="4063166"/>
                  <a:pt x="4916132" y="4073446"/>
                </a:cubicBezTo>
                <a:cubicBezTo>
                  <a:pt x="4902556" y="4067386"/>
                  <a:pt x="4897329" y="4079077"/>
                  <a:pt x="4887899" y="4084508"/>
                </a:cubicBezTo>
                <a:cubicBezTo>
                  <a:pt x="4871715" y="4082346"/>
                  <a:pt x="4835784" y="4117000"/>
                  <a:pt x="4829160" y="4132817"/>
                </a:cubicBezTo>
                <a:cubicBezTo>
                  <a:pt x="4818005" y="4182187"/>
                  <a:pt x="4747512" y="4182697"/>
                  <a:pt x="4737273" y="4221326"/>
                </a:cubicBezTo>
                <a:cubicBezTo>
                  <a:pt x="4731077" y="4229203"/>
                  <a:pt x="4724052" y="4234528"/>
                  <a:pt x="4716550" y="4238238"/>
                </a:cubicBezTo>
                <a:lnTo>
                  <a:pt x="4694116" y="4245104"/>
                </a:lnTo>
                <a:lnTo>
                  <a:pt x="4684883" y="4240009"/>
                </a:lnTo>
                <a:lnTo>
                  <a:pt x="4672744" y="4248081"/>
                </a:lnTo>
                <a:lnTo>
                  <a:pt x="4668551" y="4248624"/>
                </a:lnTo>
                <a:cubicBezTo>
                  <a:pt x="4660522" y="4249625"/>
                  <a:pt x="4652707" y="4250888"/>
                  <a:pt x="4645463" y="4253346"/>
                </a:cubicBezTo>
                <a:cubicBezTo>
                  <a:pt x="4670644" y="4288836"/>
                  <a:pt x="4587995" y="4280114"/>
                  <a:pt x="4620155" y="4303247"/>
                </a:cubicBezTo>
                <a:cubicBezTo>
                  <a:pt x="4584730" y="4322934"/>
                  <a:pt x="4624634" y="4339786"/>
                  <a:pt x="4569293" y="4331884"/>
                </a:cubicBezTo>
                <a:cubicBezTo>
                  <a:pt x="4526413" y="4361955"/>
                  <a:pt x="4421838" y="4426145"/>
                  <a:pt x="4362878" y="4483674"/>
                </a:cubicBezTo>
                <a:cubicBezTo>
                  <a:pt x="4330889" y="4514627"/>
                  <a:pt x="4262274" y="4627883"/>
                  <a:pt x="4215533" y="4677057"/>
                </a:cubicBezTo>
                <a:cubicBezTo>
                  <a:pt x="4166258" y="4711482"/>
                  <a:pt x="4144325" y="4767937"/>
                  <a:pt x="4082433" y="4778716"/>
                </a:cubicBezTo>
                <a:cubicBezTo>
                  <a:pt x="4037215" y="4813916"/>
                  <a:pt x="4080401" y="4848321"/>
                  <a:pt x="3944222" y="4888264"/>
                </a:cubicBezTo>
                <a:cubicBezTo>
                  <a:pt x="3684918" y="4942348"/>
                  <a:pt x="3434483" y="4989230"/>
                  <a:pt x="3265354" y="5018367"/>
                </a:cubicBezTo>
                <a:cubicBezTo>
                  <a:pt x="3096225" y="5047503"/>
                  <a:pt x="3019654" y="5060895"/>
                  <a:pt x="2929449" y="5063084"/>
                </a:cubicBezTo>
                <a:cubicBezTo>
                  <a:pt x="2839243" y="5065272"/>
                  <a:pt x="2844050" y="5079411"/>
                  <a:pt x="2809178" y="5074031"/>
                </a:cubicBezTo>
                <a:lnTo>
                  <a:pt x="2537607" y="5248799"/>
                </a:lnTo>
                <a:cubicBezTo>
                  <a:pt x="2410199" y="5268996"/>
                  <a:pt x="2159469" y="5361090"/>
                  <a:pt x="2035212" y="5444792"/>
                </a:cubicBezTo>
                <a:cubicBezTo>
                  <a:pt x="1910957" y="5528494"/>
                  <a:pt x="1889099" y="5643213"/>
                  <a:pt x="1792070" y="5751012"/>
                </a:cubicBezTo>
                <a:lnTo>
                  <a:pt x="1484566" y="5795703"/>
                </a:lnTo>
                <a:cubicBezTo>
                  <a:pt x="1454923" y="5790900"/>
                  <a:pt x="1427565" y="5778005"/>
                  <a:pt x="1406155" y="5805381"/>
                </a:cubicBezTo>
                <a:cubicBezTo>
                  <a:pt x="1367700" y="5812651"/>
                  <a:pt x="1329241" y="5802607"/>
                  <a:pt x="1300798" y="5821755"/>
                </a:cubicBezTo>
                <a:cubicBezTo>
                  <a:pt x="1283458" y="5811210"/>
                  <a:pt x="1269389" y="5808489"/>
                  <a:pt x="1263745" y="5831133"/>
                </a:cubicBezTo>
                <a:cubicBezTo>
                  <a:pt x="1226042" y="5832175"/>
                  <a:pt x="1208377" y="5805418"/>
                  <a:pt x="1192887" y="5832643"/>
                </a:cubicBezTo>
                <a:cubicBezTo>
                  <a:pt x="1146712" y="5776695"/>
                  <a:pt x="1169930" y="5827215"/>
                  <a:pt x="1147244" y="5836022"/>
                </a:cubicBezTo>
                <a:cubicBezTo>
                  <a:pt x="1130414" y="5847391"/>
                  <a:pt x="1171508" y="5868669"/>
                  <a:pt x="1153132" y="5872012"/>
                </a:cubicBezTo>
                <a:cubicBezTo>
                  <a:pt x="1128898" y="5857667"/>
                  <a:pt x="1140784" y="5902732"/>
                  <a:pt x="1114941" y="5885161"/>
                </a:cubicBezTo>
                <a:cubicBezTo>
                  <a:pt x="1111955" y="5851159"/>
                  <a:pt x="1074015" y="5892089"/>
                  <a:pt x="1065349" y="5862431"/>
                </a:cubicBezTo>
                <a:cubicBezTo>
                  <a:pt x="1057315" y="5905008"/>
                  <a:pt x="1035470" y="5852818"/>
                  <a:pt x="1014267" y="5866091"/>
                </a:cubicBezTo>
                <a:cubicBezTo>
                  <a:pt x="1006678" y="5882238"/>
                  <a:pt x="999065" y="5885057"/>
                  <a:pt x="983606" y="5867891"/>
                </a:cubicBezTo>
                <a:cubicBezTo>
                  <a:pt x="949657" y="5946457"/>
                  <a:pt x="949637" y="5893769"/>
                  <a:pt x="907443" y="5924222"/>
                </a:cubicBezTo>
                <a:cubicBezTo>
                  <a:pt x="872468" y="5956169"/>
                  <a:pt x="831950" y="5954949"/>
                  <a:pt x="808988" y="6030723"/>
                </a:cubicBezTo>
                <a:cubicBezTo>
                  <a:pt x="806594" y="6052160"/>
                  <a:pt x="789972" y="6060404"/>
                  <a:pt x="771869" y="6049136"/>
                </a:cubicBezTo>
                <a:cubicBezTo>
                  <a:pt x="768753" y="6047195"/>
                  <a:pt x="765711" y="6044739"/>
                  <a:pt x="762837" y="6041841"/>
                </a:cubicBezTo>
                <a:cubicBezTo>
                  <a:pt x="751252" y="6095388"/>
                  <a:pt x="727945" y="6069978"/>
                  <a:pt x="725766" y="6106158"/>
                </a:cubicBezTo>
                <a:cubicBezTo>
                  <a:pt x="688209" y="6122672"/>
                  <a:pt x="645012" y="6089580"/>
                  <a:pt x="642403" y="6121330"/>
                </a:cubicBezTo>
                <a:cubicBezTo>
                  <a:pt x="620588" y="6120482"/>
                  <a:pt x="581312" y="6085641"/>
                  <a:pt x="574806" y="6120127"/>
                </a:cubicBezTo>
                <a:cubicBezTo>
                  <a:pt x="564871" y="6092697"/>
                  <a:pt x="556339" y="6142408"/>
                  <a:pt x="538930" y="6124917"/>
                </a:cubicBezTo>
                <a:cubicBezTo>
                  <a:pt x="525774" y="6109542"/>
                  <a:pt x="520118" y="6121045"/>
                  <a:pt x="510574" y="6122341"/>
                </a:cubicBezTo>
                <a:cubicBezTo>
                  <a:pt x="494678" y="6110300"/>
                  <a:pt x="457722" y="6132578"/>
                  <a:pt x="450510" y="6148398"/>
                </a:cubicBezTo>
                <a:cubicBezTo>
                  <a:pt x="437411" y="6203264"/>
                  <a:pt x="367751" y="6163165"/>
                  <a:pt x="356013" y="6205222"/>
                </a:cubicBezTo>
                <a:cubicBezTo>
                  <a:pt x="320401" y="6220372"/>
                  <a:pt x="265291" y="6232581"/>
                  <a:pt x="236857" y="6239286"/>
                </a:cubicBezTo>
                <a:cubicBezTo>
                  <a:pt x="201034" y="6243266"/>
                  <a:pt x="239743" y="6287256"/>
                  <a:pt x="185407" y="6245463"/>
                </a:cubicBezTo>
                <a:lnTo>
                  <a:pt x="0" y="6228236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697AE29-3A23-F6FC-58E7-239FF7521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34" y="753035"/>
            <a:ext cx="5281684" cy="1576097"/>
          </a:xfrm>
        </p:spPr>
        <p:txBody>
          <a:bodyPr anchor="b">
            <a:normAutofit/>
          </a:bodyPr>
          <a:lstStyle/>
          <a:p>
            <a:pPr algn="ctr"/>
            <a:r>
              <a:rPr lang="fi-FI">
                <a:latin typeface="Aptos" panose="020B0004020202020204" pitchFamily="34" charset="0"/>
              </a:rPr>
              <a:t>Lähestyttävämpi ja esteettömämpi kirjasto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F93DC6C-1BFD-4414-BF23-471C8831C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490" y="3017047"/>
            <a:ext cx="3945709" cy="299528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3C727D4-86EC-4347-C189-23AA6552E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1861" y="753035"/>
            <a:ext cx="5173805" cy="58085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sz="2800" dirty="0">
                <a:latin typeface="Aptos" panose="020B0004020202020204" pitchFamily="34" charset="0"/>
              </a:rPr>
              <a:t>Kommunikoinnin tukemisen keinoja tukea tarvitseville lapsille, nuorille ja aikuisille: </a:t>
            </a:r>
          </a:p>
          <a:p>
            <a:r>
              <a:rPr lang="fi-FI" sz="2800" dirty="0">
                <a:latin typeface="Aptos" panose="020B0004020202020204" pitchFamily="34" charset="0"/>
              </a:rPr>
              <a:t>miten kohdata ja tukea asiakasta asiakaspalvelutilanteessa</a:t>
            </a:r>
          </a:p>
          <a:p>
            <a:r>
              <a:rPr lang="fi-FI" sz="2800" dirty="0">
                <a:latin typeface="Aptos" panose="020B0004020202020204" pitchFamily="34" charset="0"/>
              </a:rPr>
              <a:t>miten hyödyntää visuaalisia keinoja asiakkaan toiminnanohjauksen tukemisessa ja kirjastossa viihtymisessä. </a:t>
            </a:r>
          </a:p>
          <a:p>
            <a:endParaRPr lang="fi-FI" dirty="0"/>
          </a:p>
        </p:txBody>
      </p:sp>
      <p:pic>
        <p:nvPicPr>
          <p:cNvPr id="7" name="Graphic 6" descr="Kysymykset">
            <a:extLst>
              <a:ext uri="{FF2B5EF4-FFF2-40B4-BE49-F238E27FC236}">
                <a16:creationId xmlns:a16="http://schemas.microsoft.com/office/drawing/2014/main" id="{3108F935-C021-5D5A-9710-71F0EAF23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34165" y="3226279"/>
            <a:ext cx="2570897" cy="2570897"/>
          </a:xfrm>
          <a:prstGeom prst="rect">
            <a:avLst/>
          </a:prstGeom>
        </p:spPr>
      </p:pic>
      <p:sp>
        <p:nvSpPr>
          <p:cNvPr id="32" name="Rectangle 6">
            <a:extLst>
              <a:ext uri="{FF2B5EF4-FFF2-40B4-BE49-F238E27FC236}">
                <a16:creationId xmlns:a16="http://schemas.microsoft.com/office/drawing/2014/main" id="{8883AD5B-BA1D-4FA6-8AD8-955000251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1126" y="5841296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755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DF8E7D-7278-28C8-AAD7-89BB5CF6D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CD5B3E8D-1EF4-2404-34CC-36E7C820D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951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0F40DF9-1529-641A-7981-39ED9AEB4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50" y="-15106"/>
            <a:ext cx="6958758" cy="6263354"/>
          </a:xfrm>
          <a:custGeom>
            <a:avLst/>
            <a:gdLst>
              <a:gd name="connsiteX0" fmla="*/ 0 w 6950807"/>
              <a:gd name="connsiteY0" fmla="*/ 0 h 6263354"/>
              <a:gd name="connsiteX1" fmla="*/ 6940404 w 6950807"/>
              <a:gd name="connsiteY1" fmla="*/ 0 h 6263354"/>
              <a:gd name="connsiteX2" fmla="*/ 6950807 w 6950807"/>
              <a:gd name="connsiteY2" fmla="*/ 57269 h 6263354"/>
              <a:gd name="connsiteX3" fmla="*/ 6935789 w 6950807"/>
              <a:gd name="connsiteY3" fmla="*/ 111727 h 6263354"/>
              <a:gd name="connsiteX4" fmla="*/ 6926163 w 6950807"/>
              <a:gd name="connsiteY4" fmla="*/ 122319 h 6263354"/>
              <a:gd name="connsiteX5" fmla="*/ 6879726 w 6950807"/>
              <a:gd name="connsiteY5" fmla="*/ 153502 h 6263354"/>
              <a:gd name="connsiteX6" fmla="*/ 6878416 w 6950807"/>
              <a:gd name="connsiteY6" fmla="*/ 197479 h 6263354"/>
              <a:gd name="connsiteX7" fmla="*/ 6844672 w 6950807"/>
              <a:gd name="connsiteY7" fmla="*/ 235660 h 6263354"/>
              <a:gd name="connsiteX8" fmla="*/ 6843548 w 6950807"/>
              <a:gd name="connsiteY8" fmla="*/ 243659 h 6263354"/>
              <a:gd name="connsiteX9" fmla="*/ 6832960 w 6950807"/>
              <a:gd name="connsiteY9" fmla="*/ 274879 h 6263354"/>
              <a:gd name="connsiteX10" fmla="*/ 6817103 w 6950807"/>
              <a:gd name="connsiteY10" fmla="*/ 310247 h 6263354"/>
              <a:gd name="connsiteX11" fmla="*/ 6754862 w 6950807"/>
              <a:gd name="connsiteY11" fmla="*/ 362877 h 6263354"/>
              <a:gd name="connsiteX12" fmla="*/ 6729472 w 6950807"/>
              <a:gd name="connsiteY12" fmla="*/ 442939 h 6263354"/>
              <a:gd name="connsiteX13" fmla="*/ 6667299 w 6950807"/>
              <a:gd name="connsiteY13" fmla="*/ 619761 h 6263354"/>
              <a:gd name="connsiteX14" fmla="*/ 6655038 w 6950807"/>
              <a:gd name="connsiteY14" fmla="*/ 691556 h 6263354"/>
              <a:gd name="connsiteX15" fmla="*/ 6648865 w 6950807"/>
              <a:gd name="connsiteY15" fmla="*/ 787174 h 6263354"/>
              <a:gd name="connsiteX16" fmla="*/ 6560353 w 6950807"/>
              <a:gd name="connsiteY16" fmla="*/ 925327 h 6263354"/>
              <a:gd name="connsiteX17" fmla="*/ 6435425 w 6950807"/>
              <a:gd name="connsiteY17" fmla="*/ 1171290 h 6263354"/>
              <a:gd name="connsiteX18" fmla="*/ 6364558 w 6950807"/>
              <a:gd name="connsiteY18" fmla="*/ 1261205 h 6263354"/>
              <a:gd name="connsiteX19" fmla="*/ 6311247 w 6950807"/>
              <a:gd name="connsiteY19" fmla="*/ 1322003 h 6263354"/>
              <a:gd name="connsiteX20" fmla="*/ 6283544 w 6950807"/>
              <a:gd name="connsiteY20" fmla="*/ 1371053 h 6263354"/>
              <a:gd name="connsiteX21" fmla="*/ 6254261 w 6950807"/>
              <a:gd name="connsiteY21" fmla="*/ 1443811 h 6263354"/>
              <a:gd name="connsiteX22" fmla="*/ 6220029 w 6950807"/>
              <a:gd name="connsiteY22" fmla="*/ 1535820 h 6263354"/>
              <a:gd name="connsiteX23" fmla="*/ 6212575 w 6950807"/>
              <a:gd name="connsiteY23" fmla="*/ 1599591 h 6263354"/>
              <a:gd name="connsiteX24" fmla="*/ 6209141 w 6950807"/>
              <a:gd name="connsiteY24" fmla="*/ 1628086 h 6263354"/>
              <a:gd name="connsiteX25" fmla="*/ 6208823 w 6950807"/>
              <a:gd name="connsiteY25" fmla="*/ 1628513 h 6263354"/>
              <a:gd name="connsiteX26" fmla="*/ 6190100 w 6950807"/>
              <a:gd name="connsiteY26" fmla="*/ 1654874 h 6263354"/>
              <a:gd name="connsiteX27" fmla="*/ 6148233 w 6950807"/>
              <a:gd name="connsiteY27" fmla="*/ 1725417 h 6263354"/>
              <a:gd name="connsiteX28" fmla="*/ 6123002 w 6950807"/>
              <a:gd name="connsiteY28" fmla="*/ 1767427 h 6263354"/>
              <a:gd name="connsiteX29" fmla="*/ 6070380 w 6950807"/>
              <a:gd name="connsiteY29" fmla="*/ 1892939 h 6263354"/>
              <a:gd name="connsiteX30" fmla="*/ 6018708 w 6950807"/>
              <a:gd name="connsiteY30" fmla="*/ 2134444 h 6263354"/>
              <a:gd name="connsiteX31" fmla="*/ 5992354 w 6950807"/>
              <a:gd name="connsiteY31" fmla="*/ 2198892 h 6263354"/>
              <a:gd name="connsiteX32" fmla="*/ 5982901 w 6950807"/>
              <a:gd name="connsiteY32" fmla="*/ 2204718 h 6263354"/>
              <a:gd name="connsiteX33" fmla="*/ 5976085 w 6950807"/>
              <a:gd name="connsiteY33" fmla="*/ 2223345 h 6263354"/>
              <a:gd name="connsiteX34" fmla="*/ 5968612 w 6950807"/>
              <a:gd name="connsiteY34" fmla="*/ 2244929 h 6263354"/>
              <a:gd name="connsiteX35" fmla="*/ 5948134 w 6950807"/>
              <a:gd name="connsiteY35" fmla="*/ 2265228 h 6263354"/>
              <a:gd name="connsiteX36" fmla="*/ 5946387 w 6950807"/>
              <a:gd name="connsiteY36" fmla="*/ 2273755 h 6263354"/>
              <a:gd name="connsiteX37" fmla="*/ 5940768 w 6950807"/>
              <a:gd name="connsiteY37" fmla="*/ 2284532 h 6263354"/>
              <a:gd name="connsiteX38" fmla="*/ 5940171 w 6950807"/>
              <a:gd name="connsiteY38" fmla="*/ 2284543 h 6263354"/>
              <a:gd name="connsiteX39" fmla="*/ 5919217 w 6950807"/>
              <a:gd name="connsiteY39" fmla="*/ 2328308 h 6263354"/>
              <a:gd name="connsiteX40" fmla="*/ 5895354 w 6950807"/>
              <a:gd name="connsiteY40" fmla="*/ 2375061 h 6263354"/>
              <a:gd name="connsiteX41" fmla="*/ 5846917 w 6950807"/>
              <a:gd name="connsiteY41" fmla="*/ 2403673 h 6263354"/>
              <a:gd name="connsiteX42" fmla="*/ 5828950 w 6950807"/>
              <a:gd name="connsiteY42" fmla="*/ 2467946 h 6263354"/>
              <a:gd name="connsiteX43" fmla="*/ 5778751 w 6950807"/>
              <a:gd name="connsiteY43" fmla="*/ 2558153 h 6263354"/>
              <a:gd name="connsiteX44" fmla="*/ 5766677 w 6950807"/>
              <a:gd name="connsiteY44" fmla="*/ 2618352 h 6263354"/>
              <a:gd name="connsiteX45" fmla="*/ 5711691 w 6950807"/>
              <a:gd name="connsiteY45" fmla="*/ 2813181 h 6263354"/>
              <a:gd name="connsiteX46" fmla="*/ 5632865 w 6950807"/>
              <a:gd name="connsiteY46" fmla="*/ 3016049 h 6263354"/>
              <a:gd name="connsiteX47" fmla="*/ 5593801 w 6950807"/>
              <a:gd name="connsiteY47" fmla="*/ 3111205 h 6263354"/>
              <a:gd name="connsiteX48" fmla="*/ 5502533 w 6950807"/>
              <a:gd name="connsiteY48" fmla="*/ 3259056 h 6263354"/>
              <a:gd name="connsiteX49" fmla="*/ 5393573 w 6950807"/>
              <a:gd name="connsiteY49" fmla="*/ 3436601 h 6263354"/>
              <a:gd name="connsiteX50" fmla="*/ 5370905 w 6950807"/>
              <a:gd name="connsiteY50" fmla="*/ 3536371 h 6263354"/>
              <a:gd name="connsiteX51" fmla="*/ 5315748 w 6950807"/>
              <a:gd name="connsiteY51" fmla="*/ 3583316 h 6263354"/>
              <a:gd name="connsiteX52" fmla="*/ 5310843 w 6950807"/>
              <a:gd name="connsiteY52" fmla="*/ 3586184 h 6263354"/>
              <a:gd name="connsiteX53" fmla="*/ 5285951 w 6950807"/>
              <a:gd name="connsiteY53" fmla="*/ 3601045 h 6263354"/>
              <a:gd name="connsiteX54" fmla="*/ 5261707 w 6950807"/>
              <a:gd name="connsiteY54" fmla="*/ 3621267 h 6263354"/>
              <a:gd name="connsiteX55" fmla="*/ 5244645 w 6950807"/>
              <a:gd name="connsiteY55" fmla="*/ 3653006 h 6263354"/>
              <a:gd name="connsiteX56" fmla="*/ 5196556 w 6950807"/>
              <a:gd name="connsiteY56" fmla="*/ 3760667 h 6263354"/>
              <a:gd name="connsiteX57" fmla="*/ 5140091 w 6950807"/>
              <a:gd name="connsiteY57" fmla="*/ 3851089 h 6263354"/>
              <a:gd name="connsiteX58" fmla="*/ 5098366 w 6950807"/>
              <a:gd name="connsiteY58" fmla="*/ 3929294 h 6263354"/>
              <a:gd name="connsiteX59" fmla="*/ 5064858 w 6950807"/>
              <a:gd name="connsiteY59" fmla="*/ 3972981 h 6263354"/>
              <a:gd name="connsiteX60" fmla="*/ 5061745 w 6950807"/>
              <a:gd name="connsiteY60" fmla="*/ 3993492 h 6263354"/>
              <a:gd name="connsiteX61" fmla="*/ 5046631 w 6950807"/>
              <a:gd name="connsiteY61" fmla="*/ 3999129 h 6263354"/>
              <a:gd name="connsiteX62" fmla="*/ 5018715 w 6950807"/>
              <a:gd name="connsiteY62" fmla="*/ 4022829 h 6263354"/>
              <a:gd name="connsiteX63" fmla="*/ 4916132 w 6950807"/>
              <a:gd name="connsiteY63" fmla="*/ 4073446 h 6263354"/>
              <a:gd name="connsiteX64" fmla="*/ 4887899 w 6950807"/>
              <a:gd name="connsiteY64" fmla="*/ 4084508 h 6263354"/>
              <a:gd name="connsiteX65" fmla="*/ 4829160 w 6950807"/>
              <a:gd name="connsiteY65" fmla="*/ 4132817 h 6263354"/>
              <a:gd name="connsiteX66" fmla="*/ 4737273 w 6950807"/>
              <a:gd name="connsiteY66" fmla="*/ 4221326 h 6263354"/>
              <a:gd name="connsiteX67" fmla="*/ 4716550 w 6950807"/>
              <a:gd name="connsiteY67" fmla="*/ 4238238 h 6263354"/>
              <a:gd name="connsiteX68" fmla="*/ 4694116 w 6950807"/>
              <a:gd name="connsiteY68" fmla="*/ 4245104 h 6263354"/>
              <a:gd name="connsiteX69" fmla="*/ 4684883 w 6950807"/>
              <a:gd name="connsiteY69" fmla="*/ 4240009 h 6263354"/>
              <a:gd name="connsiteX70" fmla="*/ 4672744 w 6950807"/>
              <a:gd name="connsiteY70" fmla="*/ 4248081 h 6263354"/>
              <a:gd name="connsiteX71" fmla="*/ 4668551 w 6950807"/>
              <a:gd name="connsiteY71" fmla="*/ 4248624 h 6263354"/>
              <a:gd name="connsiteX72" fmla="*/ 4645463 w 6950807"/>
              <a:gd name="connsiteY72" fmla="*/ 4253346 h 6263354"/>
              <a:gd name="connsiteX73" fmla="*/ 4620155 w 6950807"/>
              <a:gd name="connsiteY73" fmla="*/ 4303247 h 6263354"/>
              <a:gd name="connsiteX74" fmla="*/ 4569293 w 6950807"/>
              <a:gd name="connsiteY74" fmla="*/ 4331884 h 6263354"/>
              <a:gd name="connsiteX75" fmla="*/ 4362878 w 6950807"/>
              <a:gd name="connsiteY75" fmla="*/ 4483674 h 6263354"/>
              <a:gd name="connsiteX76" fmla="*/ 4215533 w 6950807"/>
              <a:gd name="connsiteY76" fmla="*/ 4677057 h 6263354"/>
              <a:gd name="connsiteX77" fmla="*/ 4082433 w 6950807"/>
              <a:gd name="connsiteY77" fmla="*/ 4778716 h 6263354"/>
              <a:gd name="connsiteX78" fmla="*/ 3944222 w 6950807"/>
              <a:gd name="connsiteY78" fmla="*/ 4888264 h 6263354"/>
              <a:gd name="connsiteX79" fmla="*/ 3265354 w 6950807"/>
              <a:gd name="connsiteY79" fmla="*/ 5018367 h 6263354"/>
              <a:gd name="connsiteX80" fmla="*/ 2929449 w 6950807"/>
              <a:gd name="connsiteY80" fmla="*/ 5063084 h 6263354"/>
              <a:gd name="connsiteX81" fmla="*/ 2809178 w 6950807"/>
              <a:gd name="connsiteY81" fmla="*/ 5074031 h 6263354"/>
              <a:gd name="connsiteX82" fmla="*/ 2537607 w 6950807"/>
              <a:gd name="connsiteY82" fmla="*/ 5248799 h 6263354"/>
              <a:gd name="connsiteX83" fmla="*/ 2035212 w 6950807"/>
              <a:gd name="connsiteY83" fmla="*/ 5444792 h 6263354"/>
              <a:gd name="connsiteX84" fmla="*/ 1792070 w 6950807"/>
              <a:gd name="connsiteY84" fmla="*/ 5751012 h 6263354"/>
              <a:gd name="connsiteX85" fmla="*/ 1484566 w 6950807"/>
              <a:gd name="connsiteY85" fmla="*/ 5795703 h 6263354"/>
              <a:gd name="connsiteX86" fmla="*/ 1406155 w 6950807"/>
              <a:gd name="connsiteY86" fmla="*/ 5805381 h 6263354"/>
              <a:gd name="connsiteX87" fmla="*/ 1300798 w 6950807"/>
              <a:gd name="connsiteY87" fmla="*/ 5821755 h 6263354"/>
              <a:gd name="connsiteX88" fmla="*/ 1263745 w 6950807"/>
              <a:gd name="connsiteY88" fmla="*/ 5831133 h 6263354"/>
              <a:gd name="connsiteX89" fmla="*/ 1192887 w 6950807"/>
              <a:gd name="connsiteY89" fmla="*/ 5832643 h 6263354"/>
              <a:gd name="connsiteX90" fmla="*/ 1147244 w 6950807"/>
              <a:gd name="connsiteY90" fmla="*/ 5836022 h 6263354"/>
              <a:gd name="connsiteX91" fmla="*/ 1153132 w 6950807"/>
              <a:gd name="connsiteY91" fmla="*/ 5872012 h 6263354"/>
              <a:gd name="connsiteX92" fmla="*/ 1114941 w 6950807"/>
              <a:gd name="connsiteY92" fmla="*/ 5885161 h 6263354"/>
              <a:gd name="connsiteX93" fmla="*/ 1065349 w 6950807"/>
              <a:gd name="connsiteY93" fmla="*/ 5862431 h 6263354"/>
              <a:gd name="connsiteX94" fmla="*/ 1014267 w 6950807"/>
              <a:gd name="connsiteY94" fmla="*/ 5866091 h 6263354"/>
              <a:gd name="connsiteX95" fmla="*/ 983606 w 6950807"/>
              <a:gd name="connsiteY95" fmla="*/ 5867891 h 6263354"/>
              <a:gd name="connsiteX96" fmla="*/ 907443 w 6950807"/>
              <a:gd name="connsiteY96" fmla="*/ 5924222 h 6263354"/>
              <a:gd name="connsiteX97" fmla="*/ 808988 w 6950807"/>
              <a:gd name="connsiteY97" fmla="*/ 6030723 h 6263354"/>
              <a:gd name="connsiteX98" fmla="*/ 771869 w 6950807"/>
              <a:gd name="connsiteY98" fmla="*/ 6049136 h 6263354"/>
              <a:gd name="connsiteX99" fmla="*/ 762837 w 6950807"/>
              <a:gd name="connsiteY99" fmla="*/ 6041841 h 6263354"/>
              <a:gd name="connsiteX100" fmla="*/ 725766 w 6950807"/>
              <a:gd name="connsiteY100" fmla="*/ 6106158 h 6263354"/>
              <a:gd name="connsiteX101" fmla="*/ 642403 w 6950807"/>
              <a:gd name="connsiteY101" fmla="*/ 6121330 h 6263354"/>
              <a:gd name="connsiteX102" fmla="*/ 574806 w 6950807"/>
              <a:gd name="connsiteY102" fmla="*/ 6120127 h 6263354"/>
              <a:gd name="connsiteX103" fmla="*/ 538930 w 6950807"/>
              <a:gd name="connsiteY103" fmla="*/ 6124917 h 6263354"/>
              <a:gd name="connsiteX104" fmla="*/ 510574 w 6950807"/>
              <a:gd name="connsiteY104" fmla="*/ 6122341 h 6263354"/>
              <a:gd name="connsiteX105" fmla="*/ 450510 w 6950807"/>
              <a:gd name="connsiteY105" fmla="*/ 6148398 h 6263354"/>
              <a:gd name="connsiteX106" fmla="*/ 356013 w 6950807"/>
              <a:gd name="connsiteY106" fmla="*/ 6205222 h 6263354"/>
              <a:gd name="connsiteX107" fmla="*/ 236857 w 6950807"/>
              <a:gd name="connsiteY107" fmla="*/ 6239286 h 6263354"/>
              <a:gd name="connsiteX108" fmla="*/ 185407 w 6950807"/>
              <a:gd name="connsiteY108" fmla="*/ 6245463 h 6263354"/>
              <a:gd name="connsiteX109" fmla="*/ 0 w 6950807"/>
              <a:gd name="connsiteY109" fmla="*/ 6228236 h 6263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6950807" h="6263354">
                <a:moveTo>
                  <a:pt x="0" y="0"/>
                </a:moveTo>
                <a:lnTo>
                  <a:pt x="6940404" y="0"/>
                </a:lnTo>
                <a:lnTo>
                  <a:pt x="6950807" y="57269"/>
                </a:lnTo>
                <a:lnTo>
                  <a:pt x="6935789" y="111727"/>
                </a:lnTo>
                <a:lnTo>
                  <a:pt x="6926163" y="122319"/>
                </a:lnTo>
                <a:lnTo>
                  <a:pt x="6879726" y="153502"/>
                </a:lnTo>
                <a:cubicBezTo>
                  <a:pt x="6916212" y="185737"/>
                  <a:pt x="6838837" y="179343"/>
                  <a:pt x="6878416" y="197479"/>
                </a:cubicBezTo>
                <a:cubicBezTo>
                  <a:pt x="6869118" y="214628"/>
                  <a:pt x="6852557" y="226581"/>
                  <a:pt x="6844672" y="235660"/>
                </a:cubicBezTo>
                <a:lnTo>
                  <a:pt x="6843548" y="243659"/>
                </a:lnTo>
                <a:lnTo>
                  <a:pt x="6832960" y="274879"/>
                </a:lnTo>
                <a:lnTo>
                  <a:pt x="6817103" y="310247"/>
                </a:lnTo>
                <a:cubicBezTo>
                  <a:pt x="6805621" y="325743"/>
                  <a:pt x="6767159" y="347668"/>
                  <a:pt x="6754862" y="362877"/>
                </a:cubicBezTo>
                <a:cubicBezTo>
                  <a:pt x="6742330" y="398815"/>
                  <a:pt x="6749000" y="389979"/>
                  <a:pt x="6729472" y="442939"/>
                </a:cubicBezTo>
                <a:cubicBezTo>
                  <a:pt x="6698994" y="494707"/>
                  <a:pt x="6694052" y="559653"/>
                  <a:pt x="6667299" y="619761"/>
                </a:cubicBezTo>
                <a:lnTo>
                  <a:pt x="6655038" y="691556"/>
                </a:lnTo>
                <a:lnTo>
                  <a:pt x="6648865" y="787174"/>
                </a:lnTo>
                <a:cubicBezTo>
                  <a:pt x="6635949" y="858107"/>
                  <a:pt x="6589857" y="879276"/>
                  <a:pt x="6560353" y="925327"/>
                </a:cubicBezTo>
                <a:lnTo>
                  <a:pt x="6435425" y="1171290"/>
                </a:lnTo>
                <a:lnTo>
                  <a:pt x="6364558" y="1261205"/>
                </a:lnTo>
                <a:lnTo>
                  <a:pt x="6311247" y="1322003"/>
                </a:lnTo>
                <a:cubicBezTo>
                  <a:pt x="6312259" y="1331636"/>
                  <a:pt x="6287426" y="1362963"/>
                  <a:pt x="6283544" y="1371053"/>
                </a:cubicBezTo>
                <a:cubicBezTo>
                  <a:pt x="6278885" y="1392046"/>
                  <a:pt x="6265370" y="1430765"/>
                  <a:pt x="6254261" y="1443811"/>
                </a:cubicBezTo>
                <a:cubicBezTo>
                  <a:pt x="6243675" y="1471273"/>
                  <a:pt x="6226285" y="1520224"/>
                  <a:pt x="6220029" y="1535820"/>
                </a:cubicBezTo>
                <a:lnTo>
                  <a:pt x="6212575" y="1599591"/>
                </a:lnTo>
                <a:lnTo>
                  <a:pt x="6209141" y="1628086"/>
                </a:lnTo>
                <a:lnTo>
                  <a:pt x="6208823" y="1628513"/>
                </a:lnTo>
                <a:cubicBezTo>
                  <a:pt x="6201578" y="1638330"/>
                  <a:pt x="6195013" y="1647437"/>
                  <a:pt x="6190100" y="1654874"/>
                </a:cubicBezTo>
                <a:cubicBezTo>
                  <a:pt x="6194363" y="1701134"/>
                  <a:pt x="6162576" y="1686294"/>
                  <a:pt x="6148233" y="1725417"/>
                </a:cubicBezTo>
                <a:cubicBezTo>
                  <a:pt x="6146043" y="1748964"/>
                  <a:pt x="6140392" y="1761381"/>
                  <a:pt x="6123002" y="1767427"/>
                </a:cubicBezTo>
                <a:cubicBezTo>
                  <a:pt x="6114841" y="1878058"/>
                  <a:pt x="6097878" y="1811703"/>
                  <a:pt x="6070380" y="1892939"/>
                </a:cubicBezTo>
                <a:cubicBezTo>
                  <a:pt x="6049318" y="1965893"/>
                  <a:pt x="6018384" y="2040658"/>
                  <a:pt x="6018708" y="2134444"/>
                </a:cubicBezTo>
                <a:cubicBezTo>
                  <a:pt x="6022239" y="2155556"/>
                  <a:pt x="6010438" y="2184412"/>
                  <a:pt x="5992354" y="2198892"/>
                </a:cubicBezTo>
                <a:cubicBezTo>
                  <a:pt x="5989241" y="2201384"/>
                  <a:pt x="5986057" y="2203347"/>
                  <a:pt x="5982901" y="2204718"/>
                </a:cubicBezTo>
                <a:cubicBezTo>
                  <a:pt x="5981029" y="2209541"/>
                  <a:pt x="5978726" y="2215866"/>
                  <a:pt x="5976085" y="2223345"/>
                </a:cubicBezTo>
                <a:lnTo>
                  <a:pt x="5968612" y="2244929"/>
                </a:lnTo>
                <a:lnTo>
                  <a:pt x="5948134" y="2265228"/>
                </a:lnTo>
                <a:lnTo>
                  <a:pt x="5946387" y="2273755"/>
                </a:lnTo>
                <a:cubicBezTo>
                  <a:pt x="5944649" y="2279331"/>
                  <a:pt x="5942802" y="2282657"/>
                  <a:pt x="5940768" y="2284532"/>
                </a:cubicBezTo>
                <a:lnTo>
                  <a:pt x="5940171" y="2284543"/>
                </a:lnTo>
                <a:lnTo>
                  <a:pt x="5919217" y="2328308"/>
                </a:lnTo>
                <a:cubicBezTo>
                  <a:pt x="5912897" y="2346767"/>
                  <a:pt x="5899449" y="2356984"/>
                  <a:pt x="5895354" y="2375061"/>
                </a:cubicBezTo>
                <a:cubicBezTo>
                  <a:pt x="5862809" y="2374144"/>
                  <a:pt x="5862040" y="2388484"/>
                  <a:pt x="5846917" y="2403673"/>
                </a:cubicBezTo>
                <a:lnTo>
                  <a:pt x="5828950" y="2467946"/>
                </a:lnTo>
                <a:lnTo>
                  <a:pt x="5778751" y="2558153"/>
                </a:lnTo>
                <a:cubicBezTo>
                  <a:pt x="5760079" y="2589441"/>
                  <a:pt x="5779236" y="2571701"/>
                  <a:pt x="5766677" y="2618352"/>
                </a:cubicBezTo>
                <a:cubicBezTo>
                  <a:pt x="5767618" y="2626937"/>
                  <a:pt x="5707125" y="2804857"/>
                  <a:pt x="5711691" y="2813181"/>
                </a:cubicBezTo>
                <a:cubicBezTo>
                  <a:pt x="5661053" y="2925285"/>
                  <a:pt x="5665779" y="2930841"/>
                  <a:pt x="5632865" y="3016049"/>
                </a:cubicBezTo>
                <a:cubicBezTo>
                  <a:pt x="5585911" y="3106332"/>
                  <a:pt x="5622362" y="3008442"/>
                  <a:pt x="5593801" y="3111205"/>
                </a:cubicBezTo>
                <a:cubicBezTo>
                  <a:pt x="5557486" y="3266636"/>
                  <a:pt x="5540320" y="3199468"/>
                  <a:pt x="5502533" y="3259056"/>
                </a:cubicBezTo>
                <a:cubicBezTo>
                  <a:pt x="5471662" y="3294848"/>
                  <a:pt x="5398363" y="3402035"/>
                  <a:pt x="5393573" y="3436601"/>
                </a:cubicBezTo>
                <a:cubicBezTo>
                  <a:pt x="5411790" y="3460787"/>
                  <a:pt x="5363370" y="3505709"/>
                  <a:pt x="5370905" y="3536371"/>
                </a:cubicBezTo>
                <a:cubicBezTo>
                  <a:pt x="5363197" y="3543201"/>
                  <a:pt x="5325158" y="3577878"/>
                  <a:pt x="5315748" y="3583316"/>
                </a:cubicBezTo>
                <a:lnTo>
                  <a:pt x="5310843" y="3586184"/>
                </a:lnTo>
                <a:lnTo>
                  <a:pt x="5285951" y="3601045"/>
                </a:lnTo>
                <a:lnTo>
                  <a:pt x="5261707" y="3621267"/>
                </a:lnTo>
                <a:cubicBezTo>
                  <a:pt x="5254311" y="3629779"/>
                  <a:pt x="5248323" y="3640033"/>
                  <a:pt x="5244645" y="3653006"/>
                </a:cubicBezTo>
                <a:cubicBezTo>
                  <a:pt x="5251494" y="3706080"/>
                  <a:pt x="5185420" y="3693844"/>
                  <a:pt x="5196556" y="3760667"/>
                </a:cubicBezTo>
                <a:cubicBezTo>
                  <a:pt x="5196355" y="3783674"/>
                  <a:pt x="5161174" y="3845291"/>
                  <a:pt x="5140091" y="3851089"/>
                </a:cubicBezTo>
                <a:cubicBezTo>
                  <a:pt x="5131190" y="3862729"/>
                  <a:pt x="5118192" y="3929673"/>
                  <a:pt x="5098366" y="3929294"/>
                </a:cubicBezTo>
                <a:cubicBezTo>
                  <a:pt x="5073388" y="3931514"/>
                  <a:pt x="5086786" y="3988425"/>
                  <a:pt x="5064858" y="3972981"/>
                </a:cubicBezTo>
                <a:lnTo>
                  <a:pt x="5061745" y="3993492"/>
                </a:lnTo>
                <a:lnTo>
                  <a:pt x="5046631" y="3999129"/>
                </a:lnTo>
                <a:cubicBezTo>
                  <a:pt x="5030855" y="4004669"/>
                  <a:pt x="5019475" y="4009692"/>
                  <a:pt x="5018715" y="4022829"/>
                </a:cubicBezTo>
                <a:cubicBezTo>
                  <a:pt x="4996965" y="4035215"/>
                  <a:pt x="4937934" y="4063166"/>
                  <a:pt x="4916132" y="4073446"/>
                </a:cubicBezTo>
                <a:cubicBezTo>
                  <a:pt x="4902556" y="4067386"/>
                  <a:pt x="4897329" y="4079077"/>
                  <a:pt x="4887899" y="4084508"/>
                </a:cubicBezTo>
                <a:cubicBezTo>
                  <a:pt x="4871715" y="4082346"/>
                  <a:pt x="4835784" y="4117000"/>
                  <a:pt x="4829160" y="4132817"/>
                </a:cubicBezTo>
                <a:cubicBezTo>
                  <a:pt x="4818005" y="4182187"/>
                  <a:pt x="4747512" y="4182697"/>
                  <a:pt x="4737273" y="4221326"/>
                </a:cubicBezTo>
                <a:cubicBezTo>
                  <a:pt x="4731077" y="4229203"/>
                  <a:pt x="4724052" y="4234528"/>
                  <a:pt x="4716550" y="4238238"/>
                </a:cubicBezTo>
                <a:lnTo>
                  <a:pt x="4694116" y="4245104"/>
                </a:lnTo>
                <a:lnTo>
                  <a:pt x="4684883" y="4240009"/>
                </a:lnTo>
                <a:lnTo>
                  <a:pt x="4672744" y="4248081"/>
                </a:lnTo>
                <a:lnTo>
                  <a:pt x="4668551" y="4248624"/>
                </a:lnTo>
                <a:cubicBezTo>
                  <a:pt x="4660522" y="4249625"/>
                  <a:pt x="4652707" y="4250888"/>
                  <a:pt x="4645463" y="4253346"/>
                </a:cubicBezTo>
                <a:cubicBezTo>
                  <a:pt x="4670644" y="4288836"/>
                  <a:pt x="4587995" y="4280114"/>
                  <a:pt x="4620155" y="4303247"/>
                </a:cubicBezTo>
                <a:cubicBezTo>
                  <a:pt x="4584730" y="4322934"/>
                  <a:pt x="4624634" y="4339786"/>
                  <a:pt x="4569293" y="4331884"/>
                </a:cubicBezTo>
                <a:cubicBezTo>
                  <a:pt x="4526413" y="4361955"/>
                  <a:pt x="4421838" y="4426145"/>
                  <a:pt x="4362878" y="4483674"/>
                </a:cubicBezTo>
                <a:cubicBezTo>
                  <a:pt x="4330889" y="4514627"/>
                  <a:pt x="4262274" y="4627883"/>
                  <a:pt x="4215533" y="4677057"/>
                </a:cubicBezTo>
                <a:cubicBezTo>
                  <a:pt x="4166258" y="4711482"/>
                  <a:pt x="4144325" y="4767937"/>
                  <a:pt x="4082433" y="4778716"/>
                </a:cubicBezTo>
                <a:cubicBezTo>
                  <a:pt x="4037215" y="4813916"/>
                  <a:pt x="4080401" y="4848321"/>
                  <a:pt x="3944222" y="4888264"/>
                </a:cubicBezTo>
                <a:cubicBezTo>
                  <a:pt x="3684918" y="4942348"/>
                  <a:pt x="3434483" y="4989230"/>
                  <a:pt x="3265354" y="5018367"/>
                </a:cubicBezTo>
                <a:cubicBezTo>
                  <a:pt x="3096225" y="5047503"/>
                  <a:pt x="3019654" y="5060895"/>
                  <a:pt x="2929449" y="5063084"/>
                </a:cubicBezTo>
                <a:cubicBezTo>
                  <a:pt x="2839243" y="5065272"/>
                  <a:pt x="2844050" y="5079411"/>
                  <a:pt x="2809178" y="5074031"/>
                </a:cubicBezTo>
                <a:lnTo>
                  <a:pt x="2537607" y="5248799"/>
                </a:lnTo>
                <a:cubicBezTo>
                  <a:pt x="2410199" y="5268996"/>
                  <a:pt x="2159469" y="5361090"/>
                  <a:pt x="2035212" y="5444792"/>
                </a:cubicBezTo>
                <a:cubicBezTo>
                  <a:pt x="1910957" y="5528494"/>
                  <a:pt x="1889099" y="5643213"/>
                  <a:pt x="1792070" y="5751012"/>
                </a:cubicBezTo>
                <a:lnTo>
                  <a:pt x="1484566" y="5795703"/>
                </a:lnTo>
                <a:cubicBezTo>
                  <a:pt x="1454923" y="5790900"/>
                  <a:pt x="1427565" y="5778005"/>
                  <a:pt x="1406155" y="5805381"/>
                </a:cubicBezTo>
                <a:cubicBezTo>
                  <a:pt x="1367700" y="5812651"/>
                  <a:pt x="1329241" y="5802607"/>
                  <a:pt x="1300798" y="5821755"/>
                </a:cubicBezTo>
                <a:cubicBezTo>
                  <a:pt x="1283458" y="5811210"/>
                  <a:pt x="1269389" y="5808489"/>
                  <a:pt x="1263745" y="5831133"/>
                </a:cubicBezTo>
                <a:cubicBezTo>
                  <a:pt x="1226042" y="5832175"/>
                  <a:pt x="1208377" y="5805418"/>
                  <a:pt x="1192887" y="5832643"/>
                </a:cubicBezTo>
                <a:cubicBezTo>
                  <a:pt x="1146712" y="5776695"/>
                  <a:pt x="1169930" y="5827215"/>
                  <a:pt x="1147244" y="5836022"/>
                </a:cubicBezTo>
                <a:cubicBezTo>
                  <a:pt x="1130414" y="5847391"/>
                  <a:pt x="1171508" y="5868669"/>
                  <a:pt x="1153132" y="5872012"/>
                </a:cubicBezTo>
                <a:cubicBezTo>
                  <a:pt x="1128898" y="5857667"/>
                  <a:pt x="1140784" y="5902732"/>
                  <a:pt x="1114941" y="5885161"/>
                </a:cubicBezTo>
                <a:cubicBezTo>
                  <a:pt x="1111955" y="5851159"/>
                  <a:pt x="1074015" y="5892089"/>
                  <a:pt x="1065349" y="5862431"/>
                </a:cubicBezTo>
                <a:cubicBezTo>
                  <a:pt x="1057315" y="5905008"/>
                  <a:pt x="1035470" y="5852818"/>
                  <a:pt x="1014267" y="5866091"/>
                </a:cubicBezTo>
                <a:cubicBezTo>
                  <a:pt x="1006678" y="5882238"/>
                  <a:pt x="999065" y="5885057"/>
                  <a:pt x="983606" y="5867891"/>
                </a:cubicBezTo>
                <a:cubicBezTo>
                  <a:pt x="949657" y="5946457"/>
                  <a:pt x="949637" y="5893769"/>
                  <a:pt x="907443" y="5924222"/>
                </a:cubicBezTo>
                <a:cubicBezTo>
                  <a:pt x="872468" y="5956169"/>
                  <a:pt x="831950" y="5954949"/>
                  <a:pt x="808988" y="6030723"/>
                </a:cubicBezTo>
                <a:cubicBezTo>
                  <a:pt x="806594" y="6052160"/>
                  <a:pt x="789972" y="6060404"/>
                  <a:pt x="771869" y="6049136"/>
                </a:cubicBezTo>
                <a:cubicBezTo>
                  <a:pt x="768753" y="6047195"/>
                  <a:pt x="765711" y="6044739"/>
                  <a:pt x="762837" y="6041841"/>
                </a:cubicBezTo>
                <a:cubicBezTo>
                  <a:pt x="751252" y="6095388"/>
                  <a:pt x="727945" y="6069978"/>
                  <a:pt x="725766" y="6106158"/>
                </a:cubicBezTo>
                <a:cubicBezTo>
                  <a:pt x="688209" y="6122672"/>
                  <a:pt x="645012" y="6089580"/>
                  <a:pt x="642403" y="6121330"/>
                </a:cubicBezTo>
                <a:cubicBezTo>
                  <a:pt x="620588" y="6120482"/>
                  <a:pt x="581312" y="6085641"/>
                  <a:pt x="574806" y="6120127"/>
                </a:cubicBezTo>
                <a:cubicBezTo>
                  <a:pt x="564871" y="6092697"/>
                  <a:pt x="556339" y="6142408"/>
                  <a:pt x="538930" y="6124917"/>
                </a:cubicBezTo>
                <a:cubicBezTo>
                  <a:pt x="525774" y="6109542"/>
                  <a:pt x="520118" y="6121045"/>
                  <a:pt x="510574" y="6122341"/>
                </a:cubicBezTo>
                <a:cubicBezTo>
                  <a:pt x="494678" y="6110300"/>
                  <a:pt x="457722" y="6132578"/>
                  <a:pt x="450510" y="6148398"/>
                </a:cubicBezTo>
                <a:cubicBezTo>
                  <a:pt x="437411" y="6203264"/>
                  <a:pt x="367751" y="6163165"/>
                  <a:pt x="356013" y="6205222"/>
                </a:cubicBezTo>
                <a:cubicBezTo>
                  <a:pt x="320401" y="6220372"/>
                  <a:pt x="265291" y="6232581"/>
                  <a:pt x="236857" y="6239286"/>
                </a:cubicBezTo>
                <a:cubicBezTo>
                  <a:pt x="201034" y="6243266"/>
                  <a:pt x="239743" y="6287256"/>
                  <a:pt x="185407" y="6245463"/>
                </a:cubicBezTo>
                <a:lnTo>
                  <a:pt x="0" y="6228236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ED571D9-A7F6-5944-AA5A-1B76087DA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34" y="753035"/>
            <a:ext cx="5281684" cy="1576097"/>
          </a:xfrm>
        </p:spPr>
        <p:txBody>
          <a:bodyPr anchor="b">
            <a:normAutofit/>
          </a:bodyPr>
          <a:lstStyle/>
          <a:p>
            <a:pPr algn="ctr"/>
            <a:r>
              <a:rPr lang="fi-FI" dirty="0">
                <a:latin typeface="Aptos" panose="020B0004020202020204" pitchFamily="34" charset="0"/>
              </a:rPr>
              <a:t>Kaikki hyötyvät,</a:t>
            </a:r>
            <a:br>
              <a:rPr lang="fi-FI" dirty="0">
                <a:latin typeface="Aptos" panose="020B0004020202020204" pitchFamily="34" charset="0"/>
              </a:rPr>
            </a:br>
            <a:r>
              <a:rPr lang="fi-FI" dirty="0">
                <a:latin typeface="Aptos" panose="020B0004020202020204" pitchFamily="34" charset="0"/>
              </a:rPr>
              <a:t>osalle tärkeämpää 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1DFF872-9C0D-034F-508F-60F50C6B0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490" y="3017047"/>
            <a:ext cx="3945709" cy="299528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2CED458-B693-E591-03FD-17D71E516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1861" y="387627"/>
            <a:ext cx="5173805" cy="6173940"/>
          </a:xfrm>
        </p:spPr>
        <p:txBody>
          <a:bodyPr anchor="ctr">
            <a:normAutofit fontScale="85000" lnSpcReduction="200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Yksilön kohtaaminen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Rauhallinen, selkeä ja tarkka puhe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Lyhyet, pilkotut ohjeet = vaihe kerrallaan eteneminen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fi-FI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voimiin kysymyksiin tarkentavat (suljetut) kysymykset sekä visuallinen tuki (tukikuvat)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Riittävästi aikaa vastat ja muodostaa mielipide ennen seuraavaa kysymystä tai toimintaa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Positiivinen palaute ja toiminnan ohjaus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Ei</a:t>
            </a:r>
            <a:r>
              <a:rPr lang="fi-FI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äkillisiä muutoksia</a:t>
            </a:r>
          </a:p>
          <a:p>
            <a:pPr marL="0" lvl="0" indent="0">
              <a:lnSpc>
                <a:spcPct val="107000"/>
              </a:lnSpc>
              <a:buNone/>
            </a:pPr>
            <a:r>
              <a:rPr lang="fi-FI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Lähde: https://www.aivoliitto.fi/</a:t>
            </a:r>
            <a:endParaRPr lang="fi-FI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fi-FI" dirty="0"/>
          </a:p>
        </p:txBody>
      </p:sp>
      <p:sp>
        <p:nvSpPr>
          <p:cNvPr id="32" name="Rectangle 6">
            <a:extLst>
              <a:ext uri="{FF2B5EF4-FFF2-40B4-BE49-F238E27FC236}">
                <a16:creationId xmlns:a16="http://schemas.microsoft.com/office/drawing/2014/main" id="{467FFE61-36E1-EA26-9B9C-9DC0EB1A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1126" y="5841296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Kuva 4" descr="Kuva, joka sisältää kohteen clipart, animaatio, muotoilu&#10;&#10;Kuvaus luotu automaattisesti">
            <a:extLst>
              <a:ext uri="{FF2B5EF4-FFF2-40B4-BE49-F238E27FC236}">
                <a16:creationId xmlns:a16="http://schemas.microsoft.com/office/drawing/2014/main" id="{C6BE7D28-312B-C728-2071-C297E6A6F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764" y="3169514"/>
            <a:ext cx="2690347" cy="26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7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47555E-C7FD-3F1E-A31F-AB0DAB0D1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B24796A-C1F6-4B21-B963-70E55A144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3482342"/>
          </a:xfrm>
          <a:custGeom>
            <a:avLst/>
            <a:gdLst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467374 w 12192000"/>
              <a:gd name="connsiteY53" fmla="*/ 1959575 h 3482342"/>
              <a:gd name="connsiteX54" fmla="*/ 8447067 w 12192000"/>
              <a:gd name="connsiteY54" fmla="*/ 1949706 h 3482342"/>
              <a:gd name="connsiteX55" fmla="*/ 8426060 w 12192000"/>
              <a:gd name="connsiteY55" fmla="*/ 1947126 h 3482342"/>
              <a:gd name="connsiteX56" fmla="*/ 8424042 w 12192000"/>
              <a:gd name="connsiteY56" fmla="*/ 1949367 h 3482342"/>
              <a:gd name="connsiteX57" fmla="*/ 8401276 w 12192000"/>
              <a:gd name="connsiteY57" fmla="*/ 1953968 h 3482342"/>
              <a:gd name="connsiteX58" fmla="*/ 8294129 w 12192000"/>
              <a:gd name="connsiteY58" fmla="*/ 1958387 h 3482342"/>
              <a:gd name="connsiteX59" fmla="*/ 8293892 w 12192000"/>
              <a:gd name="connsiteY59" fmla="*/ 1960370 h 3482342"/>
              <a:gd name="connsiteX60" fmla="*/ 8288078 w 12192000"/>
              <a:gd name="connsiteY60" fmla="*/ 1965222 h 3482342"/>
              <a:gd name="connsiteX61" fmla="*/ 8248914 w 12192000"/>
              <a:gd name="connsiteY61" fmla="*/ 1954175 h 3482342"/>
              <a:gd name="connsiteX62" fmla="*/ 8132104 w 12192000"/>
              <a:gd name="connsiteY62" fmla="*/ 1895727 h 3482342"/>
              <a:gd name="connsiteX63" fmla="*/ 7918078 w 12192000"/>
              <a:gd name="connsiteY63" fmla="*/ 1862668 h 3482342"/>
              <a:gd name="connsiteX64" fmla="*/ 7817899 w 12192000"/>
              <a:gd name="connsiteY64" fmla="*/ 1862176 h 3482342"/>
              <a:gd name="connsiteX65" fmla="*/ 7768994 w 12192000"/>
              <a:gd name="connsiteY65" fmla="*/ 1855721 h 3482342"/>
              <a:gd name="connsiteX66" fmla="*/ 7618027 w 12192000"/>
              <a:gd name="connsiteY66" fmla="*/ 1830959 h 3482342"/>
              <a:gd name="connsiteX67" fmla="*/ 7449425 w 12192000"/>
              <a:gd name="connsiteY67" fmla="*/ 1810910 h 3482342"/>
              <a:gd name="connsiteX68" fmla="*/ 7342915 w 12192000"/>
              <a:gd name="connsiteY68" fmla="*/ 1819827 h 3482342"/>
              <a:gd name="connsiteX69" fmla="*/ 7255191 w 12192000"/>
              <a:gd name="connsiteY69" fmla="*/ 1834354 h 3482342"/>
              <a:gd name="connsiteX70" fmla="*/ 7131205 w 12192000"/>
              <a:gd name="connsiteY70" fmla="*/ 1845557 h 3482342"/>
              <a:gd name="connsiteX71" fmla="*/ 6917124 w 12192000"/>
              <a:gd name="connsiteY71" fmla="*/ 1837109 h 3482342"/>
              <a:gd name="connsiteX72" fmla="*/ 6837145 w 12192000"/>
              <a:gd name="connsiteY72" fmla="*/ 1870724 h 3482342"/>
              <a:gd name="connsiteX73" fmla="*/ 6753991 w 12192000"/>
              <a:gd name="connsiteY73" fmla="*/ 1860969 h 3482342"/>
              <a:gd name="connsiteX74" fmla="*/ 6727754 w 12192000"/>
              <a:gd name="connsiteY74" fmla="*/ 1882372 h 3482342"/>
              <a:gd name="connsiteX75" fmla="*/ 6723371 w 12192000"/>
              <a:gd name="connsiteY75" fmla="*/ 1886494 h 3482342"/>
              <a:gd name="connsiteX76" fmla="*/ 6702779 w 12192000"/>
              <a:gd name="connsiteY76" fmla="*/ 1893601 h 3482342"/>
              <a:gd name="connsiteX77" fmla="*/ 6700779 w 12192000"/>
              <a:gd name="connsiteY77" fmla="*/ 1907344 h 3482342"/>
              <a:gd name="connsiteX78" fmla="*/ 6672513 w 12192000"/>
              <a:gd name="connsiteY78" fmla="*/ 1926452 h 3482342"/>
              <a:gd name="connsiteX79" fmla="*/ 6633549 w 12192000"/>
              <a:gd name="connsiteY79" fmla="*/ 1936255 h 3482342"/>
              <a:gd name="connsiteX80" fmla="*/ 6444344 w 12192000"/>
              <a:gd name="connsiteY80" fmla="*/ 1969663 h 3482342"/>
              <a:gd name="connsiteX81" fmla="*/ 6333446 w 12192000"/>
              <a:gd name="connsiteY81" fmla="*/ 1997163 h 3482342"/>
              <a:gd name="connsiteX82" fmla="*/ 6294933 w 12192000"/>
              <a:gd name="connsiteY82" fmla="*/ 2019412 h 3482342"/>
              <a:gd name="connsiteX83" fmla="*/ 6238719 w 12192000"/>
              <a:gd name="connsiteY83" fmla="*/ 2042547 h 3482342"/>
              <a:gd name="connsiteX84" fmla="*/ 6142310 w 12192000"/>
              <a:gd name="connsiteY84" fmla="*/ 2092510 h 3482342"/>
              <a:gd name="connsiteX85" fmla="*/ 6007916 w 12192000"/>
              <a:gd name="connsiteY85" fmla="*/ 2143752 h 3482342"/>
              <a:gd name="connsiteX86" fmla="*/ 5894610 w 12192000"/>
              <a:gd name="connsiteY86" fmla="*/ 2130684 h 3482342"/>
              <a:gd name="connsiteX87" fmla="*/ 5817682 w 12192000"/>
              <a:gd name="connsiteY87" fmla="*/ 2157358 h 3482342"/>
              <a:gd name="connsiteX88" fmla="*/ 5591469 w 12192000"/>
              <a:gd name="connsiteY88" fmla="*/ 2178389 h 3482342"/>
              <a:gd name="connsiteX89" fmla="*/ 5414282 w 12192000"/>
              <a:gd name="connsiteY89" fmla="*/ 2183070 h 3482342"/>
              <a:gd name="connsiteX90" fmla="*/ 5368369 w 12192000"/>
              <a:gd name="connsiteY90" fmla="*/ 2204272 h 3482342"/>
              <a:gd name="connsiteX91" fmla="*/ 5291263 w 12192000"/>
              <a:gd name="connsiteY91" fmla="*/ 2239182 h 3482342"/>
              <a:gd name="connsiteX92" fmla="*/ 5240857 w 12192000"/>
              <a:gd name="connsiteY92" fmla="*/ 2289444 h 3482342"/>
              <a:gd name="connsiteX93" fmla="*/ 5173523 w 12192000"/>
              <a:gd name="connsiteY93" fmla="*/ 2309057 h 3482342"/>
              <a:gd name="connsiteX94" fmla="*/ 5148543 w 12192000"/>
              <a:gd name="connsiteY94" fmla="*/ 2282356 h 3482342"/>
              <a:gd name="connsiteX95" fmla="*/ 5079548 w 12192000"/>
              <a:gd name="connsiteY95" fmla="*/ 2313485 h 3482342"/>
              <a:gd name="connsiteX96" fmla="*/ 4975908 w 12192000"/>
              <a:gd name="connsiteY96" fmla="*/ 2364128 h 3482342"/>
              <a:gd name="connsiteX97" fmla="*/ 4913723 w 12192000"/>
              <a:gd name="connsiteY97" fmla="*/ 2385265 h 3482342"/>
              <a:gd name="connsiteX98" fmla="*/ 4746485 w 12192000"/>
              <a:gd name="connsiteY98" fmla="*/ 2451769 h 3482342"/>
              <a:gd name="connsiteX99" fmla="*/ 4681588 w 12192000"/>
              <a:gd name="connsiteY99" fmla="*/ 2467494 h 3482342"/>
              <a:gd name="connsiteX100" fmla="*/ 1783655 w 12192000"/>
              <a:gd name="connsiteY100" fmla="*/ 3163860 h 3482342"/>
              <a:gd name="connsiteX101" fmla="*/ 1325955 w 12192000"/>
              <a:gd name="connsiteY101" fmla="*/ 3176692 h 3482342"/>
              <a:gd name="connsiteX102" fmla="*/ 1190384 w 12192000"/>
              <a:gd name="connsiteY102" fmla="*/ 3203504 h 3482342"/>
              <a:gd name="connsiteX103" fmla="*/ 1094537 w 12192000"/>
              <a:gd name="connsiteY103" fmla="*/ 3229469 h 3482342"/>
              <a:gd name="connsiteX104" fmla="*/ 779276 w 12192000"/>
              <a:gd name="connsiteY104" fmla="*/ 3327290 h 3482342"/>
              <a:gd name="connsiteX105" fmla="*/ 600378 w 12192000"/>
              <a:gd name="connsiteY105" fmla="*/ 3335250 h 3482342"/>
              <a:gd name="connsiteX106" fmla="*/ 493457 w 12192000"/>
              <a:gd name="connsiteY106" fmla="*/ 3365044 h 3482342"/>
              <a:gd name="connsiteX107" fmla="*/ 349402 w 12192000"/>
              <a:gd name="connsiteY107" fmla="*/ 3380897 h 3482342"/>
              <a:gd name="connsiteX108" fmla="*/ 192183 w 12192000"/>
              <a:gd name="connsiteY108" fmla="*/ 3460075 h 3482342"/>
              <a:gd name="connsiteX109" fmla="*/ 46713 w 12192000"/>
              <a:gd name="connsiteY109" fmla="*/ 3462986 h 3482342"/>
              <a:gd name="connsiteX110" fmla="*/ 2765 w 12192000"/>
              <a:gd name="connsiteY110" fmla="*/ 3480770 h 3482342"/>
              <a:gd name="connsiteX111" fmla="*/ 0 w 12192000"/>
              <a:gd name="connsiteY111" fmla="*/ 3482342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47067 w 12192000"/>
              <a:gd name="connsiteY54" fmla="*/ 1949706 h 3482342"/>
              <a:gd name="connsiteX55" fmla="*/ 8426060 w 12192000"/>
              <a:gd name="connsiteY55" fmla="*/ 1947126 h 3482342"/>
              <a:gd name="connsiteX56" fmla="*/ 8424042 w 12192000"/>
              <a:gd name="connsiteY56" fmla="*/ 1949367 h 3482342"/>
              <a:gd name="connsiteX57" fmla="*/ 8401276 w 12192000"/>
              <a:gd name="connsiteY57" fmla="*/ 1953968 h 3482342"/>
              <a:gd name="connsiteX58" fmla="*/ 8294129 w 12192000"/>
              <a:gd name="connsiteY58" fmla="*/ 1958387 h 3482342"/>
              <a:gd name="connsiteX59" fmla="*/ 8293892 w 12192000"/>
              <a:gd name="connsiteY59" fmla="*/ 1960370 h 3482342"/>
              <a:gd name="connsiteX60" fmla="*/ 8288078 w 12192000"/>
              <a:gd name="connsiteY60" fmla="*/ 1965222 h 3482342"/>
              <a:gd name="connsiteX61" fmla="*/ 8248914 w 12192000"/>
              <a:gd name="connsiteY61" fmla="*/ 1954175 h 3482342"/>
              <a:gd name="connsiteX62" fmla="*/ 8132104 w 12192000"/>
              <a:gd name="connsiteY62" fmla="*/ 1895727 h 3482342"/>
              <a:gd name="connsiteX63" fmla="*/ 7918078 w 12192000"/>
              <a:gd name="connsiteY63" fmla="*/ 1862668 h 3482342"/>
              <a:gd name="connsiteX64" fmla="*/ 7817899 w 12192000"/>
              <a:gd name="connsiteY64" fmla="*/ 1862176 h 3482342"/>
              <a:gd name="connsiteX65" fmla="*/ 7768994 w 12192000"/>
              <a:gd name="connsiteY65" fmla="*/ 1855721 h 3482342"/>
              <a:gd name="connsiteX66" fmla="*/ 7618027 w 12192000"/>
              <a:gd name="connsiteY66" fmla="*/ 1830959 h 3482342"/>
              <a:gd name="connsiteX67" fmla="*/ 7449425 w 12192000"/>
              <a:gd name="connsiteY67" fmla="*/ 1810910 h 3482342"/>
              <a:gd name="connsiteX68" fmla="*/ 7342915 w 12192000"/>
              <a:gd name="connsiteY68" fmla="*/ 1819827 h 3482342"/>
              <a:gd name="connsiteX69" fmla="*/ 7255191 w 12192000"/>
              <a:gd name="connsiteY69" fmla="*/ 1834354 h 3482342"/>
              <a:gd name="connsiteX70" fmla="*/ 7131205 w 12192000"/>
              <a:gd name="connsiteY70" fmla="*/ 1845557 h 3482342"/>
              <a:gd name="connsiteX71" fmla="*/ 6917124 w 12192000"/>
              <a:gd name="connsiteY71" fmla="*/ 1837109 h 3482342"/>
              <a:gd name="connsiteX72" fmla="*/ 6837145 w 12192000"/>
              <a:gd name="connsiteY72" fmla="*/ 1870724 h 3482342"/>
              <a:gd name="connsiteX73" fmla="*/ 6753991 w 12192000"/>
              <a:gd name="connsiteY73" fmla="*/ 1860969 h 3482342"/>
              <a:gd name="connsiteX74" fmla="*/ 6727754 w 12192000"/>
              <a:gd name="connsiteY74" fmla="*/ 1882372 h 3482342"/>
              <a:gd name="connsiteX75" fmla="*/ 6723371 w 12192000"/>
              <a:gd name="connsiteY75" fmla="*/ 1886494 h 3482342"/>
              <a:gd name="connsiteX76" fmla="*/ 6702779 w 12192000"/>
              <a:gd name="connsiteY76" fmla="*/ 1893601 h 3482342"/>
              <a:gd name="connsiteX77" fmla="*/ 6700779 w 12192000"/>
              <a:gd name="connsiteY77" fmla="*/ 1907344 h 3482342"/>
              <a:gd name="connsiteX78" fmla="*/ 6672513 w 12192000"/>
              <a:gd name="connsiteY78" fmla="*/ 1926452 h 3482342"/>
              <a:gd name="connsiteX79" fmla="*/ 6633549 w 12192000"/>
              <a:gd name="connsiteY79" fmla="*/ 1936255 h 3482342"/>
              <a:gd name="connsiteX80" fmla="*/ 6444344 w 12192000"/>
              <a:gd name="connsiteY80" fmla="*/ 1969663 h 3482342"/>
              <a:gd name="connsiteX81" fmla="*/ 6333446 w 12192000"/>
              <a:gd name="connsiteY81" fmla="*/ 1997163 h 3482342"/>
              <a:gd name="connsiteX82" fmla="*/ 6294933 w 12192000"/>
              <a:gd name="connsiteY82" fmla="*/ 2019412 h 3482342"/>
              <a:gd name="connsiteX83" fmla="*/ 6238719 w 12192000"/>
              <a:gd name="connsiteY83" fmla="*/ 2042547 h 3482342"/>
              <a:gd name="connsiteX84" fmla="*/ 6142310 w 12192000"/>
              <a:gd name="connsiteY84" fmla="*/ 2092510 h 3482342"/>
              <a:gd name="connsiteX85" fmla="*/ 6007916 w 12192000"/>
              <a:gd name="connsiteY85" fmla="*/ 2143752 h 3482342"/>
              <a:gd name="connsiteX86" fmla="*/ 5894610 w 12192000"/>
              <a:gd name="connsiteY86" fmla="*/ 2130684 h 3482342"/>
              <a:gd name="connsiteX87" fmla="*/ 5817682 w 12192000"/>
              <a:gd name="connsiteY87" fmla="*/ 2157358 h 3482342"/>
              <a:gd name="connsiteX88" fmla="*/ 5591469 w 12192000"/>
              <a:gd name="connsiteY88" fmla="*/ 2178389 h 3482342"/>
              <a:gd name="connsiteX89" fmla="*/ 5414282 w 12192000"/>
              <a:gd name="connsiteY89" fmla="*/ 2183070 h 3482342"/>
              <a:gd name="connsiteX90" fmla="*/ 5368369 w 12192000"/>
              <a:gd name="connsiteY90" fmla="*/ 2204272 h 3482342"/>
              <a:gd name="connsiteX91" fmla="*/ 5291263 w 12192000"/>
              <a:gd name="connsiteY91" fmla="*/ 2239182 h 3482342"/>
              <a:gd name="connsiteX92" fmla="*/ 5240857 w 12192000"/>
              <a:gd name="connsiteY92" fmla="*/ 2289444 h 3482342"/>
              <a:gd name="connsiteX93" fmla="*/ 5173523 w 12192000"/>
              <a:gd name="connsiteY93" fmla="*/ 2309057 h 3482342"/>
              <a:gd name="connsiteX94" fmla="*/ 5148543 w 12192000"/>
              <a:gd name="connsiteY94" fmla="*/ 2282356 h 3482342"/>
              <a:gd name="connsiteX95" fmla="*/ 5079548 w 12192000"/>
              <a:gd name="connsiteY95" fmla="*/ 2313485 h 3482342"/>
              <a:gd name="connsiteX96" fmla="*/ 4975908 w 12192000"/>
              <a:gd name="connsiteY96" fmla="*/ 2364128 h 3482342"/>
              <a:gd name="connsiteX97" fmla="*/ 4913723 w 12192000"/>
              <a:gd name="connsiteY97" fmla="*/ 2385265 h 3482342"/>
              <a:gd name="connsiteX98" fmla="*/ 4746485 w 12192000"/>
              <a:gd name="connsiteY98" fmla="*/ 2451769 h 3482342"/>
              <a:gd name="connsiteX99" fmla="*/ 4681588 w 12192000"/>
              <a:gd name="connsiteY99" fmla="*/ 2467494 h 3482342"/>
              <a:gd name="connsiteX100" fmla="*/ 1783655 w 12192000"/>
              <a:gd name="connsiteY100" fmla="*/ 3163860 h 3482342"/>
              <a:gd name="connsiteX101" fmla="*/ 1325955 w 12192000"/>
              <a:gd name="connsiteY101" fmla="*/ 3176692 h 3482342"/>
              <a:gd name="connsiteX102" fmla="*/ 1190384 w 12192000"/>
              <a:gd name="connsiteY102" fmla="*/ 3203504 h 3482342"/>
              <a:gd name="connsiteX103" fmla="*/ 1094537 w 12192000"/>
              <a:gd name="connsiteY103" fmla="*/ 3229469 h 3482342"/>
              <a:gd name="connsiteX104" fmla="*/ 779276 w 12192000"/>
              <a:gd name="connsiteY104" fmla="*/ 3327290 h 3482342"/>
              <a:gd name="connsiteX105" fmla="*/ 600378 w 12192000"/>
              <a:gd name="connsiteY105" fmla="*/ 3335250 h 3482342"/>
              <a:gd name="connsiteX106" fmla="*/ 493457 w 12192000"/>
              <a:gd name="connsiteY106" fmla="*/ 3365044 h 3482342"/>
              <a:gd name="connsiteX107" fmla="*/ 349402 w 12192000"/>
              <a:gd name="connsiteY107" fmla="*/ 3380897 h 3482342"/>
              <a:gd name="connsiteX108" fmla="*/ 192183 w 12192000"/>
              <a:gd name="connsiteY108" fmla="*/ 3460075 h 3482342"/>
              <a:gd name="connsiteX109" fmla="*/ 46713 w 12192000"/>
              <a:gd name="connsiteY109" fmla="*/ 3462986 h 3482342"/>
              <a:gd name="connsiteX110" fmla="*/ 2765 w 12192000"/>
              <a:gd name="connsiteY110" fmla="*/ 3480770 h 3482342"/>
              <a:gd name="connsiteX111" fmla="*/ 0 w 12192000"/>
              <a:gd name="connsiteY111" fmla="*/ 3482342 h 3482342"/>
              <a:gd name="connsiteX112" fmla="*/ 0 w 12192000"/>
              <a:gd name="connsiteY11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294129 w 12192000"/>
              <a:gd name="connsiteY57" fmla="*/ 1958387 h 3482342"/>
              <a:gd name="connsiteX58" fmla="*/ 8293892 w 12192000"/>
              <a:gd name="connsiteY58" fmla="*/ 1960370 h 3482342"/>
              <a:gd name="connsiteX59" fmla="*/ 8288078 w 12192000"/>
              <a:gd name="connsiteY59" fmla="*/ 1965222 h 3482342"/>
              <a:gd name="connsiteX60" fmla="*/ 8248914 w 12192000"/>
              <a:gd name="connsiteY60" fmla="*/ 1954175 h 3482342"/>
              <a:gd name="connsiteX61" fmla="*/ 8132104 w 12192000"/>
              <a:gd name="connsiteY61" fmla="*/ 1895727 h 3482342"/>
              <a:gd name="connsiteX62" fmla="*/ 7918078 w 12192000"/>
              <a:gd name="connsiteY62" fmla="*/ 1862668 h 3482342"/>
              <a:gd name="connsiteX63" fmla="*/ 7817899 w 12192000"/>
              <a:gd name="connsiteY63" fmla="*/ 1862176 h 3482342"/>
              <a:gd name="connsiteX64" fmla="*/ 7768994 w 12192000"/>
              <a:gd name="connsiteY64" fmla="*/ 1855721 h 3482342"/>
              <a:gd name="connsiteX65" fmla="*/ 7618027 w 12192000"/>
              <a:gd name="connsiteY65" fmla="*/ 1830959 h 3482342"/>
              <a:gd name="connsiteX66" fmla="*/ 7449425 w 12192000"/>
              <a:gd name="connsiteY66" fmla="*/ 1810910 h 3482342"/>
              <a:gd name="connsiteX67" fmla="*/ 7342915 w 12192000"/>
              <a:gd name="connsiteY67" fmla="*/ 1819827 h 3482342"/>
              <a:gd name="connsiteX68" fmla="*/ 7255191 w 12192000"/>
              <a:gd name="connsiteY68" fmla="*/ 1834354 h 3482342"/>
              <a:gd name="connsiteX69" fmla="*/ 7131205 w 12192000"/>
              <a:gd name="connsiteY69" fmla="*/ 1845557 h 3482342"/>
              <a:gd name="connsiteX70" fmla="*/ 6917124 w 12192000"/>
              <a:gd name="connsiteY70" fmla="*/ 1837109 h 3482342"/>
              <a:gd name="connsiteX71" fmla="*/ 6837145 w 12192000"/>
              <a:gd name="connsiteY71" fmla="*/ 1870724 h 3482342"/>
              <a:gd name="connsiteX72" fmla="*/ 6753991 w 12192000"/>
              <a:gd name="connsiteY72" fmla="*/ 1860969 h 3482342"/>
              <a:gd name="connsiteX73" fmla="*/ 6727754 w 12192000"/>
              <a:gd name="connsiteY73" fmla="*/ 1882372 h 3482342"/>
              <a:gd name="connsiteX74" fmla="*/ 6723371 w 12192000"/>
              <a:gd name="connsiteY74" fmla="*/ 1886494 h 3482342"/>
              <a:gd name="connsiteX75" fmla="*/ 6702779 w 12192000"/>
              <a:gd name="connsiteY75" fmla="*/ 1893601 h 3482342"/>
              <a:gd name="connsiteX76" fmla="*/ 6700779 w 12192000"/>
              <a:gd name="connsiteY76" fmla="*/ 1907344 h 3482342"/>
              <a:gd name="connsiteX77" fmla="*/ 6672513 w 12192000"/>
              <a:gd name="connsiteY77" fmla="*/ 1926452 h 3482342"/>
              <a:gd name="connsiteX78" fmla="*/ 6633549 w 12192000"/>
              <a:gd name="connsiteY78" fmla="*/ 1936255 h 3482342"/>
              <a:gd name="connsiteX79" fmla="*/ 6444344 w 12192000"/>
              <a:gd name="connsiteY79" fmla="*/ 1969663 h 3482342"/>
              <a:gd name="connsiteX80" fmla="*/ 6333446 w 12192000"/>
              <a:gd name="connsiteY80" fmla="*/ 1997163 h 3482342"/>
              <a:gd name="connsiteX81" fmla="*/ 6294933 w 12192000"/>
              <a:gd name="connsiteY81" fmla="*/ 2019412 h 3482342"/>
              <a:gd name="connsiteX82" fmla="*/ 6238719 w 12192000"/>
              <a:gd name="connsiteY82" fmla="*/ 2042547 h 3482342"/>
              <a:gd name="connsiteX83" fmla="*/ 6142310 w 12192000"/>
              <a:gd name="connsiteY83" fmla="*/ 2092510 h 3482342"/>
              <a:gd name="connsiteX84" fmla="*/ 6007916 w 12192000"/>
              <a:gd name="connsiteY84" fmla="*/ 2143752 h 3482342"/>
              <a:gd name="connsiteX85" fmla="*/ 5894610 w 12192000"/>
              <a:gd name="connsiteY85" fmla="*/ 2130684 h 3482342"/>
              <a:gd name="connsiteX86" fmla="*/ 5817682 w 12192000"/>
              <a:gd name="connsiteY86" fmla="*/ 2157358 h 3482342"/>
              <a:gd name="connsiteX87" fmla="*/ 5591469 w 12192000"/>
              <a:gd name="connsiteY87" fmla="*/ 2178389 h 3482342"/>
              <a:gd name="connsiteX88" fmla="*/ 5414282 w 12192000"/>
              <a:gd name="connsiteY88" fmla="*/ 2183070 h 3482342"/>
              <a:gd name="connsiteX89" fmla="*/ 5368369 w 12192000"/>
              <a:gd name="connsiteY89" fmla="*/ 2204272 h 3482342"/>
              <a:gd name="connsiteX90" fmla="*/ 5291263 w 12192000"/>
              <a:gd name="connsiteY90" fmla="*/ 2239182 h 3482342"/>
              <a:gd name="connsiteX91" fmla="*/ 5240857 w 12192000"/>
              <a:gd name="connsiteY91" fmla="*/ 2289444 h 3482342"/>
              <a:gd name="connsiteX92" fmla="*/ 5173523 w 12192000"/>
              <a:gd name="connsiteY92" fmla="*/ 2309057 h 3482342"/>
              <a:gd name="connsiteX93" fmla="*/ 5148543 w 12192000"/>
              <a:gd name="connsiteY93" fmla="*/ 2282356 h 3482342"/>
              <a:gd name="connsiteX94" fmla="*/ 5079548 w 12192000"/>
              <a:gd name="connsiteY94" fmla="*/ 2313485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294129 w 12192000"/>
              <a:gd name="connsiteY57" fmla="*/ 1958387 h 3482342"/>
              <a:gd name="connsiteX58" fmla="*/ 8293892 w 12192000"/>
              <a:gd name="connsiteY58" fmla="*/ 1960370 h 3482342"/>
              <a:gd name="connsiteX59" fmla="*/ 8351578 w 12192000"/>
              <a:gd name="connsiteY59" fmla="*/ 1914422 h 3482342"/>
              <a:gd name="connsiteX60" fmla="*/ 8248914 w 12192000"/>
              <a:gd name="connsiteY60" fmla="*/ 1954175 h 3482342"/>
              <a:gd name="connsiteX61" fmla="*/ 8132104 w 12192000"/>
              <a:gd name="connsiteY61" fmla="*/ 1895727 h 3482342"/>
              <a:gd name="connsiteX62" fmla="*/ 7918078 w 12192000"/>
              <a:gd name="connsiteY62" fmla="*/ 1862668 h 3482342"/>
              <a:gd name="connsiteX63" fmla="*/ 7817899 w 12192000"/>
              <a:gd name="connsiteY63" fmla="*/ 1862176 h 3482342"/>
              <a:gd name="connsiteX64" fmla="*/ 7768994 w 12192000"/>
              <a:gd name="connsiteY64" fmla="*/ 1855721 h 3482342"/>
              <a:gd name="connsiteX65" fmla="*/ 7618027 w 12192000"/>
              <a:gd name="connsiteY65" fmla="*/ 1830959 h 3482342"/>
              <a:gd name="connsiteX66" fmla="*/ 7449425 w 12192000"/>
              <a:gd name="connsiteY66" fmla="*/ 1810910 h 3482342"/>
              <a:gd name="connsiteX67" fmla="*/ 7342915 w 12192000"/>
              <a:gd name="connsiteY67" fmla="*/ 1819827 h 3482342"/>
              <a:gd name="connsiteX68" fmla="*/ 7255191 w 12192000"/>
              <a:gd name="connsiteY68" fmla="*/ 1834354 h 3482342"/>
              <a:gd name="connsiteX69" fmla="*/ 7131205 w 12192000"/>
              <a:gd name="connsiteY69" fmla="*/ 1845557 h 3482342"/>
              <a:gd name="connsiteX70" fmla="*/ 6917124 w 12192000"/>
              <a:gd name="connsiteY70" fmla="*/ 1837109 h 3482342"/>
              <a:gd name="connsiteX71" fmla="*/ 6837145 w 12192000"/>
              <a:gd name="connsiteY71" fmla="*/ 1870724 h 3482342"/>
              <a:gd name="connsiteX72" fmla="*/ 6753991 w 12192000"/>
              <a:gd name="connsiteY72" fmla="*/ 1860969 h 3482342"/>
              <a:gd name="connsiteX73" fmla="*/ 6727754 w 12192000"/>
              <a:gd name="connsiteY73" fmla="*/ 1882372 h 3482342"/>
              <a:gd name="connsiteX74" fmla="*/ 6723371 w 12192000"/>
              <a:gd name="connsiteY74" fmla="*/ 1886494 h 3482342"/>
              <a:gd name="connsiteX75" fmla="*/ 6702779 w 12192000"/>
              <a:gd name="connsiteY75" fmla="*/ 1893601 h 3482342"/>
              <a:gd name="connsiteX76" fmla="*/ 6700779 w 12192000"/>
              <a:gd name="connsiteY76" fmla="*/ 1907344 h 3482342"/>
              <a:gd name="connsiteX77" fmla="*/ 6672513 w 12192000"/>
              <a:gd name="connsiteY77" fmla="*/ 1926452 h 3482342"/>
              <a:gd name="connsiteX78" fmla="*/ 6633549 w 12192000"/>
              <a:gd name="connsiteY78" fmla="*/ 1936255 h 3482342"/>
              <a:gd name="connsiteX79" fmla="*/ 6444344 w 12192000"/>
              <a:gd name="connsiteY79" fmla="*/ 1969663 h 3482342"/>
              <a:gd name="connsiteX80" fmla="*/ 6333446 w 12192000"/>
              <a:gd name="connsiteY80" fmla="*/ 1997163 h 3482342"/>
              <a:gd name="connsiteX81" fmla="*/ 6294933 w 12192000"/>
              <a:gd name="connsiteY81" fmla="*/ 2019412 h 3482342"/>
              <a:gd name="connsiteX82" fmla="*/ 6238719 w 12192000"/>
              <a:gd name="connsiteY82" fmla="*/ 2042547 h 3482342"/>
              <a:gd name="connsiteX83" fmla="*/ 6142310 w 12192000"/>
              <a:gd name="connsiteY83" fmla="*/ 2092510 h 3482342"/>
              <a:gd name="connsiteX84" fmla="*/ 6007916 w 12192000"/>
              <a:gd name="connsiteY84" fmla="*/ 2143752 h 3482342"/>
              <a:gd name="connsiteX85" fmla="*/ 5894610 w 12192000"/>
              <a:gd name="connsiteY85" fmla="*/ 2130684 h 3482342"/>
              <a:gd name="connsiteX86" fmla="*/ 5817682 w 12192000"/>
              <a:gd name="connsiteY86" fmla="*/ 2157358 h 3482342"/>
              <a:gd name="connsiteX87" fmla="*/ 5591469 w 12192000"/>
              <a:gd name="connsiteY87" fmla="*/ 2178389 h 3482342"/>
              <a:gd name="connsiteX88" fmla="*/ 5414282 w 12192000"/>
              <a:gd name="connsiteY88" fmla="*/ 2183070 h 3482342"/>
              <a:gd name="connsiteX89" fmla="*/ 5368369 w 12192000"/>
              <a:gd name="connsiteY89" fmla="*/ 2204272 h 3482342"/>
              <a:gd name="connsiteX90" fmla="*/ 5291263 w 12192000"/>
              <a:gd name="connsiteY90" fmla="*/ 2239182 h 3482342"/>
              <a:gd name="connsiteX91" fmla="*/ 5240857 w 12192000"/>
              <a:gd name="connsiteY91" fmla="*/ 2289444 h 3482342"/>
              <a:gd name="connsiteX92" fmla="*/ 5173523 w 12192000"/>
              <a:gd name="connsiteY92" fmla="*/ 2309057 h 3482342"/>
              <a:gd name="connsiteX93" fmla="*/ 5148543 w 12192000"/>
              <a:gd name="connsiteY93" fmla="*/ 2282356 h 3482342"/>
              <a:gd name="connsiteX94" fmla="*/ 5079548 w 12192000"/>
              <a:gd name="connsiteY94" fmla="*/ 2313485 h 3482342"/>
              <a:gd name="connsiteX95" fmla="*/ 4975908 w 12192000"/>
              <a:gd name="connsiteY95" fmla="*/ 2364128 h 3482342"/>
              <a:gd name="connsiteX96" fmla="*/ 4913723 w 12192000"/>
              <a:gd name="connsiteY96" fmla="*/ 2385265 h 3482342"/>
              <a:gd name="connsiteX97" fmla="*/ 4746485 w 12192000"/>
              <a:gd name="connsiteY97" fmla="*/ 2451769 h 3482342"/>
              <a:gd name="connsiteX98" fmla="*/ 4681588 w 12192000"/>
              <a:gd name="connsiteY98" fmla="*/ 2467494 h 3482342"/>
              <a:gd name="connsiteX99" fmla="*/ 1783655 w 12192000"/>
              <a:gd name="connsiteY99" fmla="*/ 3163860 h 3482342"/>
              <a:gd name="connsiteX100" fmla="*/ 1325955 w 12192000"/>
              <a:gd name="connsiteY100" fmla="*/ 3176692 h 3482342"/>
              <a:gd name="connsiteX101" fmla="*/ 1190384 w 12192000"/>
              <a:gd name="connsiteY101" fmla="*/ 3203504 h 3482342"/>
              <a:gd name="connsiteX102" fmla="*/ 1094537 w 12192000"/>
              <a:gd name="connsiteY102" fmla="*/ 3229469 h 3482342"/>
              <a:gd name="connsiteX103" fmla="*/ 779276 w 12192000"/>
              <a:gd name="connsiteY103" fmla="*/ 3327290 h 3482342"/>
              <a:gd name="connsiteX104" fmla="*/ 600378 w 12192000"/>
              <a:gd name="connsiteY104" fmla="*/ 3335250 h 3482342"/>
              <a:gd name="connsiteX105" fmla="*/ 493457 w 12192000"/>
              <a:gd name="connsiteY105" fmla="*/ 3365044 h 3482342"/>
              <a:gd name="connsiteX106" fmla="*/ 349402 w 12192000"/>
              <a:gd name="connsiteY106" fmla="*/ 3380897 h 3482342"/>
              <a:gd name="connsiteX107" fmla="*/ 192183 w 12192000"/>
              <a:gd name="connsiteY107" fmla="*/ 3460075 h 3482342"/>
              <a:gd name="connsiteX108" fmla="*/ 46713 w 12192000"/>
              <a:gd name="connsiteY108" fmla="*/ 3462986 h 3482342"/>
              <a:gd name="connsiteX109" fmla="*/ 2765 w 12192000"/>
              <a:gd name="connsiteY109" fmla="*/ 3480770 h 3482342"/>
              <a:gd name="connsiteX110" fmla="*/ 0 w 12192000"/>
              <a:gd name="connsiteY110" fmla="*/ 3482342 h 3482342"/>
              <a:gd name="connsiteX111" fmla="*/ 0 w 12192000"/>
              <a:gd name="connsiteY11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294129 w 12192000"/>
              <a:gd name="connsiteY57" fmla="*/ 1958387 h 3482342"/>
              <a:gd name="connsiteX58" fmla="*/ 8351578 w 12192000"/>
              <a:gd name="connsiteY58" fmla="*/ 1914422 h 3482342"/>
              <a:gd name="connsiteX59" fmla="*/ 8248914 w 12192000"/>
              <a:gd name="connsiteY59" fmla="*/ 1954175 h 3482342"/>
              <a:gd name="connsiteX60" fmla="*/ 8132104 w 12192000"/>
              <a:gd name="connsiteY60" fmla="*/ 1895727 h 3482342"/>
              <a:gd name="connsiteX61" fmla="*/ 7918078 w 12192000"/>
              <a:gd name="connsiteY61" fmla="*/ 1862668 h 3482342"/>
              <a:gd name="connsiteX62" fmla="*/ 7817899 w 12192000"/>
              <a:gd name="connsiteY62" fmla="*/ 1862176 h 3482342"/>
              <a:gd name="connsiteX63" fmla="*/ 7768994 w 12192000"/>
              <a:gd name="connsiteY63" fmla="*/ 1855721 h 3482342"/>
              <a:gd name="connsiteX64" fmla="*/ 7618027 w 12192000"/>
              <a:gd name="connsiteY64" fmla="*/ 1830959 h 3482342"/>
              <a:gd name="connsiteX65" fmla="*/ 7449425 w 12192000"/>
              <a:gd name="connsiteY65" fmla="*/ 1810910 h 3482342"/>
              <a:gd name="connsiteX66" fmla="*/ 7342915 w 12192000"/>
              <a:gd name="connsiteY66" fmla="*/ 1819827 h 3482342"/>
              <a:gd name="connsiteX67" fmla="*/ 7255191 w 12192000"/>
              <a:gd name="connsiteY67" fmla="*/ 1834354 h 3482342"/>
              <a:gd name="connsiteX68" fmla="*/ 7131205 w 12192000"/>
              <a:gd name="connsiteY68" fmla="*/ 1845557 h 3482342"/>
              <a:gd name="connsiteX69" fmla="*/ 6917124 w 12192000"/>
              <a:gd name="connsiteY69" fmla="*/ 1837109 h 3482342"/>
              <a:gd name="connsiteX70" fmla="*/ 6837145 w 12192000"/>
              <a:gd name="connsiteY70" fmla="*/ 1870724 h 3482342"/>
              <a:gd name="connsiteX71" fmla="*/ 6753991 w 12192000"/>
              <a:gd name="connsiteY71" fmla="*/ 1860969 h 3482342"/>
              <a:gd name="connsiteX72" fmla="*/ 6727754 w 12192000"/>
              <a:gd name="connsiteY72" fmla="*/ 1882372 h 3482342"/>
              <a:gd name="connsiteX73" fmla="*/ 6723371 w 12192000"/>
              <a:gd name="connsiteY73" fmla="*/ 1886494 h 3482342"/>
              <a:gd name="connsiteX74" fmla="*/ 6702779 w 12192000"/>
              <a:gd name="connsiteY74" fmla="*/ 1893601 h 3482342"/>
              <a:gd name="connsiteX75" fmla="*/ 6700779 w 12192000"/>
              <a:gd name="connsiteY75" fmla="*/ 1907344 h 3482342"/>
              <a:gd name="connsiteX76" fmla="*/ 6672513 w 12192000"/>
              <a:gd name="connsiteY76" fmla="*/ 1926452 h 3482342"/>
              <a:gd name="connsiteX77" fmla="*/ 6633549 w 12192000"/>
              <a:gd name="connsiteY77" fmla="*/ 1936255 h 3482342"/>
              <a:gd name="connsiteX78" fmla="*/ 6444344 w 12192000"/>
              <a:gd name="connsiteY78" fmla="*/ 1969663 h 3482342"/>
              <a:gd name="connsiteX79" fmla="*/ 6333446 w 12192000"/>
              <a:gd name="connsiteY79" fmla="*/ 1997163 h 3482342"/>
              <a:gd name="connsiteX80" fmla="*/ 6294933 w 12192000"/>
              <a:gd name="connsiteY80" fmla="*/ 2019412 h 3482342"/>
              <a:gd name="connsiteX81" fmla="*/ 6238719 w 12192000"/>
              <a:gd name="connsiteY81" fmla="*/ 2042547 h 3482342"/>
              <a:gd name="connsiteX82" fmla="*/ 6142310 w 12192000"/>
              <a:gd name="connsiteY82" fmla="*/ 2092510 h 3482342"/>
              <a:gd name="connsiteX83" fmla="*/ 6007916 w 12192000"/>
              <a:gd name="connsiteY83" fmla="*/ 2143752 h 3482342"/>
              <a:gd name="connsiteX84" fmla="*/ 5894610 w 12192000"/>
              <a:gd name="connsiteY84" fmla="*/ 2130684 h 3482342"/>
              <a:gd name="connsiteX85" fmla="*/ 5817682 w 12192000"/>
              <a:gd name="connsiteY85" fmla="*/ 2157358 h 3482342"/>
              <a:gd name="connsiteX86" fmla="*/ 5591469 w 12192000"/>
              <a:gd name="connsiteY86" fmla="*/ 2178389 h 3482342"/>
              <a:gd name="connsiteX87" fmla="*/ 5414282 w 12192000"/>
              <a:gd name="connsiteY87" fmla="*/ 2183070 h 3482342"/>
              <a:gd name="connsiteX88" fmla="*/ 5368369 w 12192000"/>
              <a:gd name="connsiteY88" fmla="*/ 2204272 h 3482342"/>
              <a:gd name="connsiteX89" fmla="*/ 5291263 w 12192000"/>
              <a:gd name="connsiteY89" fmla="*/ 2239182 h 3482342"/>
              <a:gd name="connsiteX90" fmla="*/ 5240857 w 12192000"/>
              <a:gd name="connsiteY90" fmla="*/ 2289444 h 3482342"/>
              <a:gd name="connsiteX91" fmla="*/ 5173523 w 12192000"/>
              <a:gd name="connsiteY91" fmla="*/ 2309057 h 3482342"/>
              <a:gd name="connsiteX92" fmla="*/ 5148543 w 12192000"/>
              <a:gd name="connsiteY92" fmla="*/ 2282356 h 3482342"/>
              <a:gd name="connsiteX93" fmla="*/ 5079548 w 12192000"/>
              <a:gd name="connsiteY93" fmla="*/ 2313485 h 3482342"/>
              <a:gd name="connsiteX94" fmla="*/ 4975908 w 12192000"/>
              <a:gd name="connsiteY94" fmla="*/ 2364128 h 3482342"/>
              <a:gd name="connsiteX95" fmla="*/ 4913723 w 12192000"/>
              <a:gd name="connsiteY95" fmla="*/ 2385265 h 3482342"/>
              <a:gd name="connsiteX96" fmla="*/ 4746485 w 12192000"/>
              <a:gd name="connsiteY96" fmla="*/ 2451769 h 3482342"/>
              <a:gd name="connsiteX97" fmla="*/ 4681588 w 12192000"/>
              <a:gd name="connsiteY97" fmla="*/ 2467494 h 3482342"/>
              <a:gd name="connsiteX98" fmla="*/ 1783655 w 12192000"/>
              <a:gd name="connsiteY98" fmla="*/ 3163860 h 3482342"/>
              <a:gd name="connsiteX99" fmla="*/ 1325955 w 12192000"/>
              <a:gd name="connsiteY99" fmla="*/ 3176692 h 3482342"/>
              <a:gd name="connsiteX100" fmla="*/ 1190384 w 12192000"/>
              <a:gd name="connsiteY100" fmla="*/ 3203504 h 3482342"/>
              <a:gd name="connsiteX101" fmla="*/ 1094537 w 12192000"/>
              <a:gd name="connsiteY101" fmla="*/ 3229469 h 3482342"/>
              <a:gd name="connsiteX102" fmla="*/ 779276 w 12192000"/>
              <a:gd name="connsiteY102" fmla="*/ 3327290 h 3482342"/>
              <a:gd name="connsiteX103" fmla="*/ 600378 w 12192000"/>
              <a:gd name="connsiteY103" fmla="*/ 3335250 h 3482342"/>
              <a:gd name="connsiteX104" fmla="*/ 493457 w 12192000"/>
              <a:gd name="connsiteY104" fmla="*/ 3365044 h 3482342"/>
              <a:gd name="connsiteX105" fmla="*/ 349402 w 12192000"/>
              <a:gd name="connsiteY105" fmla="*/ 3380897 h 3482342"/>
              <a:gd name="connsiteX106" fmla="*/ 192183 w 12192000"/>
              <a:gd name="connsiteY106" fmla="*/ 3460075 h 3482342"/>
              <a:gd name="connsiteX107" fmla="*/ 46713 w 12192000"/>
              <a:gd name="connsiteY107" fmla="*/ 3462986 h 3482342"/>
              <a:gd name="connsiteX108" fmla="*/ 2765 w 12192000"/>
              <a:gd name="connsiteY108" fmla="*/ 3480770 h 3482342"/>
              <a:gd name="connsiteX109" fmla="*/ 0 w 12192000"/>
              <a:gd name="connsiteY109" fmla="*/ 3482342 h 3482342"/>
              <a:gd name="connsiteX110" fmla="*/ 0 w 12192000"/>
              <a:gd name="connsiteY11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351578 w 12192000"/>
              <a:gd name="connsiteY57" fmla="*/ 1914422 h 3482342"/>
              <a:gd name="connsiteX58" fmla="*/ 8248914 w 12192000"/>
              <a:gd name="connsiteY58" fmla="*/ 1954175 h 3482342"/>
              <a:gd name="connsiteX59" fmla="*/ 8132104 w 12192000"/>
              <a:gd name="connsiteY59" fmla="*/ 1895727 h 3482342"/>
              <a:gd name="connsiteX60" fmla="*/ 7918078 w 12192000"/>
              <a:gd name="connsiteY60" fmla="*/ 1862668 h 3482342"/>
              <a:gd name="connsiteX61" fmla="*/ 7817899 w 12192000"/>
              <a:gd name="connsiteY61" fmla="*/ 1862176 h 3482342"/>
              <a:gd name="connsiteX62" fmla="*/ 7768994 w 12192000"/>
              <a:gd name="connsiteY62" fmla="*/ 1855721 h 3482342"/>
              <a:gd name="connsiteX63" fmla="*/ 7618027 w 12192000"/>
              <a:gd name="connsiteY63" fmla="*/ 1830959 h 3482342"/>
              <a:gd name="connsiteX64" fmla="*/ 7449425 w 12192000"/>
              <a:gd name="connsiteY64" fmla="*/ 1810910 h 3482342"/>
              <a:gd name="connsiteX65" fmla="*/ 7342915 w 12192000"/>
              <a:gd name="connsiteY65" fmla="*/ 1819827 h 3482342"/>
              <a:gd name="connsiteX66" fmla="*/ 7255191 w 12192000"/>
              <a:gd name="connsiteY66" fmla="*/ 1834354 h 3482342"/>
              <a:gd name="connsiteX67" fmla="*/ 7131205 w 12192000"/>
              <a:gd name="connsiteY67" fmla="*/ 1845557 h 3482342"/>
              <a:gd name="connsiteX68" fmla="*/ 6917124 w 12192000"/>
              <a:gd name="connsiteY68" fmla="*/ 1837109 h 3482342"/>
              <a:gd name="connsiteX69" fmla="*/ 6837145 w 12192000"/>
              <a:gd name="connsiteY69" fmla="*/ 1870724 h 3482342"/>
              <a:gd name="connsiteX70" fmla="*/ 6753991 w 12192000"/>
              <a:gd name="connsiteY70" fmla="*/ 1860969 h 3482342"/>
              <a:gd name="connsiteX71" fmla="*/ 6727754 w 12192000"/>
              <a:gd name="connsiteY71" fmla="*/ 1882372 h 3482342"/>
              <a:gd name="connsiteX72" fmla="*/ 6723371 w 12192000"/>
              <a:gd name="connsiteY72" fmla="*/ 1886494 h 3482342"/>
              <a:gd name="connsiteX73" fmla="*/ 6702779 w 12192000"/>
              <a:gd name="connsiteY73" fmla="*/ 1893601 h 3482342"/>
              <a:gd name="connsiteX74" fmla="*/ 6700779 w 12192000"/>
              <a:gd name="connsiteY74" fmla="*/ 1907344 h 3482342"/>
              <a:gd name="connsiteX75" fmla="*/ 6672513 w 12192000"/>
              <a:gd name="connsiteY75" fmla="*/ 1926452 h 3482342"/>
              <a:gd name="connsiteX76" fmla="*/ 6633549 w 12192000"/>
              <a:gd name="connsiteY76" fmla="*/ 1936255 h 3482342"/>
              <a:gd name="connsiteX77" fmla="*/ 6444344 w 12192000"/>
              <a:gd name="connsiteY77" fmla="*/ 1969663 h 3482342"/>
              <a:gd name="connsiteX78" fmla="*/ 6333446 w 12192000"/>
              <a:gd name="connsiteY78" fmla="*/ 1997163 h 3482342"/>
              <a:gd name="connsiteX79" fmla="*/ 6294933 w 12192000"/>
              <a:gd name="connsiteY79" fmla="*/ 2019412 h 3482342"/>
              <a:gd name="connsiteX80" fmla="*/ 6238719 w 12192000"/>
              <a:gd name="connsiteY80" fmla="*/ 2042547 h 3482342"/>
              <a:gd name="connsiteX81" fmla="*/ 6142310 w 12192000"/>
              <a:gd name="connsiteY81" fmla="*/ 2092510 h 3482342"/>
              <a:gd name="connsiteX82" fmla="*/ 6007916 w 12192000"/>
              <a:gd name="connsiteY82" fmla="*/ 2143752 h 3482342"/>
              <a:gd name="connsiteX83" fmla="*/ 5894610 w 12192000"/>
              <a:gd name="connsiteY83" fmla="*/ 2130684 h 3482342"/>
              <a:gd name="connsiteX84" fmla="*/ 5817682 w 12192000"/>
              <a:gd name="connsiteY84" fmla="*/ 2157358 h 3482342"/>
              <a:gd name="connsiteX85" fmla="*/ 5591469 w 12192000"/>
              <a:gd name="connsiteY85" fmla="*/ 2178389 h 3482342"/>
              <a:gd name="connsiteX86" fmla="*/ 5414282 w 12192000"/>
              <a:gd name="connsiteY86" fmla="*/ 2183070 h 3482342"/>
              <a:gd name="connsiteX87" fmla="*/ 5368369 w 12192000"/>
              <a:gd name="connsiteY87" fmla="*/ 2204272 h 3482342"/>
              <a:gd name="connsiteX88" fmla="*/ 5291263 w 12192000"/>
              <a:gd name="connsiteY88" fmla="*/ 2239182 h 3482342"/>
              <a:gd name="connsiteX89" fmla="*/ 5240857 w 12192000"/>
              <a:gd name="connsiteY89" fmla="*/ 2289444 h 3482342"/>
              <a:gd name="connsiteX90" fmla="*/ 5173523 w 12192000"/>
              <a:gd name="connsiteY90" fmla="*/ 2309057 h 3482342"/>
              <a:gd name="connsiteX91" fmla="*/ 5148543 w 12192000"/>
              <a:gd name="connsiteY91" fmla="*/ 2282356 h 3482342"/>
              <a:gd name="connsiteX92" fmla="*/ 5079548 w 12192000"/>
              <a:gd name="connsiteY92" fmla="*/ 2313485 h 3482342"/>
              <a:gd name="connsiteX93" fmla="*/ 4975908 w 12192000"/>
              <a:gd name="connsiteY93" fmla="*/ 2364128 h 3482342"/>
              <a:gd name="connsiteX94" fmla="*/ 4913723 w 12192000"/>
              <a:gd name="connsiteY94" fmla="*/ 2385265 h 3482342"/>
              <a:gd name="connsiteX95" fmla="*/ 4746485 w 12192000"/>
              <a:gd name="connsiteY95" fmla="*/ 2451769 h 3482342"/>
              <a:gd name="connsiteX96" fmla="*/ 4681588 w 12192000"/>
              <a:gd name="connsiteY96" fmla="*/ 2467494 h 3482342"/>
              <a:gd name="connsiteX97" fmla="*/ 1783655 w 12192000"/>
              <a:gd name="connsiteY97" fmla="*/ 3163860 h 3482342"/>
              <a:gd name="connsiteX98" fmla="*/ 1325955 w 12192000"/>
              <a:gd name="connsiteY98" fmla="*/ 3176692 h 3482342"/>
              <a:gd name="connsiteX99" fmla="*/ 1190384 w 12192000"/>
              <a:gd name="connsiteY99" fmla="*/ 3203504 h 3482342"/>
              <a:gd name="connsiteX100" fmla="*/ 1094537 w 12192000"/>
              <a:gd name="connsiteY100" fmla="*/ 3229469 h 3482342"/>
              <a:gd name="connsiteX101" fmla="*/ 779276 w 12192000"/>
              <a:gd name="connsiteY101" fmla="*/ 3327290 h 3482342"/>
              <a:gd name="connsiteX102" fmla="*/ 600378 w 12192000"/>
              <a:gd name="connsiteY102" fmla="*/ 3335250 h 3482342"/>
              <a:gd name="connsiteX103" fmla="*/ 493457 w 12192000"/>
              <a:gd name="connsiteY103" fmla="*/ 3365044 h 3482342"/>
              <a:gd name="connsiteX104" fmla="*/ 349402 w 12192000"/>
              <a:gd name="connsiteY104" fmla="*/ 3380897 h 3482342"/>
              <a:gd name="connsiteX105" fmla="*/ 192183 w 12192000"/>
              <a:gd name="connsiteY105" fmla="*/ 3460075 h 3482342"/>
              <a:gd name="connsiteX106" fmla="*/ 46713 w 12192000"/>
              <a:gd name="connsiteY106" fmla="*/ 3462986 h 3482342"/>
              <a:gd name="connsiteX107" fmla="*/ 2765 w 12192000"/>
              <a:gd name="connsiteY107" fmla="*/ 3480770 h 3482342"/>
              <a:gd name="connsiteX108" fmla="*/ 0 w 12192000"/>
              <a:gd name="connsiteY108" fmla="*/ 3482342 h 3482342"/>
              <a:gd name="connsiteX109" fmla="*/ 0 w 12192000"/>
              <a:gd name="connsiteY10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351578 w 12192000"/>
              <a:gd name="connsiteY57" fmla="*/ 1914422 h 3482342"/>
              <a:gd name="connsiteX58" fmla="*/ 8236214 w 12192000"/>
              <a:gd name="connsiteY58" fmla="*/ 1909725 h 3482342"/>
              <a:gd name="connsiteX59" fmla="*/ 8132104 w 12192000"/>
              <a:gd name="connsiteY59" fmla="*/ 1895727 h 3482342"/>
              <a:gd name="connsiteX60" fmla="*/ 7918078 w 12192000"/>
              <a:gd name="connsiteY60" fmla="*/ 1862668 h 3482342"/>
              <a:gd name="connsiteX61" fmla="*/ 7817899 w 12192000"/>
              <a:gd name="connsiteY61" fmla="*/ 1862176 h 3482342"/>
              <a:gd name="connsiteX62" fmla="*/ 7768994 w 12192000"/>
              <a:gd name="connsiteY62" fmla="*/ 1855721 h 3482342"/>
              <a:gd name="connsiteX63" fmla="*/ 7618027 w 12192000"/>
              <a:gd name="connsiteY63" fmla="*/ 1830959 h 3482342"/>
              <a:gd name="connsiteX64" fmla="*/ 7449425 w 12192000"/>
              <a:gd name="connsiteY64" fmla="*/ 1810910 h 3482342"/>
              <a:gd name="connsiteX65" fmla="*/ 7342915 w 12192000"/>
              <a:gd name="connsiteY65" fmla="*/ 1819827 h 3482342"/>
              <a:gd name="connsiteX66" fmla="*/ 7255191 w 12192000"/>
              <a:gd name="connsiteY66" fmla="*/ 1834354 h 3482342"/>
              <a:gd name="connsiteX67" fmla="*/ 7131205 w 12192000"/>
              <a:gd name="connsiteY67" fmla="*/ 1845557 h 3482342"/>
              <a:gd name="connsiteX68" fmla="*/ 6917124 w 12192000"/>
              <a:gd name="connsiteY68" fmla="*/ 1837109 h 3482342"/>
              <a:gd name="connsiteX69" fmla="*/ 6837145 w 12192000"/>
              <a:gd name="connsiteY69" fmla="*/ 1870724 h 3482342"/>
              <a:gd name="connsiteX70" fmla="*/ 6753991 w 12192000"/>
              <a:gd name="connsiteY70" fmla="*/ 1860969 h 3482342"/>
              <a:gd name="connsiteX71" fmla="*/ 6727754 w 12192000"/>
              <a:gd name="connsiteY71" fmla="*/ 1882372 h 3482342"/>
              <a:gd name="connsiteX72" fmla="*/ 6723371 w 12192000"/>
              <a:gd name="connsiteY72" fmla="*/ 1886494 h 3482342"/>
              <a:gd name="connsiteX73" fmla="*/ 6702779 w 12192000"/>
              <a:gd name="connsiteY73" fmla="*/ 1893601 h 3482342"/>
              <a:gd name="connsiteX74" fmla="*/ 6700779 w 12192000"/>
              <a:gd name="connsiteY74" fmla="*/ 1907344 h 3482342"/>
              <a:gd name="connsiteX75" fmla="*/ 6672513 w 12192000"/>
              <a:gd name="connsiteY75" fmla="*/ 1926452 h 3482342"/>
              <a:gd name="connsiteX76" fmla="*/ 6633549 w 12192000"/>
              <a:gd name="connsiteY76" fmla="*/ 1936255 h 3482342"/>
              <a:gd name="connsiteX77" fmla="*/ 6444344 w 12192000"/>
              <a:gd name="connsiteY77" fmla="*/ 1969663 h 3482342"/>
              <a:gd name="connsiteX78" fmla="*/ 6333446 w 12192000"/>
              <a:gd name="connsiteY78" fmla="*/ 1997163 h 3482342"/>
              <a:gd name="connsiteX79" fmla="*/ 6294933 w 12192000"/>
              <a:gd name="connsiteY79" fmla="*/ 2019412 h 3482342"/>
              <a:gd name="connsiteX80" fmla="*/ 6238719 w 12192000"/>
              <a:gd name="connsiteY80" fmla="*/ 2042547 h 3482342"/>
              <a:gd name="connsiteX81" fmla="*/ 6142310 w 12192000"/>
              <a:gd name="connsiteY81" fmla="*/ 2092510 h 3482342"/>
              <a:gd name="connsiteX82" fmla="*/ 6007916 w 12192000"/>
              <a:gd name="connsiteY82" fmla="*/ 2143752 h 3482342"/>
              <a:gd name="connsiteX83" fmla="*/ 5894610 w 12192000"/>
              <a:gd name="connsiteY83" fmla="*/ 2130684 h 3482342"/>
              <a:gd name="connsiteX84" fmla="*/ 5817682 w 12192000"/>
              <a:gd name="connsiteY84" fmla="*/ 2157358 h 3482342"/>
              <a:gd name="connsiteX85" fmla="*/ 5591469 w 12192000"/>
              <a:gd name="connsiteY85" fmla="*/ 2178389 h 3482342"/>
              <a:gd name="connsiteX86" fmla="*/ 5414282 w 12192000"/>
              <a:gd name="connsiteY86" fmla="*/ 2183070 h 3482342"/>
              <a:gd name="connsiteX87" fmla="*/ 5368369 w 12192000"/>
              <a:gd name="connsiteY87" fmla="*/ 2204272 h 3482342"/>
              <a:gd name="connsiteX88" fmla="*/ 5291263 w 12192000"/>
              <a:gd name="connsiteY88" fmla="*/ 2239182 h 3482342"/>
              <a:gd name="connsiteX89" fmla="*/ 5240857 w 12192000"/>
              <a:gd name="connsiteY89" fmla="*/ 2289444 h 3482342"/>
              <a:gd name="connsiteX90" fmla="*/ 5173523 w 12192000"/>
              <a:gd name="connsiteY90" fmla="*/ 2309057 h 3482342"/>
              <a:gd name="connsiteX91" fmla="*/ 5148543 w 12192000"/>
              <a:gd name="connsiteY91" fmla="*/ 2282356 h 3482342"/>
              <a:gd name="connsiteX92" fmla="*/ 5079548 w 12192000"/>
              <a:gd name="connsiteY92" fmla="*/ 2313485 h 3482342"/>
              <a:gd name="connsiteX93" fmla="*/ 4975908 w 12192000"/>
              <a:gd name="connsiteY93" fmla="*/ 2364128 h 3482342"/>
              <a:gd name="connsiteX94" fmla="*/ 4913723 w 12192000"/>
              <a:gd name="connsiteY94" fmla="*/ 2385265 h 3482342"/>
              <a:gd name="connsiteX95" fmla="*/ 4746485 w 12192000"/>
              <a:gd name="connsiteY95" fmla="*/ 2451769 h 3482342"/>
              <a:gd name="connsiteX96" fmla="*/ 4681588 w 12192000"/>
              <a:gd name="connsiteY96" fmla="*/ 2467494 h 3482342"/>
              <a:gd name="connsiteX97" fmla="*/ 1783655 w 12192000"/>
              <a:gd name="connsiteY97" fmla="*/ 3163860 h 3482342"/>
              <a:gd name="connsiteX98" fmla="*/ 1325955 w 12192000"/>
              <a:gd name="connsiteY98" fmla="*/ 3176692 h 3482342"/>
              <a:gd name="connsiteX99" fmla="*/ 1190384 w 12192000"/>
              <a:gd name="connsiteY99" fmla="*/ 3203504 h 3482342"/>
              <a:gd name="connsiteX100" fmla="*/ 1094537 w 12192000"/>
              <a:gd name="connsiteY100" fmla="*/ 3229469 h 3482342"/>
              <a:gd name="connsiteX101" fmla="*/ 779276 w 12192000"/>
              <a:gd name="connsiteY101" fmla="*/ 3327290 h 3482342"/>
              <a:gd name="connsiteX102" fmla="*/ 600378 w 12192000"/>
              <a:gd name="connsiteY102" fmla="*/ 3335250 h 3482342"/>
              <a:gd name="connsiteX103" fmla="*/ 493457 w 12192000"/>
              <a:gd name="connsiteY103" fmla="*/ 3365044 h 3482342"/>
              <a:gd name="connsiteX104" fmla="*/ 349402 w 12192000"/>
              <a:gd name="connsiteY104" fmla="*/ 3380897 h 3482342"/>
              <a:gd name="connsiteX105" fmla="*/ 192183 w 12192000"/>
              <a:gd name="connsiteY105" fmla="*/ 3460075 h 3482342"/>
              <a:gd name="connsiteX106" fmla="*/ 46713 w 12192000"/>
              <a:gd name="connsiteY106" fmla="*/ 3462986 h 3482342"/>
              <a:gd name="connsiteX107" fmla="*/ 2765 w 12192000"/>
              <a:gd name="connsiteY107" fmla="*/ 3480770 h 3482342"/>
              <a:gd name="connsiteX108" fmla="*/ 0 w 12192000"/>
              <a:gd name="connsiteY108" fmla="*/ 3482342 h 3482342"/>
              <a:gd name="connsiteX109" fmla="*/ 0 w 12192000"/>
              <a:gd name="connsiteY10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401276 w 12192000"/>
              <a:gd name="connsiteY56" fmla="*/ 1953968 h 3482342"/>
              <a:gd name="connsiteX57" fmla="*/ 8345228 w 12192000"/>
              <a:gd name="connsiteY57" fmla="*/ 1939822 h 3482342"/>
              <a:gd name="connsiteX58" fmla="*/ 8236214 w 12192000"/>
              <a:gd name="connsiteY58" fmla="*/ 1909725 h 3482342"/>
              <a:gd name="connsiteX59" fmla="*/ 8132104 w 12192000"/>
              <a:gd name="connsiteY59" fmla="*/ 1895727 h 3482342"/>
              <a:gd name="connsiteX60" fmla="*/ 7918078 w 12192000"/>
              <a:gd name="connsiteY60" fmla="*/ 1862668 h 3482342"/>
              <a:gd name="connsiteX61" fmla="*/ 7817899 w 12192000"/>
              <a:gd name="connsiteY61" fmla="*/ 1862176 h 3482342"/>
              <a:gd name="connsiteX62" fmla="*/ 7768994 w 12192000"/>
              <a:gd name="connsiteY62" fmla="*/ 1855721 h 3482342"/>
              <a:gd name="connsiteX63" fmla="*/ 7618027 w 12192000"/>
              <a:gd name="connsiteY63" fmla="*/ 1830959 h 3482342"/>
              <a:gd name="connsiteX64" fmla="*/ 7449425 w 12192000"/>
              <a:gd name="connsiteY64" fmla="*/ 1810910 h 3482342"/>
              <a:gd name="connsiteX65" fmla="*/ 7342915 w 12192000"/>
              <a:gd name="connsiteY65" fmla="*/ 1819827 h 3482342"/>
              <a:gd name="connsiteX66" fmla="*/ 7255191 w 12192000"/>
              <a:gd name="connsiteY66" fmla="*/ 1834354 h 3482342"/>
              <a:gd name="connsiteX67" fmla="*/ 7131205 w 12192000"/>
              <a:gd name="connsiteY67" fmla="*/ 1845557 h 3482342"/>
              <a:gd name="connsiteX68" fmla="*/ 6917124 w 12192000"/>
              <a:gd name="connsiteY68" fmla="*/ 1837109 h 3482342"/>
              <a:gd name="connsiteX69" fmla="*/ 6837145 w 12192000"/>
              <a:gd name="connsiteY69" fmla="*/ 1870724 h 3482342"/>
              <a:gd name="connsiteX70" fmla="*/ 6753991 w 12192000"/>
              <a:gd name="connsiteY70" fmla="*/ 1860969 h 3482342"/>
              <a:gd name="connsiteX71" fmla="*/ 6727754 w 12192000"/>
              <a:gd name="connsiteY71" fmla="*/ 1882372 h 3482342"/>
              <a:gd name="connsiteX72" fmla="*/ 6723371 w 12192000"/>
              <a:gd name="connsiteY72" fmla="*/ 1886494 h 3482342"/>
              <a:gd name="connsiteX73" fmla="*/ 6702779 w 12192000"/>
              <a:gd name="connsiteY73" fmla="*/ 1893601 h 3482342"/>
              <a:gd name="connsiteX74" fmla="*/ 6700779 w 12192000"/>
              <a:gd name="connsiteY74" fmla="*/ 1907344 h 3482342"/>
              <a:gd name="connsiteX75" fmla="*/ 6672513 w 12192000"/>
              <a:gd name="connsiteY75" fmla="*/ 1926452 h 3482342"/>
              <a:gd name="connsiteX76" fmla="*/ 6633549 w 12192000"/>
              <a:gd name="connsiteY76" fmla="*/ 1936255 h 3482342"/>
              <a:gd name="connsiteX77" fmla="*/ 6444344 w 12192000"/>
              <a:gd name="connsiteY77" fmla="*/ 1969663 h 3482342"/>
              <a:gd name="connsiteX78" fmla="*/ 6333446 w 12192000"/>
              <a:gd name="connsiteY78" fmla="*/ 1997163 h 3482342"/>
              <a:gd name="connsiteX79" fmla="*/ 6294933 w 12192000"/>
              <a:gd name="connsiteY79" fmla="*/ 2019412 h 3482342"/>
              <a:gd name="connsiteX80" fmla="*/ 6238719 w 12192000"/>
              <a:gd name="connsiteY80" fmla="*/ 2042547 h 3482342"/>
              <a:gd name="connsiteX81" fmla="*/ 6142310 w 12192000"/>
              <a:gd name="connsiteY81" fmla="*/ 2092510 h 3482342"/>
              <a:gd name="connsiteX82" fmla="*/ 6007916 w 12192000"/>
              <a:gd name="connsiteY82" fmla="*/ 2143752 h 3482342"/>
              <a:gd name="connsiteX83" fmla="*/ 5894610 w 12192000"/>
              <a:gd name="connsiteY83" fmla="*/ 2130684 h 3482342"/>
              <a:gd name="connsiteX84" fmla="*/ 5817682 w 12192000"/>
              <a:gd name="connsiteY84" fmla="*/ 2157358 h 3482342"/>
              <a:gd name="connsiteX85" fmla="*/ 5591469 w 12192000"/>
              <a:gd name="connsiteY85" fmla="*/ 2178389 h 3482342"/>
              <a:gd name="connsiteX86" fmla="*/ 5414282 w 12192000"/>
              <a:gd name="connsiteY86" fmla="*/ 2183070 h 3482342"/>
              <a:gd name="connsiteX87" fmla="*/ 5368369 w 12192000"/>
              <a:gd name="connsiteY87" fmla="*/ 2204272 h 3482342"/>
              <a:gd name="connsiteX88" fmla="*/ 5291263 w 12192000"/>
              <a:gd name="connsiteY88" fmla="*/ 2239182 h 3482342"/>
              <a:gd name="connsiteX89" fmla="*/ 5240857 w 12192000"/>
              <a:gd name="connsiteY89" fmla="*/ 2289444 h 3482342"/>
              <a:gd name="connsiteX90" fmla="*/ 5173523 w 12192000"/>
              <a:gd name="connsiteY90" fmla="*/ 2309057 h 3482342"/>
              <a:gd name="connsiteX91" fmla="*/ 5148543 w 12192000"/>
              <a:gd name="connsiteY91" fmla="*/ 2282356 h 3482342"/>
              <a:gd name="connsiteX92" fmla="*/ 5079548 w 12192000"/>
              <a:gd name="connsiteY92" fmla="*/ 2313485 h 3482342"/>
              <a:gd name="connsiteX93" fmla="*/ 4975908 w 12192000"/>
              <a:gd name="connsiteY93" fmla="*/ 2364128 h 3482342"/>
              <a:gd name="connsiteX94" fmla="*/ 4913723 w 12192000"/>
              <a:gd name="connsiteY94" fmla="*/ 2385265 h 3482342"/>
              <a:gd name="connsiteX95" fmla="*/ 4746485 w 12192000"/>
              <a:gd name="connsiteY95" fmla="*/ 2451769 h 3482342"/>
              <a:gd name="connsiteX96" fmla="*/ 4681588 w 12192000"/>
              <a:gd name="connsiteY96" fmla="*/ 2467494 h 3482342"/>
              <a:gd name="connsiteX97" fmla="*/ 1783655 w 12192000"/>
              <a:gd name="connsiteY97" fmla="*/ 3163860 h 3482342"/>
              <a:gd name="connsiteX98" fmla="*/ 1325955 w 12192000"/>
              <a:gd name="connsiteY98" fmla="*/ 3176692 h 3482342"/>
              <a:gd name="connsiteX99" fmla="*/ 1190384 w 12192000"/>
              <a:gd name="connsiteY99" fmla="*/ 3203504 h 3482342"/>
              <a:gd name="connsiteX100" fmla="*/ 1094537 w 12192000"/>
              <a:gd name="connsiteY100" fmla="*/ 3229469 h 3482342"/>
              <a:gd name="connsiteX101" fmla="*/ 779276 w 12192000"/>
              <a:gd name="connsiteY101" fmla="*/ 3327290 h 3482342"/>
              <a:gd name="connsiteX102" fmla="*/ 600378 w 12192000"/>
              <a:gd name="connsiteY102" fmla="*/ 3335250 h 3482342"/>
              <a:gd name="connsiteX103" fmla="*/ 493457 w 12192000"/>
              <a:gd name="connsiteY103" fmla="*/ 3365044 h 3482342"/>
              <a:gd name="connsiteX104" fmla="*/ 349402 w 12192000"/>
              <a:gd name="connsiteY104" fmla="*/ 3380897 h 3482342"/>
              <a:gd name="connsiteX105" fmla="*/ 192183 w 12192000"/>
              <a:gd name="connsiteY105" fmla="*/ 3460075 h 3482342"/>
              <a:gd name="connsiteX106" fmla="*/ 46713 w 12192000"/>
              <a:gd name="connsiteY106" fmla="*/ 3462986 h 3482342"/>
              <a:gd name="connsiteX107" fmla="*/ 2765 w 12192000"/>
              <a:gd name="connsiteY107" fmla="*/ 3480770 h 3482342"/>
              <a:gd name="connsiteX108" fmla="*/ 0 w 12192000"/>
              <a:gd name="connsiteY108" fmla="*/ 3482342 h 3482342"/>
              <a:gd name="connsiteX109" fmla="*/ 0 w 12192000"/>
              <a:gd name="connsiteY10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24042 w 12192000"/>
              <a:gd name="connsiteY55" fmla="*/ 1949367 h 3482342"/>
              <a:gd name="connsiteX56" fmla="*/ 8345228 w 12192000"/>
              <a:gd name="connsiteY56" fmla="*/ 1939822 h 3482342"/>
              <a:gd name="connsiteX57" fmla="*/ 8236214 w 12192000"/>
              <a:gd name="connsiteY57" fmla="*/ 1909725 h 3482342"/>
              <a:gd name="connsiteX58" fmla="*/ 8132104 w 12192000"/>
              <a:gd name="connsiteY58" fmla="*/ 1895727 h 3482342"/>
              <a:gd name="connsiteX59" fmla="*/ 7918078 w 12192000"/>
              <a:gd name="connsiteY59" fmla="*/ 1862668 h 3482342"/>
              <a:gd name="connsiteX60" fmla="*/ 7817899 w 12192000"/>
              <a:gd name="connsiteY60" fmla="*/ 1862176 h 3482342"/>
              <a:gd name="connsiteX61" fmla="*/ 7768994 w 12192000"/>
              <a:gd name="connsiteY61" fmla="*/ 1855721 h 3482342"/>
              <a:gd name="connsiteX62" fmla="*/ 7618027 w 12192000"/>
              <a:gd name="connsiteY62" fmla="*/ 1830959 h 3482342"/>
              <a:gd name="connsiteX63" fmla="*/ 7449425 w 12192000"/>
              <a:gd name="connsiteY63" fmla="*/ 1810910 h 3482342"/>
              <a:gd name="connsiteX64" fmla="*/ 7342915 w 12192000"/>
              <a:gd name="connsiteY64" fmla="*/ 1819827 h 3482342"/>
              <a:gd name="connsiteX65" fmla="*/ 7255191 w 12192000"/>
              <a:gd name="connsiteY65" fmla="*/ 1834354 h 3482342"/>
              <a:gd name="connsiteX66" fmla="*/ 7131205 w 12192000"/>
              <a:gd name="connsiteY66" fmla="*/ 1845557 h 3482342"/>
              <a:gd name="connsiteX67" fmla="*/ 6917124 w 12192000"/>
              <a:gd name="connsiteY67" fmla="*/ 1837109 h 3482342"/>
              <a:gd name="connsiteX68" fmla="*/ 6837145 w 12192000"/>
              <a:gd name="connsiteY68" fmla="*/ 1870724 h 3482342"/>
              <a:gd name="connsiteX69" fmla="*/ 6753991 w 12192000"/>
              <a:gd name="connsiteY69" fmla="*/ 1860969 h 3482342"/>
              <a:gd name="connsiteX70" fmla="*/ 6727754 w 12192000"/>
              <a:gd name="connsiteY70" fmla="*/ 1882372 h 3482342"/>
              <a:gd name="connsiteX71" fmla="*/ 6723371 w 12192000"/>
              <a:gd name="connsiteY71" fmla="*/ 1886494 h 3482342"/>
              <a:gd name="connsiteX72" fmla="*/ 6702779 w 12192000"/>
              <a:gd name="connsiteY72" fmla="*/ 1893601 h 3482342"/>
              <a:gd name="connsiteX73" fmla="*/ 6700779 w 12192000"/>
              <a:gd name="connsiteY73" fmla="*/ 1907344 h 3482342"/>
              <a:gd name="connsiteX74" fmla="*/ 6672513 w 12192000"/>
              <a:gd name="connsiteY74" fmla="*/ 1926452 h 3482342"/>
              <a:gd name="connsiteX75" fmla="*/ 6633549 w 12192000"/>
              <a:gd name="connsiteY75" fmla="*/ 1936255 h 3482342"/>
              <a:gd name="connsiteX76" fmla="*/ 6444344 w 12192000"/>
              <a:gd name="connsiteY76" fmla="*/ 1969663 h 3482342"/>
              <a:gd name="connsiteX77" fmla="*/ 6333446 w 12192000"/>
              <a:gd name="connsiteY77" fmla="*/ 1997163 h 3482342"/>
              <a:gd name="connsiteX78" fmla="*/ 6294933 w 12192000"/>
              <a:gd name="connsiteY78" fmla="*/ 2019412 h 3482342"/>
              <a:gd name="connsiteX79" fmla="*/ 6238719 w 12192000"/>
              <a:gd name="connsiteY79" fmla="*/ 2042547 h 3482342"/>
              <a:gd name="connsiteX80" fmla="*/ 6142310 w 12192000"/>
              <a:gd name="connsiteY80" fmla="*/ 2092510 h 3482342"/>
              <a:gd name="connsiteX81" fmla="*/ 6007916 w 12192000"/>
              <a:gd name="connsiteY81" fmla="*/ 2143752 h 3482342"/>
              <a:gd name="connsiteX82" fmla="*/ 5894610 w 12192000"/>
              <a:gd name="connsiteY82" fmla="*/ 2130684 h 3482342"/>
              <a:gd name="connsiteX83" fmla="*/ 5817682 w 12192000"/>
              <a:gd name="connsiteY83" fmla="*/ 2157358 h 3482342"/>
              <a:gd name="connsiteX84" fmla="*/ 5591469 w 12192000"/>
              <a:gd name="connsiteY84" fmla="*/ 2178389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291263 w 12192000"/>
              <a:gd name="connsiteY87" fmla="*/ 2239182 h 3482342"/>
              <a:gd name="connsiteX88" fmla="*/ 5240857 w 12192000"/>
              <a:gd name="connsiteY88" fmla="*/ 2289444 h 3482342"/>
              <a:gd name="connsiteX89" fmla="*/ 5173523 w 12192000"/>
              <a:gd name="connsiteY89" fmla="*/ 2309057 h 3482342"/>
              <a:gd name="connsiteX90" fmla="*/ 5148543 w 12192000"/>
              <a:gd name="connsiteY90" fmla="*/ 2282356 h 3482342"/>
              <a:gd name="connsiteX91" fmla="*/ 5079548 w 12192000"/>
              <a:gd name="connsiteY91" fmla="*/ 2313485 h 3482342"/>
              <a:gd name="connsiteX92" fmla="*/ 4975908 w 12192000"/>
              <a:gd name="connsiteY92" fmla="*/ 2364128 h 3482342"/>
              <a:gd name="connsiteX93" fmla="*/ 4913723 w 12192000"/>
              <a:gd name="connsiteY93" fmla="*/ 2385265 h 3482342"/>
              <a:gd name="connsiteX94" fmla="*/ 4746485 w 12192000"/>
              <a:gd name="connsiteY94" fmla="*/ 2451769 h 3482342"/>
              <a:gd name="connsiteX95" fmla="*/ 4681588 w 12192000"/>
              <a:gd name="connsiteY95" fmla="*/ 2467494 h 3482342"/>
              <a:gd name="connsiteX96" fmla="*/ 1783655 w 12192000"/>
              <a:gd name="connsiteY96" fmla="*/ 3163860 h 3482342"/>
              <a:gd name="connsiteX97" fmla="*/ 1325955 w 12192000"/>
              <a:gd name="connsiteY97" fmla="*/ 3176692 h 3482342"/>
              <a:gd name="connsiteX98" fmla="*/ 1190384 w 12192000"/>
              <a:gd name="connsiteY98" fmla="*/ 3203504 h 3482342"/>
              <a:gd name="connsiteX99" fmla="*/ 1094537 w 12192000"/>
              <a:gd name="connsiteY99" fmla="*/ 3229469 h 3482342"/>
              <a:gd name="connsiteX100" fmla="*/ 779276 w 12192000"/>
              <a:gd name="connsiteY100" fmla="*/ 3327290 h 3482342"/>
              <a:gd name="connsiteX101" fmla="*/ 600378 w 12192000"/>
              <a:gd name="connsiteY101" fmla="*/ 3335250 h 3482342"/>
              <a:gd name="connsiteX102" fmla="*/ 493457 w 12192000"/>
              <a:gd name="connsiteY102" fmla="*/ 3365044 h 3482342"/>
              <a:gd name="connsiteX103" fmla="*/ 349402 w 12192000"/>
              <a:gd name="connsiteY103" fmla="*/ 3380897 h 3482342"/>
              <a:gd name="connsiteX104" fmla="*/ 192183 w 12192000"/>
              <a:gd name="connsiteY104" fmla="*/ 3460075 h 3482342"/>
              <a:gd name="connsiteX105" fmla="*/ 46713 w 12192000"/>
              <a:gd name="connsiteY105" fmla="*/ 3462986 h 3482342"/>
              <a:gd name="connsiteX106" fmla="*/ 2765 w 12192000"/>
              <a:gd name="connsiteY106" fmla="*/ 3480770 h 3482342"/>
              <a:gd name="connsiteX107" fmla="*/ 0 w 12192000"/>
              <a:gd name="connsiteY107" fmla="*/ 3482342 h 3482342"/>
              <a:gd name="connsiteX108" fmla="*/ 0 w 12192000"/>
              <a:gd name="connsiteY10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26060 w 12192000"/>
              <a:gd name="connsiteY54" fmla="*/ 1947126 h 3482342"/>
              <a:gd name="connsiteX55" fmla="*/ 8430392 w 12192000"/>
              <a:gd name="connsiteY55" fmla="*/ 1898567 h 3482342"/>
              <a:gd name="connsiteX56" fmla="*/ 8345228 w 12192000"/>
              <a:gd name="connsiteY56" fmla="*/ 1939822 h 3482342"/>
              <a:gd name="connsiteX57" fmla="*/ 8236214 w 12192000"/>
              <a:gd name="connsiteY57" fmla="*/ 1909725 h 3482342"/>
              <a:gd name="connsiteX58" fmla="*/ 8132104 w 12192000"/>
              <a:gd name="connsiteY58" fmla="*/ 1895727 h 3482342"/>
              <a:gd name="connsiteX59" fmla="*/ 7918078 w 12192000"/>
              <a:gd name="connsiteY59" fmla="*/ 1862668 h 3482342"/>
              <a:gd name="connsiteX60" fmla="*/ 7817899 w 12192000"/>
              <a:gd name="connsiteY60" fmla="*/ 1862176 h 3482342"/>
              <a:gd name="connsiteX61" fmla="*/ 7768994 w 12192000"/>
              <a:gd name="connsiteY61" fmla="*/ 1855721 h 3482342"/>
              <a:gd name="connsiteX62" fmla="*/ 7618027 w 12192000"/>
              <a:gd name="connsiteY62" fmla="*/ 1830959 h 3482342"/>
              <a:gd name="connsiteX63" fmla="*/ 7449425 w 12192000"/>
              <a:gd name="connsiteY63" fmla="*/ 1810910 h 3482342"/>
              <a:gd name="connsiteX64" fmla="*/ 7342915 w 12192000"/>
              <a:gd name="connsiteY64" fmla="*/ 1819827 h 3482342"/>
              <a:gd name="connsiteX65" fmla="*/ 7255191 w 12192000"/>
              <a:gd name="connsiteY65" fmla="*/ 1834354 h 3482342"/>
              <a:gd name="connsiteX66" fmla="*/ 7131205 w 12192000"/>
              <a:gd name="connsiteY66" fmla="*/ 1845557 h 3482342"/>
              <a:gd name="connsiteX67" fmla="*/ 6917124 w 12192000"/>
              <a:gd name="connsiteY67" fmla="*/ 1837109 h 3482342"/>
              <a:gd name="connsiteX68" fmla="*/ 6837145 w 12192000"/>
              <a:gd name="connsiteY68" fmla="*/ 1870724 h 3482342"/>
              <a:gd name="connsiteX69" fmla="*/ 6753991 w 12192000"/>
              <a:gd name="connsiteY69" fmla="*/ 1860969 h 3482342"/>
              <a:gd name="connsiteX70" fmla="*/ 6727754 w 12192000"/>
              <a:gd name="connsiteY70" fmla="*/ 1882372 h 3482342"/>
              <a:gd name="connsiteX71" fmla="*/ 6723371 w 12192000"/>
              <a:gd name="connsiteY71" fmla="*/ 1886494 h 3482342"/>
              <a:gd name="connsiteX72" fmla="*/ 6702779 w 12192000"/>
              <a:gd name="connsiteY72" fmla="*/ 1893601 h 3482342"/>
              <a:gd name="connsiteX73" fmla="*/ 6700779 w 12192000"/>
              <a:gd name="connsiteY73" fmla="*/ 1907344 h 3482342"/>
              <a:gd name="connsiteX74" fmla="*/ 6672513 w 12192000"/>
              <a:gd name="connsiteY74" fmla="*/ 1926452 h 3482342"/>
              <a:gd name="connsiteX75" fmla="*/ 6633549 w 12192000"/>
              <a:gd name="connsiteY75" fmla="*/ 1936255 h 3482342"/>
              <a:gd name="connsiteX76" fmla="*/ 6444344 w 12192000"/>
              <a:gd name="connsiteY76" fmla="*/ 1969663 h 3482342"/>
              <a:gd name="connsiteX77" fmla="*/ 6333446 w 12192000"/>
              <a:gd name="connsiteY77" fmla="*/ 1997163 h 3482342"/>
              <a:gd name="connsiteX78" fmla="*/ 6294933 w 12192000"/>
              <a:gd name="connsiteY78" fmla="*/ 2019412 h 3482342"/>
              <a:gd name="connsiteX79" fmla="*/ 6238719 w 12192000"/>
              <a:gd name="connsiteY79" fmla="*/ 2042547 h 3482342"/>
              <a:gd name="connsiteX80" fmla="*/ 6142310 w 12192000"/>
              <a:gd name="connsiteY80" fmla="*/ 2092510 h 3482342"/>
              <a:gd name="connsiteX81" fmla="*/ 6007916 w 12192000"/>
              <a:gd name="connsiteY81" fmla="*/ 2143752 h 3482342"/>
              <a:gd name="connsiteX82" fmla="*/ 5894610 w 12192000"/>
              <a:gd name="connsiteY82" fmla="*/ 2130684 h 3482342"/>
              <a:gd name="connsiteX83" fmla="*/ 5817682 w 12192000"/>
              <a:gd name="connsiteY83" fmla="*/ 2157358 h 3482342"/>
              <a:gd name="connsiteX84" fmla="*/ 5591469 w 12192000"/>
              <a:gd name="connsiteY84" fmla="*/ 2178389 h 3482342"/>
              <a:gd name="connsiteX85" fmla="*/ 5414282 w 12192000"/>
              <a:gd name="connsiteY85" fmla="*/ 2183070 h 3482342"/>
              <a:gd name="connsiteX86" fmla="*/ 5368369 w 12192000"/>
              <a:gd name="connsiteY86" fmla="*/ 2204272 h 3482342"/>
              <a:gd name="connsiteX87" fmla="*/ 5291263 w 12192000"/>
              <a:gd name="connsiteY87" fmla="*/ 2239182 h 3482342"/>
              <a:gd name="connsiteX88" fmla="*/ 5240857 w 12192000"/>
              <a:gd name="connsiteY88" fmla="*/ 2289444 h 3482342"/>
              <a:gd name="connsiteX89" fmla="*/ 5173523 w 12192000"/>
              <a:gd name="connsiteY89" fmla="*/ 2309057 h 3482342"/>
              <a:gd name="connsiteX90" fmla="*/ 5148543 w 12192000"/>
              <a:gd name="connsiteY90" fmla="*/ 2282356 h 3482342"/>
              <a:gd name="connsiteX91" fmla="*/ 5079548 w 12192000"/>
              <a:gd name="connsiteY91" fmla="*/ 2313485 h 3482342"/>
              <a:gd name="connsiteX92" fmla="*/ 4975908 w 12192000"/>
              <a:gd name="connsiteY92" fmla="*/ 2364128 h 3482342"/>
              <a:gd name="connsiteX93" fmla="*/ 4913723 w 12192000"/>
              <a:gd name="connsiteY93" fmla="*/ 2385265 h 3482342"/>
              <a:gd name="connsiteX94" fmla="*/ 4746485 w 12192000"/>
              <a:gd name="connsiteY94" fmla="*/ 2451769 h 3482342"/>
              <a:gd name="connsiteX95" fmla="*/ 4681588 w 12192000"/>
              <a:gd name="connsiteY95" fmla="*/ 2467494 h 3482342"/>
              <a:gd name="connsiteX96" fmla="*/ 1783655 w 12192000"/>
              <a:gd name="connsiteY96" fmla="*/ 3163860 h 3482342"/>
              <a:gd name="connsiteX97" fmla="*/ 1325955 w 12192000"/>
              <a:gd name="connsiteY97" fmla="*/ 3176692 h 3482342"/>
              <a:gd name="connsiteX98" fmla="*/ 1190384 w 12192000"/>
              <a:gd name="connsiteY98" fmla="*/ 3203504 h 3482342"/>
              <a:gd name="connsiteX99" fmla="*/ 1094537 w 12192000"/>
              <a:gd name="connsiteY99" fmla="*/ 3229469 h 3482342"/>
              <a:gd name="connsiteX100" fmla="*/ 779276 w 12192000"/>
              <a:gd name="connsiteY100" fmla="*/ 3327290 h 3482342"/>
              <a:gd name="connsiteX101" fmla="*/ 600378 w 12192000"/>
              <a:gd name="connsiteY101" fmla="*/ 3335250 h 3482342"/>
              <a:gd name="connsiteX102" fmla="*/ 493457 w 12192000"/>
              <a:gd name="connsiteY102" fmla="*/ 3365044 h 3482342"/>
              <a:gd name="connsiteX103" fmla="*/ 349402 w 12192000"/>
              <a:gd name="connsiteY103" fmla="*/ 3380897 h 3482342"/>
              <a:gd name="connsiteX104" fmla="*/ 192183 w 12192000"/>
              <a:gd name="connsiteY104" fmla="*/ 3460075 h 3482342"/>
              <a:gd name="connsiteX105" fmla="*/ 46713 w 12192000"/>
              <a:gd name="connsiteY105" fmla="*/ 3462986 h 3482342"/>
              <a:gd name="connsiteX106" fmla="*/ 2765 w 12192000"/>
              <a:gd name="connsiteY106" fmla="*/ 3480770 h 3482342"/>
              <a:gd name="connsiteX107" fmla="*/ 0 w 12192000"/>
              <a:gd name="connsiteY107" fmla="*/ 3482342 h 3482342"/>
              <a:gd name="connsiteX108" fmla="*/ 0 w 12192000"/>
              <a:gd name="connsiteY108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30392 w 12192000"/>
              <a:gd name="connsiteY54" fmla="*/ 1898567 h 3482342"/>
              <a:gd name="connsiteX55" fmla="*/ 8345228 w 12192000"/>
              <a:gd name="connsiteY55" fmla="*/ 1939822 h 3482342"/>
              <a:gd name="connsiteX56" fmla="*/ 8236214 w 12192000"/>
              <a:gd name="connsiteY56" fmla="*/ 1909725 h 3482342"/>
              <a:gd name="connsiteX57" fmla="*/ 8132104 w 12192000"/>
              <a:gd name="connsiteY57" fmla="*/ 1895727 h 3482342"/>
              <a:gd name="connsiteX58" fmla="*/ 7918078 w 12192000"/>
              <a:gd name="connsiteY58" fmla="*/ 1862668 h 3482342"/>
              <a:gd name="connsiteX59" fmla="*/ 7817899 w 12192000"/>
              <a:gd name="connsiteY59" fmla="*/ 1862176 h 3482342"/>
              <a:gd name="connsiteX60" fmla="*/ 7768994 w 12192000"/>
              <a:gd name="connsiteY60" fmla="*/ 1855721 h 3482342"/>
              <a:gd name="connsiteX61" fmla="*/ 7618027 w 12192000"/>
              <a:gd name="connsiteY61" fmla="*/ 1830959 h 3482342"/>
              <a:gd name="connsiteX62" fmla="*/ 7449425 w 12192000"/>
              <a:gd name="connsiteY62" fmla="*/ 1810910 h 3482342"/>
              <a:gd name="connsiteX63" fmla="*/ 7342915 w 12192000"/>
              <a:gd name="connsiteY63" fmla="*/ 1819827 h 3482342"/>
              <a:gd name="connsiteX64" fmla="*/ 7255191 w 12192000"/>
              <a:gd name="connsiteY64" fmla="*/ 1834354 h 3482342"/>
              <a:gd name="connsiteX65" fmla="*/ 7131205 w 12192000"/>
              <a:gd name="connsiteY65" fmla="*/ 1845557 h 3482342"/>
              <a:gd name="connsiteX66" fmla="*/ 6917124 w 12192000"/>
              <a:gd name="connsiteY66" fmla="*/ 1837109 h 3482342"/>
              <a:gd name="connsiteX67" fmla="*/ 6837145 w 12192000"/>
              <a:gd name="connsiteY67" fmla="*/ 1870724 h 3482342"/>
              <a:gd name="connsiteX68" fmla="*/ 6753991 w 12192000"/>
              <a:gd name="connsiteY68" fmla="*/ 1860969 h 3482342"/>
              <a:gd name="connsiteX69" fmla="*/ 6727754 w 12192000"/>
              <a:gd name="connsiteY69" fmla="*/ 1882372 h 3482342"/>
              <a:gd name="connsiteX70" fmla="*/ 6723371 w 12192000"/>
              <a:gd name="connsiteY70" fmla="*/ 1886494 h 3482342"/>
              <a:gd name="connsiteX71" fmla="*/ 6702779 w 12192000"/>
              <a:gd name="connsiteY71" fmla="*/ 1893601 h 3482342"/>
              <a:gd name="connsiteX72" fmla="*/ 6700779 w 12192000"/>
              <a:gd name="connsiteY72" fmla="*/ 1907344 h 3482342"/>
              <a:gd name="connsiteX73" fmla="*/ 6672513 w 12192000"/>
              <a:gd name="connsiteY73" fmla="*/ 1926452 h 3482342"/>
              <a:gd name="connsiteX74" fmla="*/ 6633549 w 12192000"/>
              <a:gd name="connsiteY74" fmla="*/ 1936255 h 3482342"/>
              <a:gd name="connsiteX75" fmla="*/ 6444344 w 12192000"/>
              <a:gd name="connsiteY75" fmla="*/ 1969663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42310 w 12192000"/>
              <a:gd name="connsiteY79" fmla="*/ 2092510 h 3482342"/>
              <a:gd name="connsiteX80" fmla="*/ 6007916 w 12192000"/>
              <a:gd name="connsiteY80" fmla="*/ 2143752 h 3482342"/>
              <a:gd name="connsiteX81" fmla="*/ 5894610 w 12192000"/>
              <a:gd name="connsiteY81" fmla="*/ 2130684 h 3482342"/>
              <a:gd name="connsiteX82" fmla="*/ 5817682 w 12192000"/>
              <a:gd name="connsiteY82" fmla="*/ 2157358 h 3482342"/>
              <a:gd name="connsiteX83" fmla="*/ 5591469 w 12192000"/>
              <a:gd name="connsiteY83" fmla="*/ 2178389 h 3482342"/>
              <a:gd name="connsiteX84" fmla="*/ 5414282 w 12192000"/>
              <a:gd name="connsiteY84" fmla="*/ 2183070 h 3482342"/>
              <a:gd name="connsiteX85" fmla="*/ 5368369 w 12192000"/>
              <a:gd name="connsiteY85" fmla="*/ 2204272 h 3482342"/>
              <a:gd name="connsiteX86" fmla="*/ 5291263 w 12192000"/>
              <a:gd name="connsiteY86" fmla="*/ 2239182 h 3482342"/>
              <a:gd name="connsiteX87" fmla="*/ 5240857 w 12192000"/>
              <a:gd name="connsiteY87" fmla="*/ 2289444 h 3482342"/>
              <a:gd name="connsiteX88" fmla="*/ 5173523 w 12192000"/>
              <a:gd name="connsiteY88" fmla="*/ 2309057 h 3482342"/>
              <a:gd name="connsiteX89" fmla="*/ 5148543 w 12192000"/>
              <a:gd name="connsiteY89" fmla="*/ 2282356 h 3482342"/>
              <a:gd name="connsiteX90" fmla="*/ 5079548 w 12192000"/>
              <a:gd name="connsiteY90" fmla="*/ 2313485 h 3482342"/>
              <a:gd name="connsiteX91" fmla="*/ 4975908 w 12192000"/>
              <a:gd name="connsiteY91" fmla="*/ 2364128 h 3482342"/>
              <a:gd name="connsiteX92" fmla="*/ 4913723 w 12192000"/>
              <a:gd name="connsiteY92" fmla="*/ 2385265 h 3482342"/>
              <a:gd name="connsiteX93" fmla="*/ 4746485 w 12192000"/>
              <a:gd name="connsiteY93" fmla="*/ 2451769 h 3482342"/>
              <a:gd name="connsiteX94" fmla="*/ 4681588 w 12192000"/>
              <a:gd name="connsiteY94" fmla="*/ 2467494 h 3482342"/>
              <a:gd name="connsiteX95" fmla="*/ 1783655 w 12192000"/>
              <a:gd name="connsiteY95" fmla="*/ 3163860 h 3482342"/>
              <a:gd name="connsiteX96" fmla="*/ 1325955 w 12192000"/>
              <a:gd name="connsiteY96" fmla="*/ 3176692 h 3482342"/>
              <a:gd name="connsiteX97" fmla="*/ 1190384 w 12192000"/>
              <a:gd name="connsiteY97" fmla="*/ 3203504 h 3482342"/>
              <a:gd name="connsiteX98" fmla="*/ 1094537 w 12192000"/>
              <a:gd name="connsiteY98" fmla="*/ 3229469 h 3482342"/>
              <a:gd name="connsiteX99" fmla="*/ 779276 w 12192000"/>
              <a:gd name="connsiteY99" fmla="*/ 3327290 h 3482342"/>
              <a:gd name="connsiteX100" fmla="*/ 600378 w 12192000"/>
              <a:gd name="connsiteY100" fmla="*/ 3335250 h 3482342"/>
              <a:gd name="connsiteX101" fmla="*/ 493457 w 12192000"/>
              <a:gd name="connsiteY101" fmla="*/ 3365044 h 3482342"/>
              <a:gd name="connsiteX102" fmla="*/ 349402 w 12192000"/>
              <a:gd name="connsiteY102" fmla="*/ 3380897 h 3482342"/>
              <a:gd name="connsiteX103" fmla="*/ 192183 w 12192000"/>
              <a:gd name="connsiteY103" fmla="*/ 3460075 h 3482342"/>
              <a:gd name="connsiteX104" fmla="*/ 46713 w 12192000"/>
              <a:gd name="connsiteY104" fmla="*/ 3462986 h 3482342"/>
              <a:gd name="connsiteX105" fmla="*/ 2765 w 12192000"/>
              <a:gd name="connsiteY105" fmla="*/ 3480770 h 3482342"/>
              <a:gd name="connsiteX106" fmla="*/ 0 w 12192000"/>
              <a:gd name="connsiteY106" fmla="*/ 3482342 h 3482342"/>
              <a:gd name="connsiteX107" fmla="*/ 0 w 12192000"/>
              <a:gd name="connsiteY10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6797 w 12192000"/>
              <a:gd name="connsiteY23" fmla="*/ 13505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36742 w 12192000"/>
              <a:gd name="connsiteY54" fmla="*/ 1923967 h 3482342"/>
              <a:gd name="connsiteX55" fmla="*/ 8345228 w 12192000"/>
              <a:gd name="connsiteY55" fmla="*/ 1939822 h 3482342"/>
              <a:gd name="connsiteX56" fmla="*/ 8236214 w 12192000"/>
              <a:gd name="connsiteY56" fmla="*/ 1909725 h 3482342"/>
              <a:gd name="connsiteX57" fmla="*/ 8132104 w 12192000"/>
              <a:gd name="connsiteY57" fmla="*/ 1895727 h 3482342"/>
              <a:gd name="connsiteX58" fmla="*/ 7918078 w 12192000"/>
              <a:gd name="connsiteY58" fmla="*/ 1862668 h 3482342"/>
              <a:gd name="connsiteX59" fmla="*/ 7817899 w 12192000"/>
              <a:gd name="connsiteY59" fmla="*/ 1862176 h 3482342"/>
              <a:gd name="connsiteX60" fmla="*/ 7768994 w 12192000"/>
              <a:gd name="connsiteY60" fmla="*/ 1855721 h 3482342"/>
              <a:gd name="connsiteX61" fmla="*/ 7618027 w 12192000"/>
              <a:gd name="connsiteY61" fmla="*/ 1830959 h 3482342"/>
              <a:gd name="connsiteX62" fmla="*/ 7449425 w 12192000"/>
              <a:gd name="connsiteY62" fmla="*/ 1810910 h 3482342"/>
              <a:gd name="connsiteX63" fmla="*/ 7342915 w 12192000"/>
              <a:gd name="connsiteY63" fmla="*/ 1819827 h 3482342"/>
              <a:gd name="connsiteX64" fmla="*/ 7255191 w 12192000"/>
              <a:gd name="connsiteY64" fmla="*/ 1834354 h 3482342"/>
              <a:gd name="connsiteX65" fmla="*/ 7131205 w 12192000"/>
              <a:gd name="connsiteY65" fmla="*/ 1845557 h 3482342"/>
              <a:gd name="connsiteX66" fmla="*/ 6917124 w 12192000"/>
              <a:gd name="connsiteY66" fmla="*/ 1837109 h 3482342"/>
              <a:gd name="connsiteX67" fmla="*/ 6837145 w 12192000"/>
              <a:gd name="connsiteY67" fmla="*/ 1870724 h 3482342"/>
              <a:gd name="connsiteX68" fmla="*/ 6753991 w 12192000"/>
              <a:gd name="connsiteY68" fmla="*/ 1860969 h 3482342"/>
              <a:gd name="connsiteX69" fmla="*/ 6727754 w 12192000"/>
              <a:gd name="connsiteY69" fmla="*/ 1882372 h 3482342"/>
              <a:gd name="connsiteX70" fmla="*/ 6723371 w 12192000"/>
              <a:gd name="connsiteY70" fmla="*/ 1886494 h 3482342"/>
              <a:gd name="connsiteX71" fmla="*/ 6702779 w 12192000"/>
              <a:gd name="connsiteY71" fmla="*/ 1893601 h 3482342"/>
              <a:gd name="connsiteX72" fmla="*/ 6700779 w 12192000"/>
              <a:gd name="connsiteY72" fmla="*/ 1907344 h 3482342"/>
              <a:gd name="connsiteX73" fmla="*/ 6672513 w 12192000"/>
              <a:gd name="connsiteY73" fmla="*/ 1926452 h 3482342"/>
              <a:gd name="connsiteX74" fmla="*/ 6633549 w 12192000"/>
              <a:gd name="connsiteY74" fmla="*/ 1936255 h 3482342"/>
              <a:gd name="connsiteX75" fmla="*/ 6444344 w 12192000"/>
              <a:gd name="connsiteY75" fmla="*/ 1969663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42310 w 12192000"/>
              <a:gd name="connsiteY79" fmla="*/ 2092510 h 3482342"/>
              <a:gd name="connsiteX80" fmla="*/ 6007916 w 12192000"/>
              <a:gd name="connsiteY80" fmla="*/ 2143752 h 3482342"/>
              <a:gd name="connsiteX81" fmla="*/ 5894610 w 12192000"/>
              <a:gd name="connsiteY81" fmla="*/ 2130684 h 3482342"/>
              <a:gd name="connsiteX82" fmla="*/ 5817682 w 12192000"/>
              <a:gd name="connsiteY82" fmla="*/ 2157358 h 3482342"/>
              <a:gd name="connsiteX83" fmla="*/ 5591469 w 12192000"/>
              <a:gd name="connsiteY83" fmla="*/ 2178389 h 3482342"/>
              <a:gd name="connsiteX84" fmla="*/ 5414282 w 12192000"/>
              <a:gd name="connsiteY84" fmla="*/ 2183070 h 3482342"/>
              <a:gd name="connsiteX85" fmla="*/ 5368369 w 12192000"/>
              <a:gd name="connsiteY85" fmla="*/ 2204272 h 3482342"/>
              <a:gd name="connsiteX86" fmla="*/ 5291263 w 12192000"/>
              <a:gd name="connsiteY86" fmla="*/ 2239182 h 3482342"/>
              <a:gd name="connsiteX87" fmla="*/ 5240857 w 12192000"/>
              <a:gd name="connsiteY87" fmla="*/ 2289444 h 3482342"/>
              <a:gd name="connsiteX88" fmla="*/ 5173523 w 12192000"/>
              <a:gd name="connsiteY88" fmla="*/ 2309057 h 3482342"/>
              <a:gd name="connsiteX89" fmla="*/ 5148543 w 12192000"/>
              <a:gd name="connsiteY89" fmla="*/ 2282356 h 3482342"/>
              <a:gd name="connsiteX90" fmla="*/ 5079548 w 12192000"/>
              <a:gd name="connsiteY90" fmla="*/ 2313485 h 3482342"/>
              <a:gd name="connsiteX91" fmla="*/ 4975908 w 12192000"/>
              <a:gd name="connsiteY91" fmla="*/ 2364128 h 3482342"/>
              <a:gd name="connsiteX92" fmla="*/ 4913723 w 12192000"/>
              <a:gd name="connsiteY92" fmla="*/ 2385265 h 3482342"/>
              <a:gd name="connsiteX93" fmla="*/ 4746485 w 12192000"/>
              <a:gd name="connsiteY93" fmla="*/ 2451769 h 3482342"/>
              <a:gd name="connsiteX94" fmla="*/ 4681588 w 12192000"/>
              <a:gd name="connsiteY94" fmla="*/ 2467494 h 3482342"/>
              <a:gd name="connsiteX95" fmla="*/ 1783655 w 12192000"/>
              <a:gd name="connsiteY95" fmla="*/ 3163860 h 3482342"/>
              <a:gd name="connsiteX96" fmla="*/ 1325955 w 12192000"/>
              <a:gd name="connsiteY96" fmla="*/ 3176692 h 3482342"/>
              <a:gd name="connsiteX97" fmla="*/ 1190384 w 12192000"/>
              <a:gd name="connsiteY97" fmla="*/ 3203504 h 3482342"/>
              <a:gd name="connsiteX98" fmla="*/ 1094537 w 12192000"/>
              <a:gd name="connsiteY98" fmla="*/ 3229469 h 3482342"/>
              <a:gd name="connsiteX99" fmla="*/ 779276 w 12192000"/>
              <a:gd name="connsiteY99" fmla="*/ 3327290 h 3482342"/>
              <a:gd name="connsiteX100" fmla="*/ 600378 w 12192000"/>
              <a:gd name="connsiteY100" fmla="*/ 3335250 h 3482342"/>
              <a:gd name="connsiteX101" fmla="*/ 493457 w 12192000"/>
              <a:gd name="connsiteY101" fmla="*/ 3365044 h 3482342"/>
              <a:gd name="connsiteX102" fmla="*/ 349402 w 12192000"/>
              <a:gd name="connsiteY102" fmla="*/ 3380897 h 3482342"/>
              <a:gd name="connsiteX103" fmla="*/ 192183 w 12192000"/>
              <a:gd name="connsiteY103" fmla="*/ 3460075 h 3482342"/>
              <a:gd name="connsiteX104" fmla="*/ 46713 w 12192000"/>
              <a:gd name="connsiteY104" fmla="*/ 3462986 h 3482342"/>
              <a:gd name="connsiteX105" fmla="*/ 2765 w 12192000"/>
              <a:gd name="connsiteY105" fmla="*/ 3480770 h 3482342"/>
              <a:gd name="connsiteX106" fmla="*/ 0 w 12192000"/>
              <a:gd name="connsiteY106" fmla="*/ 3482342 h 3482342"/>
              <a:gd name="connsiteX107" fmla="*/ 0 w 12192000"/>
              <a:gd name="connsiteY10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65056 w 12192000"/>
              <a:gd name="connsiteY17" fmla="*/ 804087 h 3482342"/>
              <a:gd name="connsiteX18" fmla="*/ 11294073 w 12192000"/>
              <a:gd name="connsiteY18" fmla="*/ 897260 h 3482342"/>
              <a:gd name="connsiteX19" fmla="*/ 11228040 w 12192000"/>
              <a:gd name="connsiteY19" fmla="*/ 958953 h 3482342"/>
              <a:gd name="connsiteX20" fmla="*/ 11193568 w 12192000"/>
              <a:gd name="connsiteY20" fmla="*/ 982314 h 3482342"/>
              <a:gd name="connsiteX21" fmla="*/ 11139869 w 12192000"/>
              <a:gd name="connsiteY21" fmla="*/ 1126133 h 3482342"/>
              <a:gd name="connsiteX22" fmla="*/ 11003287 w 12192000"/>
              <a:gd name="connsiteY22" fmla="*/ 1243468 h 3482342"/>
              <a:gd name="connsiteX23" fmla="*/ 10930447 w 12192000"/>
              <a:gd name="connsiteY23" fmla="*/ 1287088 h 3482342"/>
              <a:gd name="connsiteX24" fmla="*/ 10832727 w 12192000"/>
              <a:gd name="connsiteY24" fmla="*/ 1341335 h 3482342"/>
              <a:gd name="connsiteX25" fmla="*/ 10720408 w 12192000"/>
              <a:gd name="connsiteY25" fmla="*/ 1344999 h 3482342"/>
              <a:gd name="connsiteX26" fmla="*/ 10635456 w 12192000"/>
              <a:gd name="connsiteY26" fmla="*/ 1337688 h 3482342"/>
              <a:gd name="connsiteX27" fmla="*/ 10629954 w 12192000"/>
              <a:gd name="connsiteY27" fmla="*/ 1330628 h 3482342"/>
              <a:gd name="connsiteX28" fmla="*/ 10623883 w 12192000"/>
              <a:gd name="connsiteY28" fmla="*/ 1332776 h 3482342"/>
              <a:gd name="connsiteX29" fmla="*/ 10622090 w 12192000"/>
              <a:gd name="connsiteY29" fmla="*/ 1341385 h 3482342"/>
              <a:gd name="connsiteX30" fmla="*/ 10573203 w 12192000"/>
              <a:gd name="connsiteY30" fmla="*/ 1351996 h 3482342"/>
              <a:gd name="connsiteX31" fmla="*/ 10513263 w 12192000"/>
              <a:gd name="connsiteY31" fmla="*/ 1350756 h 3482342"/>
              <a:gd name="connsiteX32" fmla="*/ 10464012 w 12192000"/>
              <a:gd name="connsiteY32" fmla="*/ 1391778 h 3482342"/>
              <a:gd name="connsiteX33" fmla="*/ 10405409 w 12192000"/>
              <a:gd name="connsiteY33" fmla="*/ 1422789 h 3482342"/>
              <a:gd name="connsiteX34" fmla="*/ 10370530 w 12192000"/>
              <a:gd name="connsiteY34" fmla="*/ 1441596 h 3482342"/>
              <a:gd name="connsiteX35" fmla="*/ 10264922 w 12192000"/>
              <a:gd name="connsiteY35" fmla="*/ 1472107 h 3482342"/>
              <a:gd name="connsiteX36" fmla="*/ 10058690 w 12192000"/>
              <a:gd name="connsiteY36" fmla="*/ 1474888 h 3482342"/>
              <a:gd name="connsiteX37" fmla="*/ 10004424 w 12192000"/>
              <a:gd name="connsiteY37" fmla="*/ 1489801 h 3482342"/>
              <a:gd name="connsiteX38" fmla="*/ 9999951 w 12192000"/>
              <a:gd name="connsiteY38" fmla="*/ 1499127 h 3482342"/>
              <a:gd name="connsiteX39" fmla="*/ 9845462 w 12192000"/>
              <a:gd name="connsiteY39" fmla="*/ 1548192 h 3482342"/>
              <a:gd name="connsiteX40" fmla="*/ 9736156 w 12192000"/>
              <a:gd name="connsiteY40" fmla="*/ 1581928 h 3482342"/>
              <a:gd name="connsiteX41" fmla="*/ 9693355 w 12192000"/>
              <a:gd name="connsiteY41" fmla="*/ 1602632 h 3482342"/>
              <a:gd name="connsiteX42" fmla="*/ 9664242 w 12192000"/>
              <a:gd name="connsiteY42" fmla="*/ 1622075 h 3482342"/>
              <a:gd name="connsiteX43" fmla="*/ 9579195 w 12192000"/>
              <a:gd name="connsiteY43" fmla="*/ 1648017 h 3482342"/>
              <a:gd name="connsiteX44" fmla="*/ 9433652 w 12192000"/>
              <a:gd name="connsiteY44" fmla="*/ 1681174 h 3482342"/>
              <a:gd name="connsiteX45" fmla="*/ 9403775 w 12192000"/>
              <a:gd name="connsiteY45" fmla="*/ 1690403 h 3482342"/>
              <a:gd name="connsiteX46" fmla="*/ 9382503 w 12192000"/>
              <a:gd name="connsiteY46" fmla="*/ 1706957 h 3482342"/>
              <a:gd name="connsiteX47" fmla="*/ 9381410 w 12192000"/>
              <a:gd name="connsiteY47" fmla="*/ 1718312 h 3482342"/>
              <a:gd name="connsiteX48" fmla="*/ 9365685 w 12192000"/>
              <a:gd name="connsiteY48" fmla="*/ 1724772 h 3482342"/>
              <a:gd name="connsiteX49" fmla="*/ 9278020 w 12192000"/>
              <a:gd name="connsiteY49" fmla="*/ 1741161 h 3482342"/>
              <a:gd name="connsiteX50" fmla="*/ 9217145 w 12192000"/>
              <a:gd name="connsiteY50" fmla="*/ 1771195 h 3482342"/>
              <a:gd name="connsiteX51" fmla="*/ 8955875 w 12192000"/>
              <a:gd name="connsiteY51" fmla="*/ 1796806 h 3482342"/>
              <a:gd name="connsiteX52" fmla="*/ 8648415 w 12192000"/>
              <a:gd name="connsiteY52" fmla="*/ 1878623 h 3482342"/>
              <a:gd name="connsiteX53" fmla="*/ 8524524 w 12192000"/>
              <a:gd name="connsiteY53" fmla="*/ 1902425 h 3482342"/>
              <a:gd name="connsiteX54" fmla="*/ 8436742 w 12192000"/>
              <a:gd name="connsiteY54" fmla="*/ 1923967 h 3482342"/>
              <a:gd name="connsiteX55" fmla="*/ 8345228 w 12192000"/>
              <a:gd name="connsiteY55" fmla="*/ 1939822 h 3482342"/>
              <a:gd name="connsiteX56" fmla="*/ 8236214 w 12192000"/>
              <a:gd name="connsiteY56" fmla="*/ 1909725 h 3482342"/>
              <a:gd name="connsiteX57" fmla="*/ 8132104 w 12192000"/>
              <a:gd name="connsiteY57" fmla="*/ 1895727 h 3482342"/>
              <a:gd name="connsiteX58" fmla="*/ 7918078 w 12192000"/>
              <a:gd name="connsiteY58" fmla="*/ 1862668 h 3482342"/>
              <a:gd name="connsiteX59" fmla="*/ 7817899 w 12192000"/>
              <a:gd name="connsiteY59" fmla="*/ 1862176 h 3482342"/>
              <a:gd name="connsiteX60" fmla="*/ 7768994 w 12192000"/>
              <a:gd name="connsiteY60" fmla="*/ 1855721 h 3482342"/>
              <a:gd name="connsiteX61" fmla="*/ 7618027 w 12192000"/>
              <a:gd name="connsiteY61" fmla="*/ 1830959 h 3482342"/>
              <a:gd name="connsiteX62" fmla="*/ 7449425 w 12192000"/>
              <a:gd name="connsiteY62" fmla="*/ 1810910 h 3482342"/>
              <a:gd name="connsiteX63" fmla="*/ 7342915 w 12192000"/>
              <a:gd name="connsiteY63" fmla="*/ 1819827 h 3482342"/>
              <a:gd name="connsiteX64" fmla="*/ 7255191 w 12192000"/>
              <a:gd name="connsiteY64" fmla="*/ 1834354 h 3482342"/>
              <a:gd name="connsiteX65" fmla="*/ 7131205 w 12192000"/>
              <a:gd name="connsiteY65" fmla="*/ 1845557 h 3482342"/>
              <a:gd name="connsiteX66" fmla="*/ 6917124 w 12192000"/>
              <a:gd name="connsiteY66" fmla="*/ 1837109 h 3482342"/>
              <a:gd name="connsiteX67" fmla="*/ 6837145 w 12192000"/>
              <a:gd name="connsiteY67" fmla="*/ 1870724 h 3482342"/>
              <a:gd name="connsiteX68" fmla="*/ 6753991 w 12192000"/>
              <a:gd name="connsiteY68" fmla="*/ 1860969 h 3482342"/>
              <a:gd name="connsiteX69" fmla="*/ 6727754 w 12192000"/>
              <a:gd name="connsiteY69" fmla="*/ 1882372 h 3482342"/>
              <a:gd name="connsiteX70" fmla="*/ 6723371 w 12192000"/>
              <a:gd name="connsiteY70" fmla="*/ 1886494 h 3482342"/>
              <a:gd name="connsiteX71" fmla="*/ 6702779 w 12192000"/>
              <a:gd name="connsiteY71" fmla="*/ 1893601 h 3482342"/>
              <a:gd name="connsiteX72" fmla="*/ 6700779 w 12192000"/>
              <a:gd name="connsiteY72" fmla="*/ 1907344 h 3482342"/>
              <a:gd name="connsiteX73" fmla="*/ 6672513 w 12192000"/>
              <a:gd name="connsiteY73" fmla="*/ 1926452 h 3482342"/>
              <a:gd name="connsiteX74" fmla="*/ 6633549 w 12192000"/>
              <a:gd name="connsiteY74" fmla="*/ 1936255 h 3482342"/>
              <a:gd name="connsiteX75" fmla="*/ 6444344 w 12192000"/>
              <a:gd name="connsiteY75" fmla="*/ 1969663 h 3482342"/>
              <a:gd name="connsiteX76" fmla="*/ 6333446 w 12192000"/>
              <a:gd name="connsiteY76" fmla="*/ 1997163 h 3482342"/>
              <a:gd name="connsiteX77" fmla="*/ 6294933 w 12192000"/>
              <a:gd name="connsiteY77" fmla="*/ 2019412 h 3482342"/>
              <a:gd name="connsiteX78" fmla="*/ 6238719 w 12192000"/>
              <a:gd name="connsiteY78" fmla="*/ 2042547 h 3482342"/>
              <a:gd name="connsiteX79" fmla="*/ 6142310 w 12192000"/>
              <a:gd name="connsiteY79" fmla="*/ 2092510 h 3482342"/>
              <a:gd name="connsiteX80" fmla="*/ 6007916 w 12192000"/>
              <a:gd name="connsiteY80" fmla="*/ 2143752 h 3482342"/>
              <a:gd name="connsiteX81" fmla="*/ 5894610 w 12192000"/>
              <a:gd name="connsiteY81" fmla="*/ 2130684 h 3482342"/>
              <a:gd name="connsiteX82" fmla="*/ 5817682 w 12192000"/>
              <a:gd name="connsiteY82" fmla="*/ 2157358 h 3482342"/>
              <a:gd name="connsiteX83" fmla="*/ 5591469 w 12192000"/>
              <a:gd name="connsiteY83" fmla="*/ 2178389 h 3482342"/>
              <a:gd name="connsiteX84" fmla="*/ 5414282 w 12192000"/>
              <a:gd name="connsiteY84" fmla="*/ 2183070 h 3482342"/>
              <a:gd name="connsiteX85" fmla="*/ 5368369 w 12192000"/>
              <a:gd name="connsiteY85" fmla="*/ 2204272 h 3482342"/>
              <a:gd name="connsiteX86" fmla="*/ 5291263 w 12192000"/>
              <a:gd name="connsiteY86" fmla="*/ 2239182 h 3482342"/>
              <a:gd name="connsiteX87" fmla="*/ 5240857 w 12192000"/>
              <a:gd name="connsiteY87" fmla="*/ 2289444 h 3482342"/>
              <a:gd name="connsiteX88" fmla="*/ 5173523 w 12192000"/>
              <a:gd name="connsiteY88" fmla="*/ 2309057 h 3482342"/>
              <a:gd name="connsiteX89" fmla="*/ 5148543 w 12192000"/>
              <a:gd name="connsiteY89" fmla="*/ 2282356 h 3482342"/>
              <a:gd name="connsiteX90" fmla="*/ 5079548 w 12192000"/>
              <a:gd name="connsiteY90" fmla="*/ 2313485 h 3482342"/>
              <a:gd name="connsiteX91" fmla="*/ 4975908 w 12192000"/>
              <a:gd name="connsiteY91" fmla="*/ 2364128 h 3482342"/>
              <a:gd name="connsiteX92" fmla="*/ 4913723 w 12192000"/>
              <a:gd name="connsiteY92" fmla="*/ 2385265 h 3482342"/>
              <a:gd name="connsiteX93" fmla="*/ 4746485 w 12192000"/>
              <a:gd name="connsiteY93" fmla="*/ 2451769 h 3482342"/>
              <a:gd name="connsiteX94" fmla="*/ 4681588 w 12192000"/>
              <a:gd name="connsiteY94" fmla="*/ 2467494 h 3482342"/>
              <a:gd name="connsiteX95" fmla="*/ 1783655 w 12192000"/>
              <a:gd name="connsiteY95" fmla="*/ 3163860 h 3482342"/>
              <a:gd name="connsiteX96" fmla="*/ 1325955 w 12192000"/>
              <a:gd name="connsiteY96" fmla="*/ 3176692 h 3482342"/>
              <a:gd name="connsiteX97" fmla="*/ 1190384 w 12192000"/>
              <a:gd name="connsiteY97" fmla="*/ 3203504 h 3482342"/>
              <a:gd name="connsiteX98" fmla="*/ 1094537 w 12192000"/>
              <a:gd name="connsiteY98" fmla="*/ 3229469 h 3482342"/>
              <a:gd name="connsiteX99" fmla="*/ 779276 w 12192000"/>
              <a:gd name="connsiteY99" fmla="*/ 3327290 h 3482342"/>
              <a:gd name="connsiteX100" fmla="*/ 600378 w 12192000"/>
              <a:gd name="connsiteY100" fmla="*/ 3335250 h 3482342"/>
              <a:gd name="connsiteX101" fmla="*/ 493457 w 12192000"/>
              <a:gd name="connsiteY101" fmla="*/ 3365044 h 3482342"/>
              <a:gd name="connsiteX102" fmla="*/ 349402 w 12192000"/>
              <a:gd name="connsiteY102" fmla="*/ 3380897 h 3482342"/>
              <a:gd name="connsiteX103" fmla="*/ 192183 w 12192000"/>
              <a:gd name="connsiteY103" fmla="*/ 3460075 h 3482342"/>
              <a:gd name="connsiteX104" fmla="*/ 46713 w 12192000"/>
              <a:gd name="connsiteY104" fmla="*/ 3462986 h 3482342"/>
              <a:gd name="connsiteX105" fmla="*/ 2765 w 12192000"/>
              <a:gd name="connsiteY105" fmla="*/ 3480770 h 3482342"/>
              <a:gd name="connsiteX106" fmla="*/ 0 w 12192000"/>
              <a:gd name="connsiteY106" fmla="*/ 3482342 h 3482342"/>
              <a:gd name="connsiteX107" fmla="*/ 0 w 12192000"/>
              <a:gd name="connsiteY107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294073 w 12192000"/>
              <a:gd name="connsiteY17" fmla="*/ 897260 h 3482342"/>
              <a:gd name="connsiteX18" fmla="*/ 11228040 w 12192000"/>
              <a:gd name="connsiteY18" fmla="*/ 958953 h 3482342"/>
              <a:gd name="connsiteX19" fmla="*/ 11193568 w 12192000"/>
              <a:gd name="connsiteY19" fmla="*/ 982314 h 3482342"/>
              <a:gd name="connsiteX20" fmla="*/ 11139869 w 12192000"/>
              <a:gd name="connsiteY20" fmla="*/ 1126133 h 3482342"/>
              <a:gd name="connsiteX21" fmla="*/ 11003287 w 12192000"/>
              <a:gd name="connsiteY21" fmla="*/ 1243468 h 3482342"/>
              <a:gd name="connsiteX22" fmla="*/ 10930447 w 12192000"/>
              <a:gd name="connsiteY22" fmla="*/ 1287088 h 3482342"/>
              <a:gd name="connsiteX23" fmla="*/ 10832727 w 12192000"/>
              <a:gd name="connsiteY23" fmla="*/ 1341335 h 3482342"/>
              <a:gd name="connsiteX24" fmla="*/ 10720408 w 12192000"/>
              <a:gd name="connsiteY24" fmla="*/ 1344999 h 3482342"/>
              <a:gd name="connsiteX25" fmla="*/ 10635456 w 12192000"/>
              <a:gd name="connsiteY25" fmla="*/ 1337688 h 3482342"/>
              <a:gd name="connsiteX26" fmla="*/ 10629954 w 12192000"/>
              <a:gd name="connsiteY26" fmla="*/ 1330628 h 3482342"/>
              <a:gd name="connsiteX27" fmla="*/ 10623883 w 12192000"/>
              <a:gd name="connsiteY27" fmla="*/ 1332776 h 3482342"/>
              <a:gd name="connsiteX28" fmla="*/ 10622090 w 12192000"/>
              <a:gd name="connsiteY28" fmla="*/ 1341385 h 3482342"/>
              <a:gd name="connsiteX29" fmla="*/ 10573203 w 12192000"/>
              <a:gd name="connsiteY29" fmla="*/ 1351996 h 3482342"/>
              <a:gd name="connsiteX30" fmla="*/ 10513263 w 12192000"/>
              <a:gd name="connsiteY30" fmla="*/ 1350756 h 3482342"/>
              <a:gd name="connsiteX31" fmla="*/ 10464012 w 12192000"/>
              <a:gd name="connsiteY31" fmla="*/ 1391778 h 3482342"/>
              <a:gd name="connsiteX32" fmla="*/ 10405409 w 12192000"/>
              <a:gd name="connsiteY32" fmla="*/ 1422789 h 3482342"/>
              <a:gd name="connsiteX33" fmla="*/ 10370530 w 12192000"/>
              <a:gd name="connsiteY33" fmla="*/ 1441596 h 3482342"/>
              <a:gd name="connsiteX34" fmla="*/ 10264922 w 12192000"/>
              <a:gd name="connsiteY34" fmla="*/ 1472107 h 3482342"/>
              <a:gd name="connsiteX35" fmla="*/ 10058690 w 12192000"/>
              <a:gd name="connsiteY35" fmla="*/ 1474888 h 3482342"/>
              <a:gd name="connsiteX36" fmla="*/ 10004424 w 12192000"/>
              <a:gd name="connsiteY36" fmla="*/ 1489801 h 3482342"/>
              <a:gd name="connsiteX37" fmla="*/ 9999951 w 12192000"/>
              <a:gd name="connsiteY37" fmla="*/ 1499127 h 3482342"/>
              <a:gd name="connsiteX38" fmla="*/ 9845462 w 12192000"/>
              <a:gd name="connsiteY38" fmla="*/ 1548192 h 3482342"/>
              <a:gd name="connsiteX39" fmla="*/ 9736156 w 12192000"/>
              <a:gd name="connsiteY39" fmla="*/ 1581928 h 3482342"/>
              <a:gd name="connsiteX40" fmla="*/ 9693355 w 12192000"/>
              <a:gd name="connsiteY40" fmla="*/ 1602632 h 3482342"/>
              <a:gd name="connsiteX41" fmla="*/ 9664242 w 12192000"/>
              <a:gd name="connsiteY41" fmla="*/ 1622075 h 3482342"/>
              <a:gd name="connsiteX42" fmla="*/ 9579195 w 12192000"/>
              <a:gd name="connsiteY42" fmla="*/ 1648017 h 3482342"/>
              <a:gd name="connsiteX43" fmla="*/ 9433652 w 12192000"/>
              <a:gd name="connsiteY43" fmla="*/ 1681174 h 3482342"/>
              <a:gd name="connsiteX44" fmla="*/ 9403775 w 12192000"/>
              <a:gd name="connsiteY44" fmla="*/ 1690403 h 3482342"/>
              <a:gd name="connsiteX45" fmla="*/ 9382503 w 12192000"/>
              <a:gd name="connsiteY45" fmla="*/ 1706957 h 3482342"/>
              <a:gd name="connsiteX46" fmla="*/ 9381410 w 12192000"/>
              <a:gd name="connsiteY46" fmla="*/ 1718312 h 3482342"/>
              <a:gd name="connsiteX47" fmla="*/ 9365685 w 12192000"/>
              <a:gd name="connsiteY47" fmla="*/ 1724772 h 3482342"/>
              <a:gd name="connsiteX48" fmla="*/ 9278020 w 12192000"/>
              <a:gd name="connsiteY48" fmla="*/ 1741161 h 3482342"/>
              <a:gd name="connsiteX49" fmla="*/ 9217145 w 12192000"/>
              <a:gd name="connsiteY49" fmla="*/ 1771195 h 3482342"/>
              <a:gd name="connsiteX50" fmla="*/ 8955875 w 12192000"/>
              <a:gd name="connsiteY50" fmla="*/ 1796806 h 3482342"/>
              <a:gd name="connsiteX51" fmla="*/ 8648415 w 12192000"/>
              <a:gd name="connsiteY51" fmla="*/ 1878623 h 3482342"/>
              <a:gd name="connsiteX52" fmla="*/ 8524524 w 12192000"/>
              <a:gd name="connsiteY52" fmla="*/ 1902425 h 3482342"/>
              <a:gd name="connsiteX53" fmla="*/ 8436742 w 12192000"/>
              <a:gd name="connsiteY53" fmla="*/ 1923967 h 3482342"/>
              <a:gd name="connsiteX54" fmla="*/ 8345228 w 12192000"/>
              <a:gd name="connsiteY54" fmla="*/ 1939822 h 3482342"/>
              <a:gd name="connsiteX55" fmla="*/ 8236214 w 12192000"/>
              <a:gd name="connsiteY55" fmla="*/ 1909725 h 3482342"/>
              <a:gd name="connsiteX56" fmla="*/ 8132104 w 12192000"/>
              <a:gd name="connsiteY56" fmla="*/ 1895727 h 3482342"/>
              <a:gd name="connsiteX57" fmla="*/ 7918078 w 12192000"/>
              <a:gd name="connsiteY57" fmla="*/ 1862668 h 3482342"/>
              <a:gd name="connsiteX58" fmla="*/ 7817899 w 12192000"/>
              <a:gd name="connsiteY58" fmla="*/ 1862176 h 3482342"/>
              <a:gd name="connsiteX59" fmla="*/ 7768994 w 12192000"/>
              <a:gd name="connsiteY59" fmla="*/ 1855721 h 3482342"/>
              <a:gd name="connsiteX60" fmla="*/ 7618027 w 12192000"/>
              <a:gd name="connsiteY60" fmla="*/ 1830959 h 3482342"/>
              <a:gd name="connsiteX61" fmla="*/ 7449425 w 12192000"/>
              <a:gd name="connsiteY61" fmla="*/ 1810910 h 3482342"/>
              <a:gd name="connsiteX62" fmla="*/ 7342915 w 12192000"/>
              <a:gd name="connsiteY62" fmla="*/ 1819827 h 3482342"/>
              <a:gd name="connsiteX63" fmla="*/ 7255191 w 12192000"/>
              <a:gd name="connsiteY63" fmla="*/ 1834354 h 3482342"/>
              <a:gd name="connsiteX64" fmla="*/ 7131205 w 12192000"/>
              <a:gd name="connsiteY64" fmla="*/ 1845557 h 3482342"/>
              <a:gd name="connsiteX65" fmla="*/ 6917124 w 12192000"/>
              <a:gd name="connsiteY65" fmla="*/ 1837109 h 3482342"/>
              <a:gd name="connsiteX66" fmla="*/ 6837145 w 12192000"/>
              <a:gd name="connsiteY66" fmla="*/ 1870724 h 3482342"/>
              <a:gd name="connsiteX67" fmla="*/ 6753991 w 12192000"/>
              <a:gd name="connsiteY67" fmla="*/ 1860969 h 3482342"/>
              <a:gd name="connsiteX68" fmla="*/ 6727754 w 12192000"/>
              <a:gd name="connsiteY68" fmla="*/ 1882372 h 3482342"/>
              <a:gd name="connsiteX69" fmla="*/ 6723371 w 12192000"/>
              <a:gd name="connsiteY69" fmla="*/ 1886494 h 3482342"/>
              <a:gd name="connsiteX70" fmla="*/ 6702779 w 12192000"/>
              <a:gd name="connsiteY70" fmla="*/ 1893601 h 3482342"/>
              <a:gd name="connsiteX71" fmla="*/ 6700779 w 12192000"/>
              <a:gd name="connsiteY71" fmla="*/ 1907344 h 3482342"/>
              <a:gd name="connsiteX72" fmla="*/ 6672513 w 12192000"/>
              <a:gd name="connsiteY72" fmla="*/ 1926452 h 3482342"/>
              <a:gd name="connsiteX73" fmla="*/ 6633549 w 12192000"/>
              <a:gd name="connsiteY73" fmla="*/ 1936255 h 3482342"/>
              <a:gd name="connsiteX74" fmla="*/ 6444344 w 12192000"/>
              <a:gd name="connsiteY74" fmla="*/ 1969663 h 3482342"/>
              <a:gd name="connsiteX75" fmla="*/ 6333446 w 12192000"/>
              <a:gd name="connsiteY75" fmla="*/ 1997163 h 3482342"/>
              <a:gd name="connsiteX76" fmla="*/ 6294933 w 12192000"/>
              <a:gd name="connsiteY76" fmla="*/ 2019412 h 3482342"/>
              <a:gd name="connsiteX77" fmla="*/ 6238719 w 12192000"/>
              <a:gd name="connsiteY77" fmla="*/ 2042547 h 3482342"/>
              <a:gd name="connsiteX78" fmla="*/ 6142310 w 12192000"/>
              <a:gd name="connsiteY78" fmla="*/ 2092510 h 3482342"/>
              <a:gd name="connsiteX79" fmla="*/ 6007916 w 12192000"/>
              <a:gd name="connsiteY79" fmla="*/ 2143752 h 3482342"/>
              <a:gd name="connsiteX80" fmla="*/ 5894610 w 12192000"/>
              <a:gd name="connsiteY80" fmla="*/ 2130684 h 3482342"/>
              <a:gd name="connsiteX81" fmla="*/ 5817682 w 12192000"/>
              <a:gd name="connsiteY81" fmla="*/ 2157358 h 3482342"/>
              <a:gd name="connsiteX82" fmla="*/ 5591469 w 12192000"/>
              <a:gd name="connsiteY82" fmla="*/ 2178389 h 3482342"/>
              <a:gd name="connsiteX83" fmla="*/ 5414282 w 12192000"/>
              <a:gd name="connsiteY83" fmla="*/ 2183070 h 3482342"/>
              <a:gd name="connsiteX84" fmla="*/ 5368369 w 12192000"/>
              <a:gd name="connsiteY84" fmla="*/ 2204272 h 3482342"/>
              <a:gd name="connsiteX85" fmla="*/ 5291263 w 12192000"/>
              <a:gd name="connsiteY85" fmla="*/ 2239182 h 3482342"/>
              <a:gd name="connsiteX86" fmla="*/ 5240857 w 12192000"/>
              <a:gd name="connsiteY86" fmla="*/ 2289444 h 3482342"/>
              <a:gd name="connsiteX87" fmla="*/ 5173523 w 12192000"/>
              <a:gd name="connsiteY87" fmla="*/ 2309057 h 3482342"/>
              <a:gd name="connsiteX88" fmla="*/ 5148543 w 12192000"/>
              <a:gd name="connsiteY88" fmla="*/ 2282356 h 3482342"/>
              <a:gd name="connsiteX89" fmla="*/ 5079548 w 12192000"/>
              <a:gd name="connsiteY89" fmla="*/ 2313485 h 3482342"/>
              <a:gd name="connsiteX90" fmla="*/ 4975908 w 12192000"/>
              <a:gd name="connsiteY90" fmla="*/ 2364128 h 3482342"/>
              <a:gd name="connsiteX91" fmla="*/ 4913723 w 12192000"/>
              <a:gd name="connsiteY91" fmla="*/ 2385265 h 3482342"/>
              <a:gd name="connsiteX92" fmla="*/ 4746485 w 12192000"/>
              <a:gd name="connsiteY92" fmla="*/ 2451769 h 3482342"/>
              <a:gd name="connsiteX93" fmla="*/ 4681588 w 12192000"/>
              <a:gd name="connsiteY93" fmla="*/ 2467494 h 3482342"/>
              <a:gd name="connsiteX94" fmla="*/ 1783655 w 12192000"/>
              <a:gd name="connsiteY94" fmla="*/ 3163860 h 3482342"/>
              <a:gd name="connsiteX95" fmla="*/ 1325955 w 12192000"/>
              <a:gd name="connsiteY95" fmla="*/ 3176692 h 3482342"/>
              <a:gd name="connsiteX96" fmla="*/ 1190384 w 12192000"/>
              <a:gd name="connsiteY96" fmla="*/ 3203504 h 3482342"/>
              <a:gd name="connsiteX97" fmla="*/ 1094537 w 12192000"/>
              <a:gd name="connsiteY97" fmla="*/ 3229469 h 3482342"/>
              <a:gd name="connsiteX98" fmla="*/ 779276 w 12192000"/>
              <a:gd name="connsiteY98" fmla="*/ 3327290 h 3482342"/>
              <a:gd name="connsiteX99" fmla="*/ 600378 w 12192000"/>
              <a:gd name="connsiteY99" fmla="*/ 3335250 h 3482342"/>
              <a:gd name="connsiteX100" fmla="*/ 493457 w 12192000"/>
              <a:gd name="connsiteY100" fmla="*/ 3365044 h 3482342"/>
              <a:gd name="connsiteX101" fmla="*/ 349402 w 12192000"/>
              <a:gd name="connsiteY101" fmla="*/ 3380897 h 3482342"/>
              <a:gd name="connsiteX102" fmla="*/ 192183 w 12192000"/>
              <a:gd name="connsiteY102" fmla="*/ 3460075 h 3482342"/>
              <a:gd name="connsiteX103" fmla="*/ 46713 w 12192000"/>
              <a:gd name="connsiteY103" fmla="*/ 3462986 h 3482342"/>
              <a:gd name="connsiteX104" fmla="*/ 2765 w 12192000"/>
              <a:gd name="connsiteY104" fmla="*/ 3480770 h 3482342"/>
              <a:gd name="connsiteX105" fmla="*/ 0 w 12192000"/>
              <a:gd name="connsiteY105" fmla="*/ 3482342 h 3482342"/>
              <a:gd name="connsiteX106" fmla="*/ 0 w 12192000"/>
              <a:gd name="connsiteY10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40020 w 12192000"/>
              <a:gd name="connsiteY16" fmla="*/ 794059 h 3482342"/>
              <a:gd name="connsiteX17" fmla="*/ 11338523 w 12192000"/>
              <a:gd name="connsiteY17" fmla="*/ 852810 h 3482342"/>
              <a:gd name="connsiteX18" fmla="*/ 11228040 w 12192000"/>
              <a:gd name="connsiteY18" fmla="*/ 958953 h 3482342"/>
              <a:gd name="connsiteX19" fmla="*/ 11193568 w 12192000"/>
              <a:gd name="connsiteY19" fmla="*/ 982314 h 3482342"/>
              <a:gd name="connsiteX20" fmla="*/ 11139869 w 12192000"/>
              <a:gd name="connsiteY20" fmla="*/ 1126133 h 3482342"/>
              <a:gd name="connsiteX21" fmla="*/ 11003287 w 12192000"/>
              <a:gd name="connsiteY21" fmla="*/ 1243468 h 3482342"/>
              <a:gd name="connsiteX22" fmla="*/ 10930447 w 12192000"/>
              <a:gd name="connsiteY22" fmla="*/ 1287088 h 3482342"/>
              <a:gd name="connsiteX23" fmla="*/ 10832727 w 12192000"/>
              <a:gd name="connsiteY23" fmla="*/ 1341335 h 3482342"/>
              <a:gd name="connsiteX24" fmla="*/ 10720408 w 12192000"/>
              <a:gd name="connsiteY24" fmla="*/ 1344999 h 3482342"/>
              <a:gd name="connsiteX25" fmla="*/ 10635456 w 12192000"/>
              <a:gd name="connsiteY25" fmla="*/ 1337688 h 3482342"/>
              <a:gd name="connsiteX26" fmla="*/ 10629954 w 12192000"/>
              <a:gd name="connsiteY26" fmla="*/ 1330628 h 3482342"/>
              <a:gd name="connsiteX27" fmla="*/ 10623883 w 12192000"/>
              <a:gd name="connsiteY27" fmla="*/ 1332776 h 3482342"/>
              <a:gd name="connsiteX28" fmla="*/ 10622090 w 12192000"/>
              <a:gd name="connsiteY28" fmla="*/ 1341385 h 3482342"/>
              <a:gd name="connsiteX29" fmla="*/ 10573203 w 12192000"/>
              <a:gd name="connsiteY29" fmla="*/ 1351996 h 3482342"/>
              <a:gd name="connsiteX30" fmla="*/ 10513263 w 12192000"/>
              <a:gd name="connsiteY30" fmla="*/ 1350756 h 3482342"/>
              <a:gd name="connsiteX31" fmla="*/ 10464012 w 12192000"/>
              <a:gd name="connsiteY31" fmla="*/ 1391778 h 3482342"/>
              <a:gd name="connsiteX32" fmla="*/ 10405409 w 12192000"/>
              <a:gd name="connsiteY32" fmla="*/ 1422789 h 3482342"/>
              <a:gd name="connsiteX33" fmla="*/ 10370530 w 12192000"/>
              <a:gd name="connsiteY33" fmla="*/ 1441596 h 3482342"/>
              <a:gd name="connsiteX34" fmla="*/ 10264922 w 12192000"/>
              <a:gd name="connsiteY34" fmla="*/ 1472107 h 3482342"/>
              <a:gd name="connsiteX35" fmla="*/ 10058690 w 12192000"/>
              <a:gd name="connsiteY35" fmla="*/ 1474888 h 3482342"/>
              <a:gd name="connsiteX36" fmla="*/ 10004424 w 12192000"/>
              <a:gd name="connsiteY36" fmla="*/ 1489801 h 3482342"/>
              <a:gd name="connsiteX37" fmla="*/ 9999951 w 12192000"/>
              <a:gd name="connsiteY37" fmla="*/ 1499127 h 3482342"/>
              <a:gd name="connsiteX38" fmla="*/ 9845462 w 12192000"/>
              <a:gd name="connsiteY38" fmla="*/ 1548192 h 3482342"/>
              <a:gd name="connsiteX39" fmla="*/ 9736156 w 12192000"/>
              <a:gd name="connsiteY39" fmla="*/ 1581928 h 3482342"/>
              <a:gd name="connsiteX40" fmla="*/ 9693355 w 12192000"/>
              <a:gd name="connsiteY40" fmla="*/ 1602632 h 3482342"/>
              <a:gd name="connsiteX41" fmla="*/ 9664242 w 12192000"/>
              <a:gd name="connsiteY41" fmla="*/ 1622075 h 3482342"/>
              <a:gd name="connsiteX42" fmla="*/ 9579195 w 12192000"/>
              <a:gd name="connsiteY42" fmla="*/ 1648017 h 3482342"/>
              <a:gd name="connsiteX43" fmla="*/ 9433652 w 12192000"/>
              <a:gd name="connsiteY43" fmla="*/ 1681174 h 3482342"/>
              <a:gd name="connsiteX44" fmla="*/ 9403775 w 12192000"/>
              <a:gd name="connsiteY44" fmla="*/ 1690403 h 3482342"/>
              <a:gd name="connsiteX45" fmla="*/ 9382503 w 12192000"/>
              <a:gd name="connsiteY45" fmla="*/ 1706957 h 3482342"/>
              <a:gd name="connsiteX46" fmla="*/ 9381410 w 12192000"/>
              <a:gd name="connsiteY46" fmla="*/ 1718312 h 3482342"/>
              <a:gd name="connsiteX47" fmla="*/ 9365685 w 12192000"/>
              <a:gd name="connsiteY47" fmla="*/ 1724772 h 3482342"/>
              <a:gd name="connsiteX48" fmla="*/ 9278020 w 12192000"/>
              <a:gd name="connsiteY48" fmla="*/ 1741161 h 3482342"/>
              <a:gd name="connsiteX49" fmla="*/ 9217145 w 12192000"/>
              <a:gd name="connsiteY49" fmla="*/ 1771195 h 3482342"/>
              <a:gd name="connsiteX50" fmla="*/ 8955875 w 12192000"/>
              <a:gd name="connsiteY50" fmla="*/ 1796806 h 3482342"/>
              <a:gd name="connsiteX51" fmla="*/ 8648415 w 12192000"/>
              <a:gd name="connsiteY51" fmla="*/ 1878623 h 3482342"/>
              <a:gd name="connsiteX52" fmla="*/ 8524524 w 12192000"/>
              <a:gd name="connsiteY52" fmla="*/ 1902425 h 3482342"/>
              <a:gd name="connsiteX53" fmla="*/ 8436742 w 12192000"/>
              <a:gd name="connsiteY53" fmla="*/ 1923967 h 3482342"/>
              <a:gd name="connsiteX54" fmla="*/ 8345228 w 12192000"/>
              <a:gd name="connsiteY54" fmla="*/ 1939822 h 3482342"/>
              <a:gd name="connsiteX55" fmla="*/ 8236214 w 12192000"/>
              <a:gd name="connsiteY55" fmla="*/ 1909725 h 3482342"/>
              <a:gd name="connsiteX56" fmla="*/ 8132104 w 12192000"/>
              <a:gd name="connsiteY56" fmla="*/ 1895727 h 3482342"/>
              <a:gd name="connsiteX57" fmla="*/ 7918078 w 12192000"/>
              <a:gd name="connsiteY57" fmla="*/ 1862668 h 3482342"/>
              <a:gd name="connsiteX58" fmla="*/ 7817899 w 12192000"/>
              <a:gd name="connsiteY58" fmla="*/ 1862176 h 3482342"/>
              <a:gd name="connsiteX59" fmla="*/ 7768994 w 12192000"/>
              <a:gd name="connsiteY59" fmla="*/ 1855721 h 3482342"/>
              <a:gd name="connsiteX60" fmla="*/ 7618027 w 12192000"/>
              <a:gd name="connsiteY60" fmla="*/ 1830959 h 3482342"/>
              <a:gd name="connsiteX61" fmla="*/ 7449425 w 12192000"/>
              <a:gd name="connsiteY61" fmla="*/ 1810910 h 3482342"/>
              <a:gd name="connsiteX62" fmla="*/ 7342915 w 12192000"/>
              <a:gd name="connsiteY62" fmla="*/ 1819827 h 3482342"/>
              <a:gd name="connsiteX63" fmla="*/ 7255191 w 12192000"/>
              <a:gd name="connsiteY63" fmla="*/ 1834354 h 3482342"/>
              <a:gd name="connsiteX64" fmla="*/ 7131205 w 12192000"/>
              <a:gd name="connsiteY64" fmla="*/ 1845557 h 3482342"/>
              <a:gd name="connsiteX65" fmla="*/ 6917124 w 12192000"/>
              <a:gd name="connsiteY65" fmla="*/ 1837109 h 3482342"/>
              <a:gd name="connsiteX66" fmla="*/ 6837145 w 12192000"/>
              <a:gd name="connsiteY66" fmla="*/ 1870724 h 3482342"/>
              <a:gd name="connsiteX67" fmla="*/ 6753991 w 12192000"/>
              <a:gd name="connsiteY67" fmla="*/ 1860969 h 3482342"/>
              <a:gd name="connsiteX68" fmla="*/ 6727754 w 12192000"/>
              <a:gd name="connsiteY68" fmla="*/ 1882372 h 3482342"/>
              <a:gd name="connsiteX69" fmla="*/ 6723371 w 12192000"/>
              <a:gd name="connsiteY69" fmla="*/ 1886494 h 3482342"/>
              <a:gd name="connsiteX70" fmla="*/ 6702779 w 12192000"/>
              <a:gd name="connsiteY70" fmla="*/ 1893601 h 3482342"/>
              <a:gd name="connsiteX71" fmla="*/ 6700779 w 12192000"/>
              <a:gd name="connsiteY71" fmla="*/ 1907344 h 3482342"/>
              <a:gd name="connsiteX72" fmla="*/ 6672513 w 12192000"/>
              <a:gd name="connsiteY72" fmla="*/ 1926452 h 3482342"/>
              <a:gd name="connsiteX73" fmla="*/ 6633549 w 12192000"/>
              <a:gd name="connsiteY73" fmla="*/ 1936255 h 3482342"/>
              <a:gd name="connsiteX74" fmla="*/ 6444344 w 12192000"/>
              <a:gd name="connsiteY74" fmla="*/ 1969663 h 3482342"/>
              <a:gd name="connsiteX75" fmla="*/ 6333446 w 12192000"/>
              <a:gd name="connsiteY75" fmla="*/ 1997163 h 3482342"/>
              <a:gd name="connsiteX76" fmla="*/ 6294933 w 12192000"/>
              <a:gd name="connsiteY76" fmla="*/ 2019412 h 3482342"/>
              <a:gd name="connsiteX77" fmla="*/ 6238719 w 12192000"/>
              <a:gd name="connsiteY77" fmla="*/ 2042547 h 3482342"/>
              <a:gd name="connsiteX78" fmla="*/ 6142310 w 12192000"/>
              <a:gd name="connsiteY78" fmla="*/ 2092510 h 3482342"/>
              <a:gd name="connsiteX79" fmla="*/ 6007916 w 12192000"/>
              <a:gd name="connsiteY79" fmla="*/ 2143752 h 3482342"/>
              <a:gd name="connsiteX80" fmla="*/ 5894610 w 12192000"/>
              <a:gd name="connsiteY80" fmla="*/ 2130684 h 3482342"/>
              <a:gd name="connsiteX81" fmla="*/ 5817682 w 12192000"/>
              <a:gd name="connsiteY81" fmla="*/ 2157358 h 3482342"/>
              <a:gd name="connsiteX82" fmla="*/ 5591469 w 12192000"/>
              <a:gd name="connsiteY82" fmla="*/ 2178389 h 3482342"/>
              <a:gd name="connsiteX83" fmla="*/ 5414282 w 12192000"/>
              <a:gd name="connsiteY83" fmla="*/ 2183070 h 3482342"/>
              <a:gd name="connsiteX84" fmla="*/ 5368369 w 12192000"/>
              <a:gd name="connsiteY84" fmla="*/ 2204272 h 3482342"/>
              <a:gd name="connsiteX85" fmla="*/ 5291263 w 12192000"/>
              <a:gd name="connsiteY85" fmla="*/ 2239182 h 3482342"/>
              <a:gd name="connsiteX86" fmla="*/ 5240857 w 12192000"/>
              <a:gd name="connsiteY86" fmla="*/ 2289444 h 3482342"/>
              <a:gd name="connsiteX87" fmla="*/ 5173523 w 12192000"/>
              <a:gd name="connsiteY87" fmla="*/ 2309057 h 3482342"/>
              <a:gd name="connsiteX88" fmla="*/ 5148543 w 12192000"/>
              <a:gd name="connsiteY88" fmla="*/ 2282356 h 3482342"/>
              <a:gd name="connsiteX89" fmla="*/ 5079548 w 12192000"/>
              <a:gd name="connsiteY89" fmla="*/ 2313485 h 3482342"/>
              <a:gd name="connsiteX90" fmla="*/ 4975908 w 12192000"/>
              <a:gd name="connsiteY90" fmla="*/ 2364128 h 3482342"/>
              <a:gd name="connsiteX91" fmla="*/ 4913723 w 12192000"/>
              <a:gd name="connsiteY91" fmla="*/ 2385265 h 3482342"/>
              <a:gd name="connsiteX92" fmla="*/ 4746485 w 12192000"/>
              <a:gd name="connsiteY92" fmla="*/ 2451769 h 3482342"/>
              <a:gd name="connsiteX93" fmla="*/ 4681588 w 12192000"/>
              <a:gd name="connsiteY93" fmla="*/ 2467494 h 3482342"/>
              <a:gd name="connsiteX94" fmla="*/ 1783655 w 12192000"/>
              <a:gd name="connsiteY94" fmla="*/ 3163860 h 3482342"/>
              <a:gd name="connsiteX95" fmla="*/ 1325955 w 12192000"/>
              <a:gd name="connsiteY95" fmla="*/ 3176692 h 3482342"/>
              <a:gd name="connsiteX96" fmla="*/ 1190384 w 12192000"/>
              <a:gd name="connsiteY96" fmla="*/ 3203504 h 3482342"/>
              <a:gd name="connsiteX97" fmla="*/ 1094537 w 12192000"/>
              <a:gd name="connsiteY97" fmla="*/ 3229469 h 3482342"/>
              <a:gd name="connsiteX98" fmla="*/ 779276 w 12192000"/>
              <a:gd name="connsiteY98" fmla="*/ 3327290 h 3482342"/>
              <a:gd name="connsiteX99" fmla="*/ 600378 w 12192000"/>
              <a:gd name="connsiteY99" fmla="*/ 3335250 h 3482342"/>
              <a:gd name="connsiteX100" fmla="*/ 493457 w 12192000"/>
              <a:gd name="connsiteY100" fmla="*/ 3365044 h 3482342"/>
              <a:gd name="connsiteX101" fmla="*/ 349402 w 12192000"/>
              <a:gd name="connsiteY101" fmla="*/ 3380897 h 3482342"/>
              <a:gd name="connsiteX102" fmla="*/ 192183 w 12192000"/>
              <a:gd name="connsiteY102" fmla="*/ 3460075 h 3482342"/>
              <a:gd name="connsiteX103" fmla="*/ 46713 w 12192000"/>
              <a:gd name="connsiteY103" fmla="*/ 3462986 h 3482342"/>
              <a:gd name="connsiteX104" fmla="*/ 2765 w 12192000"/>
              <a:gd name="connsiteY104" fmla="*/ 3480770 h 3482342"/>
              <a:gd name="connsiteX105" fmla="*/ 0 w 12192000"/>
              <a:gd name="connsiteY105" fmla="*/ 3482342 h 3482342"/>
              <a:gd name="connsiteX106" fmla="*/ 0 w 12192000"/>
              <a:gd name="connsiteY10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77421 w 12192000"/>
              <a:gd name="connsiteY15" fmla="*/ 763181 h 3482342"/>
              <a:gd name="connsiteX16" fmla="*/ 11501920 w 12192000"/>
              <a:gd name="connsiteY16" fmla="*/ 813109 h 3482342"/>
              <a:gd name="connsiteX17" fmla="*/ 11338523 w 12192000"/>
              <a:gd name="connsiteY17" fmla="*/ 852810 h 3482342"/>
              <a:gd name="connsiteX18" fmla="*/ 11228040 w 12192000"/>
              <a:gd name="connsiteY18" fmla="*/ 958953 h 3482342"/>
              <a:gd name="connsiteX19" fmla="*/ 11193568 w 12192000"/>
              <a:gd name="connsiteY19" fmla="*/ 982314 h 3482342"/>
              <a:gd name="connsiteX20" fmla="*/ 11139869 w 12192000"/>
              <a:gd name="connsiteY20" fmla="*/ 1126133 h 3482342"/>
              <a:gd name="connsiteX21" fmla="*/ 11003287 w 12192000"/>
              <a:gd name="connsiteY21" fmla="*/ 1243468 h 3482342"/>
              <a:gd name="connsiteX22" fmla="*/ 10930447 w 12192000"/>
              <a:gd name="connsiteY22" fmla="*/ 1287088 h 3482342"/>
              <a:gd name="connsiteX23" fmla="*/ 10832727 w 12192000"/>
              <a:gd name="connsiteY23" fmla="*/ 1341335 h 3482342"/>
              <a:gd name="connsiteX24" fmla="*/ 10720408 w 12192000"/>
              <a:gd name="connsiteY24" fmla="*/ 1344999 h 3482342"/>
              <a:gd name="connsiteX25" fmla="*/ 10635456 w 12192000"/>
              <a:gd name="connsiteY25" fmla="*/ 1337688 h 3482342"/>
              <a:gd name="connsiteX26" fmla="*/ 10629954 w 12192000"/>
              <a:gd name="connsiteY26" fmla="*/ 1330628 h 3482342"/>
              <a:gd name="connsiteX27" fmla="*/ 10623883 w 12192000"/>
              <a:gd name="connsiteY27" fmla="*/ 1332776 h 3482342"/>
              <a:gd name="connsiteX28" fmla="*/ 10622090 w 12192000"/>
              <a:gd name="connsiteY28" fmla="*/ 1341385 h 3482342"/>
              <a:gd name="connsiteX29" fmla="*/ 10573203 w 12192000"/>
              <a:gd name="connsiteY29" fmla="*/ 1351996 h 3482342"/>
              <a:gd name="connsiteX30" fmla="*/ 10513263 w 12192000"/>
              <a:gd name="connsiteY30" fmla="*/ 1350756 h 3482342"/>
              <a:gd name="connsiteX31" fmla="*/ 10464012 w 12192000"/>
              <a:gd name="connsiteY31" fmla="*/ 1391778 h 3482342"/>
              <a:gd name="connsiteX32" fmla="*/ 10405409 w 12192000"/>
              <a:gd name="connsiteY32" fmla="*/ 1422789 h 3482342"/>
              <a:gd name="connsiteX33" fmla="*/ 10370530 w 12192000"/>
              <a:gd name="connsiteY33" fmla="*/ 1441596 h 3482342"/>
              <a:gd name="connsiteX34" fmla="*/ 10264922 w 12192000"/>
              <a:gd name="connsiteY34" fmla="*/ 1472107 h 3482342"/>
              <a:gd name="connsiteX35" fmla="*/ 10058690 w 12192000"/>
              <a:gd name="connsiteY35" fmla="*/ 1474888 h 3482342"/>
              <a:gd name="connsiteX36" fmla="*/ 10004424 w 12192000"/>
              <a:gd name="connsiteY36" fmla="*/ 1489801 h 3482342"/>
              <a:gd name="connsiteX37" fmla="*/ 9999951 w 12192000"/>
              <a:gd name="connsiteY37" fmla="*/ 1499127 h 3482342"/>
              <a:gd name="connsiteX38" fmla="*/ 9845462 w 12192000"/>
              <a:gd name="connsiteY38" fmla="*/ 1548192 h 3482342"/>
              <a:gd name="connsiteX39" fmla="*/ 9736156 w 12192000"/>
              <a:gd name="connsiteY39" fmla="*/ 1581928 h 3482342"/>
              <a:gd name="connsiteX40" fmla="*/ 9693355 w 12192000"/>
              <a:gd name="connsiteY40" fmla="*/ 1602632 h 3482342"/>
              <a:gd name="connsiteX41" fmla="*/ 9664242 w 12192000"/>
              <a:gd name="connsiteY41" fmla="*/ 1622075 h 3482342"/>
              <a:gd name="connsiteX42" fmla="*/ 9579195 w 12192000"/>
              <a:gd name="connsiteY42" fmla="*/ 1648017 h 3482342"/>
              <a:gd name="connsiteX43" fmla="*/ 9433652 w 12192000"/>
              <a:gd name="connsiteY43" fmla="*/ 1681174 h 3482342"/>
              <a:gd name="connsiteX44" fmla="*/ 9403775 w 12192000"/>
              <a:gd name="connsiteY44" fmla="*/ 1690403 h 3482342"/>
              <a:gd name="connsiteX45" fmla="*/ 9382503 w 12192000"/>
              <a:gd name="connsiteY45" fmla="*/ 1706957 h 3482342"/>
              <a:gd name="connsiteX46" fmla="*/ 9381410 w 12192000"/>
              <a:gd name="connsiteY46" fmla="*/ 1718312 h 3482342"/>
              <a:gd name="connsiteX47" fmla="*/ 9365685 w 12192000"/>
              <a:gd name="connsiteY47" fmla="*/ 1724772 h 3482342"/>
              <a:gd name="connsiteX48" fmla="*/ 9278020 w 12192000"/>
              <a:gd name="connsiteY48" fmla="*/ 1741161 h 3482342"/>
              <a:gd name="connsiteX49" fmla="*/ 9217145 w 12192000"/>
              <a:gd name="connsiteY49" fmla="*/ 1771195 h 3482342"/>
              <a:gd name="connsiteX50" fmla="*/ 8955875 w 12192000"/>
              <a:gd name="connsiteY50" fmla="*/ 1796806 h 3482342"/>
              <a:gd name="connsiteX51" fmla="*/ 8648415 w 12192000"/>
              <a:gd name="connsiteY51" fmla="*/ 1878623 h 3482342"/>
              <a:gd name="connsiteX52" fmla="*/ 8524524 w 12192000"/>
              <a:gd name="connsiteY52" fmla="*/ 1902425 h 3482342"/>
              <a:gd name="connsiteX53" fmla="*/ 8436742 w 12192000"/>
              <a:gd name="connsiteY53" fmla="*/ 1923967 h 3482342"/>
              <a:gd name="connsiteX54" fmla="*/ 8345228 w 12192000"/>
              <a:gd name="connsiteY54" fmla="*/ 1939822 h 3482342"/>
              <a:gd name="connsiteX55" fmla="*/ 8236214 w 12192000"/>
              <a:gd name="connsiteY55" fmla="*/ 1909725 h 3482342"/>
              <a:gd name="connsiteX56" fmla="*/ 8132104 w 12192000"/>
              <a:gd name="connsiteY56" fmla="*/ 1895727 h 3482342"/>
              <a:gd name="connsiteX57" fmla="*/ 7918078 w 12192000"/>
              <a:gd name="connsiteY57" fmla="*/ 1862668 h 3482342"/>
              <a:gd name="connsiteX58" fmla="*/ 7817899 w 12192000"/>
              <a:gd name="connsiteY58" fmla="*/ 1862176 h 3482342"/>
              <a:gd name="connsiteX59" fmla="*/ 7768994 w 12192000"/>
              <a:gd name="connsiteY59" fmla="*/ 1855721 h 3482342"/>
              <a:gd name="connsiteX60" fmla="*/ 7618027 w 12192000"/>
              <a:gd name="connsiteY60" fmla="*/ 1830959 h 3482342"/>
              <a:gd name="connsiteX61" fmla="*/ 7449425 w 12192000"/>
              <a:gd name="connsiteY61" fmla="*/ 1810910 h 3482342"/>
              <a:gd name="connsiteX62" fmla="*/ 7342915 w 12192000"/>
              <a:gd name="connsiteY62" fmla="*/ 1819827 h 3482342"/>
              <a:gd name="connsiteX63" fmla="*/ 7255191 w 12192000"/>
              <a:gd name="connsiteY63" fmla="*/ 1834354 h 3482342"/>
              <a:gd name="connsiteX64" fmla="*/ 7131205 w 12192000"/>
              <a:gd name="connsiteY64" fmla="*/ 1845557 h 3482342"/>
              <a:gd name="connsiteX65" fmla="*/ 6917124 w 12192000"/>
              <a:gd name="connsiteY65" fmla="*/ 1837109 h 3482342"/>
              <a:gd name="connsiteX66" fmla="*/ 6837145 w 12192000"/>
              <a:gd name="connsiteY66" fmla="*/ 1870724 h 3482342"/>
              <a:gd name="connsiteX67" fmla="*/ 6753991 w 12192000"/>
              <a:gd name="connsiteY67" fmla="*/ 1860969 h 3482342"/>
              <a:gd name="connsiteX68" fmla="*/ 6727754 w 12192000"/>
              <a:gd name="connsiteY68" fmla="*/ 1882372 h 3482342"/>
              <a:gd name="connsiteX69" fmla="*/ 6723371 w 12192000"/>
              <a:gd name="connsiteY69" fmla="*/ 1886494 h 3482342"/>
              <a:gd name="connsiteX70" fmla="*/ 6702779 w 12192000"/>
              <a:gd name="connsiteY70" fmla="*/ 1893601 h 3482342"/>
              <a:gd name="connsiteX71" fmla="*/ 6700779 w 12192000"/>
              <a:gd name="connsiteY71" fmla="*/ 1907344 h 3482342"/>
              <a:gd name="connsiteX72" fmla="*/ 6672513 w 12192000"/>
              <a:gd name="connsiteY72" fmla="*/ 1926452 h 3482342"/>
              <a:gd name="connsiteX73" fmla="*/ 6633549 w 12192000"/>
              <a:gd name="connsiteY73" fmla="*/ 1936255 h 3482342"/>
              <a:gd name="connsiteX74" fmla="*/ 6444344 w 12192000"/>
              <a:gd name="connsiteY74" fmla="*/ 1969663 h 3482342"/>
              <a:gd name="connsiteX75" fmla="*/ 6333446 w 12192000"/>
              <a:gd name="connsiteY75" fmla="*/ 1997163 h 3482342"/>
              <a:gd name="connsiteX76" fmla="*/ 6294933 w 12192000"/>
              <a:gd name="connsiteY76" fmla="*/ 2019412 h 3482342"/>
              <a:gd name="connsiteX77" fmla="*/ 6238719 w 12192000"/>
              <a:gd name="connsiteY77" fmla="*/ 2042547 h 3482342"/>
              <a:gd name="connsiteX78" fmla="*/ 6142310 w 12192000"/>
              <a:gd name="connsiteY78" fmla="*/ 2092510 h 3482342"/>
              <a:gd name="connsiteX79" fmla="*/ 6007916 w 12192000"/>
              <a:gd name="connsiteY79" fmla="*/ 2143752 h 3482342"/>
              <a:gd name="connsiteX80" fmla="*/ 5894610 w 12192000"/>
              <a:gd name="connsiteY80" fmla="*/ 2130684 h 3482342"/>
              <a:gd name="connsiteX81" fmla="*/ 5817682 w 12192000"/>
              <a:gd name="connsiteY81" fmla="*/ 2157358 h 3482342"/>
              <a:gd name="connsiteX82" fmla="*/ 5591469 w 12192000"/>
              <a:gd name="connsiteY82" fmla="*/ 2178389 h 3482342"/>
              <a:gd name="connsiteX83" fmla="*/ 5414282 w 12192000"/>
              <a:gd name="connsiteY83" fmla="*/ 2183070 h 3482342"/>
              <a:gd name="connsiteX84" fmla="*/ 5368369 w 12192000"/>
              <a:gd name="connsiteY84" fmla="*/ 2204272 h 3482342"/>
              <a:gd name="connsiteX85" fmla="*/ 5291263 w 12192000"/>
              <a:gd name="connsiteY85" fmla="*/ 2239182 h 3482342"/>
              <a:gd name="connsiteX86" fmla="*/ 5240857 w 12192000"/>
              <a:gd name="connsiteY86" fmla="*/ 2289444 h 3482342"/>
              <a:gd name="connsiteX87" fmla="*/ 5173523 w 12192000"/>
              <a:gd name="connsiteY87" fmla="*/ 2309057 h 3482342"/>
              <a:gd name="connsiteX88" fmla="*/ 5148543 w 12192000"/>
              <a:gd name="connsiteY88" fmla="*/ 2282356 h 3482342"/>
              <a:gd name="connsiteX89" fmla="*/ 5079548 w 12192000"/>
              <a:gd name="connsiteY89" fmla="*/ 2313485 h 3482342"/>
              <a:gd name="connsiteX90" fmla="*/ 4975908 w 12192000"/>
              <a:gd name="connsiteY90" fmla="*/ 2364128 h 3482342"/>
              <a:gd name="connsiteX91" fmla="*/ 4913723 w 12192000"/>
              <a:gd name="connsiteY91" fmla="*/ 2385265 h 3482342"/>
              <a:gd name="connsiteX92" fmla="*/ 4746485 w 12192000"/>
              <a:gd name="connsiteY92" fmla="*/ 2451769 h 3482342"/>
              <a:gd name="connsiteX93" fmla="*/ 4681588 w 12192000"/>
              <a:gd name="connsiteY93" fmla="*/ 2467494 h 3482342"/>
              <a:gd name="connsiteX94" fmla="*/ 1783655 w 12192000"/>
              <a:gd name="connsiteY94" fmla="*/ 3163860 h 3482342"/>
              <a:gd name="connsiteX95" fmla="*/ 1325955 w 12192000"/>
              <a:gd name="connsiteY95" fmla="*/ 3176692 h 3482342"/>
              <a:gd name="connsiteX96" fmla="*/ 1190384 w 12192000"/>
              <a:gd name="connsiteY96" fmla="*/ 3203504 h 3482342"/>
              <a:gd name="connsiteX97" fmla="*/ 1094537 w 12192000"/>
              <a:gd name="connsiteY97" fmla="*/ 3229469 h 3482342"/>
              <a:gd name="connsiteX98" fmla="*/ 779276 w 12192000"/>
              <a:gd name="connsiteY98" fmla="*/ 3327290 h 3482342"/>
              <a:gd name="connsiteX99" fmla="*/ 600378 w 12192000"/>
              <a:gd name="connsiteY99" fmla="*/ 3335250 h 3482342"/>
              <a:gd name="connsiteX100" fmla="*/ 493457 w 12192000"/>
              <a:gd name="connsiteY100" fmla="*/ 3365044 h 3482342"/>
              <a:gd name="connsiteX101" fmla="*/ 349402 w 12192000"/>
              <a:gd name="connsiteY101" fmla="*/ 3380897 h 3482342"/>
              <a:gd name="connsiteX102" fmla="*/ 192183 w 12192000"/>
              <a:gd name="connsiteY102" fmla="*/ 3460075 h 3482342"/>
              <a:gd name="connsiteX103" fmla="*/ 46713 w 12192000"/>
              <a:gd name="connsiteY103" fmla="*/ 3462986 h 3482342"/>
              <a:gd name="connsiteX104" fmla="*/ 2765 w 12192000"/>
              <a:gd name="connsiteY104" fmla="*/ 3480770 h 3482342"/>
              <a:gd name="connsiteX105" fmla="*/ 0 w 12192000"/>
              <a:gd name="connsiteY105" fmla="*/ 3482342 h 3482342"/>
              <a:gd name="connsiteX106" fmla="*/ 0 w 12192000"/>
              <a:gd name="connsiteY106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98231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930447 w 12192000"/>
              <a:gd name="connsiteY21" fmla="*/ 1287088 h 3482342"/>
              <a:gd name="connsiteX22" fmla="*/ 10832727 w 12192000"/>
              <a:gd name="connsiteY22" fmla="*/ 1341335 h 3482342"/>
              <a:gd name="connsiteX23" fmla="*/ 10720408 w 12192000"/>
              <a:gd name="connsiteY23" fmla="*/ 1344999 h 3482342"/>
              <a:gd name="connsiteX24" fmla="*/ 10635456 w 12192000"/>
              <a:gd name="connsiteY24" fmla="*/ 1337688 h 3482342"/>
              <a:gd name="connsiteX25" fmla="*/ 10629954 w 12192000"/>
              <a:gd name="connsiteY25" fmla="*/ 1330628 h 3482342"/>
              <a:gd name="connsiteX26" fmla="*/ 10623883 w 12192000"/>
              <a:gd name="connsiteY26" fmla="*/ 1332776 h 3482342"/>
              <a:gd name="connsiteX27" fmla="*/ 10622090 w 12192000"/>
              <a:gd name="connsiteY27" fmla="*/ 1341385 h 3482342"/>
              <a:gd name="connsiteX28" fmla="*/ 10573203 w 12192000"/>
              <a:gd name="connsiteY28" fmla="*/ 1351996 h 3482342"/>
              <a:gd name="connsiteX29" fmla="*/ 10513263 w 12192000"/>
              <a:gd name="connsiteY29" fmla="*/ 1350756 h 3482342"/>
              <a:gd name="connsiteX30" fmla="*/ 10464012 w 12192000"/>
              <a:gd name="connsiteY30" fmla="*/ 1391778 h 3482342"/>
              <a:gd name="connsiteX31" fmla="*/ 10405409 w 12192000"/>
              <a:gd name="connsiteY31" fmla="*/ 1422789 h 3482342"/>
              <a:gd name="connsiteX32" fmla="*/ 10370530 w 12192000"/>
              <a:gd name="connsiteY32" fmla="*/ 1441596 h 3482342"/>
              <a:gd name="connsiteX33" fmla="*/ 10264922 w 12192000"/>
              <a:gd name="connsiteY33" fmla="*/ 1472107 h 3482342"/>
              <a:gd name="connsiteX34" fmla="*/ 10058690 w 12192000"/>
              <a:gd name="connsiteY34" fmla="*/ 1474888 h 3482342"/>
              <a:gd name="connsiteX35" fmla="*/ 10004424 w 12192000"/>
              <a:gd name="connsiteY35" fmla="*/ 1489801 h 3482342"/>
              <a:gd name="connsiteX36" fmla="*/ 9999951 w 12192000"/>
              <a:gd name="connsiteY36" fmla="*/ 1499127 h 3482342"/>
              <a:gd name="connsiteX37" fmla="*/ 9845462 w 12192000"/>
              <a:gd name="connsiteY37" fmla="*/ 1548192 h 3482342"/>
              <a:gd name="connsiteX38" fmla="*/ 9736156 w 12192000"/>
              <a:gd name="connsiteY38" fmla="*/ 1581928 h 3482342"/>
              <a:gd name="connsiteX39" fmla="*/ 9693355 w 12192000"/>
              <a:gd name="connsiteY39" fmla="*/ 1602632 h 3482342"/>
              <a:gd name="connsiteX40" fmla="*/ 9664242 w 12192000"/>
              <a:gd name="connsiteY40" fmla="*/ 1622075 h 3482342"/>
              <a:gd name="connsiteX41" fmla="*/ 9579195 w 12192000"/>
              <a:gd name="connsiteY41" fmla="*/ 1648017 h 3482342"/>
              <a:gd name="connsiteX42" fmla="*/ 9433652 w 12192000"/>
              <a:gd name="connsiteY42" fmla="*/ 1681174 h 3482342"/>
              <a:gd name="connsiteX43" fmla="*/ 9403775 w 12192000"/>
              <a:gd name="connsiteY43" fmla="*/ 1690403 h 3482342"/>
              <a:gd name="connsiteX44" fmla="*/ 9382503 w 12192000"/>
              <a:gd name="connsiteY44" fmla="*/ 1706957 h 3482342"/>
              <a:gd name="connsiteX45" fmla="*/ 9381410 w 12192000"/>
              <a:gd name="connsiteY45" fmla="*/ 1718312 h 3482342"/>
              <a:gd name="connsiteX46" fmla="*/ 9365685 w 12192000"/>
              <a:gd name="connsiteY46" fmla="*/ 1724772 h 3482342"/>
              <a:gd name="connsiteX47" fmla="*/ 9278020 w 12192000"/>
              <a:gd name="connsiteY47" fmla="*/ 1741161 h 3482342"/>
              <a:gd name="connsiteX48" fmla="*/ 9217145 w 12192000"/>
              <a:gd name="connsiteY48" fmla="*/ 1771195 h 3482342"/>
              <a:gd name="connsiteX49" fmla="*/ 8955875 w 12192000"/>
              <a:gd name="connsiteY49" fmla="*/ 1796806 h 3482342"/>
              <a:gd name="connsiteX50" fmla="*/ 8648415 w 12192000"/>
              <a:gd name="connsiteY50" fmla="*/ 1878623 h 3482342"/>
              <a:gd name="connsiteX51" fmla="*/ 8524524 w 12192000"/>
              <a:gd name="connsiteY51" fmla="*/ 1902425 h 3482342"/>
              <a:gd name="connsiteX52" fmla="*/ 8436742 w 12192000"/>
              <a:gd name="connsiteY52" fmla="*/ 1923967 h 3482342"/>
              <a:gd name="connsiteX53" fmla="*/ 8345228 w 12192000"/>
              <a:gd name="connsiteY53" fmla="*/ 1939822 h 3482342"/>
              <a:gd name="connsiteX54" fmla="*/ 8236214 w 12192000"/>
              <a:gd name="connsiteY54" fmla="*/ 1909725 h 3482342"/>
              <a:gd name="connsiteX55" fmla="*/ 8132104 w 12192000"/>
              <a:gd name="connsiteY55" fmla="*/ 1895727 h 3482342"/>
              <a:gd name="connsiteX56" fmla="*/ 7918078 w 12192000"/>
              <a:gd name="connsiteY56" fmla="*/ 1862668 h 3482342"/>
              <a:gd name="connsiteX57" fmla="*/ 7817899 w 12192000"/>
              <a:gd name="connsiteY57" fmla="*/ 1862176 h 3482342"/>
              <a:gd name="connsiteX58" fmla="*/ 7768994 w 12192000"/>
              <a:gd name="connsiteY58" fmla="*/ 1855721 h 3482342"/>
              <a:gd name="connsiteX59" fmla="*/ 7618027 w 12192000"/>
              <a:gd name="connsiteY59" fmla="*/ 1830959 h 3482342"/>
              <a:gd name="connsiteX60" fmla="*/ 7449425 w 12192000"/>
              <a:gd name="connsiteY60" fmla="*/ 1810910 h 3482342"/>
              <a:gd name="connsiteX61" fmla="*/ 7342915 w 12192000"/>
              <a:gd name="connsiteY61" fmla="*/ 1819827 h 3482342"/>
              <a:gd name="connsiteX62" fmla="*/ 7255191 w 12192000"/>
              <a:gd name="connsiteY62" fmla="*/ 1834354 h 3482342"/>
              <a:gd name="connsiteX63" fmla="*/ 7131205 w 12192000"/>
              <a:gd name="connsiteY63" fmla="*/ 1845557 h 3482342"/>
              <a:gd name="connsiteX64" fmla="*/ 6917124 w 12192000"/>
              <a:gd name="connsiteY64" fmla="*/ 1837109 h 3482342"/>
              <a:gd name="connsiteX65" fmla="*/ 6837145 w 12192000"/>
              <a:gd name="connsiteY65" fmla="*/ 1870724 h 3482342"/>
              <a:gd name="connsiteX66" fmla="*/ 6753991 w 12192000"/>
              <a:gd name="connsiteY66" fmla="*/ 1860969 h 3482342"/>
              <a:gd name="connsiteX67" fmla="*/ 6727754 w 12192000"/>
              <a:gd name="connsiteY67" fmla="*/ 1882372 h 3482342"/>
              <a:gd name="connsiteX68" fmla="*/ 6723371 w 12192000"/>
              <a:gd name="connsiteY68" fmla="*/ 1886494 h 3482342"/>
              <a:gd name="connsiteX69" fmla="*/ 6702779 w 12192000"/>
              <a:gd name="connsiteY69" fmla="*/ 1893601 h 3482342"/>
              <a:gd name="connsiteX70" fmla="*/ 6700779 w 12192000"/>
              <a:gd name="connsiteY70" fmla="*/ 1907344 h 3482342"/>
              <a:gd name="connsiteX71" fmla="*/ 6672513 w 12192000"/>
              <a:gd name="connsiteY71" fmla="*/ 1926452 h 3482342"/>
              <a:gd name="connsiteX72" fmla="*/ 6633549 w 12192000"/>
              <a:gd name="connsiteY72" fmla="*/ 1936255 h 3482342"/>
              <a:gd name="connsiteX73" fmla="*/ 6444344 w 12192000"/>
              <a:gd name="connsiteY73" fmla="*/ 1969663 h 3482342"/>
              <a:gd name="connsiteX74" fmla="*/ 6333446 w 12192000"/>
              <a:gd name="connsiteY74" fmla="*/ 1997163 h 3482342"/>
              <a:gd name="connsiteX75" fmla="*/ 6294933 w 12192000"/>
              <a:gd name="connsiteY75" fmla="*/ 2019412 h 3482342"/>
              <a:gd name="connsiteX76" fmla="*/ 6238719 w 12192000"/>
              <a:gd name="connsiteY76" fmla="*/ 2042547 h 3482342"/>
              <a:gd name="connsiteX77" fmla="*/ 6142310 w 12192000"/>
              <a:gd name="connsiteY77" fmla="*/ 2092510 h 3482342"/>
              <a:gd name="connsiteX78" fmla="*/ 6007916 w 12192000"/>
              <a:gd name="connsiteY78" fmla="*/ 2143752 h 3482342"/>
              <a:gd name="connsiteX79" fmla="*/ 5894610 w 12192000"/>
              <a:gd name="connsiteY79" fmla="*/ 2130684 h 3482342"/>
              <a:gd name="connsiteX80" fmla="*/ 5817682 w 12192000"/>
              <a:gd name="connsiteY80" fmla="*/ 2157358 h 3482342"/>
              <a:gd name="connsiteX81" fmla="*/ 5591469 w 12192000"/>
              <a:gd name="connsiteY81" fmla="*/ 2178389 h 3482342"/>
              <a:gd name="connsiteX82" fmla="*/ 5414282 w 12192000"/>
              <a:gd name="connsiteY82" fmla="*/ 2183070 h 3482342"/>
              <a:gd name="connsiteX83" fmla="*/ 5368369 w 12192000"/>
              <a:gd name="connsiteY83" fmla="*/ 2204272 h 3482342"/>
              <a:gd name="connsiteX84" fmla="*/ 5291263 w 12192000"/>
              <a:gd name="connsiteY84" fmla="*/ 2239182 h 3482342"/>
              <a:gd name="connsiteX85" fmla="*/ 5240857 w 12192000"/>
              <a:gd name="connsiteY85" fmla="*/ 2289444 h 3482342"/>
              <a:gd name="connsiteX86" fmla="*/ 5173523 w 12192000"/>
              <a:gd name="connsiteY86" fmla="*/ 2309057 h 3482342"/>
              <a:gd name="connsiteX87" fmla="*/ 5148543 w 12192000"/>
              <a:gd name="connsiteY87" fmla="*/ 2282356 h 3482342"/>
              <a:gd name="connsiteX88" fmla="*/ 5079548 w 12192000"/>
              <a:gd name="connsiteY88" fmla="*/ 2313485 h 3482342"/>
              <a:gd name="connsiteX89" fmla="*/ 4975908 w 12192000"/>
              <a:gd name="connsiteY89" fmla="*/ 2364128 h 3482342"/>
              <a:gd name="connsiteX90" fmla="*/ 4913723 w 12192000"/>
              <a:gd name="connsiteY90" fmla="*/ 2385265 h 3482342"/>
              <a:gd name="connsiteX91" fmla="*/ 4746485 w 12192000"/>
              <a:gd name="connsiteY91" fmla="*/ 2451769 h 3482342"/>
              <a:gd name="connsiteX92" fmla="*/ 4681588 w 12192000"/>
              <a:gd name="connsiteY92" fmla="*/ 2467494 h 3482342"/>
              <a:gd name="connsiteX93" fmla="*/ 1783655 w 12192000"/>
              <a:gd name="connsiteY93" fmla="*/ 3163860 h 3482342"/>
              <a:gd name="connsiteX94" fmla="*/ 1325955 w 12192000"/>
              <a:gd name="connsiteY94" fmla="*/ 3176692 h 3482342"/>
              <a:gd name="connsiteX95" fmla="*/ 1190384 w 12192000"/>
              <a:gd name="connsiteY95" fmla="*/ 3203504 h 3482342"/>
              <a:gd name="connsiteX96" fmla="*/ 1094537 w 12192000"/>
              <a:gd name="connsiteY96" fmla="*/ 3229469 h 3482342"/>
              <a:gd name="connsiteX97" fmla="*/ 779276 w 12192000"/>
              <a:gd name="connsiteY97" fmla="*/ 3327290 h 3482342"/>
              <a:gd name="connsiteX98" fmla="*/ 600378 w 12192000"/>
              <a:gd name="connsiteY98" fmla="*/ 3335250 h 3482342"/>
              <a:gd name="connsiteX99" fmla="*/ 493457 w 12192000"/>
              <a:gd name="connsiteY99" fmla="*/ 3365044 h 3482342"/>
              <a:gd name="connsiteX100" fmla="*/ 349402 w 12192000"/>
              <a:gd name="connsiteY100" fmla="*/ 3380897 h 3482342"/>
              <a:gd name="connsiteX101" fmla="*/ 192183 w 12192000"/>
              <a:gd name="connsiteY101" fmla="*/ 3460075 h 3482342"/>
              <a:gd name="connsiteX102" fmla="*/ 46713 w 12192000"/>
              <a:gd name="connsiteY102" fmla="*/ 3462986 h 3482342"/>
              <a:gd name="connsiteX103" fmla="*/ 2765 w 12192000"/>
              <a:gd name="connsiteY103" fmla="*/ 3480770 h 3482342"/>
              <a:gd name="connsiteX104" fmla="*/ 0 w 12192000"/>
              <a:gd name="connsiteY104" fmla="*/ 3482342 h 3482342"/>
              <a:gd name="connsiteX105" fmla="*/ 0 w 12192000"/>
              <a:gd name="connsiteY10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930447 w 12192000"/>
              <a:gd name="connsiteY21" fmla="*/ 1287088 h 3482342"/>
              <a:gd name="connsiteX22" fmla="*/ 10832727 w 12192000"/>
              <a:gd name="connsiteY22" fmla="*/ 1341335 h 3482342"/>
              <a:gd name="connsiteX23" fmla="*/ 10720408 w 12192000"/>
              <a:gd name="connsiteY23" fmla="*/ 1344999 h 3482342"/>
              <a:gd name="connsiteX24" fmla="*/ 10635456 w 12192000"/>
              <a:gd name="connsiteY24" fmla="*/ 1337688 h 3482342"/>
              <a:gd name="connsiteX25" fmla="*/ 10629954 w 12192000"/>
              <a:gd name="connsiteY25" fmla="*/ 1330628 h 3482342"/>
              <a:gd name="connsiteX26" fmla="*/ 10623883 w 12192000"/>
              <a:gd name="connsiteY26" fmla="*/ 1332776 h 3482342"/>
              <a:gd name="connsiteX27" fmla="*/ 10622090 w 12192000"/>
              <a:gd name="connsiteY27" fmla="*/ 1341385 h 3482342"/>
              <a:gd name="connsiteX28" fmla="*/ 10573203 w 12192000"/>
              <a:gd name="connsiteY28" fmla="*/ 1351996 h 3482342"/>
              <a:gd name="connsiteX29" fmla="*/ 10513263 w 12192000"/>
              <a:gd name="connsiteY29" fmla="*/ 1350756 h 3482342"/>
              <a:gd name="connsiteX30" fmla="*/ 10464012 w 12192000"/>
              <a:gd name="connsiteY30" fmla="*/ 1391778 h 3482342"/>
              <a:gd name="connsiteX31" fmla="*/ 10405409 w 12192000"/>
              <a:gd name="connsiteY31" fmla="*/ 1422789 h 3482342"/>
              <a:gd name="connsiteX32" fmla="*/ 10370530 w 12192000"/>
              <a:gd name="connsiteY32" fmla="*/ 1441596 h 3482342"/>
              <a:gd name="connsiteX33" fmla="*/ 10264922 w 12192000"/>
              <a:gd name="connsiteY33" fmla="*/ 1472107 h 3482342"/>
              <a:gd name="connsiteX34" fmla="*/ 10058690 w 12192000"/>
              <a:gd name="connsiteY34" fmla="*/ 1474888 h 3482342"/>
              <a:gd name="connsiteX35" fmla="*/ 10004424 w 12192000"/>
              <a:gd name="connsiteY35" fmla="*/ 1489801 h 3482342"/>
              <a:gd name="connsiteX36" fmla="*/ 9999951 w 12192000"/>
              <a:gd name="connsiteY36" fmla="*/ 1499127 h 3482342"/>
              <a:gd name="connsiteX37" fmla="*/ 9845462 w 12192000"/>
              <a:gd name="connsiteY37" fmla="*/ 1548192 h 3482342"/>
              <a:gd name="connsiteX38" fmla="*/ 9736156 w 12192000"/>
              <a:gd name="connsiteY38" fmla="*/ 1581928 h 3482342"/>
              <a:gd name="connsiteX39" fmla="*/ 9693355 w 12192000"/>
              <a:gd name="connsiteY39" fmla="*/ 1602632 h 3482342"/>
              <a:gd name="connsiteX40" fmla="*/ 9664242 w 12192000"/>
              <a:gd name="connsiteY40" fmla="*/ 1622075 h 3482342"/>
              <a:gd name="connsiteX41" fmla="*/ 9579195 w 12192000"/>
              <a:gd name="connsiteY41" fmla="*/ 1648017 h 3482342"/>
              <a:gd name="connsiteX42" fmla="*/ 9433652 w 12192000"/>
              <a:gd name="connsiteY42" fmla="*/ 1681174 h 3482342"/>
              <a:gd name="connsiteX43" fmla="*/ 9403775 w 12192000"/>
              <a:gd name="connsiteY43" fmla="*/ 1690403 h 3482342"/>
              <a:gd name="connsiteX44" fmla="*/ 9382503 w 12192000"/>
              <a:gd name="connsiteY44" fmla="*/ 1706957 h 3482342"/>
              <a:gd name="connsiteX45" fmla="*/ 9381410 w 12192000"/>
              <a:gd name="connsiteY45" fmla="*/ 1718312 h 3482342"/>
              <a:gd name="connsiteX46" fmla="*/ 9365685 w 12192000"/>
              <a:gd name="connsiteY46" fmla="*/ 1724772 h 3482342"/>
              <a:gd name="connsiteX47" fmla="*/ 9278020 w 12192000"/>
              <a:gd name="connsiteY47" fmla="*/ 1741161 h 3482342"/>
              <a:gd name="connsiteX48" fmla="*/ 9217145 w 12192000"/>
              <a:gd name="connsiteY48" fmla="*/ 1771195 h 3482342"/>
              <a:gd name="connsiteX49" fmla="*/ 8955875 w 12192000"/>
              <a:gd name="connsiteY49" fmla="*/ 1796806 h 3482342"/>
              <a:gd name="connsiteX50" fmla="*/ 8648415 w 12192000"/>
              <a:gd name="connsiteY50" fmla="*/ 1878623 h 3482342"/>
              <a:gd name="connsiteX51" fmla="*/ 8524524 w 12192000"/>
              <a:gd name="connsiteY51" fmla="*/ 1902425 h 3482342"/>
              <a:gd name="connsiteX52" fmla="*/ 8436742 w 12192000"/>
              <a:gd name="connsiteY52" fmla="*/ 1923967 h 3482342"/>
              <a:gd name="connsiteX53" fmla="*/ 8345228 w 12192000"/>
              <a:gd name="connsiteY53" fmla="*/ 1939822 h 3482342"/>
              <a:gd name="connsiteX54" fmla="*/ 8236214 w 12192000"/>
              <a:gd name="connsiteY54" fmla="*/ 1909725 h 3482342"/>
              <a:gd name="connsiteX55" fmla="*/ 8132104 w 12192000"/>
              <a:gd name="connsiteY55" fmla="*/ 1895727 h 3482342"/>
              <a:gd name="connsiteX56" fmla="*/ 7918078 w 12192000"/>
              <a:gd name="connsiteY56" fmla="*/ 1862668 h 3482342"/>
              <a:gd name="connsiteX57" fmla="*/ 7817899 w 12192000"/>
              <a:gd name="connsiteY57" fmla="*/ 1862176 h 3482342"/>
              <a:gd name="connsiteX58" fmla="*/ 7768994 w 12192000"/>
              <a:gd name="connsiteY58" fmla="*/ 1855721 h 3482342"/>
              <a:gd name="connsiteX59" fmla="*/ 7618027 w 12192000"/>
              <a:gd name="connsiteY59" fmla="*/ 1830959 h 3482342"/>
              <a:gd name="connsiteX60" fmla="*/ 7449425 w 12192000"/>
              <a:gd name="connsiteY60" fmla="*/ 1810910 h 3482342"/>
              <a:gd name="connsiteX61" fmla="*/ 7342915 w 12192000"/>
              <a:gd name="connsiteY61" fmla="*/ 1819827 h 3482342"/>
              <a:gd name="connsiteX62" fmla="*/ 7255191 w 12192000"/>
              <a:gd name="connsiteY62" fmla="*/ 1834354 h 3482342"/>
              <a:gd name="connsiteX63" fmla="*/ 7131205 w 12192000"/>
              <a:gd name="connsiteY63" fmla="*/ 1845557 h 3482342"/>
              <a:gd name="connsiteX64" fmla="*/ 6917124 w 12192000"/>
              <a:gd name="connsiteY64" fmla="*/ 1837109 h 3482342"/>
              <a:gd name="connsiteX65" fmla="*/ 6837145 w 12192000"/>
              <a:gd name="connsiteY65" fmla="*/ 1870724 h 3482342"/>
              <a:gd name="connsiteX66" fmla="*/ 6753991 w 12192000"/>
              <a:gd name="connsiteY66" fmla="*/ 1860969 h 3482342"/>
              <a:gd name="connsiteX67" fmla="*/ 6727754 w 12192000"/>
              <a:gd name="connsiteY67" fmla="*/ 1882372 h 3482342"/>
              <a:gd name="connsiteX68" fmla="*/ 6723371 w 12192000"/>
              <a:gd name="connsiteY68" fmla="*/ 1886494 h 3482342"/>
              <a:gd name="connsiteX69" fmla="*/ 6702779 w 12192000"/>
              <a:gd name="connsiteY69" fmla="*/ 1893601 h 3482342"/>
              <a:gd name="connsiteX70" fmla="*/ 6700779 w 12192000"/>
              <a:gd name="connsiteY70" fmla="*/ 1907344 h 3482342"/>
              <a:gd name="connsiteX71" fmla="*/ 6672513 w 12192000"/>
              <a:gd name="connsiteY71" fmla="*/ 1926452 h 3482342"/>
              <a:gd name="connsiteX72" fmla="*/ 6633549 w 12192000"/>
              <a:gd name="connsiteY72" fmla="*/ 1936255 h 3482342"/>
              <a:gd name="connsiteX73" fmla="*/ 6444344 w 12192000"/>
              <a:gd name="connsiteY73" fmla="*/ 1969663 h 3482342"/>
              <a:gd name="connsiteX74" fmla="*/ 6333446 w 12192000"/>
              <a:gd name="connsiteY74" fmla="*/ 1997163 h 3482342"/>
              <a:gd name="connsiteX75" fmla="*/ 6294933 w 12192000"/>
              <a:gd name="connsiteY75" fmla="*/ 2019412 h 3482342"/>
              <a:gd name="connsiteX76" fmla="*/ 6238719 w 12192000"/>
              <a:gd name="connsiteY76" fmla="*/ 2042547 h 3482342"/>
              <a:gd name="connsiteX77" fmla="*/ 6142310 w 12192000"/>
              <a:gd name="connsiteY77" fmla="*/ 2092510 h 3482342"/>
              <a:gd name="connsiteX78" fmla="*/ 6007916 w 12192000"/>
              <a:gd name="connsiteY78" fmla="*/ 2143752 h 3482342"/>
              <a:gd name="connsiteX79" fmla="*/ 5894610 w 12192000"/>
              <a:gd name="connsiteY79" fmla="*/ 2130684 h 3482342"/>
              <a:gd name="connsiteX80" fmla="*/ 5817682 w 12192000"/>
              <a:gd name="connsiteY80" fmla="*/ 2157358 h 3482342"/>
              <a:gd name="connsiteX81" fmla="*/ 5591469 w 12192000"/>
              <a:gd name="connsiteY81" fmla="*/ 2178389 h 3482342"/>
              <a:gd name="connsiteX82" fmla="*/ 5414282 w 12192000"/>
              <a:gd name="connsiteY82" fmla="*/ 2183070 h 3482342"/>
              <a:gd name="connsiteX83" fmla="*/ 5368369 w 12192000"/>
              <a:gd name="connsiteY83" fmla="*/ 2204272 h 3482342"/>
              <a:gd name="connsiteX84" fmla="*/ 5291263 w 12192000"/>
              <a:gd name="connsiteY84" fmla="*/ 2239182 h 3482342"/>
              <a:gd name="connsiteX85" fmla="*/ 5240857 w 12192000"/>
              <a:gd name="connsiteY85" fmla="*/ 2289444 h 3482342"/>
              <a:gd name="connsiteX86" fmla="*/ 5173523 w 12192000"/>
              <a:gd name="connsiteY86" fmla="*/ 2309057 h 3482342"/>
              <a:gd name="connsiteX87" fmla="*/ 5148543 w 12192000"/>
              <a:gd name="connsiteY87" fmla="*/ 2282356 h 3482342"/>
              <a:gd name="connsiteX88" fmla="*/ 5079548 w 12192000"/>
              <a:gd name="connsiteY88" fmla="*/ 2313485 h 3482342"/>
              <a:gd name="connsiteX89" fmla="*/ 4975908 w 12192000"/>
              <a:gd name="connsiteY89" fmla="*/ 2364128 h 3482342"/>
              <a:gd name="connsiteX90" fmla="*/ 4913723 w 12192000"/>
              <a:gd name="connsiteY90" fmla="*/ 2385265 h 3482342"/>
              <a:gd name="connsiteX91" fmla="*/ 4746485 w 12192000"/>
              <a:gd name="connsiteY91" fmla="*/ 2451769 h 3482342"/>
              <a:gd name="connsiteX92" fmla="*/ 4681588 w 12192000"/>
              <a:gd name="connsiteY92" fmla="*/ 2467494 h 3482342"/>
              <a:gd name="connsiteX93" fmla="*/ 1783655 w 12192000"/>
              <a:gd name="connsiteY93" fmla="*/ 3163860 h 3482342"/>
              <a:gd name="connsiteX94" fmla="*/ 1325955 w 12192000"/>
              <a:gd name="connsiteY94" fmla="*/ 3176692 h 3482342"/>
              <a:gd name="connsiteX95" fmla="*/ 1190384 w 12192000"/>
              <a:gd name="connsiteY95" fmla="*/ 3203504 h 3482342"/>
              <a:gd name="connsiteX96" fmla="*/ 1094537 w 12192000"/>
              <a:gd name="connsiteY96" fmla="*/ 3229469 h 3482342"/>
              <a:gd name="connsiteX97" fmla="*/ 779276 w 12192000"/>
              <a:gd name="connsiteY97" fmla="*/ 3327290 h 3482342"/>
              <a:gd name="connsiteX98" fmla="*/ 600378 w 12192000"/>
              <a:gd name="connsiteY98" fmla="*/ 3335250 h 3482342"/>
              <a:gd name="connsiteX99" fmla="*/ 493457 w 12192000"/>
              <a:gd name="connsiteY99" fmla="*/ 3365044 h 3482342"/>
              <a:gd name="connsiteX100" fmla="*/ 349402 w 12192000"/>
              <a:gd name="connsiteY100" fmla="*/ 3380897 h 3482342"/>
              <a:gd name="connsiteX101" fmla="*/ 192183 w 12192000"/>
              <a:gd name="connsiteY101" fmla="*/ 3460075 h 3482342"/>
              <a:gd name="connsiteX102" fmla="*/ 46713 w 12192000"/>
              <a:gd name="connsiteY102" fmla="*/ 3462986 h 3482342"/>
              <a:gd name="connsiteX103" fmla="*/ 2765 w 12192000"/>
              <a:gd name="connsiteY103" fmla="*/ 3480770 h 3482342"/>
              <a:gd name="connsiteX104" fmla="*/ 0 w 12192000"/>
              <a:gd name="connsiteY104" fmla="*/ 3482342 h 3482342"/>
              <a:gd name="connsiteX105" fmla="*/ 0 w 12192000"/>
              <a:gd name="connsiteY105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832727 w 12192000"/>
              <a:gd name="connsiteY21" fmla="*/ 1341335 h 3482342"/>
              <a:gd name="connsiteX22" fmla="*/ 10720408 w 12192000"/>
              <a:gd name="connsiteY22" fmla="*/ 1344999 h 3482342"/>
              <a:gd name="connsiteX23" fmla="*/ 10635456 w 12192000"/>
              <a:gd name="connsiteY23" fmla="*/ 1337688 h 3482342"/>
              <a:gd name="connsiteX24" fmla="*/ 10629954 w 12192000"/>
              <a:gd name="connsiteY24" fmla="*/ 1330628 h 3482342"/>
              <a:gd name="connsiteX25" fmla="*/ 10623883 w 12192000"/>
              <a:gd name="connsiteY25" fmla="*/ 1332776 h 3482342"/>
              <a:gd name="connsiteX26" fmla="*/ 10622090 w 12192000"/>
              <a:gd name="connsiteY26" fmla="*/ 1341385 h 3482342"/>
              <a:gd name="connsiteX27" fmla="*/ 10573203 w 12192000"/>
              <a:gd name="connsiteY27" fmla="*/ 1351996 h 3482342"/>
              <a:gd name="connsiteX28" fmla="*/ 10513263 w 12192000"/>
              <a:gd name="connsiteY28" fmla="*/ 1350756 h 3482342"/>
              <a:gd name="connsiteX29" fmla="*/ 10464012 w 12192000"/>
              <a:gd name="connsiteY29" fmla="*/ 1391778 h 3482342"/>
              <a:gd name="connsiteX30" fmla="*/ 10405409 w 12192000"/>
              <a:gd name="connsiteY30" fmla="*/ 1422789 h 3482342"/>
              <a:gd name="connsiteX31" fmla="*/ 10370530 w 12192000"/>
              <a:gd name="connsiteY31" fmla="*/ 1441596 h 3482342"/>
              <a:gd name="connsiteX32" fmla="*/ 10264922 w 12192000"/>
              <a:gd name="connsiteY32" fmla="*/ 1472107 h 3482342"/>
              <a:gd name="connsiteX33" fmla="*/ 10058690 w 12192000"/>
              <a:gd name="connsiteY33" fmla="*/ 1474888 h 3482342"/>
              <a:gd name="connsiteX34" fmla="*/ 10004424 w 12192000"/>
              <a:gd name="connsiteY34" fmla="*/ 1489801 h 3482342"/>
              <a:gd name="connsiteX35" fmla="*/ 9999951 w 12192000"/>
              <a:gd name="connsiteY35" fmla="*/ 1499127 h 3482342"/>
              <a:gd name="connsiteX36" fmla="*/ 9845462 w 12192000"/>
              <a:gd name="connsiteY36" fmla="*/ 1548192 h 3482342"/>
              <a:gd name="connsiteX37" fmla="*/ 9736156 w 12192000"/>
              <a:gd name="connsiteY37" fmla="*/ 1581928 h 3482342"/>
              <a:gd name="connsiteX38" fmla="*/ 9693355 w 12192000"/>
              <a:gd name="connsiteY38" fmla="*/ 1602632 h 3482342"/>
              <a:gd name="connsiteX39" fmla="*/ 9664242 w 12192000"/>
              <a:gd name="connsiteY39" fmla="*/ 1622075 h 3482342"/>
              <a:gd name="connsiteX40" fmla="*/ 9579195 w 12192000"/>
              <a:gd name="connsiteY40" fmla="*/ 1648017 h 3482342"/>
              <a:gd name="connsiteX41" fmla="*/ 9433652 w 12192000"/>
              <a:gd name="connsiteY41" fmla="*/ 1681174 h 3482342"/>
              <a:gd name="connsiteX42" fmla="*/ 9403775 w 12192000"/>
              <a:gd name="connsiteY42" fmla="*/ 1690403 h 3482342"/>
              <a:gd name="connsiteX43" fmla="*/ 9382503 w 12192000"/>
              <a:gd name="connsiteY43" fmla="*/ 1706957 h 3482342"/>
              <a:gd name="connsiteX44" fmla="*/ 9381410 w 12192000"/>
              <a:gd name="connsiteY44" fmla="*/ 1718312 h 3482342"/>
              <a:gd name="connsiteX45" fmla="*/ 9365685 w 12192000"/>
              <a:gd name="connsiteY45" fmla="*/ 1724772 h 3482342"/>
              <a:gd name="connsiteX46" fmla="*/ 9278020 w 12192000"/>
              <a:gd name="connsiteY46" fmla="*/ 1741161 h 3482342"/>
              <a:gd name="connsiteX47" fmla="*/ 9217145 w 12192000"/>
              <a:gd name="connsiteY47" fmla="*/ 1771195 h 3482342"/>
              <a:gd name="connsiteX48" fmla="*/ 8955875 w 12192000"/>
              <a:gd name="connsiteY48" fmla="*/ 1796806 h 3482342"/>
              <a:gd name="connsiteX49" fmla="*/ 8648415 w 12192000"/>
              <a:gd name="connsiteY49" fmla="*/ 1878623 h 3482342"/>
              <a:gd name="connsiteX50" fmla="*/ 8524524 w 12192000"/>
              <a:gd name="connsiteY50" fmla="*/ 1902425 h 3482342"/>
              <a:gd name="connsiteX51" fmla="*/ 8436742 w 12192000"/>
              <a:gd name="connsiteY51" fmla="*/ 1923967 h 3482342"/>
              <a:gd name="connsiteX52" fmla="*/ 8345228 w 12192000"/>
              <a:gd name="connsiteY52" fmla="*/ 1939822 h 3482342"/>
              <a:gd name="connsiteX53" fmla="*/ 8236214 w 12192000"/>
              <a:gd name="connsiteY53" fmla="*/ 1909725 h 3482342"/>
              <a:gd name="connsiteX54" fmla="*/ 8132104 w 12192000"/>
              <a:gd name="connsiteY54" fmla="*/ 1895727 h 3482342"/>
              <a:gd name="connsiteX55" fmla="*/ 7918078 w 12192000"/>
              <a:gd name="connsiteY55" fmla="*/ 1862668 h 3482342"/>
              <a:gd name="connsiteX56" fmla="*/ 7817899 w 12192000"/>
              <a:gd name="connsiteY56" fmla="*/ 1862176 h 3482342"/>
              <a:gd name="connsiteX57" fmla="*/ 7768994 w 12192000"/>
              <a:gd name="connsiteY57" fmla="*/ 1855721 h 3482342"/>
              <a:gd name="connsiteX58" fmla="*/ 7618027 w 12192000"/>
              <a:gd name="connsiteY58" fmla="*/ 1830959 h 3482342"/>
              <a:gd name="connsiteX59" fmla="*/ 7449425 w 12192000"/>
              <a:gd name="connsiteY59" fmla="*/ 1810910 h 3482342"/>
              <a:gd name="connsiteX60" fmla="*/ 7342915 w 12192000"/>
              <a:gd name="connsiteY60" fmla="*/ 1819827 h 3482342"/>
              <a:gd name="connsiteX61" fmla="*/ 7255191 w 12192000"/>
              <a:gd name="connsiteY61" fmla="*/ 1834354 h 3482342"/>
              <a:gd name="connsiteX62" fmla="*/ 7131205 w 12192000"/>
              <a:gd name="connsiteY62" fmla="*/ 1845557 h 3482342"/>
              <a:gd name="connsiteX63" fmla="*/ 6917124 w 12192000"/>
              <a:gd name="connsiteY63" fmla="*/ 1837109 h 3482342"/>
              <a:gd name="connsiteX64" fmla="*/ 6837145 w 12192000"/>
              <a:gd name="connsiteY64" fmla="*/ 1870724 h 3482342"/>
              <a:gd name="connsiteX65" fmla="*/ 6753991 w 12192000"/>
              <a:gd name="connsiteY65" fmla="*/ 1860969 h 3482342"/>
              <a:gd name="connsiteX66" fmla="*/ 6727754 w 12192000"/>
              <a:gd name="connsiteY66" fmla="*/ 1882372 h 3482342"/>
              <a:gd name="connsiteX67" fmla="*/ 6723371 w 12192000"/>
              <a:gd name="connsiteY67" fmla="*/ 1886494 h 3482342"/>
              <a:gd name="connsiteX68" fmla="*/ 6702779 w 12192000"/>
              <a:gd name="connsiteY68" fmla="*/ 1893601 h 3482342"/>
              <a:gd name="connsiteX69" fmla="*/ 6700779 w 12192000"/>
              <a:gd name="connsiteY69" fmla="*/ 1907344 h 3482342"/>
              <a:gd name="connsiteX70" fmla="*/ 6672513 w 12192000"/>
              <a:gd name="connsiteY70" fmla="*/ 1926452 h 3482342"/>
              <a:gd name="connsiteX71" fmla="*/ 6633549 w 12192000"/>
              <a:gd name="connsiteY71" fmla="*/ 1936255 h 3482342"/>
              <a:gd name="connsiteX72" fmla="*/ 6444344 w 12192000"/>
              <a:gd name="connsiteY72" fmla="*/ 1969663 h 3482342"/>
              <a:gd name="connsiteX73" fmla="*/ 6333446 w 12192000"/>
              <a:gd name="connsiteY73" fmla="*/ 1997163 h 3482342"/>
              <a:gd name="connsiteX74" fmla="*/ 6294933 w 12192000"/>
              <a:gd name="connsiteY74" fmla="*/ 2019412 h 3482342"/>
              <a:gd name="connsiteX75" fmla="*/ 6238719 w 12192000"/>
              <a:gd name="connsiteY75" fmla="*/ 2042547 h 3482342"/>
              <a:gd name="connsiteX76" fmla="*/ 6142310 w 12192000"/>
              <a:gd name="connsiteY76" fmla="*/ 2092510 h 3482342"/>
              <a:gd name="connsiteX77" fmla="*/ 6007916 w 12192000"/>
              <a:gd name="connsiteY77" fmla="*/ 2143752 h 3482342"/>
              <a:gd name="connsiteX78" fmla="*/ 5894610 w 12192000"/>
              <a:gd name="connsiteY78" fmla="*/ 2130684 h 3482342"/>
              <a:gd name="connsiteX79" fmla="*/ 5817682 w 12192000"/>
              <a:gd name="connsiteY79" fmla="*/ 2157358 h 3482342"/>
              <a:gd name="connsiteX80" fmla="*/ 5591469 w 12192000"/>
              <a:gd name="connsiteY80" fmla="*/ 2178389 h 3482342"/>
              <a:gd name="connsiteX81" fmla="*/ 5414282 w 12192000"/>
              <a:gd name="connsiteY81" fmla="*/ 2183070 h 3482342"/>
              <a:gd name="connsiteX82" fmla="*/ 5368369 w 12192000"/>
              <a:gd name="connsiteY82" fmla="*/ 2204272 h 3482342"/>
              <a:gd name="connsiteX83" fmla="*/ 5291263 w 12192000"/>
              <a:gd name="connsiteY83" fmla="*/ 2239182 h 3482342"/>
              <a:gd name="connsiteX84" fmla="*/ 5240857 w 12192000"/>
              <a:gd name="connsiteY84" fmla="*/ 2289444 h 3482342"/>
              <a:gd name="connsiteX85" fmla="*/ 5173523 w 12192000"/>
              <a:gd name="connsiteY85" fmla="*/ 2309057 h 3482342"/>
              <a:gd name="connsiteX86" fmla="*/ 5148543 w 12192000"/>
              <a:gd name="connsiteY86" fmla="*/ 2282356 h 3482342"/>
              <a:gd name="connsiteX87" fmla="*/ 5079548 w 12192000"/>
              <a:gd name="connsiteY87" fmla="*/ 2313485 h 3482342"/>
              <a:gd name="connsiteX88" fmla="*/ 4975908 w 12192000"/>
              <a:gd name="connsiteY88" fmla="*/ 2364128 h 3482342"/>
              <a:gd name="connsiteX89" fmla="*/ 4913723 w 12192000"/>
              <a:gd name="connsiteY89" fmla="*/ 2385265 h 3482342"/>
              <a:gd name="connsiteX90" fmla="*/ 4746485 w 12192000"/>
              <a:gd name="connsiteY90" fmla="*/ 2451769 h 3482342"/>
              <a:gd name="connsiteX91" fmla="*/ 4681588 w 12192000"/>
              <a:gd name="connsiteY91" fmla="*/ 2467494 h 3482342"/>
              <a:gd name="connsiteX92" fmla="*/ 1783655 w 12192000"/>
              <a:gd name="connsiteY92" fmla="*/ 3163860 h 3482342"/>
              <a:gd name="connsiteX93" fmla="*/ 1325955 w 12192000"/>
              <a:gd name="connsiteY93" fmla="*/ 3176692 h 3482342"/>
              <a:gd name="connsiteX94" fmla="*/ 1190384 w 12192000"/>
              <a:gd name="connsiteY94" fmla="*/ 3203504 h 3482342"/>
              <a:gd name="connsiteX95" fmla="*/ 1094537 w 12192000"/>
              <a:gd name="connsiteY95" fmla="*/ 3229469 h 3482342"/>
              <a:gd name="connsiteX96" fmla="*/ 779276 w 12192000"/>
              <a:gd name="connsiteY96" fmla="*/ 3327290 h 3482342"/>
              <a:gd name="connsiteX97" fmla="*/ 600378 w 12192000"/>
              <a:gd name="connsiteY97" fmla="*/ 3335250 h 3482342"/>
              <a:gd name="connsiteX98" fmla="*/ 493457 w 12192000"/>
              <a:gd name="connsiteY98" fmla="*/ 3365044 h 3482342"/>
              <a:gd name="connsiteX99" fmla="*/ 349402 w 12192000"/>
              <a:gd name="connsiteY99" fmla="*/ 3380897 h 3482342"/>
              <a:gd name="connsiteX100" fmla="*/ 192183 w 12192000"/>
              <a:gd name="connsiteY100" fmla="*/ 3460075 h 3482342"/>
              <a:gd name="connsiteX101" fmla="*/ 46713 w 12192000"/>
              <a:gd name="connsiteY101" fmla="*/ 3462986 h 3482342"/>
              <a:gd name="connsiteX102" fmla="*/ 2765 w 12192000"/>
              <a:gd name="connsiteY102" fmla="*/ 3480770 h 3482342"/>
              <a:gd name="connsiteX103" fmla="*/ 0 w 12192000"/>
              <a:gd name="connsiteY103" fmla="*/ 3482342 h 3482342"/>
              <a:gd name="connsiteX104" fmla="*/ 0 w 12192000"/>
              <a:gd name="connsiteY104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720408 w 12192000"/>
              <a:gd name="connsiteY21" fmla="*/ 134499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622090 w 12192000"/>
              <a:gd name="connsiteY25" fmla="*/ 1341385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524524 w 12192000"/>
              <a:gd name="connsiteY49" fmla="*/ 1902425 h 3482342"/>
              <a:gd name="connsiteX50" fmla="*/ 8436742 w 12192000"/>
              <a:gd name="connsiteY50" fmla="*/ 1923967 h 3482342"/>
              <a:gd name="connsiteX51" fmla="*/ 8345228 w 12192000"/>
              <a:gd name="connsiteY51" fmla="*/ 1939822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17124 w 12192000"/>
              <a:gd name="connsiteY62" fmla="*/ 1837109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700779 w 12192000"/>
              <a:gd name="connsiteY68" fmla="*/ 1907344 h 3482342"/>
              <a:gd name="connsiteX69" fmla="*/ 6672513 w 12192000"/>
              <a:gd name="connsiteY69" fmla="*/ 1926452 h 3482342"/>
              <a:gd name="connsiteX70" fmla="*/ 6633549 w 12192000"/>
              <a:gd name="connsiteY70" fmla="*/ 1936255 h 3482342"/>
              <a:gd name="connsiteX71" fmla="*/ 6444344 w 12192000"/>
              <a:gd name="connsiteY71" fmla="*/ 1969663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42310 w 12192000"/>
              <a:gd name="connsiteY75" fmla="*/ 2092510 h 3482342"/>
              <a:gd name="connsiteX76" fmla="*/ 6007916 w 12192000"/>
              <a:gd name="connsiteY76" fmla="*/ 2143752 h 3482342"/>
              <a:gd name="connsiteX77" fmla="*/ 5894610 w 12192000"/>
              <a:gd name="connsiteY77" fmla="*/ 2130684 h 3482342"/>
              <a:gd name="connsiteX78" fmla="*/ 5817682 w 12192000"/>
              <a:gd name="connsiteY78" fmla="*/ 2157358 h 3482342"/>
              <a:gd name="connsiteX79" fmla="*/ 5591469 w 12192000"/>
              <a:gd name="connsiteY79" fmla="*/ 2178389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291263 w 12192000"/>
              <a:gd name="connsiteY82" fmla="*/ 2239182 h 3482342"/>
              <a:gd name="connsiteX83" fmla="*/ 5240857 w 12192000"/>
              <a:gd name="connsiteY83" fmla="*/ 2289444 h 3482342"/>
              <a:gd name="connsiteX84" fmla="*/ 5173523 w 12192000"/>
              <a:gd name="connsiteY84" fmla="*/ 2309057 h 3482342"/>
              <a:gd name="connsiteX85" fmla="*/ 5148543 w 12192000"/>
              <a:gd name="connsiteY85" fmla="*/ 2282356 h 3482342"/>
              <a:gd name="connsiteX86" fmla="*/ 5079548 w 12192000"/>
              <a:gd name="connsiteY86" fmla="*/ 2313485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03287 w 12192000"/>
              <a:gd name="connsiteY20" fmla="*/ 124346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622090 w 12192000"/>
              <a:gd name="connsiteY25" fmla="*/ 1341385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524524 w 12192000"/>
              <a:gd name="connsiteY49" fmla="*/ 1902425 h 3482342"/>
              <a:gd name="connsiteX50" fmla="*/ 8436742 w 12192000"/>
              <a:gd name="connsiteY50" fmla="*/ 1923967 h 3482342"/>
              <a:gd name="connsiteX51" fmla="*/ 8345228 w 12192000"/>
              <a:gd name="connsiteY51" fmla="*/ 1939822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17124 w 12192000"/>
              <a:gd name="connsiteY62" fmla="*/ 1837109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700779 w 12192000"/>
              <a:gd name="connsiteY68" fmla="*/ 1907344 h 3482342"/>
              <a:gd name="connsiteX69" fmla="*/ 6672513 w 12192000"/>
              <a:gd name="connsiteY69" fmla="*/ 1926452 h 3482342"/>
              <a:gd name="connsiteX70" fmla="*/ 6633549 w 12192000"/>
              <a:gd name="connsiteY70" fmla="*/ 1936255 h 3482342"/>
              <a:gd name="connsiteX71" fmla="*/ 6444344 w 12192000"/>
              <a:gd name="connsiteY71" fmla="*/ 1969663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42310 w 12192000"/>
              <a:gd name="connsiteY75" fmla="*/ 2092510 h 3482342"/>
              <a:gd name="connsiteX76" fmla="*/ 6007916 w 12192000"/>
              <a:gd name="connsiteY76" fmla="*/ 2143752 h 3482342"/>
              <a:gd name="connsiteX77" fmla="*/ 5894610 w 12192000"/>
              <a:gd name="connsiteY77" fmla="*/ 2130684 h 3482342"/>
              <a:gd name="connsiteX78" fmla="*/ 5817682 w 12192000"/>
              <a:gd name="connsiteY78" fmla="*/ 2157358 h 3482342"/>
              <a:gd name="connsiteX79" fmla="*/ 5591469 w 12192000"/>
              <a:gd name="connsiteY79" fmla="*/ 2178389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291263 w 12192000"/>
              <a:gd name="connsiteY82" fmla="*/ 2239182 h 3482342"/>
              <a:gd name="connsiteX83" fmla="*/ 5240857 w 12192000"/>
              <a:gd name="connsiteY83" fmla="*/ 2289444 h 3482342"/>
              <a:gd name="connsiteX84" fmla="*/ 5173523 w 12192000"/>
              <a:gd name="connsiteY84" fmla="*/ 2309057 h 3482342"/>
              <a:gd name="connsiteX85" fmla="*/ 5148543 w 12192000"/>
              <a:gd name="connsiteY85" fmla="*/ 2282356 h 3482342"/>
              <a:gd name="connsiteX86" fmla="*/ 5079548 w 12192000"/>
              <a:gd name="connsiteY86" fmla="*/ 2313485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3986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622090 w 12192000"/>
              <a:gd name="connsiteY25" fmla="*/ 1341385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524524 w 12192000"/>
              <a:gd name="connsiteY49" fmla="*/ 1902425 h 3482342"/>
              <a:gd name="connsiteX50" fmla="*/ 8436742 w 12192000"/>
              <a:gd name="connsiteY50" fmla="*/ 1923967 h 3482342"/>
              <a:gd name="connsiteX51" fmla="*/ 8345228 w 12192000"/>
              <a:gd name="connsiteY51" fmla="*/ 1939822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17124 w 12192000"/>
              <a:gd name="connsiteY62" fmla="*/ 1837109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700779 w 12192000"/>
              <a:gd name="connsiteY68" fmla="*/ 1907344 h 3482342"/>
              <a:gd name="connsiteX69" fmla="*/ 6672513 w 12192000"/>
              <a:gd name="connsiteY69" fmla="*/ 1926452 h 3482342"/>
              <a:gd name="connsiteX70" fmla="*/ 6633549 w 12192000"/>
              <a:gd name="connsiteY70" fmla="*/ 1936255 h 3482342"/>
              <a:gd name="connsiteX71" fmla="*/ 6444344 w 12192000"/>
              <a:gd name="connsiteY71" fmla="*/ 1969663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42310 w 12192000"/>
              <a:gd name="connsiteY75" fmla="*/ 2092510 h 3482342"/>
              <a:gd name="connsiteX76" fmla="*/ 6007916 w 12192000"/>
              <a:gd name="connsiteY76" fmla="*/ 2143752 h 3482342"/>
              <a:gd name="connsiteX77" fmla="*/ 5894610 w 12192000"/>
              <a:gd name="connsiteY77" fmla="*/ 2130684 h 3482342"/>
              <a:gd name="connsiteX78" fmla="*/ 5817682 w 12192000"/>
              <a:gd name="connsiteY78" fmla="*/ 2157358 h 3482342"/>
              <a:gd name="connsiteX79" fmla="*/ 5591469 w 12192000"/>
              <a:gd name="connsiteY79" fmla="*/ 2178389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291263 w 12192000"/>
              <a:gd name="connsiteY82" fmla="*/ 2239182 h 3482342"/>
              <a:gd name="connsiteX83" fmla="*/ 5240857 w 12192000"/>
              <a:gd name="connsiteY83" fmla="*/ 2289444 h 3482342"/>
              <a:gd name="connsiteX84" fmla="*/ 5173523 w 12192000"/>
              <a:gd name="connsiteY84" fmla="*/ 2309057 h 3482342"/>
              <a:gd name="connsiteX85" fmla="*/ 5148543 w 12192000"/>
              <a:gd name="connsiteY85" fmla="*/ 2282356 h 3482342"/>
              <a:gd name="connsiteX86" fmla="*/ 5079548 w 12192000"/>
              <a:gd name="connsiteY86" fmla="*/ 2313485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622090 w 12192000"/>
              <a:gd name="connsiteY25" fmla="*/ 1341385 h 3482342"/>
              <a:gd name="connsiteX26" fmla="*/ 10573203 w 12192000"/>
              <a:gd name="connsiteY26" fmla="*/ 1351996 h 3482342"/>
              <a:gd name="connsiteX27" fmla="*/ 10513263 w 12192000"/>
              <a:gd name="connsiteY27" fmla="*/ 1350756 h 3482342"/>
              <a:gd name="connsiteX28" fmla="*/ 10464012 w 12192000"/>
              <a:gd name="connsiteY28" fmla="*/ 1391778 h 3482342"/>
              <a:gd name="connsiteX29" fmla="*/ 10405409 w 12192000"/>
              <a:gd name="connsiteY29" fmla="*/ 1422789 h 3482342"/>
              <a:gd name="connsiteX30" fmla="*/ 10370530 w 12192000"/>
              <a:gd name="connsiteY30" fmla="*/ 1441596 h 3482342"/>
              <a:gd name="connsiteX31" fmla="*/ 10264922 w 12192000"/>
              <a:gd name="connsiteY31" fmla="*/ 1472107 h 3482342"/>
              <a:gd name="connsiteX32" fmla="*/ 10058690 w 12192000"/>
              <a:gd name="connsiteY32" fmla="*/ 1474888 h 3482342"/>
              <a:gd name="connsiteX33" fmla="*/ 10004424 w 12192000"/>
              <a:gd name="connsiteY33" fmla="*/ 1489801 h 3482342"/>
              <a:gd name="connsiteX34" fmla="*/ 9999951 w 12192000"/>
              <a:gd name="connsiteY34" fmla="*/ 1499127 h 3482342"/>
              <a:gd name="connsiteX35" fmla="*/ 9845462 w 12192000"/>
              <a:gd name="connsiteY35" fmla="*/ 1548192 h 3482342"/>
              <a:gd name="connsiteX36" fmla="*/ 9736156 w 12192000"/>
              <a:gd name="connsiteY36" fmla="*/ 1581928 h 3482342"/>
              <a:gd name="connsiteX37" fmla="*/ 9693355 w 12192000"/>
              <a:gd name="connsiteY37" fmla="*/ 1602632 h 3482342"/>
              <a:gd name="connsiteX38" fmla="*/ 9664242 w 12192000"/>
              <a:gd name="connsiteY38" fmla="*/ 1622075 h 3482342"/>
              <a:gd name="connsiteX39" fmla="*/ 9579195 w 12192000"/>
              <a:gd name="connsiteY39" fmla="*/ 1648017 h 3482342"/>
              <a:gd name="connsiteX40" fmla="*/ 9433652 w 12192000"/>
              <a:gd name="connsiteY40" fmla="*/ 1681174 h 3482342"/>
              <a:gd name="connsiteX41" fmla="*/ 9403775 w 12192000"/>
              <a:gd name="connsiteY41" fmla="*/ 1690403 h 3482342"/>
              <a:gd name="connsiteX42" fmla="*/ 9382503 w 12192000"/>
              <a:gd name="connsiteY42" fmla="*/ 1706957 h 3482342"/>
              <a:gd name="connsiteX43" fmla="*/ 9381410 w 12192000"/>
              <a:gd name="connsiteY43" fmla="*/ 1718312 h 3482342"/>
              <a:gd name="connsiteX44" fmla="*/ 9365685 w 12192000"/>
              <a:gd name="connsiteY44" fmla="*/ 1724772 h 3482342"/>
              <a:gd name="connsiteX45" fmla="*/ 9278020 w 12192000"/>
              <a:gd name="connsiteY45" fmla="*/ 1741161 h 3482342"/>
              <a:gd name="connsiteX46" fmla="*/ 9217145 w 12192000"/>
              <a:gd name="connsiteY46" fmla="*/ 1771195 h 3482342"/>
              <a:gd name="connsiteX47" fmla="*/ 8955875 w 12192000"/>
              <a:gd name="connsiteY47" fmla="*/ 1796806 h 3482342"/>
              <a:gd name="connsiteX48" fmla="*/ 8648415 w 12192000"/>
              <a:gd name="connsiteY48" fmla="*/ 1878623 h 3482342"/>
              <a:gd name="connsiteX49" fmla="*/ 8524524 w 12192000"/>
              <a:gd name="connsiteY49" fmla="*/ 1902425 h 3482342"/>
              <a:gd name="connsiteX50" fmla="*/ 8436742 w 12192000"/>
              <a:gd name="connsiteY50" fmla="*/ 1923967 h 3482342"/>
              <a:gd name="connsiteX51" fmla="*/ 8345228 w 12192000"/>
              <a:gd name="connsiteY51" fmla="*/ 1939822 h 3482342"/>
              <a:gd name="connsiteX52" fmla="*/ 8236214 w 12192000"/>
              <a:gd name="connsiteY52" fmla="*/ 1909725 h 3482342"/>
              <a:gd name="connsiteX53" fmla="*/ 8132104 w 12192000"/>
              <a:gd name="connsiteY53" fmla="*/ 1895727 h 3482342"/>
              <a:gd name="connsiteX54" fmla="*/ 7918078 w 12192000"/>
              <a:gd name="connsiteY54" fmla="*/ 1862668 h 3482342"/>
              <a:gd name="connsiteX55" fmla="*/ 7817899 w 12192000"/>
              <a:gd name="connsiteY55" fmla="*/ 1862176 h 3482342"/>
              <a:gd name="connsiteX56" fmla="*/ 7768994 w 12192000"/>
              <a:gd name="connsiteY56" fmla="*/ 1855721 h 3482342"/>
              <a:gd name="connsiteX57" fmla="*/ 7618027 w 12192000"/>
              <a:gd name="connsiteY57" fmla="*/ 1830959 h 3482342"/>
              <a:gd name="connsiteX58" fmla="*/ 7449425 w 12192000"/>
              <a:gd name="connsiteY58" fmla="*/ 1810910 h 3482342"/>
              <a:gd name="connsiteX59" fmla="*/ 7342915 w 12192000"/>
              <a:gd name="connsiteY59" fmla="*/ 1819827 h 3482342"/>
              <a:gd name="connsiteX60" fmla="*/ 7255191 w 12192000"/>
              <a:gd name="connsiteY60" fmla="*/ 1834354 h 3482342"/>
              <a:gd name="connsiteX61" fmla="*/ 7131205 w 12192000"/>
              <a:gd name="connsiteY61" fmla="*/ 1845557 h 3482342"/>
              <a:gd name="connsiteX62" fmla="*/ 6917124 w 12192000"/>
              <a:gd name="connsiteY62" fmla="*/ 1837109 h 3482342"/>
              <a:gd name="connsiteX63" fmla="*/ 6837145 w 12192000"/>
              <a:gd name="connsiteY63" fmla="*/ 1870724 h 3482342"/>
              <a:gd name="connsiteX64" fmla="*/ 6753991 w 12192000"/>
              <a:gd name="connsiteY64" fmla="*/ 1860969 h 3482342"/>
              <a:gd name="connsiteX65" fmla="*/ 6727754 w 12192000"/>
              <a:gd name="connsiteY65" fmla="*/ 1882372 h 3482342"/>
              <a:gd name="connsiteX66" fmla="*/ 6723371 w 12192000"/>
              <a:gd name="connsiteY66" fmla="*/ 1886494 h 3482342"/>
              <a:gd name="connsiteX67" fmla="*/ 6702779 w 12192000"/>
              <a:gd name="connsiteY67" fmla="*/ 1893601 h 3482342"/>
              <a:gd name="connsiteX68" fmla="*/ 6700779 w 12192000"/>
              <a:gd name="connsiteY68" fmla="*/ 1907344 h 3482342"/>
              <a:gd name="connsiteX69" fmla="*/ 6672513 w 12192000"/>
              <a:gd name="connsiteY69" fmla="*/ 1926452 h 3482342"/>
              <a:gd name="connsiteX70" fmla="*/ 6633549 w 12192000"/>
              <a:gd name="connsiteY70" fmla="*/ 1936255 h 3482342"/>
              <a:gd name="connsiteX71" fmla="*/ 6444344 w 12192000"/>
              <a:gd name="connsiteY71" fmla="*/ 1969663 h 3482342"/>
              <a:gd name="connsiteX72" fmla="*/ 6333446 w 12192000"/>
              <a:gd name="connsiteY72" fmla="*/ 1997163 h 3482342"/>
              <a:gd name="connsiteX73" fmla="*/ 6294933 w 12192000"/>
              <a:gd name="connsiteY73" fmla="*/ 2019412 h 3482342"/>
              <a:gd name="connsiteX74" fmla="*/ 6238719 w 12192000"/>
              <a:gd name="connsiteY74" fmla="*/ 2042547 h 3482342"/>
              <a:gd name="connsiteX75" fmla="*/ 6142310 w 12192000"/>
              <a:gd name="connsiteY75" fmla="*/ 2092510 h 3482342"/>
              <a:gd name="connsiteX76" fmla="*/ 6007916 w 12192000"/>
              <a:gd name="connsiteY76" fmla="*/ 2143752 h 3482342"/>
              <a:gd name="connsiteX77" fmla="*/ 5894610 w 12192000"/>
              <a:gd name="connsiteY77" fmla="*/ 2130684 h 3482342"/>
              <a:gd name="connsiteX78" fmla="*/ 5817682 w 12192000"/>
              <a:gd name="connsiteY78" fmla="*/ 2157358 h 3482342"/>
              <a:gd name="connsiteX79" fmla="*/ 5591469 w 12192000"/>
              <a:gd name="connsiteY79" fmla="*/ 2178389 h 3482342"/>
              <a:gd name="connsiteX80" fmla="*/ 5414282 w 12192000"/>
              <a:gd name="connsiteY80" fmla="*/ 2183070 h 3482342"/>
              <a:gd name="connsiteX81" fmla="*/ 5368369 w 12192000"/>
              <a:gd name="connsiteY81" fmla="*/ 2204272 h 3482342"/>
              <a:gd name="connsiteX82" fmla="*/ 5291263 w 12192000"/>
              <a:gd name="connsiteY82" fmla="*/ 2239182 h 3482342"/>
              <a:gd name="connsiteX83" fmla="*/ 5240857 w 12192000"/>
              <a:gd name="connsiteY83" fmla="*/ 2289444 h 3482342"/>
              <a:gd name="connsiteX84" fmla="*/ 5173523 w 12192000"/>
              <a:gd name="connsiteY84" fmla="*/ 2309057 h 3482342"/>
              <a:gd name="connsiteX85" fmla="*/ 5148543 w 12192000"/>
              <a:gd name="connsiteY85" fmla="*/ 2282356 h 3482342"/>
              <a:gd name="connsiteX86" fmla="*/ 5079548 w 12192000"/>
              <a:gd name="connsiteY86" fmla="*/ 2313485 h 3482342"/>
              <a:gd name="connsiteX87" fmla="*/ 4975908 w 12192000"/>
              <a:gd name="connsiteY87" fmla="*/ 2364128 h 3482342"/>
              <a:gd name="connsiteX88" fmla="*/ 4913723 w 12192000"/>
              <a:gd name="connsiteY88" fmla="*/ 2385265 h 3482342"/>
              <a:gd name="connsiteX89" fmla="*/ 4746485 w 12192000"/>
              <a:gd name="connsiteY89" fmla="*/ 2451769 h 3482342"/>
              <a:gd name="connsiteX90" fmla="*/ 4681588 w 12192000"/>
              <a:gd name="connsiteY90" fmla="*/ 2467494 h 3482342"/>
              <a:gd name="connsiteX91" fmla="*/ 1783655 w 12192000"/>
              <a:gd name="connsiteY91" fmla="*/ 3163860 h 3482342"/>
              <a:gd name="connsiteX92" fmla="*/ 1325955 w 12192000"/>
              <a:gd name="connsiteY92" fmla="*/ 3176692 h 3482342"/>
              <a:gd name="connsiteX93" fmla="*/ 1190384 w 12192000"/>
              <a:gd name="connsiteY93" fmla="*/ 3203504 h 3482342"/>
              <a:gd name="connsiteX94" fmla="*/ 1094537 w 12192000"/>
              <a:gd name="connsiteY94" fmla="*/ 3229469 h 3482342"/>
              <a:gd name="connsiteX95" fmla="*/ 779276 w 12192000"/>
              <a:gd name="connsiteY95" fmla="*/ 3327290 h 3482342"/>
              <a:gd name="connsiteX96" fmla="*/ 600378 w 12192000"/>
              <a:gd name="connsiteY96" fmla="*/ 3335250 h 3482342"/>
              <a:gd name="connsiteX97" fmla="*/ 493457 w 12192000"/>
              <a:gd name="connsiteY97" fmla="*/ 3365044 h 3482342"/>
              <a:gd name="connsiteX98" fmla="*/ 349402 w 12192000"/>
              <a:gd name="connsiteY98" fmla="*/ 3380897 h 3482342"/>
              <a:gd name="connsiteX99" fmla="*/ 192183 w 12192000"/>
              <a:gd name="connsiteY99" fmla="*/ 3460075 h 3482342"/>
              <a:gd name="connsiteX100" fmla="*/ 46713 w 12192000"/>
              <a:gd name="connsiteY100" fmla="*/ 3462986 h 3482342"/>
              <a:gd name="connsiteX101" fmla="*/ 2765 w 12192000"/>
              <a:gd name="connsiteY101" fmla="*/ 3480770 h 3482342"/>
              <a:gd name="connsiteX102" fmla="*/ 0 w 12192000"/>
              <a:gd name="connsiteY102" fmla="*/ 3482342 h 3482342"/>
              <a:gd name="connsiteX103" fmla="*/ 0 w 12192000"/>
              <a:gd name="connsiteY103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623883 w 12192000"/>
              <a:gd name="connsiteY24" fmla="*/ 1332776 h 3482342"/>
              <a:gd name="connsiteX25" fmla="*/ 10573203 w 12192000"/>
              <a:gd name="connsiteY25" fmla="*/ 1351996 h 3482342"/>
              <a:gd name="connsiteX26" fmla="*/ 10513263 w 12192000"/>
              <a:gd name="connsiteY26" fmla="*/ 1350756 h 3482342"/>
              <a:gd name="connsiteX27" fmla="*/ 10464012 w 12192000"/>
              <a:gd name="connsiteY27" fmla="*/ 1391778 h 3482342"/>
              <a:gd name="connsiteX28" fmla="*/ 10405409 w 12192000"/>
              <a:gd name="connsiteY28" fmla="*/ 1422789 h 3482342"/>
              <a:gd name="connsiteX29" fmla="*/ 10370530 w 12192000"/>
              <a:gd name="connsiteY29" fmla="*/ 1441596 h 3482342"/>
              <a:gd name="connsiteX30" fmla="*/ 10264922 w 12192000"/>
              <a:gd name="connsiteY30" fmla="*/ 1472107 h 3482342"/>
              <a:gd name="connsiteX31" fmla="*/ 10058690 w 12192000"/>
              <a:gd name="connsiteY31" fmla="*/ 1474888 h 3482342"/>
              <a:gd name="connsiteX32" fmla="*/ 10004424 w 12192000"/>
              <a:gd name="connsiteY32" fmla="*/ 1489801 h 3482342"/>
              <a:gd name="connsiteX33" fmla="*/ 9999951 w 12192000"/>
              <a:gd name="connsiteY33" fmla="*/ 1499127 h 3482342"/>
              <a:gd name="connsiteX34" fmla="*/ 9845462 w 12192000"/>
              <a:gd name="connsiteY34" fmla="*/ 1548192 h 3482342"/>
              <a:gd name="connsiteX35" fmla="*/ 9736156 w 12192000"/>
              <a:gd name="connsiteY35" fmla="*/ 1581928 h 3482342"/>
              <a:gd name="connsiteX36" fmla="*/ 9693355 w 12192000"/>
              <a:gd name="connsiteY36" fmla="*/ 1602632 h 3482342"/>
              <a:gd name="connsiteX37" fmla="*/ 9664242 w 12192000"/>
              <a:gd name="connsiteY37" fmla="*/ 1622075 h 3482342"/>
              <a:gd name="connsiteX38" fmla="*/ 9579195 w 12192000"/>
              <a:gd name="connsiteY38" fmla="*/ 1648017 h 3482342"/>
              <a:gd name="connsiteX39" fmla="*/ 9433652 w 12192000"/>
              <a:gd name="connsiteY39" fmla="*/ 1681174 h 3482342"/>
              <a:gd name="connsiteX40" fmla="*/ 9403775 w 12192000"/>
              <a:gd name="connsiteY40" fmla="*/ 1690403 h 3482342"/>
              <a:gd name="connsiteX41" fmla="*/ 9382503 w 12192000"/>
              <a:gd name="connsiteY41" fmla="*/ 1706957 h 3482342"/>
              <a:gd name="connsiteX42" fmla="*/ 9381410 w 12192000"/>
              <a:gd name="connsiteY42" fmla="*/ 1718312 h 3482342"/>
              <a:gd name="connsiteX43" fmla="*/ 9365685 w 12192000"/>
              <a:gd name="connsiteY43" fmla="*/ 1724772 h 3482342"/>
              <a:gd name="connsiteX44" fmla="*/ 9278020 w 12192000"/>
              <a:gd name="connsiteY44" fmla="*/ 1741161 h 3482342"/>
              <a:gd name="connsiteX45" fmla="*/ 9217145 w 12192000"/>
              <a:gd name="connsiteY45" fmla="*/ 1771195 h 3482342"/>
              <a:gd name="connsiteX46" fmla="*/ 8955875 w 12192000"/>
              <a:gd name="connsiteY46" fmla="*/ 1796806 h 3482342"/>
              <a:gd name="connsiteX47" fmla="*/ 8648415 w 12192000"/>
              <a:gd name="connsiteY47" fmla="*/ 1878623 h 3482342"/>
              <a:gd name="connsiteX48" fmla="*/ 8524524 w 12192000"/>
              <a:gd name="connsiteY48" fmla="*/ 1902425 h 3482342"/>
              <a:gd name="connsiteX49" fmla="*/ 8436742 w 12192000"/>
              <a:gd name="connsiteY49" fmla="*/ 1923967 h 3482342"/>
              <a:gd name="connsiteX50" fmla="*/ 8345228 w 12192000"/>
              <a:gd name="connsiteY50" fmla="*/ 1939822 h 3482342"/>
              <a:gd name="connsiteX51" fmla="*/ 8236214 w 12192000"/>
              <a:gd name="connsiteY51" fmla="*/ 1909725 h 3482342"/>
              <a:gd name="connsiteX52" fmla="*/ 8132104 w 12192000"/>
              <a:gd name="connsiteY52" fmla="*/ 1895727 h 3482342"/>
              <a:gd name="connsiteX53" fmla="*/ 7918078 w 12192000"/>
              <a:gd name="connsiteY53" fmla="*/ 1862668 h 3482342"/>
              <a:gd name="connsiteX54" fmla="*/ 7817899 w 12192000"/>
              <a:gd name="connsiteY54" fmla="*/ 1862176 h 3482342"/>
              <a:gd name="connsiteX55" fmla="*/ 7768994 w 12192000"/>
              <a:gd name="connsiteY55" fmla="*/ 1855721 h 3482342"/>
              <a:gd name="connsiteX56" fmla="*/ 7618027 w 12192000"/>
              <a:gd name="connsiteY56" fmla="*/ 1830959 h 3482342"/>
              <a:gd name="connsiteX57" fmla="*/ 7449425 w 12192000"/>
              <a:gd name="connsiteY57" fmla="*/ 1810910 h 3482342"/>
              <a:gd name="connsiteX58" fmla="*/ 7342915 w 12192000"/>
              <a:gd name="connsiteY58" fmla="*/ 1819827 h 3482342"/>
              <a:gd name="connsiteX59" fmla="*/ 7255191 w 12192000"/>
              <a:gd name="connsiteY59" fmla="*/ 1834354 h 3482342"/>
              <a:gd name="connsiteX60" fmla="*/ 7131205 w 12192000"/>
              <a:gd name="connsiteY60" fmla="*/ 1845557 h 3482342"/>
              <a:gd name="connsiteX61" fmla="*/ 6917124 w 12192000"/>
              <a:gd name="connsiteY61" fmla="*/ 1837109 h 3482342"/>
              <a:gd name="connsiteX62" fmla="*/ 6837145 w 12192000"/>
              <a:gd name="connsiteY62" fmla="*/ 1870724 h 3482342"/>
              <a:gd name="connsiteX63" fmla="*/ 6753991 w 12192000"/>
              <a:gd name="connsiteY63" fmla="*/ 1860969 h 3482342"/>
              <a:gd name="connsiteX64" fmla="*/ 6727754 w 12192000"/>
              <a:gd name="connsiteY64" fmla="*/ 1882372 h 3482342"/>
              <a:gd name="connsiteX65" fmla="*/ 6723371 w 12192000"/>
              <a:gd name="connsiteY65" fmla="*/ 1886494 h 3482342"/>
              <a:gd name="connsiteX66" fmla="*/ 6702779 w 12192000"/>
              <a:gd name="connsiteY66" fmla="*/ 1893601 h 3482342"/>
              <a:gd name="connsiteX67" fmla="*/ 6700779 w 12192000"/>
              <a:gd name="connsiteY67" fmla="*/ 1907344 h 3482342"/>
              <a:gd name="connsiteX68" fmla="*/ 6672513 w 12192000"/>
              <a:gd name="connsiteY68" fmla="*/ 1926452 h 3482342"/>
              <a:gd name="connsiteX69" fmla="*/ 6633549 w 12192000"/>
              <a:gd name="connsiteY69" fmla="*/ 1936255 h 3482342"/>
              <a:gd name="connsiteX70" fmla="*/ 6444344 w 12192000"/>
              <a:gd name="connsiteY70" fmla="*/ 1969663 h 3482342"/>
              <a:gd name="connsiteX71" fmla="*/ 6333446 w 12192000"/>
              <a:gd name="connsiteY71" fmla="*/ 1997163 h 3482342"/>
              <a:gd name="connsiteX72" fmla="*/ 6294933 w 12192000"/>
              <a:gd name="connsiteY72" fmla="*/ 2019412 h 3482342"/>
              <a:gd name="connsiteX73" fmla="*/ 6238719 w 12192000"/>
              <a:gd name="connsiteY73" fmla="*/ 2042547 h 3482342"/>
              <a:gd name="connsiteX74" fmla="*/ 6142310 w 12192000"/>
              <a:gd name="connsiteY74" fmla="*/ 2092510 h 3482342"/>
              <a:gd name="connsiteX75" fmla="*/ 6007916 w 12192000"/>
              <a:gd name="connsiteY75" fmla="*/ 2143752 h 3482342"/>
              <a:gd name="connsiteX76" fmla="*/ 5894610 w 12192000"/>
              <a:gd name="connsiteY76" fmla="*/ 2130684 h 3482342"/>
              <a:gd name="connsiteX77" fmla="*/ 5817682 w 12192000"/>
              <a:gd name="connsiteY77" fmla="*/ 2157358 h 3482342"/>
              <a:gd name="connsiteX78" fmla="*/ 5591469 w 12192000"/>
              <a:gd name="connsiteY78" fmla="*/ 2178389 h 3482342"/>
              <a:gd name="connsiteX79" fmla="*/ 5414282 w 12192000"/>
              <a:gd name="connsiteY79" fmla="*/ 2183070 h 3482342"/>
              <a:gd name="connsiteX80" fmla="*/ 5368369 w 12192000"/>
              <a:gd name="connsiteY80" fmla="*/ 2204272 h 3482342"/>
              <a:gd name="connsiteX81" fmla="*/ 5291263 w 12192000"/>
              <a:gd name="connsiteY81" fmla="*/ 2239182 h 3482342"/>
              <a:gd name="connsiteX82" fmla="*/ 5240857 w 12192000"/>
              <a:gd name="connsiteY82" fmla="*/ 2289444 h 3482342"/>
              <a:gd name="connsiteX83" fmla="*/ 5173523 w 12192000"/>
              <a:gd name="connsiteY83" fmla="*/ 2309057 h 3482342"/>
              <a:gd name="connsiteX84" fmla="*/ 5148543 w 12192000"/>
              <a:gd name="connsiteY84" fmla="*/ 2282356 h 3482342"/>
              <a:gd name="connsiteX85" fmla="*/ 5079548 w 12192000"/>
              <a:gd name="connsiteY85" fmla="*/ 2313485 h 3482342"/>
              <a:gd name="connsiteX86" fmla="*/ 4975908 w 12192000"/>
              <a:gd name="connsiteY86" fmla="*/ 2364128 h 3482342"/>
              <a:gd name="connsiteX87" fmla="*/ 4913723 w 12192000"/>
              <a:gd name="connsiteY87" fmla="*/ 2385265 h 3482342"/>
              <a:gd name="connsiteX88" fmla="*/ 4746485 w 12192000"/>
              <a:gd name="connsiteY88" fmla="*/ 2451769 h 3482342"/>
              <a:gd name="connsiteX89" fmla="*/ 4681588 w 12192000"/>
              <a:gd name="connsiteY89" fmla="*/ 2467494 h 3482342"/>
              <a:gd name="connsiteX90" fmla="*/ 1783655 w 12192000"/>
              <a:gd name="connsiteY90" fmla="*/ 3163860 h 3482342"/>
              <a:gd name="connsiteX91" fmla="*/ 1325955 w 12192000"/>
              <a:gd name="connsiteY91" fmla="*/ 3176692 h 3482342"/>
              <a:gd name="connsiteX92" fmla="*/ 1190384 w 12192000"/>
              <a:gd name="connsiteY92" fmla="*/ 3203504 h 3482342"/>
              <a:gd name="connsiteX93" fmla="*/ 1094537 w 12192000"/>
              <a:gd name="connsiteY93" fmla="*/ 3229469 h 3482342"/>
              <a:gd name="connsiteX94" fmla="*/ 779276 w 12192000"/>
              <a:gd name="connsiteY94" fmla="*/ 3327290 h 3482342"/>
              <a:gd name="connsiteX95" fmla="*/ 600378 w 12192000"/>
              <a:gd name="connsiteY95" fmla="*/ 3335250 h 3482342"/>
              <a:gd name="connsiteX96" fmla="*/ 493457 w 12192000"/>
              <a:gd name="connsiteY96" fmla="*/ 3365044 h 3482342"/>
              <a:gd name="connsiteX97" fmla="*/ 349402 w 12192000"/>
              <a:gd name="connsiteY97" fmla="*/ 3380897 h 3482342"/>
              <a:gd name="connsiteX98" fmla="*/ 192183 w 12192000"/>
              <a:gd name="connsiteY98" fmla="*/ 3460075 h 3482342"/>
              <a:gd name="connsiteX99" fmla="*/ 46713 w 12192000"/>
              <a:gd name="connsiteY99" fmla="*/ 3462986 h 3482342"/>
              <a:gd name="connsiteX100" fmla="*/ 2765 w 12192000"/>
              <a:gd name="connsiteY100" fmla="*/ 3480770 h 3482342"/>
              <a:gd name="connsiteX101" fmla="*/ 0 w 12192000"/>
              <a:gd name="connsiteY101" fmla="*/ 3482342 h 3482342"/>
              <a:gd name="connsiteX102" fmla="*/ 0 w 12192000"/>
              <a:gd name="connsiteY102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29954 w 12192000"/>
              <a:gd name="connsiteY23" fmla="*/ 13306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345228 w 12192000"/>
              <a:gd name="connsiteY49" fmla="*/ 1939822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17124 w 12192000"/>
              <a:gd name="connsiteY60" fmla="*/ 1837109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700779 w 12192000"/>
              <a:gd name="connsiteY66" fmla="*/ 1907344 h 3482342"/>
              <a:gd name="connsiteX67" fmla="*/ 6672513 w 12192000"/>
              <a:gd name="connsiteY67" fmla="*/ 1926452 h 3482342"/>
              <a:gd name="connsiteX68" fmla="*/ 6633549 w 12192000"/>
              <a:gd name="connsiteY68" fmla="*/ 1936255 h 3482342"/>
              <a:gd name="connsiteX69" fmla="*/ 6444344 w 12192000"/>
              <a:gd name="connsiteY69" fmla="*/ 1969663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07916 w 12192000"/>
              <a:gd name="connsiteY74" fmla="*/ 2143752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291263 w 12192000"/>
              <a:gd name="connsiteY80" fmla="*/ 2239182 h 3482342"/>
              <a:gd name="connsiteX81" fmla="*/ 5240857 w 12192000"/>
              <a:gd name="connsiteY81" fmla="*/ 2289444 h 3482342"/>
              <a:gd name="connsiteX82" fmla="*/ 5173523 w 12192000"/>
              <a:gd name="connsiteY82" fmla="*/ 2309057 h 3482342"/>
              <a:gd name="connsiteX83" fmla="*/ 5148543 w 12192000"/>
              <a:gd name="connsiteY83" fmla="*/ 2282356 h 3482342"/>
              <a:gd name="connsiteX84" fmla="*/ 5079548 w 12192000"/>
              <a:gd name="connsiteY84" fmla="*/ 2313485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35456 w 12192000"/>
              <a:gd name="connsiteY22" fmla="*/ 1337688 h 3482342"/>
              <a:gd name="connsiteX23" fmla="*/ 10668054 w 12192000"/>
              <a:gd name="connsiteY23" fmla="*/ 14195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345228 w 12192000"/>
              <a:gd name="connsiteY49" fmla="*/ 1939822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17124 w 12192000"/>
              <a:gd name="connsiteY60" fmla="*/ 1837109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700779 w 12192000"/>
              <a:gd name="connsiteY66" fmla="*/ 1907344 h 3482342"/>
              <a:gd name="connsiteX67" fmla="*/ 6672513 w 12192000"/>
              <a:gd name="connsiteY67" fmla="*/ 1926452 h 3482342"/>
              <a:gd name="connsiteX68" fmla="*/ 6633549 w 12192000"/>
              <a:gd name="connsiteY68" fmla="*/ 1936255 h 3482342"/>
              <a:gd name="connsiteX69" fmla="*/ 6444344 w 12192000"/>
              <a:gd name="connsiteY69" fmla="*/ 1969663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07916 w 12192000"/>
              <a:gd name="connsiteY74" fmla="*/ 2143752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291263 w 12192000"/>
              <a:gd name="connsiteY80" fmla="*/ 2239182 h 3482342"/>
              <a:gd name="connsiteX81" fmla="*/ 5240857 w 12192000"/>
              <a:gd name="connsiteY81" fmla="*/ 2289444 h 3482342"/>
              <a:gd name="connsiteX82" fmla="*/ 5173523 w 12192000"/>
              <a:gd name="connsiteY82" fmla="*/ 2309057 h 3482342"/>
              <a:gd name="connsiteX83" fmla="*/ 5148543 w 12192000"/>
              <a:gd name="connsiteY83" fmla="*/ 2282356 h 3482342"/>
              <a:gd name="connsiteX84" fmla="*/ 5079548 w 12192000"/>
              <a:gd name="connsiteY84" fmla="*/ 2313485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68054 w 12192000"/>
              <a:gd name="connsiteY23" fmla="*/ 14195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345228 w 12192000"/>
              <a:gd name="connsiteY49" fmla="*/ 1939822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17124 w 12192000"/>
              <a:gd name="connsiteY60" fmla="*/ 1837109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700779 w 12192000"/>
              <a:gd name="connsiteY66" fmla="*/ 1907344 h 3482342"/>
              <a:gd name="connsiteX67" fmla="*/ 6672513 w 12192000"/>
              <a:gd name="connsiteY67" fmla="*/ 1926452 h 3482342"/>
              <a:gd name="connsiteX68" fmla="*/ 6633549 w 12192000"/>
              <a:gd name="connsiteY68" fmla="*/ 1936255 h 3482342"/>
              <a:gd name="connsiteX69" fmla="*/ 6444344 w 12192000"/>
              <a:gd name="connsiteY69" fmla="*/ 1969663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07916 w 12192000"/>
              <a:gd name="connsiteY74" fmla="*/ 2143752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291263 w 12192000"/>
              <a:gd name="connsiteY80" fmla="*/ 2239182 h 3482342"/>
              <a:gd name="connsiteX81" fmla="*/ 5240857 w 12192000"/>
              <a:gd name="connsiteY81" fmla="*/ 2289444 h 3482342"/>
              <a:gd name="connsiteX82" fmla="*/ 5173523 w 12192000"/>
              <a:gd name="connsiteY82" fmla="*/ 2309057 h 3482342"/>
              <a:gd name="connsiteX83" fmla="*/ 5148543 w 12192000"/>
              <a:gd name="connsiteY83" fmla="*/ 2282356 h 3482342"/>
              <a:gd name="connsiteX84" fmla="*/ 5079548 w 12192000"/>
              <a:gd name="connsiteY84" fmla="*/ 2313485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345228 w 12192000"/>
              <a:gd name="connsiteY49" fmla="*/ 1939822 h 3482342"/>
              <a:gd name="connsiteX50" fmla="*/ 8236214 w 12192000"/>
              <a:gd name="connsiteY50" fmla="*/ 1909725 h 3482342"/>
              <a:gd name="connsiteX51" fmla="*/ 8132104 w 12192000"/>
              <a:gd name="connsiteY51" fmla="*/ 1895727 h 3482342"/>
              <a:gd name="connsiteX52" fmla="*/ 7918078 w 12192000"/>
              <a:gd name="connsiteY52" fmla="*/ 1862668 h 3482342"/>
              <a:gd name="connsiteX53" fmla="*/ 7817899 w 12192000"/>
              <a:gd name="connsiteY53" fmla="*/ 1862176 h 3482342"/>
              <a:gd name="connsiteX54" fmla="*/ 7768994 w 12192000"/>
              <a:gd name="connsiteY54" fmla="*/ 1855721 h 3482342"/>
              <a:gd name="connsiteX55" fmla="*/ 7618027 w 12192000"/>
              <a:gd name="connsiteY55" fmla="*/ 1830959 h 3482342"/>
              <a:gd name="connsiteX56" fmla="*/ 7449425 w 12192000"/>
              <a:gd name="connsiteY56" fmla="*/ 1810910 h 3482342"/>
              <a:gd name="connsiteX57" fmla="*/ 7342915 w 12192000"/>
              <a:gd name="connsiteY57" fmla="*/ 1819827 h 3482342"/>
              <a:gd name="connsiteX58" fmla="*/ 7255191 w 12192000"/>
              <a:gd name="connsiteY58" fmla="*/ 1834354 h 3482342"/>
              <a:gd name="connsiteX59" fmla="*/ 7131205 w 12192000"/>
              <a:gd name="connsiteY59" fmla="*/ 1845557 h 3482342"/>
              <a:gd name="connsiteX60" fmla="*/ 6917124 w 12192000"/>
              <a:gd name="connsiteY60" fmla="*/ 1837109 h 3482342"/>
              <a:gd name="connsiteX61" fmla="*/ 6837145 w 12192000"/>
              <a:gd name="connsiteY61" fmla="*/ 1870724 h 3482342"/>
              <a:gd name="connsiteX62" fmla="*/ 6753991 w 12192000"/>
              <a:gd name="connsiteY62" fmla="*/ 1860969 h 3482342"/>
              <a:gd name="connsiteX63" fmla="*/ 6727754 w 12192000"/>
              <a:gd name="connsiteY63" fmla="*/ 1882372 h 3482342"/>
              <a:gd name="connsiteX64" fmla="*/ 6723371 w 12192000"/>
              <a:gd name="connsiteY64" fmla="*/ 1886494 h 3482342"/>
              <a:gd name="connsiteX65" fmla="*/ 6702779 w 12192000"/>
              <a:gd name="connsiteY65" fmla="*/ 1893601 h 3482342"/>
              <a:gd name="connsiteX66" fmla="*/ 6700779 w 12192000"/>
              <a:gd name="connsiteY66" fmla="*/ 1907344 h 3482342"/>
              <a:gd name="connsiteX67" fmla="*/ 6672513 w 12192000"/>
              <a:gd name="connsiteY67" fmla="*/ 1926452 h 3482342"/>
              <a:gd name="connsiteX68" fmla="*/ 6633549 w 12192000"/>
              <a:gd name="connsiteY68" fmla="*/ 1936255 h 3482342"/>
              <a:gd name="connsiteX69" fmla="*/ 6444344 w 12192000"/>
              <a:gd name="connsiteY69" fmla="*/ 1969663 h 3482342"/>
              <a:gd name="connsiteX70" fmla="*/ 6333446 w 12192000"/>
              <a:gd name="connsiteY70" fmla="*/ 1997163 h 3482342"/>
              <a:gd name="connsiteX71" fmla="*/ 6294933 w 12192000"/>
              <a:gd name="connsiteY71" fmla="*/ 2019412 h 3482342"/>
              <a:gd name="connsiteX72" fmla="*/ 6238719 w 12192000"/>
              <a:gd name="connsiteY72" fmla="*/ 2042547 h 3482342"/>
              <a:gd name="connsiteX73" fmla="*/ 6142310 w 12192000"/>
              <a:gd name="connsiteY73" fmla="*/ 2092510 h 3482342"/>
              <a:gd name="connsiteX74" fmla="*/ 6007916 w 12192000"/>
              <a:gd name="connsiteY74" fmla="*/ 2143752 h 3482342"/>
              <a:gd name="connsiteX75" fmla="*/ 5894610 w 12192000"/>
              <a:gd name="connsiteY75" fmla="*/ 2130684 h 3482342"/>
              <a:gd name="connsiteX76" fmla="*/ 5817682 w 12192000"/>
              <a:gd name="connsiteY76" fmla="*/ 2157358 h 3482342"/>
              <a:gd name="connsiteX77" fmla="*/ 5591469 w 12192000"/>
              <a:gd name="connsiteY77" fmla="*/ 2178389 h 3482342"/>
              <a:gd name="connsiteX78" fmla="*/ 5414282 w 12192000"/>
              <a:gd name="connsiteY78" fmla="*/ 2183070 h 3482342"/>
              <a:gd name="connsiteX79" fmla="*/ 5368369 w 12192000"/>
              <a:gd name="connsiteY79" fmla="*/ 2204272 h 3482342"/>
              <a:gd name="connsiteX80" fmla="*/ 5291263 w 12192000"/>
              <a:gd name="connsiteY80" fmla="*/ 2239182 h 3482342"/>
              <a:gd name="connsiteX81" fmla="*/ 5240857 w 12192000"/>
              <a:gd name="connsiteY81" fmla="*/ 2289444 h 3482342"/>
              <a:gd name="connsiteX82" fmla="*/ 5173523 w 12192000"/>
              <a:gd name="connsiteY82" fmla="*/ 2309057 h 3482342"/>
              <a:gd name="connsiteX83" fmla="*/ 5148543 w 12192000"/>
              <a:gd name="connsiteY83" fmla="*/ 2282356 h 3482342"/>
              <a:gd name="connsiteX84" fmla="*/ 5079548 w 12192000"/>
              <a:gd name="connsiteY84" fmla="*/ 2313485 h 3482342"/>
              <a:gd name="connsiteX85" fmla="*/ 4975908 w 12192000"/>
              <a:gd name="connsiteY85" fmla="*/ 2364128 h 3482342"/>
              <a:gd name="connsiteX86" fmla="*/ 4913723 w 12192000"/>
              <a:gd name="connsiteY86" fmla="*/ 2385265 h 3482342"/>
              <a:gd name="connsiteX87" fmla="*/ 4746485 w 12192000"/>
              <a:gd name="connsiteY87" fmla="*/ 2451769 h 3482342"/>
              <a:gd name="connsiteX88" fmla="*/ 4681588 w 12192000"/>
              <a:gd name="connsiteY88" fmla="*/ 2467494 h 3482342"/>
              <a:gd name="connsiteX89" fmla="*/ 1783655 w 12192000"/>
              <a:gd name="connsiteY89" fmla="*/ 3163860 h 3482342"/>
              <a:gd name="connsiteX90" fmla="*/ 1325955 w 12192000"/>
              <a:gd name="connsiteY90" fmla="*/ 3176692 h 3482342"/>
              <a:gd name="connsiteX91" fmla="*/ 1190384 w 12192000"/>
              <a:gd name="connsiteY91" fmla="*/ 3203504 h 3482342"/>
              <a:gd name="connsiteX92" fmla="*/ 1094537 w 12192000"/>
              <a:gd name="connsiteY92" fmla="*/ 3229469 h 3482342"/>
              <a:gd name="connsiteX93" fmla="*/ 779276 w 12192000"/>
              <a:gd name="connsiteY93" fmla="*/ 3327290 h 3482342"/>
              <a:gd name="connsiteX94" fmla="*/ 600378 w 12192000"/>
              <a:gd name="connsiteY94" fmla="*/ 3335250 h 3482342"/>
              <a:gd name="connsiteX95" fmla="*/ 493457 w 12192000"/>
              <a:gd name="connsiteY95" fmla="*/ 3365044 h 3482342"/>
              <a:gd name="connsiteX96" fmla="*/ 349402 w 12192000"/>
              <a:gd name="connsiteY96" fmla="*/ 3380897 h 3482342"/>
              <a:gd name="connsiteX97" fmla="*/ 192183 w 12192000"/>
              <a:gd name="connsiteY97" fmla="*/ 3460075 h 3482342"/>
              <a:gd name="connsiteX98" fmla="*/ 46713 w 12192000"/>
              <a:gd name="connsiteY98" fmla="*/ 3462986 h 3482342"/>
              <a:gd name="connsiteX99" fmla="*/ 2765 w 12192000"/>
              <a:gd name="connsiteY99" fmla="*/ 3480770 h 3482342"/>
              <a:gd name="connsiteX100" fmla="*/ 0 w 12192000"/>
              <a:gd name="connsiteY100" fmla="*/ 3482342 h 3482342"/>
              <a:gd name="connsiteX101" fmla="*/ 0 w 12192000"/>
              <a:gd name="connsiteY101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436742 w 12192000"/>
              <a:gd name="connsiteY48" fmla="*/ 1923967 h 3482342"/>
              <a:gd name="connsiteX49" fmla="*/ 8236214 w 12192000"/>
              <a:gd name="connsiteY49" fmla="*/ 1909725 h 3482342"/>
              <a:gd name="connsiteX50" fmla="*/ 8132104 w 12192000"/>
              <a:gd name="connsiteY50" fmla="*/ 1895727 h 3482342"/>
              <a:gd name="connsiteX51" fmla="*/ 7918078 w 12192000"/>
              <a:gd name="connsiteY51" fmla="*/ 1862668 h 3482342"/>
              <a:gd name="connsiteX52" fmla="*/ 7817899 w 12192000"/>
              <a:gd name="connsiteY52" fmla="*/ 1862176 h 3482342"/>
              <a:gd name="connsiteX53" fmla="*/ 7768994 w 12192000"/>
              <a:gd name="connsiteY53" fmla="*/ 1855721 h 3482342"/>
              <a:gd name="connsiteX54" fmla="*/ 7618027 w 12192000"/>
              <a:gd name="connsiteY54" fmla="*/ 1830959 h 3482342"/>
              <a:gd name="connsiteX55" fmla="*/ 7449425 w 12192000"/>
              <a:gd name="connsiteY55" fmla="*/ 1810910 h 3482342"/>
              <a:gd name="connsiteX56" fmla="*/ 7342915 w 12192000"/>
              <a:gd name="connsiteY56" fmla="*/ 1819827 h 3482342"/>
              <a:gd name="connsiteX57" fmla="*/ 7255191 w 12192000"/>
              <a:gd name="connsiteY57" fmla="*/ 1834354 h 3482342"/>
              <a:gd name="connsiteX58" fmla="*/ 7131205 w 12192000"/>
              <a:gd name="connsiteY58" fmla="*/ 1845557 h 3482342"/>
              <a:gd name="connsiteX59" fmla="*/ 6917124 w 12192000"/>
              <a:gd name="connsiteY59" fmla="*/ 1837109 h 3482342"/>
              <a:gd name="connsiteX60" fmla="*/ 6837145 w 12192000"/>
              <a:gd name="connsiteY60" fmla="*/ 1870724 h 3482342"/>
              <a:gd name="connsiteX61" fmla="*/ 6753991 w 12192000"/>
              <a:gd name="connsiteY61" fmla="*/ 1860969 h 3482342"/>
              <a:gd name="connsiteX62" fmla="*/ 6727754 w 12192000"/>
              <a:gd name="connsiteY62" fmla="*/ 1882372 h 3482342"/>
              <a:gd name="connsiteX63" fmla="*/ 6723371 w 12192000"/>
              <a:gd name="connsiteY63" fmla="*/ 1886494 h 3482342"/>
              <a:gd name="connsiteX64" fmla="*/ 6702779 w 12192000"/>
              <a:gd name="connsiteY64" fmla="*/ 1893601 h 3482342"/>
              <a:gd name="connsiteX65" fmla="*/ 6700779 w 12192000"/>
              <a:gd name="connsiteY65" fmla="*/ 1907344 h 3482342"/>
              <a:gd name="connsiteX66" fmla="*/ 6672513 w 12192000"/>
              <a:gd name="connsiteY66" fmla="*/ 1926452 h 3482342"/>
              <a:gd name="connsiteX67" fmla="*/ 6633549 w 12192000"/>
              <a:gd name="connsiteY67" fmla="*/ 1936255 h 3482342"/>
              <a:gd name="connsiteX68" fmla="*/ 6444344 w 12192000"/>
              <a:gd name="connsiteY68" fmla="*/ 1969663 h 3482342"/>
              <a:gd name="connsiteX69" fmla="*/ 6333446 w 12192000"/>
              <a:gd name="connsiteY69" fmla="*/ 1997163 h 3482342"/>
              <a:gd name="connsiteX70" fmla="*/ 6294933 w 12192000"/>
              <a:gd name="connsiteY70" fmla="*/ 2019412 h 3482342"/>
              <a:gd name="connsiteX71" fmla="*/ 6238719 w 12192000"/>
              <a:gd name="connsiteY71" fmla="*/ 2042547 h 3482342"/>
              <a:gd name="connsiteX72" fmla="*/ 6142310 w 12192000"/>
              <a:gd name="connsiteY72" fmla="*/ 2092510 h 3482342"/>
              <a:gd name="connsiteX73" fmla="*/ 6007916 w 12192000"/>
              <a:gd name="connsiteY73" fmla="*/ 2143752 h 3482342"/>
              <a:gd name="connsiteX74" fmla="*/ 5894610 w 12192000"/>
              <a:gd name="connsiteY74" fmla="*/ 2130684 h 3482342"/>
              <a:gd name="connsiteX75" fmla="*/ 5817682 w 12192000"/>
              <a:gd name="connsiteY75" fmla="*/ 2157358 h 3482342"/>
              <a:gd name="connsiteX76" fmla="*/ 5591469 w 12192000"/>
              <a:gd name="connsiteY76" fmla="*/ 2178389 h 3482342"/>
              <a:gd name="connsiteX77" fmla="*/ 5414282 w 12192000"/>
              <a:gd name="connsiteY77" fmla="*/ 2183070 h 3482342"/>
              <a:gd name="connsiteX78" fmla="*/ 5368369 w 12192000"/>
              <a:gd name="connsiteY78" fmla="*/ 2204272 h 3482342"/>
              <a:gd name="connsiteX79" fmla="*/ 5291263 w 12192000"/>
              <a:gd name="connsiteY79" fmla="*/ 2239182 h 3482342"/>
              <a:gd name="connsiteX80" fmla="*/ 5240857 w 12192000"/>
              <a:gd name="connsiteY80" fmla="*/ 2289444 h 3482342"/>
              <a:gd name="connsiteX81" fmla="*/ 5173523 w 12192000"/>
              <a:gd name="connsiteY81" fmla="*/ 2309057 h 3482342"/>
              <a:gd name="connsiteX82" fmla="*/ 5148543 w 12192000"/>
              <a:gd name="connsiteY82" fmla="*/ 2282356 h 3482342"/>
              <a:gd name="connsiteX83" fmla="*/ 5079548 w 12192000"/>
              <a:gd name="connsiteY83" fmla="*/ 2313485 h 3482342"/>
              <a:gd name="connsiteX84" fmla="*/ 4975908 w 12192000"/>
              <a:gd name="connsiteY84" fmla="*/ 2364128 h 3482342"/>
              <a:gd name="connsiteX85" fmla="*/ 4913723 w 12192000"/>
              <a:gd name="connsiteY85" fmla="*/ 2385265 h 3482342"/>
              <a:gd name="connsiteX86" fmla="*/ 4746485 w 12192000"/>
              <a:gd name="connsiteY86" fmla="*/ 2451769 h 3482342"/>
              <a:gd name="connsiteX87" fmla="*/ 4681588 w 12192000"/>
              <a:gd name="connsiteY87" fmla="*/ 2467494 h 3482342"/>
              <a:gd name="connsiteX88" fmla="*/ 1783655 w 12192000"/>
              <a:gd name="connsiteY88" fmla="*/ 3163860 h 3482342"/>
              <a:gd name="connsiteX89" fmla="*/ 1325955 w 12192000"/>
              <a:gd name="connsiteY89" fmla="*/ 3176692 h 3482342"/>
              <a:gd name="connsiteX90" fmla="*/ 1190384 w 12192000"/>
              <a:gd name="connsiteY90" fmla="*/ 3203504 h 3482342"/>
              <a:gd name="connsiteX91" fmla="*/ 1094537 w 12192000"/>
              <a:gd name="connsiteY91" fmla="*/ 3229469 h 3482342"/>
              <a:gd name="connsiteX92" fmla="*/ 779276 w 12192000"/>
              <a:gd name="connsiteY92" fmla="*/ 3327290 h 3482342"/>
              <a:gd name="connsiteX93" fmla="*/ 600378 w 12192000"/>
              <a:gd name="connsiteY93" fmla="*/ 3335250 h 3482342"/>
              <a:gd name="connsiteX94" fmla="*/ 493457 w 12192000"/>
              <a:gd name="connsiteY94" fmla="*/ 3365044 h 3482342"/>
              <a:gd name="connsiteX95" fmla="*/ 349402 w 12192000"/>
              <a:gd name="connsiteY95" fmla="*/ 3380897 h 3482342"/>
              <a:gd name="connsiteX96" fmla="*/ 192183 w 12192000"/>
              <a:gd name="connsiteY96" fmla="*/ 3460075 h 3482342"/>
              <a:gd name="connsiteX97" fmla="*/ 46713 w 12192000"/>
              <a:gd name="connsiteY97" fmla="*/ 3462986 h 3482342"/>
              <a:gd name="connsiteX98" fmla="*/ 2765 w 12192000"/>
              <a:gd name="connsiteY98" fmla="*/ 3480770 h 3482342"/>
              <a:gd name="connsiteX99" fmla="*/ 0 w 12192000"/>
              <a:gd name="connsiteY99" fmla="*/ 3482342 h 3482342"/>
              <a:gd name="connsiteX100" fmla="*/ 0 w 12192000"/>
              <a:gd name="connsiteY100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524524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  <a:gd name="connsiteX0" fmla="*/ 0 w 12192000"/>
              <a:gd name="connsiteY0" fmla="*/ 0 h 3482342"/>
              <a:gd name="connsiteX1" fmla="*/ 12192000 w 12192000"/>
              <a:gd name="connsiteY1" fmla="*/ 0 h 3482342"/>
              <a:gd name="connsiteX2" fmla="*/ 12192000 w 12192000"/>
              <a:gd name="connsiteY2" fmla="*/ 635369 h 3482342"/>
              <a:gd name="connsiteX3" fmla="*/ 12191789 w 12192000"/>
              <a:gd name="connsiteY3" fmla="*/ 560396 h 3482342"/>
              <a:gd name="connsiteX4" fmla="*/ 11983027 w 12192000"/>
              <a:gd name="connsiteY4" fmla="*/ 646756 h 3482342"/>
              <a:gd name="connsiteX5" fmla="*/ 11923051 w 12192000"/>
              <a:gd name="connsiteY5" fmla="*/ 656045 h 3482342"/>
              <a:gd name="connsiteX6" fmla="*/ 11832939 w 12192000"/>
              <a:gd name="connsiteY6" fmla="*/ 674181 h 3482342"/>
              <a:gd name="connsiteX7" fmla="*/ 11767770 w 12192000"/>
              <a:gd name="connsiteY7" fmla="*/ 683807 h 3482342"/>
              <a:gd name="connsiteX8" fmla="*/ 11728279 w 12192000"/>
              <a:gd name="connsiteY8" fmla="*/ 700816 h 3482342"/>
              <a:gd name="connsiteX9" fmla="*/ 11722533 w 12192000"/>
              <a:gd name="connsiteY9" fmla="*/ 703421 h 3482342"/>
              <a:gd name="connsiteX10" fmla="*/ 11720002 w 12192000"/>
              <a:gd name="connsiteY10" fmla="*/ 710566 h 3482342"/>
              <a:gd name="connsiteX11" fmla="*/ 11707351 w 12192000"/>
              <a:gd name="connsiteY11" fmla="*/ 710310 h 3482342"/>
              <a:gd name="connsiteX12" fmla="*/ 11700369 w 12192000"/>
              <a:gd name="connsiteY12" fmla="*/ 713480 h 3482342"/>
              <a:gd name="connsiteX13" fmla="*/ 11691126 w 12192000"/>
              <a:gd name="connsiteY13" fmla="*/ 726131 h 3482342"/>
              <a:gd name="connsiteX14" fmla="*/ 11656818 w 12192000"/>
              <a:gd name="connsiteY14" fmla="*/ 769062 h 3482342"/>
              <a:gd name="connsiteX15" fmla="*/ 11501920 w 12192000"/>
              <a:gd name="connsiteY15" fmla="*/ 813109 h 3482342"/>
              <a:gd name="connsiteX16" fmla="*/ 11338523 w 12192000"/>
              <a:gd name="connsiteY16" fmla="*/ 852810 h 3482342"/>
              <a:gd name="connsiteX17" fmla="*/ 11228040 w 12192000"/>
              <a:gd name="connsiteY17" fmla="*/ 958953 h 3482342"/>
              <a:gd name="connsiteX18" fmla="*/ 11193568 w 12192000"/>
              <a:gd name="connsiteY18" fmla="*/ 1039464 h 3482342"/>
              <a:gd name="connsiteX19" fmla="*/ 11120819 w 12192000"/>
              <a:gd name="connsiteY19" fmla="*/ 1126133 h 3482342"/>
              <a:gd name="connsiteX20" fmla="*/ 11028687 w 12192000"/>
              <a:gd name="connsiteY20" fmla="*/ 1199018 h 3482342"/>
              <a:gd name="connsiteX21" fmla="*/ 10815658 w 12192000"/>
              <a:gd name="connsiteY21" fmla="*/ 1287849 h 3482342"/>
              <a:gd name="connsiteX22" fmla="*/ 10679906 w 12192000"/>
              <a:gd name="connsiteY22" fmla="*/ 1324988 h 3482342"/>
              <a:gd name="connsiteX23" fmla="*/ 10636304 w 12192000"/>
              <a:gd name="connsiteY23" fmla="*/ 1317928 h 3482342"/>
              <a:gd name="connsiteX24" fmla="*/ 10573203 w 12192000"/>
              <a:gd name="connsiteY24" fmla="*/ 1351996 h 3482342"/>
              <a:gd name="connsiteX25" fmla="*/ 10513263 w 12192000"/>
              <a:gd name="connsiteY25" fmla="*/ 1350756 h 3482342"/>
              <a:gd name="connsiteX26" fmla="*/ 10464012 w 12192000"/>
              <a:gd name="connsiteY26" fmla="*/ 1391778 h 3482342"/>
              <a:gd name="connsiteX27" fmla="*/ 10405409 w 12192000"/>
              <a:gd name="connsiteY27" fmla="*/ 1422789 h 3482342"/>
              <a:gd name="connsiteX28" fmla="*/ 10370530 w 12192000"/>
              <a:gd name="connsiteY28" fmla="*/ 1441596 h 3482342"/>
              <a:gd name="connsiteX29" fmla="*/ 10264922 w 12192000"/>
              <a:gd name="connsiteY29" fmla="*/ 1472107 h 3482342"/>
              <a:gd name="connsiteX30" fmla="*/ 10058690 w 12192000"/>
              <a:gd name="connsiteY30" fmla="*/ 1474888 h 3482342"/>
              <a:gd name="connsiteX31" fmla="*/ 10004424 w 12192000"/>
              <a:gd name="connsiteY31" fmla="*/ 1489801 h 3482342"/>
              <a:gd name="connsiteX32" fmla="*/ 9999951 w 12192000"/>
              <a:gd name="connsiteY32" fmla="*/ 1499127 h 3482342"/>
              <a:gd name="connsiteX33" fmla="*/ 9845462 w 12192000"/>
              <a:gd name="connsiteY33" fmla="*/ 1548192 h 3482342"/>
              <a:gd name="connsiteX34" fmla="*/ 9736156 w 12192000"/>
              <a:gd name="connsiteY34" fmla="*/ 1581928 h 3482342"/>
              <a:gd name="connsiteX35" fmla="*/ 9693355 w 12192000"/>
              <a:gd name="connsiteY35" fmla="*/ 1602632 h 3482342"/>
              <a:gd name="connsiteX36" fmla="*/ 9664242 w 12192000"/>
              <a:gd name="connsiteY36" fmla="*/ 1622075 h 3482342"/>
              <a:gd name="connsiteX37" fmla="*/ 9579195 w 12192000"/>
              <a:gd name="connsiteY37" fmla="*/ 1648017 h 3482342"/>
              <a:gd name="connsiteX38" fmla="*/ 9433652 w 12192000"/>
              <a:gd name="connsiteY38" fmla="*/ 1681174 h 3482342"/>
              <a:gd name="connsiteX39" fmla="*/ 9403775 w 12192000"/>
              <a:gd name="connsiteY39" fmla="*/ 1690403 h 3482342"/>
              <a:gd name="connsiteX40" fmla="*/ 9382503 w 12192000"/>
              <a:gd name="connsiteY40" fmla="*/ 1706957 h 3482342"/>
              <a:gd name="connsiteX41" fmla="*/ 9381410 w 12192000"/>
              <a:gd name="connsiteY41" fmla="*/ 1718312 h 3482342"/>
              <a:gd name="connsiteX42" fmla="*/ 9365685 w 12192000"/>
              <a:gd name="connsiteY42" fmla="*/ 1724772 h 3482342"/>
              <a:gd name="connsiteX43" fmla="*/ 9278020 w 12192000"/>
              <a:gd name="connsiteY43" fmla="*/ 1741161 h 3482342"/>
              <a:gd name="connsiteX44" fmla="*/ 9217145 w 12192000"/>
              <a:gd name="connsiteY44" fmla="*/ 1771195 h 3482342"/>
              <a:gd name="connsiteX45" fmla="*/ 8955875 w 12192000"/>
              <a:gd name="connsiteY45" fmla="*/ 1796806 h 3482342"/>
              <a:gd name="connsiteX46" fmla="*/ 8648415 w 12192000"/>
              <a:gd name="connsiteY46" fmla="*/ 1878623 h 3482342"/>
              <a:gd name="connsiteX47" fmla="*/ 8495949 w 12192000"/>
              <a:gd name="connsiteY47" fmla="*/ 1902425 h 3482342"/>
              <a:gd name="connsiteX48" fmla="*/ 8236214 w 12192000"/>
              <a:gd name="connsiteY48" fmla="*/ 1909725 h 3482342"/>
              <a:gd name="connsiteX49" fmla="*/ 8132104 w 12192000"/>
              <a:gd name="connsiteY49" fmla="*/ 1895727 h 3482342"/>
              <a:gd name="connsiteX50" fmla="*/ 7918078 w 12192000"/>
              <a:gd name="connsiteY50" fmla="*/ 1862668 h 3482342"/>
              <a:gd name="connsiteX51" fmla="*/ 7817899 w 12192000"/>
              <a:gd name="connsiteY51" fmla="*/ 1862176 h 3482342"/>
              <a:gd name="connsiteX52" fmla="*/ 7768994 w 12192000"/>
              <a:gd name="connsiteY52" fmla="*/ 1855721 h 3482342"/>
              <a:gd name="connsiteX53" fmla="*/ 7618027 w 12192000"/>
              <a:gd name="connsiteY53" fmla="*/ 1830959 h 3482342"/>
              <a:gd name="connsiteX54" fmla="*/ 7449425 w 12192000"/>
              <a:gd name="connsiteY54" fmla="*/ 1810910 h 3482342"/>
              <a:gd name="connsiteX55" fmla="*/ 7342915 w 12192000"/>
              <a:gd name="connsiteY55" fmla="*/ 1819827 h 3482342"/>
              <a:gd name="connsiteX56" fmla="*/ 7255191 w 12192000"/>
              <a:gd name="connsiteY56" fmla="*/ 1834354 h 3482342"/>
              <a:gd name="connsiteX57" fmla="*/ 7131205 w 12192000"/>
              <a:gd name="connsiteY57" fmla="*/ 1845557 h 3482342"/>
              <a:gd name="connsiteX58" fmla="*/ 6917124 w 12192000"/>
              <a:gd name="connsiteY58" fmla="*/ 1837109 h 3482342"/>
              <a:gd name="connsiteX59" fmla="*/ 6837145 w 12192000"/>
              <a:gd name="connsiteY59" fmla="*/ 1870724 h 3482342"/>
              <a:gd name="connsiteX60" fmla="*/ 6753991 w 12192000"/>
              <a:gd name="connsiteY60" fmla="*/ 1860969 h 3482342"/>
              <a:gd name="connsiteX61" fmla="*/ 6727754 w 12192000"/>
              <a:gd name="connsiteY61" fmla="*/ 1882372 h 3482342"/>
              <a:gd name="connsiteX62" fmla="*/ 6723371 w 12192000"/>
              <a:gd name="connsiteY62" fmla="*/ 1886494 h 3482342"/>
              <a:gd name="connsiteX63" fmla="*/ 6702779 w 12192000"/>
              <a:gd name="connsiteY63" fmla="*/ 1893601 h 3482342"/>
              <a:gd name="connsiteX64" fmla="*/ 6700779 w 12192000"/>
              <a:gd name="connsiteY64" fmla="*/ 1907344 h 3482342"/>
              <a:gd name="connsiteX65" fmla="*/ 6672513 w 12192000"/>
              <a:gd name="connsiteY65" fmla="*/ 1926452 h 3482342"/>
              <a:gd name="connsiteX66" fmla="*/ 6633549 w 12192000"/>
              <a:gd name="connsiteY66" fmla="*/ 1936255 h 3482342"/>
              <a:gd name="connsiteX67" fmla="*/ 6444344 w 12192000"/>
              <a:gd name="connsiteY67" fmla="*/ 1969663 h 3482342"/>
              <a:gd name="connsiteX68" fmla="*/ 6333446 w 12192000"/>
              <a:gd name="connsiteY68" fmla="*/ 1997163 h 3482342"/>
              <a:gd name="connsiteX69" fmla="*/ 6294933 w 12192000"/>
              <a:gd name="connsiteY69" fmla="*/ 2019412 h 3482342"/>
              <a:gd name="connsiteX70" fmla="*/ 6238719 w 12192000"/>
              <a:gd name="connsiteY70" fmla="*/ 2042547 h 3482342"/>
              <a:gd name="connsiteX71" fmla="*/ 6142310 w 12192000"/>
              <a:gd name="connsiteY71" fmla="*/ 2092510 h 3482342"/>
              <a:gd name="connsiteX72" fmla="*/ 6007916 w 12192000"/>
              <a:gd name="connsiteY72" fmla="*/ 2143752 h 3482342"/>
              <a:gd name="connsiteX73" fmla="*/ 5894610 w 12192000"/>
              <a:gd name="connsiteY73" fmla="*/ 2130684 h 3482342"/>
              <a:gd name="connsiteX74" fmla="*/ 5817682 w 12192000"/>
              <a:gd name="connsiteY74" fmla="*/ 2157358 h 3482342"/>
              <a:gd name="connsiteX75" fmla="*/ 5591469 w 12192000"/>
              <a:gd name="connsiteY75" fmla="*/ 2178389 h 3482342"/>
              <a:gd name="connsiteX76" fmla="*/ 5414282 w 12192000"/>
              <a:gd name="connsiteY76" fmla="*/ 2183070 h 3482342"/>
              <a:gd name="connsiteX77" fmla="*/ 5368369 w 12192000"/>
              <a:gd name="connsiteY77" fmla="*/ 2204272 h 3482342"/>
              <a:gd name="connsiteX78" fmla="*/ 5291263 w 12192000"/>
              <a:gd name="connsiteY78" fmla="*/ 2239182 h 3482342"/>
              <a:gd name="connsiteX79" fmla="*/ 5240857 w 12192000"/>
              <a:gd name="connsiteY79" fmla="*/ 2289444 h 3482342"/>
              <a:gd name="connsiteX80" fmla="*/ 5173523 w 12192000"/>
              <a:gd name="connsiteY80" fmla="*/ 2309057 h 3482342"/>
              <a:gd name="connsiteX81" fmla="*/ 5148543 w 12192000"/>
              <a:gd name="connsiteY81" fmla="*/ 2282356 h 3482342"/>
              <a:gd name="connsiteX82" fmla="*/ 5079548 w 12192000"/>
              <a:gd name="connsiteY82" fmla="*/ 2313485 h 3482342"/>
              <a:gd name="connsiteX83" fmla="*/ 4975908 w 12192000"/>
              <a:gd name="connsiteY83" fmla="*/ 2364128 h 3482342"/>
              <a:gd name="connsiteX84" fmla="*/ 4913723 w 12192000"/>
              <a:gd name="connsiteY84" fmla="*/ 2385265 h 3482342"/>
              <a:gd name="connsiteX85" fmla="*/ 4746485 w 12192000"/>
              <a:gd name="connsiteY85" fmla="*/ 2451769 h 3482342"/>
              <a:gd name="connsiteX86" fmla="*/ 4681588 w 12192000"/>
              <a:gd name="connsiteY86" fmla="*/ 2467494 h 3482342"/>
              <a:gd name="connsiteX87" fmla="*/ 1783655 w 12192000"/>
              <a:gd name="connsiteY87" fmla="*/ 3163860 h 3482342"/>
              <a:gd name="connsiteX88" fmla="*/ 1325955 w 12192000"/>
              <a:gd name="connsiteY88" fmla="*/ 3176692 h 3482342"/>
              <a:gd name="connsiteX89" fmla="*/ 1190384 w 12192000"/>
              <a:gd name="connsiteY89" fmla="*/ 3203504 h 3482342"/>
              <a:gd name="connsiteX90" fmla="*/ 1094537 w 12192000"/>
              <a:gd name="connsiteY90" fmla="*/ 3229469 h 3482342"/>
              <a:gd name="connsiteX91" fmla="*/ 779276 w 12192000"/>
              <a:gd name="connsiteY91" fmla="*/ 3327290 h 3482342"/>
              <a:gd name="connsiteX92" fmla="*/ 600378 w 12192000"/>
              <a:gd name="connsiteY92" fmla="*/ 3335250 h 3482342"/>
              <a:gd name="connsiteX93" fmla="*/ 493457 w 12192000"/>
              <a:gd name="connsiteY93" fmla="*/ 3365044 h 3482342"/>
              <a:gd name="connsiteX94" fmla="*/ 349402 w 12192000"/>
              <a:gd name="connsiteY94" fmla="*/ 3380897 h 3482342"/>
              <a:gd name="connsiteX95" fmla="*/ 192183 w 12192000"/>
              <a:gd name="connsiteY95" fmla="*/ 3460075 h 3482342"/>
              <a:gd name="connsiteX96" fmla="*/ 46713 w 12192000"/>
              <a:gd name="connsiteY96" fmla="*/ 3462986 h 3482342"/>
              <a:gd name="connsiteX97" fmla="*/ 2765 w 12192000"/>
              <a:gd name="connsiteY97" fmla="*/ 3480770 h 3482342"/>
              <a:gd name="connsiteX98" fmla="*/ 0 w 12192000"/>
              <a:gd name="connsiteY98" fmla="*/ 3482342 h 3482342"/>
              <a:gd name="connsiteX99" fmla="*/ 0 w 12192000"/>
              <a:gd name="connsiteY99" fmla="*/ 0 h 348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2192000" h="3482342">
                <a:moveTo>
                  <a:pt x="0" y="0"/>
                </a:moveTo>
                <a:lnTo>
                  <a:pt x="12192000" y="0"/>
                </a:lnTo>
                <a:lnTo>
                  <a:pt x="12192000" y="635369"/>
                </a:lnTo>
                <a:cubicBezTo>
                  <a:pt x="12191930" y="610378"/>
                  <a:pt x="12191859" y="585387"/>
                  <a:pt x="12191789" y="560396"/>
                </a:cubicBezTo>
                <a:cubicBezTo>
                  <a:pt x="12175211" y="562678"/>
                  <a:pt x="11999606" y="644473"/>
                  <a:pt x="11983027" y="646756"/>
                </a:cubicBezTo>
                <a:cubicBezTo>
                  <a:pt x="11962542" y="650765"/>
                  <a:pt x="11942810" y="654842"/>
                  <a:pt x="11923051" y="656045"/>
                </a:cubicBezTo>
                <a:cubicBezTo>
                  <a:pt x="11882449" y="639093"/>
                  <a:pt x="11867184" y="670845"/>
                  <a:pt x="11832939" y="674181"/>
                </a:cubicBezTo>
                <a:cubicBezTo>
                  <a:pt x="11812296" y="669845"/>
                  <a:pt x="11772988" y="668355"/>
                  <a:pt x="11767770" y="683807"/>
                </a:cubicBezTo>
                <a:cubicBezTo>
                  <a:pt x="11757314" y="685936"/>
                  <a:pt x="11743230" y="693101"/>
                  <a:pt x="11728279" y="700816"/>
                </a:cubicBezTo>
                <a:lnTo>
                  <a:pt x="11722533" y="703421"/>
                </a:lnTo>
                <a:lnTo>
                  <a:pt x="11720002" y="710566"/>
                </a:lnTo>
                <a:lnTo>
                  <a:pt x="11707351" y="710310"/>
                </a:lnTo>
                <a:lnTo>
                  <a:pt x="11700369" y="713480"/>
                </a:lnTo>
                <a:lnTo>
                  <a:pt x="11691126" y="726131"/>
                </a:lnTo>
                <a:cubicBezTo>
                  <a:pt x="11683697" y="740068"/>
                  <a:pt x="11675363" y="758566"/>
                  <a:pt x="11656818" y="769062"/>
                </a:cubicBezTo>
                <a:cubicBezTo>
                  <a:pt x="11625284" y="783558"/>
                  <a:pt x="11554969" y="799151"/>
                  <a:pt x="11501920" y="813109"/>
                </a:cubicBezTo>
                <a:cubicBezTo>
                  <a:pt x="11454695" y="835456"/>
                  <a:pt x="11390520" y="825328"/>
                  <a:pt x="11338523" y="852810"/>
                </a:cubicBezTo>
                <a:cubicBezTo>
                  <a:pt x="11359787" y="876196"/>
                  <a:pt x="11199516" y="937717"/>
                  <a:pt x="11228040" y="958953"/>
                </a:cubicBezTo>
                <a:cubicBezTo>
                  <a:pt x="11228306" y="989423"/>
                  <a:pt x="11195223" y="1012070"/>
                  <a:pt x="11193568" y="1039464"/>
                </a:cubicBezTo>
                <a:cubicBezTo>
                  <a:pt x="11162876" y="1085947"/>
                  <a:pt x="11137185" y="1048589"/>
                  <a:pt x="11120819" y="1126133"/>
                </a:cubicBezTo>
                <a:cubicBezTo>
                  <a:pt x="11102484" y="1167191"/>
                  <a:pt x="11052637" y="1154700"/>
                  <a:pt x="11028687" y="1199018"/>
                </a:cubicBezTo>
                <a:lnTo>
                  <a:pt x="10815658" y="1287849"/>
                </a:lnTo>
                <a:cubicBezTo>
                  <a:pt x="10788450" y="1285136"/>
                  <a:pt x="10703766" y="1299362"/>
                  <a:pt x="10679906" y="1324988"/>
                </a:cubicBezTo>
                <a:cubicBezTo>
                  <a:pt x="10679874" y="1319534"/>
                  <a:pt x="10639666" y="1317757"/>
                  <a:pt x="10636304" y="1317928"/>
                </a:cubicBezTo>
                <a:lnTo>
                  <a:pt x="10573203" y="1351996"/>
                </a:lnTo>
                <a:cubicBezTo>
                  <a:pt x="10559779" y="1354649"/>
                  <a:pt x="10512149" y="1357988"/>
                  <a:pt x="10513263" y="1350756"/>
                </a:cubicBezTo>
                <a:lnTo>
                  <a:pt x="10464012" y="1391778"/>
                </a:lnTo>
                <a:cubicBezTo>
                  <a:pt x="10423640" y="1376337"/>
                  <a:pt x="10438452" y="1415603"/>
                  <a:pt x="10405409" y="1422789"/>
                </a:cubicBezTo>
                <a:cubicBezTo>
                  <a:pt x="10385126" y="1419848"/>
                  <a:pt x="10374706" y="1423369"/>
                  <a:pt x="10370530" y="1441596"/>
                </a:cubicBezTo>
                <a:cubicBezTo>
                  <a:pt x="10275106" y="1425375"/>
                  <a:pt x="10333678" y="1459760"/>
                  <a:pt x="10264922" y="1472107"/>
                </a:cubicBezTo>
                <a:cubicBezTo>
                  <a:pt x="10202958" y="1479098"/>
                  <a:pt x="10140026" y="1496808"/>
                  <a:pt x="10058690" y="1474888"/>
                </a:cubicBezTo>
                <a:cubicBezTo>
                  <a:pt x="10040170" y="1466053"/>
                  <a:pt x="10015872" y="1472731"/>
                  <a:pt x="10004424" y="1489801"/>
                </a:cubicBezTo>
                <a:cubicBezTo>
                  <a:pt x="10002452" y="1492741"/>
                  <a:pt x="10000947" y="1495882"/>
                  <a:pt x="9999951" y="1499127"/>
                </a:cubicBezTo>
                <a:cubicBezTo>
                  <a:pt x="9967418" y="1507155"/>
                  <a:pt x="9889427" y="1534394"/>
                  <a:pt x="9845462" y="1548192"/>
                </a:cubicBezTo>
                <a:cubicBezTo>
                  <a:pt x="9822222" y="1562604"/>
                  <a:pt x="9768858" y="1594433"/>
                  <a:pt x="9736156" y="1581928"/>
                </a:cubicBezTo>
                <a:cubicBezTo>
                  <a:pt x="9745637" y="1601571"/>
                  <a:pt x="9699425" y="1582999"/>
                  <a:pt x="9693355" y="1602632"/>
                </a:cubicBezTo>
                <a:cubicBezTo>
                  <a:pt x="9690360" y="1618512"/>
                  <a:pt x="9675642" y="1616579"/>
                  <a:pt x="9664242" y="1622075"/>
                </a:cubicBezTo>
                <a:cubicBezTo>
                  <a:pt x="9655776" y="1638103"/>
                  <a:pt x="9598819" y="1651043"/>
                  <a:pt x="9579195" y="1648017"/>
                </a:cubicBezTo>
                <a:cubicBezTo>
                  <a:pt x="9524163" y="1629881"/>
                  <a:pt x="9477693" y="1693985"/>
                  <a:pt x="9433652" y="1681174"/>
                </a:cubicBezTo>
                <a:cubicBezTo>
                  <a:pt x="9421990" y="1682314"/>
                  <a:pt x="9412258" y="1685676"/>
                  <a:pt x="9403775" y="1690403"/>
                </a:cubicBezTo>
                <a:lnTo>
                  <a:pt x="9382503" y="1706957"/>
                </a:lnTo>
                <a:lnTo>
                  <a:pt x="9381410" y="1718312"/>
                </a:lnTo>
                <a:lnTo>
                  <a:pt x="9365685" y="1724772"/>
                </a:lnTo>
                <a:lnTo>
                  <a:pt x="9278020" y="1741161"/>
                </a:lnTo>
                <a:cubicBezTo>
                  <a:pt x="9235873" y="1762229"/>
                  <a:pt x="9245595" y="1716106"/>
                  <a:pt x="9217145" y="1771195"/>
                </a:cubicBezTo>
                <a:cubicBezTo>
                  <a:pt x="9131538" y="1776872"/>
                  <a:pt x="9039728" y="1814874"/>
                  <a:pt x="8955875" y="1796806"/>
                </a:cubicBezTo>
                <a:cubicBezTo>
                  <a:pt x="8861771" y="1817659"/>
                  <a:pt x="8730077" y="1856614"/>
                  <a:pt x="8648415" y="1878623"/>
                </a:cubicBezTo>
                <a:cubicBezTo>
                  <a:pt x="8582974" y="1903887"/>
                  <a:pt x="8546739" y="1852067"/>
                  <a:pt x="8495949" y="1902425"/>
                </a:cubicBezTo>
                <a:cubicBezTo>
                  <a:pt x="8427249" y="1907609"/>
                  <a:pt x="8301617" y="1910841"/>
                  <a:pt x="8236214" y="1909725"/>
                </a:cubicBezTo>
                <a:cubicBezTo>
                  <a:pt x="8201189" y="1897570"/>
                  <a:pt x="8163827" y="1900921"/>
                  <a:pt x="8132104" y="1895727"/>
                </a:cubicBezTo>
                <a:cubicBezTo>
                  <a:pt x="8021354" y="1869423"/>
                  <a:pt x="7973371" y="1872758"/>
                  <a:pt x="7918078" y="1862668"/>
                </a:cubicBezTo>
                <a:cubicBezTo>
                  <a:pt x="7883942" y="1854133"/>
                  <a:pt x="7834588" y="1870269"/>
                  <a:pt x="7817899" y="1862176"/>
                </a:cubicBezTo>
                <a:cubicBezTo>
                  <a:pt x="7803952" y="1858540"/>
                  <a:pt x="7780423" y="1826275"/>
                  <a:pt x="7768994" y="1855721"/>
                </a:cubicBezTo>
                <a:cubicBezTo>
                  <a:pt x="7693971" y="1816704"/>
                  <a:pt x="7680420" y="1850219"/>
                  <a:pt x="7618027" y="1830959"/>
                </a:cubicBezTo>
                <a:cubicBezTo>
                  <a:pt x="7545936" y="1763820"/>
                  <a:pt x="7491452" y="1888481"/>
                  <a:pt x="7449425" y="1810910"/>
                </a:cubicBezTo>
                <a:lnTo>
                  <a:pt x="7342915" y="1819827"/>
                </a:lnTo>
                <a:lnTo>
                  <a:pt x="7255191" y="1834354"/>
                </a:lnTo>
                <a:cubicBezTo>
                  <a:pt x="7235153" y="1839259"/>
                  <a:pt x="7150315" y="1831629"/>
                  <a:pt x="7131205" y="1845557"/>
                </a:cubicBezTo>
                <a:cubicBezTo>
                  <a:pt x="6968750" y="1838101"/>
                  <a:pt x="7023103" y="1812698"/>
                  <a:pt x="6917124" y="1837109"/>
                </a:cubicBezTo>
                <a:cubicBezTo>
                  <a:pt x="6877603" y="1902702"/>
                  <a:pt x="6892534" y="1847120"/>
                  <a:pt x="6837145" y="1870724"/>
                </a:cubicBezTo>
                <a:cubicBezTo>
                  <a:pt x="6837564" y="1818835"/>
                  <a:pt x="6774797" y="1914502"/>
                  <a:pt x="6753991" y="1860969"/>
                </a:cubicBezTo>
                <a:cubicBezTo>
                  <a:pt x="6744571" y="1866959"/>
                  <a:pt x="6736100" y="1874451"/>
                  <a:pt x="6727754" y="1882372"/>
                </a:cubicBezTo>
                <a:lnTo>
                  <a:pt x="6723371" y="1886494"/>
                </a:lnTo>
                <a:lnTo>
                  <a:pt x="6702779" y="1893601"/>
                </a:lnTo>
                <a:lnTo>
                  <a:pt x="6700779" y="1907344"/>
                </a:lnTo>
                <a:lnTo>
                  <a:pt x="6672513" y="1926452"/>
                </a:lnTo>
                <a:cubicBezTo>
                  <a:pt x="6661340" y="1931795"/>
                  <a:pt x="6648626" y="1935420"/>
                  <a:pt x="6633549" y="1936255"/>
                </a:cubicBezTo>
                <a:cubicBezTo>
                  <a:pt x="6577487" y="1918608"/>
                  <a:pt x="6514284" y="1994298"/>
                  <a:pt x="6444344" y="1969663"/>
                </a:cubicBezTo>
                <a:cubicBezTo>
                  <a:pt x="6419228" y="1965060"/>
                  <a:pt x="6345188" y="1978090"/>
                  <a:pt x="6333446" y="1997163"/>
                </a:cubicBezTo>
                <a:cubicBezTo>
                  <a:pt x="6318475" y="2003304"/>
                  <a:pt x="6299617" y="2000258"/>
                  <a:pt x="6294933" y="2019412"/>
                </a:cubicBezTo>
                <a:cubicBezTo>
                  <a:pt x="6286089" y="2042978"/>
                  <a:pt x="6227534" y="2018229"/>
                  <a:pt x="6238719" y="2042547"/>
                </a:cubicBezTo>
                <a:cubicBezTo>
                  <a:pt x="6197253" y="2025805"/>
                  <a:pt x="6172998" y="2076097"/>
                  <a:pt x="6142310" y="2092510"/>
                </a:cubicBezTo>
                <a:cubicBezTo>
                  <a:pt x="6109012" y="2074635"/>
                  <a:pt x="6077468" y="2126693"/>
                  <a:pt x="6007916" y="2143752"/>
                </a:cubicBezTo>
                <a:cubicBezTo>
                  <a:pt x="5971122" y="2122806"/>
                  <a:pt x="5961132" y="2155600"/>
                  <a:pt x="5894610" y="2130684"/>
                </a:cubicBezTo>
                <a:cubicBezTo>
                  <a:pt x="5862904" y="2132950"/>
                  <a:pt x="5874801" y="2153974"/>
                  <a:pt x="5817682" y="2157358"/>
                </a:cubicBezTo>
                <a:cubicBezTo>
                  <a:pt x="5714062" y="2126880"/>
                  <a:pt x="5671650" y="2172824"/>
                  <a:pt x="5591469" y="2178389"/>
                </a:cubicBezTo>
                <a:cubicBezTo>
                  <a:pt x="5502264" y="2190142"/>
                  <a:pt x="5536340" y="2207288"/>
                  <a:pt x="5414282" y="2183070"/>
                </a:cubicBezTo>
                <a:cubicBezTo>
                  <a:pt x="5407945" y="2205016"/>
                  <a:pt x="5394338" y="2208803"/>
                  <a:pt x="5368369" y="2204272"/>
                </a:cubicBezTo>
                <a:cubicBezTo>
                  <a:pt x="5325431" y="2211442"/>
                  <a:pt x="5342455" y="2259851"/>
                  <a:pt x="5291263" y="2239182"/>
                </a:cubicBezTo>
                <a:cubicBezTo>
                  <a:pt x="5306347" y="2263964"/>
                  <a:pt x="5213539" y="2266092"/>
                  <a:pt x="5240857" y="2289444"/>
                </a:cubicBezTo>
                <a:cubicBezTo>
                  <a:pt x="5219918" y="2319202"/>
                  <a:pt x="5195143" y="2282479"/>
                  <a:pt x="5173523" y="2309057"/>
                </a:cubicBezTo>
                <a:cubicBezTo>
                  <a:pt x="5143898" y="2320355"/>
                  <a:pt x="5183399" y="2277184"/>
                  <a:pt x="5148543" y="2282356"/>
                </a:cubicBezTo>
                <a:cubicBezTo>
                  <a:pt x="5107618" y="2293388"/>
                  <a:pt x="5094122" y="2245019"/>
                  <a:pt x="5079548" y="2313485"/>
                </a:cubicBezTo>
                <a:cubicBezTo>
                  <a:pt x="5031869" y="2307804"/>
                  <a:pt x="5031271" y="2337329"/>
                  <a:pt x="4975908" y="2364128"/>
                </a:cubicBezTo>
                <a:cubicBezTo>
                  <a:pt x="4946700" y="2354134"/>
                  <a:pt x="4928936" y="2366071"/>
                  <a:pt x="4913723" y="2385265"/>
                </a:cubicBezTo>
                <a:cubicBezTo>
                  <a:pt x="4854880" y="2394046"/>
                  <a:pt x="4808730" y="2428302"/>
                  <a:pt x="4746485" y="2451769"/>
                </a:cubicBezTo>
                <a:lnTo>
                  <a:pt x="4681588" y="2467494"/>
                </a:lnTo>
                <a:lnTo>
                  <a:pt x="1783655" y="3163860"/>
                </a:lnTo>
                <a:lnTo>
                  <a:pt x="1325955" y="3176692"/>
                </a:lnTo>
                <a:cubicBezTo>
                  <a:pt x="1278931" y="3186609"/>
                  <a:pt x="1232617" y="3191205"/>
                  <a:pt x="1190384" y="3203504"/>
                </a:cubicBezTo>
                <a:cubicBezTo>
                  <a:pt x="1146740" y="3204301"/>
                  <a:pt x="1142940" y="3250947"/>
                  <a:pt x="1094537" y="3229469"/>
                </a:cubicBezTo>
                <a:cubicBezTo>
                  <a:pt x="1026864" y="3266436"/>
                  <a:pt x="863490" y="3291254"/>
                  <a:pt x="779276" y="3327290"/>
                </a:cubicBezTo>
                <a:cubicBezTo>
                  <a:pt x="712585" y="3298149"/>
                  <a:pt x="672574" y="3378796"/>
                  <a:pt x="600378" y="3335250"/>
                </a:cubicBezTo>
                <a:cubicBezTo>
                  <a:pt x="595066" y="3356366"/>
                  <a:pt x="514059" y="3361176"/>
                  <a:pt x="493457" y="3365044"/>
                </a:cubicBezTo>
                <a:cubicBezTo>
                  <a:pt x="492856" y="3399551"/>
                  <a:pt x="399613" y="3365059"/>
                  <a:pt x="349402" y="3380897"/>
                </a:cubicBezTo>
                <a:cubicBezTo>
                  <a:pt x="299189" y="3396735"/>
                  <a:pt x="242632" y="3446393"/>
                  <a:pt x="192183" y="3460075"/>
                </a:cubicBezTo>
                <a:cubicBezTo>
                  <a:pt x="141735" y="3473757"/>
                  <a:pt x="105425" y="3449353"/>
                  <a:pt x="46713" y="3462986"/>
                </a:cubicBezTo>
                <a:cubicBezTo>
                  <a:pt x="31576" y="3476862"/>
                  <a:pt x="15706" y="3476378"/>
                  <a:pt x="2765" y="3480770"/>
                </a:cubicBezTo>
                <a:lnTo>
                  <a:pt x="0" y="3482342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16E1D3F-CE08-0B37-146B-12834875F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i-FI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Asiakastilanteen taustalla kommunikointiin voi vaikuttaa</a:t>
            </a:r>
            <a:endParaRPr lang="fi-FI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101159E-D455-456F-8FE1-396AB1590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803" y="1958614"/>
            <a:ext cx="3681516" cy="398896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6">
            <a:extLst>
              <a:ext uri="{FF2B5EF4-FFF2-40B4-BE49-F238E27FC236}">
                <a16:creationId xmlns:a16="http://schemas.microsoft.com/office/drawing/2014/main" id="{1F9FDF39-7A42-411B-85F1-9DE812C7A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497" y="5802246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0" name="Sisällön paikkamerkki 2">
            <a:extLst>
              <a:ext uri="{FF2B5EF4-FFF2-40B4-BE49-F238E27FC236}">
                <a16:creationId xmlns:a16="http://schemas.microsoft.com/office/drawing/2014/main" id="{CBAD4ADD-EC08-47D8-2905-C02FF8BFAD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7933135"/>
              </p:ext>
            </p:extLst>
          </p:nvPr>
        </p:nvGraphicFramePr>
        <p:xfrm>
          <a:off x="5187900" y="2162755"/>
          <a:ext cx="5954298" cy="4091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Kuva 6" descr="Kuva, joka sisältää kohteen clipart, Grafiikka, kuvitus, animaatio&#10;&#10;Kuvaus luotu automaattisesti">
            <a:extLst>
              <a:ext uri="{FF2B5EF4-FFF2-40B4-BE49-F238E27FC236}">
                <a16:creationId xmlns:a16="http://schemas.microsoft.com/office/drawing/2014/main" id="{BEC31C86-CCC7-0926-497E-C0486A32E1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426" y="2511738"/>
            <a:ext cx="2667549" cy="266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20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4A86F6-9BB8-5A2E-42E5-73638E606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16EE404-A9B2-FDA7-6361-52C680C6F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081F8BF-E509-356B-25F3-76AF5D5A2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179" y="680031"/>
            <a:ext cx="5004776" cy="2413425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buNone/>
            </a:pPr>
            <a:r>
              <a:rPr lang="fi-FI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 voi näkyä</a:t>
            </a:r>
            <a:r>
              <a:rPr lang="fi-FI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ulospäin…</a:t>
            </a:r>
            <a:br>
              <a:rPr lang="fi-FI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br>
              <a:rPr lang="fi-FI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lang="fi-FI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Miten tukea? </a:t>
            </a:r>
            <a:endParaRPr lang="fi-FI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F129074-CCCF-7926-2E4E-FC6CE2E53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1447" y="0"/>
            <a:ext cx="6200553" cy="6858000"/>
          </a:xfrm>
          <a:custGeom>
            <a:avLst/>
            <a:gdLst>
              <a:gd name="connsiteX0" fmla="*/ 509785 w 6292079"/>
              <a:gd name="connsiteY0" fmla="*/ 0 h 6858000"/>
              <a:gd name="connsiteX1" fmla="*/ 4089208 w 6292079"/>
              <a:gd name="connsiteY1" fmla="*/ 0 h 6858000"/>
              <a:gd name="connsiteX2" fmla="*/ 4500513 w 6292079"/>
              <a:gd name="connsiteY2" fmla="*/ 0 h 6858000"/>
              <a:gd name="connsiteX3" fmla="*/ 4642260 w 6292079"/>
              <a:gd name="connsiteY3" fmla="*/ 0 h 6858000"/>
              <a:gd name="connsiteX4" fmla="*/ 6127274 w 6292079"/>
              <a:gd name="connsiteY4" fmla="*/ 0 h 6858000"/>
              <a:gd name="connsiteX5" fmla="*/ 6292079 w 6292079"/>
              <a:gd name="connsiteY5" fmla="*/ 0 h 6858000"/>
              <a:gd name="connsiteX6" fmla="*/ 6292079 w 6292079"/>
              <a:gd name="connsiteY6" fmla="*/ 6858000 h 6858000"/>
              <a:gd name="connsiteX7" fmla="*/ 6127274 w 6292079"/>
              <a:gd name="connsiteY7" fmla="*/ 6858000 h 6858000"/>
              <a:gd name="connsiteX8" fmla="*/ 4642260 w 6292079"/>
              <a:gd name="connsiteY8" fmla="*/ 6858000 h 6858000"/>
              <a:gd name="connsiteX9" fmla="*/ 4500513 w 6292079"/>
              <a:gd name="connsiteY9" fmla="*/ 6858000 h 6858000"/>
              <a:gd name="connsiteX10" fmla="*/ 4089208 w 6292079"/>
              <a:gd name="connsiteY10" fmla="*/ 6858000 h 6858000"/>
              <a:gd name="connsiteX11" fmla="*/ 435967 w 6292079"/>
              <a:gd name="connsiteY11" fmla="*/ 6858000 h 6858000"/>
              <a:gd name="connsiteX12" fmla="*/ 439099 w 6292079"/>
              <a:gd name="connsiteY12" fmla="*/ 6835478 h 6858000"/>
              <a:gd name="connsiteX13" fmla="*/ 443695 w 6292079"/>
              <a:gd name="connsiteY13" fmla="*/ 6725985 h 6858000"/>
              <a:gd name="connsiteX14" fmla="*/ 428041 w 6292079"/>
              <a:gd name="connsiteY14" fmla="*/ 6661430 h 6858000"/>
              <a:gd name="connsiteX15" fmla="*/ 376884 w 6292079"/>
              <a:gd name="connsiteY15" fmla="*/ 6504597 h 6858000"/>
              <a:gd name="connsiteX16" fmla="*/ 269239 w 6292079"/>
              <a:gd name="connsiteY16" fmla="*/ 6290076 h 6858000"/>
              <a:gd name="connsiteX17" fmla="*/ 219811 w 6292079"/>
              <a:gd name="connsiteY17" fmla="*/ 6127001 h 6858000"/>
              <a:gd name="connsiteX18" fmla="*/ 205094 w 6292079"/>
              <a:gd name="connsiteY18" fmla="*/ 6073766 h 6858000"/>
              <a:gd name="connsiteX19" fmla="*/ 150183 w 6292079"/>
              <a:gd name="connsiteY19" fmla="*/ 6014538 h 6858000"/>
              <a:gd name="connsiteX20" fmla="*/ 117093 w 6292079"/>
              <a:gd name="connsiteY20" fmla="*/ 5729681 h 6858000"/>
              <a:gd name="connsiteX21" fmla="*/ 46363 w 6292079"/>
              <a:gd name="connsiteY21" fmla="*/ 5613732 h 6858000"/>
              <a:gd name="connsiteX22" fmla="*/ 29717 w 6292079"/>
              <a:gd name="connsiteY22" fmla="*/ 5572630 h 6858000"/>
              <a:gd name="connsiteX23" fmla="*/ 32614 w 6292079"/>
              <a:gd name="connsiteY23" fmla="*/ 5564839 h 6858000"/>
              <a:gd name="connsiteX24" fmla="*/ 34209 w 6292079"/>
              <a:gd name="connsiteY24" fmla="*/ 5564057 h 6858000"/>
              <a:gd name="connsiteX25" fmla="*/ 17311 w 6292079"/>
              <a:gd name="connsiteY25" fmla="*/ 5442591 h 6858000"/>
              <a:gd name="connsiteX26" fmla="*/ 16750 w 6292079"/>
              <a:gd name="connsiteY26" fmla="*/ 5415829 h 6858000"/>
              <a:gd name="connsiteX27" fmla="*/ 18217 w 6292079"/>
              <a:gd name="connsiteY27" fmla="*/ 5412980 h 6858000"/>
              <a:gd name="connsiteX28" fmla="*/ 12055 w 6292079"/>
              <a:gd name="connsiteY28" fmla="*/ 5390064 h 6858000"/>
              <a:gd name="connsiteX29" fmla="*/ 0 w 6292079"/>
              <a:gd name="connsiteY29" fmla="*/ 5369830 h 6858000"/>
              <a:gd name="connsiteX30" fmla="*/ 32211 w 6292079"/>
              <a:gd name="connsiteY30" fmla="*/ 5145466 h 6858000"/>
              <a:gd name="connsiteX31" fmla="*/ 40891 w 6292079"/>
              <a:gd name="connsiteY31" fmla="*/ 4778922 h 6858000"/>
              <a:gd name="connsiteX32" fmla="*/ 16777 w 6292079"/>
              <a:gd name="connsiteY32" fmla="*/ 4554239 h 6858000"/>
              <a:gd name="connsiteX33" fmla="*/ 25115 w 6292079"/>
              <a:gd name="connsiteY33" fmla="*/ 4402702 h 6858000"/>
              <a:gd name="connsiteX34" fmla="*/ 8134 w 6292079"/>
              <a:gd name="connsiteY34" fmla="*/ 4331397 h 6858000"/>
              <a:gd name="connsiteX35" fmla="*/ 21852 w 6292079"/>
              <a:gd name="connsiteY35" fmla="*/ 4299998 h 6858000"/>
              <a:gd name="connsiteX36" fmla="*/ 24178 w 6292079"/>
              <a:gd name="connsiteY36" fmla="*/ 4280659 h 6858000"/>
              <a:gd name="connsiteX37" fmla="*/ 33357 w 6292079"/>
              <a:gd name="connsiteY37" fmla="*/ 4276475 h 6858000"/>
              <a:gd name="connsiteX38" fmla="*/ 42965 w 6292079"/>
              <a:gd name="connsiteY38" fmla="*/ 4248279 h 6858000"/>
              <a:gd name="connsiteX39" fmla="*/ 44865 w 6292079"/>
              <a:gd name="connsiteY39" fmla="*/ 4212329 h 6858000"/>
              <a:gd name="connsiteX40" fmla="*/ 44366 w 6292079"/>
              <a:gd name="connsiteY40" fmla="*/ 4040266 h 6858000"/>
              <a:gd name="connsiteX41" fmla="*/ 49504 w 6292079"/>
              <a:gd name="connsiteY41" fmla="*/ 3938016 h 6858000"/>
              <a:gd name="connsiteX42" fmla="*/ 59997 w 6292079"/>
              <a:gd name="connsiteY42" fmla="*/ 3900263 h 6858000"/>
              <a:gd name="connsiteX43" fmla="*/ 68907 w 6292079"/>
              <a:gd name="connsiteY43" fmla="*/ 3846813 h 6858000"/>
              <a:gd name="connsiteX44" fmla="*/ 75836 w 6292079"/>
              <a:gd name="connsiteY44" fmla="*/ 3715292 h 6858000"/>
              <a:gd name="connsiteX45" fmla="*/ 86775 w 6292079"/>
              <a:gd name="connsiteY45" fmla="*/ 3529044 h 6858000"/>
              <a:gd name="connsiteX46" fmla="*/ 93628 w 6292079"/>
              <a:gd name="connsiteY46" fmla="*/ 3521593 h 6858000"/>
              <a:gd name="connsiteX47" fmla="*/ 95551 w 6292079"/>
              <a:gd name="connsiteY47" fmla="*/ 3456775 h 6858000"/>
              <a:gd name="connsiteX48" fmla="*/ 58296 w 6292079"/>
              <a:gd name="connsiteY48" fmla="*/ 3224475 h 6858000"/>
              <a:gd name="connsiteX49" fmla="*/ 63270 w 6292079"/>
              <a:gd name="connsiteY49" fmla="*/ 3097947 h 6858000"/>
              <a:gd name="connsiteX50" fmla="*/ 72130 w 6292079"/>
              <a:gd name="connsiteY50" fmla="*/ 3053885 h 6858000"/>
              <a:gd name="connsiteX51" fmla="*/ 86532 w 6292079"/>
              <a:gd name="connsiteY51" fmla="*/ 2980007 h 6858000"/>
              <a:gd name="connsiteX52" fmla="*/ 111003 w 6292079"/>
              <a:gd name="connsiteY52" fmla="*/ 2914025 h 6858000"/>
              <a:gd name="connsiteX53" fmla="*/ 98482 w 6292079"/>
              <a:gd name="connsiteY53" fmla="*/ 2847042 h 6858000"/>
              <a:gd name="connsiteX54" fmla="*/ 97880 w 6292079"/>
              <a:gd name="connsiteY54" fmla="*/ 2789385 h 6858000"/>
              <a:gd name="connsiteX55" fmla="*/ 104654 w 6292079"/>
              <a:gd name="connsiteY55" fmla="*/ 2785130 h 6858000"/>
              <a:gd name="connsiteX56" fmla="*/ 105266 w 6292079"/>
              <a:gd name="connsiteY56" fmla="*/ 2777753 h 6858000"/>
              <a:gd name="connsiteX57" fmla="*/ 167835 w 6292079"/>
              <a:gd name="connsiteY57" fmla="*/ 2669363 h 6858000"/>
              <a:gd name="connsiteX58" fmla="*/ 202206 w 6292079"/>
              <a:gd name="connsiteY58" fmla="*/ 2562841 h 6858000"/>
              <a:gd name="connsiteX59" fmla="*/ 213902 w 6292079"/>
              <a:gd name="connsiteY59" fmla="*/ 2508449 h 6858000"/>
              <a:gd name="connsiteX60" fmla="*/ 233809 w 6292079"/>
              <a:gd name="connsiteY60" fmla="*/ 2449158 h 6858000"/>
              <a:gd name="connsiteX61" fmla="*/ 237400 w 6292079"/>
              <a:gd name="connsiteY61" fmla="*/ 2386081 h 6858000"/>
              <a:gd name="connsiteX62" fmla="*/ 235660 w 6292079"/>
              <a:gd name="connsiteY62" fmla="*/ 2226872 h 6858000"/>
              <a:gd name="connsiteX63" fmla="*/ 250116 w 6292079"/>
              <a:gd name="connsiteY63" fmla="*/ 2186312 h 6858000"/>
              <a:gd name="connsiteX64" fmla="*/ 285163 w 6292079"/>
              <a:gd name="connsiteY64" fmla="*/ 2054201 h 6858000"/>
              <a:gd name="connsiteX65" fmla="*/ 297869 w 6292079"/>
              <a:gd name="connsiteY65" fmla="*/ 2009411 h 6858000"/>
              <a:gd name="connsiteX66" fmla="*/ 339406 w 6292079"/>
              <a:gd name="connsiteY66" fmla="*/ 1985345 h 6858000"/>
              <a:gd name="connsiteX67" fmla="*/ 380873 w 6292079"/>
              <a:gd name="connsiteY67" fmla="*/ 1908912 h 6858000"/>
              <a:gd name="connsiteX68" fmla="*/ 399636 w 6292079"/>
              <a:gd name="connsiteY68" fmla="*/ 1815242 h 6858000"/>
              <a:gd name="connsiteX69" fmla="*/ 374372 w 6292079"/>
              <a:gd name="connsiteY69" fmla="*/ 1616165 h 6858000"/>
              <a:gd name="connsiteX70" fmla="*/ 392730 w 6292079"/>
              <a:gd name="connsiteY70" fmla="*/ 1566131 h 6858000"/>
              <a:gd name="connsiteX71" fmla="*/ 372639 w 6292079"/>
              <a:gd name="connsiteY71" fmla="*/ 1478507 h 6858000"/>
              <a:gd name="connsiteX72" fmla="*/ 401555 w 6292079"/>
              <a:gd name="connsiteY72" fmla="*/ 1428806 h 6858000"/>
              <a:gd name="connsiteX73" fmla="*/ 410243 w 6292079"/>
              <a:gd name="connsiteY73" fmla="*/ 1415134 h 6858000"/>
              <a:gd name="connsiteX74" fmla="*/ 411524 w 6292079"/>
              <a:gd name="connsiteY74" fmla="*/ 1406469 h 6858000"/>
              <a:gd name="connsiteX75" fmla="*/ 408887 w 6292079"/>
              <a:gd name="connsiteY75" fmla="*/ 1392331 h 6858000"/>
              <a:gd name="connsiteX76" fmla="*/ 414309 w 6292079"/>
              <a:gd name="connsiteY76" fmla="*/ 1387628 h 6858000"/>
              <a:gd name="connsiteX77" fmla="*/ 415362 w 6292079"/>
              <a:gd name="connsiteY77" fmla="*/ 1380497 h 6858000"/>
              <a:gd name="connsiteX78" fmla="*/ 421850 w 6292079"/>
              <a:gd name="connsiteY78" fmla="*/ 1331725 h 6858000"/>
              <a:gd name="connsiteX79" fmla="*/ 417310 w 6292079"/>
              <a:gd name="connsiteY79" fmla="*/ 1256042 h 6858000"/>
              <a:gd name="connsiteX80" fmla="*/ 415023 w 6292079"/>
              <a:gd name="connsiteY80" fmla="*/ 1150134 h 6858000"/>
              <a:gd name="connsiteX81" fmla="*/ 406174 w 6292079"/>
              <a:gd name="connsiteY81" fmla="*/ 1005645 h 6858000"/>
              <a:gd name="connsiteX82" fmla="*/ 431864 w 6292079"/>
              <a:gd name="connsiteY82" fmla="*/ 899691 h 6858000"/>
              <a:gd name="connsiteX83" fmla="*/ 462617 w 6292079"/>
              <a:gd name="connsiteY83" fmla="*/ 689088 h 6858000"/>
              <a:gd name="connsiteX84" fmla="*/ 510810 w 6292079"/>
              <a:gd name="connsiteY84" fmla="*/ 526328 h 6858000"/>
              <a:gd name="connsiteX85" fmla="*/ 542477 w 6292079"/>
              <a:gd name="connsiteY85" fmla="*/ 433873 h 6858000"/>
              <a:gd name="connsiteX86" fmla="*/ 549936 w 6292079"/>
              <a:gd name="connsiteY86" fmla="*/ 301688 h 6858000"/>
              <a:gd name="connsiteX87" fmla="*/ 554757 w 6292079"/>
              <a:gd name="connsiteY87" fmla="*/ 279945 h 6858000"/>
              <a:gd name="connsiteX88" fmla="*/ 550124 w 6292079"/>
              <a:gd name="connsiteY88" fmla="*/ 248508 h 6858000"/>
              <a:gd name="connsiteX89" fmla="*/ 530424 w 6292079"/>
              <a:gd name="connsiteY89" fmla="*/ 122373 h 6858000"/>
              <a:gd name="connsiteX90" fmla="*/ 504802 w 6292079"/>
              <a:gd name="connsiteY90" fmla="*/ 218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6292079" h="6858000">
                <a:moveTo>
                  <a:pt x="509785" y="0"/>
                </a:moveTo>
                <a:lnTo>
                  <a:pt x="4089208" y="0"/>
                </a:lnTo>
                <a:lnTo>
                  <a:pt x="4500513" y="0"/>
                </a:lnTo>
                <a:lnTo>
                  <a:pt x="4642260" y="0"/>
                </a:lnTo>
                <a:lnTo>
                  <a:pt x="6127274" y="0"/>
                </a:lnTo>
                <a:lnTo>
                  <a:pt x="6292079" y="0"/>
                </a:lnTo>
                <a:lnTo>
                  <a:pt x="6292079" y="6858000"/>
                </a:lnTo>
                <a:lnTo>
                  <a:pt x="6127274" y="6858000"/>
                </a:lnTo>
                <a:lnTo>
                  <a:pt x="4642260" y="6858000"/>
                </a:lnTo>
                <a:lnTo>
                  <a:pt x="4500513" y="6858000"/>
                </a:lnTo>
                <a:lnTo>
                  <a:pt x="4089208" y="6858000"/>
                </a:lnTo>
                <a:lnTo>
                  <a:pt x="435967" y="6858000"/>
                </a:lnTo>
                <a:lnTo>
                  <a:pt x="439099" y="6835478"/>
                </a:lnTo>
                <a:cubicBezTo>
                  <a:pt x="443053" y="6807961"/>
                  <a:pt x="446597" y="6775838"/>
                  <a:pt x="443695" y="6725985"/>
                </a:cubicBezTo>
                <a:cubicBezTo>
                  <a:pt x="406361" y="6709462"/>
                  <a:pt x="444551" y="6685701"/>
                  <a:pt x="428041" y="6661430"/>
                </a:cubicBezTo>
                <a:cubicBezTo>
                  <a:pt x="415709" y="6603739"/>
                  <a:pt x="402107" y="6561674"/>
                  <a:pt x="376884" y="6504597"/>
                </a:cubicBezTo>
                <a:cubicBezTo>
                  <a:pt x="304684" y="6477597"/>
                  <a:pt x="338577" y="6353549"/>
                  <a:pt x="269239" y="6290076"/>
                </a:cubicBezTo>
                <a:cubicBezTo>
                  <a:pt x="241348" y="6225029"/>
                  <a:pt x="266460" y="6201087"/>
                  <a:pt x="219811" y="6127001"/>
                </a:cubicBezTo>
                <a:cubicBezTo>
                  <a:pt x="241964" y="6106503"/>
                  <a:pt x="210775" y="6088480"/>
                  <a:pt x="205094" y="6073766"/>
                </a:cubicBezTo>
                <a:cubicBezTo>
                  <a:pt x="195202" y="6057134"/>
                  <a:pt x="163788" y="6050649"/>
                  <a:pt x="150183" y="6014538"/>
                </a:cubicBezTo>
                <a:cubicBezTo>
                  <a:pt x="131236" y="5955076"/>
                  <a:pt x="160082" y="5847195"/>
                  <a:pt x="117093" y="5729681"/>
                </a:cubicBezTo>
                <a:cubicBezTo>
                  <a:pt x="106713" y="5695413"/>
                  <a:pt x="63130" y="5649897"/>
                  <a:pt x="46363" y="5613732"/>
                </a:cubicBezTo>
                <a:lnTo>
                  <a:pt x="29717" y="5572630"/>
                </a:lnTo>
                <a:lnTo>
                  <a:pt x="32614" y="5564839"/>
                </a:lnTo>
                <a:lnTo>
                  <a:pt x="34209" y="5564057"/>
                </a:lnTo>
                <a:lnTo>
                  <a:pt x="17311" y="5442591"/>
                </a:lnTo>
                <a:cubicBezTo>
                  <a:pt x="14639" y="5436675"/>
                  <a:pt x="13713" y="5428633"/>
                  <a:pt x="16750" y="5415829"/>
                </a:cubicBezTo>
                <a:lnTo>
                  <a:pt x="18217" y="5412980"/>
                </a:lnTo>
                <a:lnTo>
                  <a:pt x="12055" y="5390064"/>
                </a:lnTo>
                <a:cubicBezTo>
                  <a:pt x="9079" y="5382538"/>
                  <a:pt x="5182" y="5375682"/>
                  <a:pt x="0" y="5369830"/>
                </a:cubicBezTo>
                <a:cubicBezTo>
                  <a:pt x="31894" y="5299689"/>
                  <a:pt x="23872" y="5225525"/>
                  <a:pt x="32211" y="5145466"/>
                </a:cubicBezTo>
                <a:cubicBezTo>
                  <a:pt x="34746" y="5048037"/>
                  <a:pt x="41698" y="4890019"/>
                  <a:pt x="40891" y="4778922"/>
                </a:cubicBezTo>
                <a:cubicBezTo>
                  <a:pt x="9869" y="4689468"/>
                  <a:pt x="28501" y="4651846"/>
                  <a:pt x="16777" y="4554239"/>
                </a:cubicBezTo>
                <a:cubicBezTo>
                  <a:pt x="56871" y="4507954"/>
                  <a:pt x="15779" y="4455514"/>
                  <a:pt x="25115" y="4402702"/>
                </a:cubicBezTo>
                <a:cubicBezTo>
                  <a:pt x="-10420" y="4412229"/>
                  <a:pt x="47425" y="4340221"/>
                  <a:pt x="8134" y="4331397"/>
                </a:cubicBezTo>
                <a:lnTo>
                  <a:pt x="21852" y="4299998"/>
                </a:lnTo>
                <a:lnTo>
                  <a:pt x="24178" y="4280659"/>
                </a:lnTo>
                <a:lnTo>
                  <a:pt x="33357" y="4276475"/>
                </a:lnTo>
                <a:lnTo>
                  <a:pt x="42965" y="4248279"/>
                </a:lnTo>
                <a:cubicBezTo>
                  <a:pt x="45246" y="4237522"/>
                  <a:pt x="46159" y="4225720"/>
                  <a:pt x="44865" y="4212329"/>
                </a:cubicBezTo>
                <a:cubicBezTo>
                  <a:pt x="25826" y="4166207"/>
                  <a:pt x="69917" y="4097341"/>
                  <a:pt x="44366" y="4040266"/>
                </a:cubicBezTo>
                <a:cubicBezTo>
                  <a:pt x="38101" y="4019019"/>
                  <a:pt x="37876" y="3951695"/>
                  <a:pt x="49504" y="3938016"/>
                </a:cubicBezTo>
                <a:cubicBezTo>
                  <a:pt x="51863" y="3923784"/>
                  <a:pt x="47442" y="3907760"/>
                  <a:pt x="59997" y="3900263"/>
                </a:cubicBezTo>
                <a:cubicBezTo>
                  <a:pt x="75066" y="3888337"/>
                  <a:pt x="50846" y="3841280"/>
                  <a:pt x="68907" y="3846813"/>
                </a:cubicBezTo>
                <a:cubicBezTo>
                  <a:pt x="52296" y="3813347"/>
                  <a:pt x="68378" y="3745138"/>
                  <a:pt x="75836" y="3715292"/>
                </a:cubicBezTo>
                <a:cubicBezTo>
                  <a:pt x="78813" y="3662330"/>
                  <a:pt x="86378" y="3567665"/>
                  <a:pt x="86775" y="3529044"/>
                </a:cubicBezTo>
                <a:cubicBezTo>
                  <a:pt x="89267" y="3527082"/>
                  <a:pt x="91576" y="3524572"/>
                  <a:pt x="93628" y="3521593"/>
                </a:cubicBezTo>
                <a:cubicBezTo>
                  <a:pt x="105546" y="3504295"/>
                  <a:pt x="106408" y="3475272"/>
                  <a:pt x="95551" y="3456775"/>
                </a:cubicBezTo>
                <a:cubicBezTo>
                  <a:pt x="61828" y="3371150"/>
                  <a:pt x="64401" y="3295875"/>
                  <a:pt x="58296" y="3224475"/>
                </a:cubicBezTo>
                <a:cubicBezTo>
                  <a:pt x="55319" y="3144058"/>
                  <a:pt x="94983" y="3200876"/>
                  <a:pt x="63270" y="3097947"/>
                </a:cubicBezTo>
                <a:cubicBezTo>
                  <a:pt x="77539" y="3088512"/>
                  <a:pt x="78452" y="3075895"/>
                  <a:pt x="72130" y="3053885"/>
                </a:cubicBezTo>
                <a:cubicBezTo>
                  <a:pt x="71735" y="3014911"/>
                  <a:pt x="107041" y="3021320"/>
                  <a:pt x="86532" y="2980007"/>
                </a:cubicBezTo>
                <a:lnTo>
                  <a:pt x="111003" y="2914025"/>
                </a:lnTo>
                <a:cubicBezTo>
                  <a:pt x="105238" y="2917158"/>
                  <a:pt x="98864" y="2862805"/>
                  <a:pt x="98482" y="2847042"/>
                </a:cubicBezTo>
                <a:cubicBezTo>
                  <a:pt x="100672" y="2813890"/>
                  <a:pt x="74268" y="2807204"/>
                  <a:pt x="97880" y="2789385"/>
                </a:cubicBezTo>
                <a:lnTo>
                  <a:pt x="104654" y="2785130"/>
                </a:lnTo>
                <a:cubicBezTo>
                  <a:pt x="104858" y="2782671"/>
                  <a:pt x="105062" y="2780212"/>
                  <a:pt x="105266" y="2777753"/>
                </a:cubicBezTo>
                <a:cubicBezTo>
                  <a:pt x="106158" y="2754272"/>
                  <a:pt x="151678" y="2705182"/>
                  <a:pt x="167835" y="2669363"/>
                </a:cubicBezTo>
                <a:lnTo>
                  <a:pt x="202206" y="2562841"/>
                </a:lnTo>
                <a:lnTo>
                  <a:pt x="213902" y="2508449"/>
                </a:lnTo>
                <a:lnTo>
                  <a:pt x="233809" y="2449158"/>
                </a:lnTo>
                <a:cubicBezTo>
                  <a:pt x="251664" y="2436763"/>
                  <a:pt x="229153" y="2410096"/>
                  <a:pt x="237400" y="2386081"/>
                </a:cubicBezTo>
                <a:cubicBezTo>
                  <a:pt x="227267" y="2347359"/>
                  <a:pt x="241573" y="2261841"/>
                  <a:pt x="235660" y="2226872"/>
                </a:cubicBezTo>
                <a:cubicBezTo>
                  <a:pt x="251820" y="2220679"/>
                  <a:pt x="261258" y="2210661"/>
                  <a:pt x="250116" y="2186312"/>
                </a:cubicBezTo>
                <a:lnTo>
                  <a:pt x="285163" y="2054201"/>
                </a:lnTo>
                <a:cubicBezTo>
                  <a:pt x="307497" y="2045213"/>
                  <a:pt x="272623" y="2017046"/>
                  <a:pt x="297869" y="2009411"/>
                </a:cubicBezTo>
                <a:cubicBezTo>
                  <a:pt x="320898" y="2035913"/>
                  <a:pt x="315992" y="1967554"/>
                  <a:pt x="339406" y="1985345"/>
                </a:cubicBezTo>
                <a:cubicBezTo>
                  <a:pt x="353240" y="1968595"/>
                  <a:pt x="370836" y="1937261"/>
                  <a:pt x="380873" y="1908912"/>
                </a:cubicBezTo>
                <a:cubicBezTo>
                  <a:pt x="350104" y="1811824"/>
                  <a:pt x="395613" y="1878362"/>
                  <a:pt x="399636" y="1815242"/>
                </a:cubicBezTo>
                <a:cubicBezTo>
                  <a:pt x="398754" y="1757178"/>
                  <a:pt x="409420" y="1701224"/>
                  <a:pt x="374372" y="1616165"/>
                </a:cubicBezTo>
                <a:cubicBezTo>
                  <a:pt x="373220" y="1574646"/>
                  <a:pt x="393018" y="1589074"/>
                  <a:pt x="392730" y="1566131"/>
                </a:cubicBezTo>
                <a:cubicBezTo>
                  <a:pt x="365412" y="1510101"/>
                  <a:pt x="394197" y="1511406"/>
                  <a:pt x="372639" y="1478507"/>
                </a:cubicBezTo>
                <a:cubicBezTo>
                  <a:pt x="377761" y="1454951"/>
                  <a:pt x="391457" y="1440777"/>
                  <a:pt x="401555" y="1428806"/>
                </a:cubicBezTo>
                <a:lnTo>
                  <a:pt x="410243" y="1415134"/>
                </a:lnTo>
                <a:lnTo>
                  <a:pt x="411524" y="1406469"/>
                </a:lnTo>
                <a:lnTo>
                  <a:pt x="408887" y="1392331"/>
                </a:lnTo>
                <a:lnTo>
                  <a:pt x="414309" y="1387628"/>
                </a:lnTo>
                <a:lnTo>
                  <a:pt x="415362" y="1380497"/>
                </a:lnTo>
                <a:cubicBezTo>
                  <a:pt x="418872" y="1361702"/>
                  <a:pt x="422095" y="1344022"/>
                  <a:pt x="421850" y="1331725"/>
                </a:cubicBezTo>
                <a:cubicBezTo>
                  <a:pt x="433626" y="1321844"/>
                  <a:pt x="424854" y="1278095"/>
                  <a:pt x="417310" y="1256042"/>
                </a:cubicBezTo>
                <a:cubicBezTo>
                  <a:pt x="413501" y="1216720"/>
                  <a:pt x="436826" y="1191313"/>
                  <a:pt x="415023" y="1150134"/>
                </a:cubicBezTo>
                <a:cubicBezTo>
                  <a:pt x="409434" y="1105134"/>
                  <a:pt x="413370" y="1057259"/>
                  <a:pt x="406174" y="1005645"/>
                </a:cubicBezTo>
                <a:cubicBezTo>
                  <a:pt x="395775" y="973629"/>
                  <a:pt x="433727" y="963997"/>
                  <a:pt x="431864" y="899691"/>
                </a:cubicBezTo>
                <a:cubicBezTo>
                  <a:pt x="435076" y="846170"/>
                  <a:pt x="459107" y="752452"/>
                  <a:pt x="462617" y="689088"/>
                </a:cubicBezTo>
                <a:cubicBezTo>
                  <a:pt x="447384" y="623113"/>
                  <a:pt x="508572" y="589979"/>
                  <a:pt x="510810" y="526328"/>
                </a:cubicBezTo>
                <a:cubicBezTo>
                  <a:pt x="481634" y="460515"/>
                  <a:pt x="546528" y="487988"/>
                  <a:pt x="542477" y="433873"/>
                </a:cubicBezTo>
                <a:cubicBezTo>
                  <a:pt x="514702" y="343844"/>
                  <a:pt x="563781" y="437996"/>
                  <a:pt x="549936" y="301688"/>
                </a:cubicBezTo>
                <a:cubicBezTo>
                  <a:pt x="545577" y="293639"/>
                  <a:pt x="549120" y="277645"/>
                  <a:pt x="554757" y="279945"/>
                </a:cubicBezTo>
                <a:cubicBezTo>
                  <a:pt x="552714" y="271180"/>
                  <a:pt x="541267" y="249562"/>
                  <a:pt x="550124" y="248508"/>
                </a:cubicBezTo>
                <a:cubicBezTo>
                  <a:pt x="549604" y="205525"/>
                  <a:pt x="542818" y="162084"/>
                  <a:pt x="530424" y="122373"/>
                </a:cubicBezTo>
                <a:cubicBezTo>
                  <a:pt x="542727" y="41074"/>
                  <a:pt x="502709" y="81459"/>
                  <a:pt x="504802" y="218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30" name="Sisällön paikkamerkki 2">
            <a:extLst>
              <a:ext uri="{FF2B5EF4-FFF2-40B4-BE49-F238E27FC236}">
                <a16:creationId xmlns:a16="http://schemas.microsoft.com/office/drawing/2014/main" id="{48667F2D-0D0E-18E1-8EC4-23E1FD43DC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5441680"/>
              </p:ext>
            </p:extLst>
          </p:nvPr>
        </p:nvGraphicFramePr>
        <p:xfrm>
          <a:off x="7034256" y="603624"/>
          <a:ext cx="4266089" cy="5650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kstiruutu 7">
            <a:extLst>
              <a:ext uri="{FF2B5EF4-FFF2-40B4-BE49-F238E27FC236}">
                <a16:creationId xmlns:a16="http://schemas.microsoft.com/office/drawing/2014/main" id="{4BCA7486-EBEB-0EA2-18BE-A1C101C5FA45}"/>
              </a:ext>
            </a:extLst>
          </p:cNvPr>
          <p:cNvSpPr txBox="1"/>
          <p:nvPr/>
        </p:nvSpPr>
        <p:spPr>
          <a:xfrm>
            <a:off x="678952" y="5608047"/>
            <a:ext cx="4886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>
                <a:latin typeface="Aptos" panose="020B0004020202020204" pitchFamily="34" charset="0"/>
              </a:rPr>
              <a:t>Tarjolla kuulosuojaimia &amp;</a:t>
            </a:r>
          </a:p>
          <a:p>
            <a:r>
              <a:rPr lang="fi-FI" sz="2000" dirty="0">
                <a:latin typeface="Aptos" panose="020B0004020202020204" pitchFamily="34" charset="0"/>
              </a:rPr>
              <a:t> mahdollisuus mennä rauhalliseen tilaan. </a:t>
            </a:r>
          </a:p>
        </p:txBody>
      </p:sp>
      <p:pic>
        <p:nvPicPr>
          <p:cNvPr id="10" name="Kuva 9" descr="Kuva, joka sisältää kohteen animaatio, kuvakaappaus, kuvitus, taide&#10;&#10;Kuvaus luotu automaattisesti">
            <a:extLst>
              <a:ext uri="{FF2B5EF4-FFF2-40B4-BE49-F238E27FC236}">
                <a16:creationId xmlns:a16="http://schemas.microsoft.com/office/drawing/2014/main" id="{8D35619C-B27C-09EC-1282-F5D77BCFFF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917" y="3291441"/>
            <a:ext cx="3102486" cy="1941270"/>
          </a:xfrm>
          <a:prstGeom prst="rect">
            <a:avLst/>
          </a:prstGeom>
        </p:spPr>
      </p:pic>
      <p:pic>
        <p:nvPicPr>
          <p:cNvPr id="12" name="Kuva 11" descr="Kuva, joka sisältää kohteen Kuulokkeet, headset, Kuuloketyyny&#10;&#10;Kuvaus luotu automaattisesti">
            <a:extLst>
              <a:ext uri="{FF2B5EF4-FFF2-40B4-BE49-F238E27FC236}">
                <a16:creationId xmlns:a16="http://schemas.microsoft.com/office/drawing/2014/main" id="{4FF686AF-BAC8-D153-C235-AA86CFCE3B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91" y="3291441"/>
            <a:ext cx="2133604" cy="213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75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16EA0E-D687-6EDE-7478-A7B4919CC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Kuvat apuna asiakaspalvelutilanteessa</a:t>
            </a:r>
            <a:endParaRPr lang="fi-FI" sz="2600" dirty="0"/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1FD4E460-B054-5804-FA30-BA1ED050DF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469144"/>
              </p:ext>
            </p:extLst>
          </p:nvPr>
        </p:nvGraphicFramePr>
        <p:xfrm>
          <a:off x="1050879" y="1825624"/>
          <a:ext cx="9810604" cy="4428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Kuva 7" descr="Kuva, joka sisältää kohteen clipart, animaatio, huonekalu, piirros&#10;&#10;Kuvaus luotu automaattisesti">
            <a:extLst>
              <a:ext uri="{FF2B5EF4-FFF2-40B4-BE49-F238E27FC236}">
                <a16:creationId xmlns:a16="http://schemas.microsoft.com/office/drawing/2014/main" id="{9164B9DA-1D19-C8EC-2265-CF1F7306F4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201" y="255904"/>
            <a:ext cx="1979295" cy="197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60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31AA1E1C-DA67-488F-A983-F3ABD792C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DC46DA5A-CECD-42F0-A57E-8D5BAE362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18708">
            <a:off x="-249318" y="3024527"/>
            <a:ext cx="12584740" cy="4556159"/>
          </a:xfrm>
          <a:custGeom>
            <a:avLst/>
            <a:gdLst>
              <a:gd name="connsiteX0" fmla="*/ 1976651 w 12584740"/>
              <a:gd name="connsiteY0" fmla="*/ 27745 h 4575313"/>
              <a:gd name="connsiteX1" fmla="*/ 10535175 w 12584740"/>
              <a:gd name="connsiteY1" fmla="*/ 2774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0" fmla="*/ 2881775 w 12584740"/>
              <a:gd name="connsiteY0" fmla="*/ 233197 h 4575313"/>
              <a:gd name="connsiteX1" fmla="*/ 10535175 w 12584740"/>
              <a:gd name="connsiteY1" fmla="*/ 2774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77" fmla="*/ 2881775 w 12584740"/>
              <a:gd name="connsiteY77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77" fmla="*/ 2881775 w 12584740"/>
              <a:gd name="connsiteY77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97764 w 12584740"/>
              <a:gd name="connsiteY24" fmla="*/ 1566491 h 4575313"/>
              <a:gd name="connsiteX25" fmla="*/ 12584740 w 12584740"/>
              <a:gd name="connsiteY25" fmla="*/ 3094030 h 4575313"/>
              <a:gd name="connsiteX26" fmla="*/ 483060 w 12584740"/>
              <a:gd name="connsiteY26" fmla="*/ 4575313 h 4575313"/>
              <a:gd name="connsiteX27" fmla="*/ 296084 w 12584740"/>
              <a:gd name="connsiteY27" fmla="*/ 3047774 h 4575313"/>
              <a:gd name="connsiteX28" fmla="*/ 235090 w 12584740"/>
              <a:gd name="connsiteY28" fmla="*/ 2549469 h 4575313"/>
              <a:gd name="connsiteX29" fmla="*/ 0 w 12584740"/>
              <a:gd name="connsiteY29" fmla="*/ 628841 h 4575313"/>
              <a:gd name="connsiteX30" fmla="*/ 7836 w 12584740"/>
              <a:gd name="connsiteY30" fmla="*/ 631521 h 4575313"/>
              <a:gd name="connsiteX31" fmla="*/ 59804 w 12584740"/>
              <a:gd name="connsiteY31" fmla="*/ 651795 h 4575313"/>
              <a:gd name="connsiteX32" fmla="*/ 189088 w 12584740"/>
              <a:gd name="connsiteY32" fmla="*/ 654369 h 4575313"/>
              <a:gd name="connsiteX33" fmla="*/ 238402 w 12584740"/>
              <a:gd name="connsiteY33" fmla="*/ 636963 h 4575313"/>
              <a:gd name="connsiteX34" fmla="*/ 332970 w 12584740"/>
              <a:gd name="connsiteY34" fmla="*/ 607012 h 4575313"/>
              <a:gd name="connsiteX35" fmla="*/ 407552 w 12584740"/>
              <a:gd name="connsiteY35" fmla="*/ 547943 h 4575313"/>
              <a:gd name="connsiteX36" fmla="*/ 497934 w 12584740"/>
              <a:gd name="connsiteY36" fmla="*/ 502354 h 4575313"/>
              <a:gd name="connsiteX37" fmla="*/ 510273 w 12584740"/>
              <a:gd name="connsiteY37" fmla="*/ 504172 h 4575313"/>
              <a:gd name="connsiteX38" fmla="*/ 561099 w 12584740"/>
              <a:gd name="connsiteY38" fmla="*/ 476357 h 4575313"/>
              <a:gd name="connsiteX39" fmla="*/ 705102 w 12584740"/>
              <a:gd name="connsiteY39" fmla="*/ 399826 h 4575313"/>
              <a:gd name="connsiteX40" fmla="*/ 800404 w 12584740"/>
              <a:gd name="connsiteY40" fmla="*/ 289909 h 4575313"/>
              <a:gd name="connsiteX41" fmla="*/ 842353 w 12584740"/>
              <a:gd name="connsiteY41" fmla="*/ 276713 h 4575313"/>
              <a:gd name="connsiteX42" fmla="*/ 912247 w 12584740"/>
              <a:gd name="connsiteY42" fmla="*/ 254246 h 4575313"/>
              <a:gd name="connsiteX43" fmla="*/ 927247 w 12584740"/>
              <a:gd name="connsiteY43" fmla="*/ 258217 h 4575313"/>
              <a:gd name="connsiteX44" fmla="*/ 933425 w 12584740"/>
              <a:gd name="connsiteY44" fmla="*/ 256149 h 4575313"/>
              <a:gd name="connsiteX45" fmla="*/ 934108 w 12584740"/>
              <a:gd name="connsiteY45" fmla="*/ 256433 h 4575313"/>
              <a:gd name="connsiteX46" fmla="*/ 935368 w 12584740"/>
              <a:gd name="connsiteY46" fmla="*/ 255498 h 4575313"/>
              <a:gd name="connsiteX47" fmla="*/ 949059 w 12584740"/>
              <a:gd name="connsiteY47" fmla="*/ 250913 h 4575313"/>
              <a:gd name="connsiteX48" fmla="*/ 980035 w 12584740"/>
              <a:gd name="connsiteY48" fmla="*/ 251605 h 4575313"/>
              <a:gd name="connsiteX49" fmla="*/ 998443 w 12584740"/>
              <a:gd name="connsiteY49" fmla="*/ 248823 h 4575313"/>
              <a:gd name="connsiteX50" fmla="*/ 1015140 w 12584740"/>
              <a:gd name="connsiteY50" fmla="*/ 230963 h 4575313"/>
              <a:gd name="connsiteX51" fmla="*/ 1027653 w 12584740"/>
              <a:gd name="connsiteY51" fmla="*/ 228229 h 4575313"/>
              <a:gd name="connsiteX52" fmla="*/ 1029989 w 12584740"/>
              <a:gd name="connsiteY52" fmla="*/ 225769 h 4575313"/>
              <a:gd name="connsiteX53" fmla="*/ 1036851 w 12584740"/>
              <a:gd name="connsiteY53" fmla="*/ 220779 h 4575313"/>
              <a:gd name="connsiteX54" fmla="*/ 1029120 w 12584740"/>
              <a:gd name="connsiteY54" fmla="*/ 217196 h 4575313"/>
              <a:gd name="connsiteX55" fmla="*/ 1113256 w 12584740"/>
              <a:gd name="connsiteY55" fmla="*/ 192543 h 4575313"/>
              <a:gd name="connsiteX56" fmla="*/ 1184710 w 12584740"/>
              <a:gd name="connsiteY56" fmla="*/ 171552 h 4575313"/>
              <a:gd name="connsiteX57" fmla="*/ 1310965 w 12584740"/>
              <a:gd name="connsiteY57" fmla="*/ 185879 h 4575313"/>
              <a:gd name="connsiteX58" fmla="*/ 1430934 w 12584740"/>
              <a:gd name="connsiteY58" fmla="*/ 139104 h 4575313"/>
              <a:gd name="connsiteX59" fmla="*/ 1463118 w 12584740"/>
              <a:gd name="connsiteY59" fmla="*/ 138911 h 4575313"/>
              <a:gd name="connsiteX60" fmla="*/ 1493444 w 12584740"/>
              <a:gd name="connsiteY60" fmla="*/ 147416 h 4575313"/>
              <a:gd name="connsiteX61" fmla="*/ 1493168 w 12584740"/>
              <a:gd name="connsiteY61" fmla="*/ 150455 h 4575313"/>
              <a:gd name="connsiteX62" fmla="*/ 1497974 w 12584740"/>
              <a:gd name="connsiteY62" fmla="*/ 151841 h 4575313"/>
              <a:gd name="connsiteX63" fmla="*/ 1502355 w 12584740"/>
              <a:gd name="connsiteY63" fmla="*/ 149916 h 4575313"/>
              <a:gd name="connsiteX64" fmla="*/ 1508100 w 12584740"/>
              <a:gd name="connsiteY64" fmla="*/ 151526 h 4575313"/>
              <a:gd name="connsiteX65" fmla="*/ 1523822 w 12584740"/>
              <a:gd name="connsiteY65" fmla="*/ 155112 h 4575313"/>
              <a:gd name="connsiteX66" fmla="*/ 1528971 w 12584740"/>
              <a:gd name="connsiteY66" fmla="*/ 161299 h 4575313"/>
              <a:gd name="connsiteX67" fmla="*/ 1590631 w 12584740"/>
              <a:gd name="connsiteY67" fmla="*/ 173836 h 4575313"/>
              <a:gd name="connsiteX68" fmla="*/ 1609537 w 12584740"/>
              <a:gd name="connsiteY68" fmla="*/ 169616 h 4575313"/>
              <a:gd name="connsiteX69" fmla="*/ 1631335 w 12584740"/>
              <a:gd name="connsiteY69" fmla="*/ 179686 h 4575313"/>
              <a:gd name="connsiteX70" fmla="*/ 1693983 w 12584740"/>
              <a:gd name="connsiteY70" fmla="*/ 183202 h 4575313"/>
              <a:gd name="connsiteX71" fmla="*/ 1763575 w 12584740"/>
              <a:gd name="connsiteY71" fmla="*/ 194844 h 4575313"/>
              <a:gd name="connsiteX72" fmla="*/ 1812709 w 12584740"/>
              <a:gd name="connsiteY72" fmla="*/ 208037 h 4575313"/>
              <a:gd name="connsiteX73" fmla="*/ 1945879 w 12584740"/>
              <a:gd name="connsiteY73" fmla="*/ 216206 h 4575313"/>
              <a:gd name="connsiteX74" fmla="*/ 1974418 w 12584740"/>
              <a:gd name="connsiteY74" fmla="*/ 208866 h 4575313"/>
              <a:gd name="connsiteX75" fmla="*/ 1976651 w 12584740"/>
              <a:gd name="connsiteY75" fmla="*/ 208757 h 4575313"/>
              <a:gd name="connsiteX76" fmla="*/ 2881775 w 12584740"/>
              <a:gd name="connsiteY76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296084 w 12584740"/>
              <a:gd name="connsiteY26" fmla="*/ 3047774 h 4575313"/>
              <a:gd name="connsiteX27" fmla="*/ 235090 w 12584740"/>
              <a:gd name="connsiteY27" fmla="*/ 2549469 h 4575313"/>
              <a:gd name="connsiteX28" fmla="*/ 0 w 12584740"/>
              <a:gd name="connsiteY28" fmla="*/ 628841 h 4575313"/>
              <a:gd name="connsiteX29" fmla="*/ 7836 w 12584740"/>
              <a:gd name="connsiteY29" fmla="*/ 631521 h 4575313"/>
              <a:gd name="connsiteX30" fmla="*/ 59804 w 12584740"/>
              <a:gd name="connsiteY30" fmla="*/ 651795 h 4575313"/>
              <a:gd name="connsiteX31" fmla="*/ 189088 w 12584740"/>
              <a:gd name="connsiteY31" fmla="*/ 654369 h 4575313"/>
              <a:gd name="connsiteX32" fmla="*/ 238402 w 12584740"/>
              <a:gd name="connsiteY32" fmla="*/ 636963 h 4575313"/>
              <a:gd name="connsiteX33" fmla="*/ 332970 w 12584740"/>
              <a:gd name="connsiteY33" fmla="*/ 607012 h 4575313"/>
              <a:gd name="connsiteX34" fmla="*/ 407552 w 12584740"/>
              <a:gd name="connsiteY34" fmla="*/ 547943 h 4575313"/>
              <a:gd name="connsiteX35" fmla="*/ 497934 w 12584740"/>
              <a:gd name="connsiteY35" fmla="*/ 502354 h 4575313"/>
              <a:gd name="connsiteX36" fmla="*/ 510273 w 12584740"/>
              <a:gd name="connsiteY36" fmla="*/ 504172 h 4575313"/>
              <a:gd name="connsiteX37" fmla="*/ 561099 w 12584740"/>
              <a:gd name="connsiteY37" fmla="*/ 476357 h 4575313"/>
              <a:gd name="connsiteX38" fmla="*/ 705102 w 12584740"/>
              <a:gd name="connsiteY38" fmla="*/ 399826 h 4575313"/>
              <a:gd name="connsiteX39" fmla="*/ 800404 w 12584740"/>
              <a:gd name="connsiteY39" fmla="*/ 289909 h 4575313"/>
              <a:gd name="connsiteX40" fmla="*/ 842353 w 12584740"/>
              <a:gd name="connsiteY40" fmla="*/ 276713 h 4575313"/>
              <a:gd name="connsiteX41" fmla="*/ 912247 w 12584740"/>
              <a:gd name="connsiteY41" fmla="*/ 254246 h 4575313"/>
              <a:gd name="connsiteX42" fmla="*/ 927247 w 12584740"/>
              <a:gd name="connsiteY42" fmla="*/ 258217 h 4575313"/>
              <a:gd name="connsiteX43" fmla="*/ 933425 w 12584740"/>
              <a:gd name="connsiteY43" fmla="*/ 256149 h 4575313"/>
              <a:gd name="connsiteX44" fmla="*/ 934108 w 12584740"/>
              <a:gd name="connsiteY44" fmla="*/ 256433 h 4575313"/>
              <a:gd name="connsiteX45" fmla="*/ 935368 w 12584740"/>
              <a:gd name="connsiteY45" fmla="*/ 255498 h 4575313"/>
              <a:gd name="connsiteX46" fmla="*/ 949059 w 12584740"/>
              <a:gd name="connsiteY46" fmla="*/ 250913 h 4575313"/>
              <a:gd name="connsiteX47" fmla="*/ 980035 w 12584740"/>
              <a:gd name="connsiteY47" fmla="*/ 251605 h 4575313"/>
              <a:gd name="connsiteX48" fmla="*/ 998443 w 12584740"/>
              <a:gd name="connsiteY48" fmla="*/ 248823 h 4575313"/>
              <a:gd name="connsiteX49" fmla="*/ 1015140 w 12584740"/>
              <a:gd name="connsiteY49" fmla="*/ 230963 h 4575313"/>
              <a:gd name="connsiteX50" fmla="*/ 1027653 w 12584740"/>
              <a:gd name="connsiteY50" fmla="*/ 228229 h 4575313"/>
              <a:gd name="connsiteX51" fmla="*/ 1029989 w 12584740"/>
              <a:gd name="connsiteY51" fmla="*/ 225769 h 4575313"/>
              <a:gd name="connsiteX52" fmla="*/ 1036851 w 12584740"/>
              <a:gd name="connsiteY52" fmla="*/ 220779 h 4575313"/>
              <a:gd name="connsiteX53" fmla="*/ 1029120 w 12584740"/>
              <a:gd name="connsiteY53" fmla="*/ 217196 h 4575313"/>
              <a:gd name="connsiteX54" fmla="*/ 1113256 w 12584740"/>
              <a:gd name="connsiteY54" fmla="*/ 192543 h 4575313"/>
              <a:gd name="connsiteX55" fmla="*/ 1184710 w 12584740"/>
              <a:gd name="connsiteY55" fmla="*/ 171552 h 4575313"/>
              <a:gd name="connsiteX56" fmla="*/ 1310965 w 12584740"/>
              <a:gd name="connsiteY56" fmla="*/ 185879 h 4575313"/>
              <a:gd name="connsiteX57" fmla="*/ 1430934 w 12584740"/>
              <a:gd name="connsiteY57" fmla="*/ 139104 h 4575313"/>
              <a:gd name="connsiteX58" fmla="*/ 1463118 w 12584740"/>
              <a:gd name="connsiteY58" fmla="*/ 138911 h 4575313"/>
              <a:gd name="connsiteX59" fmla="*/ 1493444 w 12584740"/>
              <a:gd name="connsiteY59" fmla="*/ 147416 h 4575313"/>
              <a:gd name="connsiteX60" fmla="*/ 1493168 w 12584740"/>
              <a:gd name="connsiteY60" fmla="*/ 150455 h 4575313"/>
              <a:gd name="connsiteX61" fmla="*/ 1497974 w 12584740"/>
              <a:gd name="connsiteY61" fmla="*/ 151841 h 4575313"/>
              <a:gd name="connsiteX62" fmla="*/ 1502355 w 12584740"/>
              <a:gd name="connsiteY62" fmla="*/ 149916 h 4575313"/>
              <a:gd name="connsiteX63" fmla="*/ 1508100 w 12584740"/>
              <a:gd name="connsiteY63" fmla="*/ 151526 h 4575313"/>
              <a:gd name="connsiteX64" fmla="*/ 1523822 w 12584740"/>
              <a:gd name="connsiteY64" fmla="*/ 155112 h 4575313"/>
              <a:gd name="connsiteX65" fmla="*/ 1528971 w 12584740"/>
              <a:gd name="connsiteY65" fmla="*/ 161299 h 4575313"/>
              <a:gd name="connsiteX66" fmla="*/ 1590631 w 12584740"/>
              <a:gd name="connsiteY66" fmla="*/ 173836 h 4575313"/>
              <a:gd name="connsiteX67" fmla="*/ 1609537 w 12584740"/>
              <a:gd name="connsiteY67" fmla="*/ 169616 h 4575313"/>
              <a:gd name="connsiteX68" fmla="*/ 1631335 w 12584740"/>
              <a:gd name="connsiteY68" fmla="*/ 179686 h 4575313"/>
              <a:gd name="connsiteX69" fmla="*/ 1693983 w 12584740"/>
              <a:gd name="connsiteY69" fmla="*/ 183202 h 4575313"/>
              <a:gd name="connsiteX70" fmla="*/ 1763575 w 12584740"/>
              <a:gd name="connsiteY70" fmla="*/ 194844 h 4575313"/>
              <a:gd name="connsiteX71" fmla="*/ 1812709 w 12584740"/>
              <a:gd name="connsiteY71" fmla="*/ 208037 h 4575313"/>
              <a:gd name="connsiteX72" fmla="*/ 1945879 w 12584740"/>
              <a:gd name="connsiteY72" fmla="*/ 216206 h 4575313"/>
              <a:gd name="connsiteX73" fmla="*/ 1974418 w 12584740"/>
              <a:gd name="connsiteY73" fmla="*/ 208866 h 4575313"/>
              <a:gd name="connsiteX74" fmla="*/ 1976651 w 12584740"/>
              <a:gd name="connsiteY74" fmla="*/ 208757 h 4575313"/>
              <a:gd name="connsiteX75" fmla="*/ 2881775 w 12584740"/>
              <a:gd name="connsiteY75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296084 w 12584740"/>
              <a:gd name="connsiteY26" fmla="*/ 3047774 h 4575313"/>
              <a:gd name="connsiteX27" fmla="*/ 0 w 12584740"/>
              <a:gd name="connsiteY27" fmla="*/ 628841 h 4575313"/>
              <a:gd name="connsiteX28" fmla="*/ 7836 w 12584740"/>
              <a:gd name="connsiteY28" fmla="*/ 631521 h 4575313"/>
              <a:gd name="connsiteX29" fmla="*/ 59804 w 12584740"/>
              <a:gd name="connsiteY29" fmla="*/ 651795 h 4575313"/>
              <a:gd name="connsiteX30" fmla="*/ 189088 w 12584740"/>
              <a:gd name="connsiteY30" fmla="*/ 654369 h 4575313"/>
              <a:gd name="connsiteX31" fmla="*/ 238402 w 12584740"/>
              <a:gd name="connsiteY31" fmla="*/ 636963 h 4575313"/>
              <a:gd name="connsiteX32" fmla="*/ 332970 w 12584740"/>
              <a:gd name="connsiteY32" fmla="*/ 607012 h 4575313"/>
              <a:gd name="connsiteX33" fmla="*/ 407552 w 12584740"/>
              <a:gd name="connsiteY33" fmla="*/ 547943 h 4575313"/>
              <a:gd name="connsiteX34" fmla="*/ 497934 w 12584740"/>
              <a:gd name="connsiteY34" fmla="*/ 502354 h 4575313"/>
              <a:gd name="connsiteX35" fmla="*/ 510273 w 12584740"/>
              <a:gd name="connsiteY35" fmla="*/ 504172 h 4575313"/>
              <a:gd name="connsiteX36" fmla="*/ 561099 w 12584740"/>
              <a:gd name="connsiteY36" fmla="*/ 476357 h 4575313"/>
              <a:gd name="connsiteX37" fmla="*/ 705102 w 12584740"/>
              <a:gd name="connsiteY37" fmla="*/ 399826 h 4575313"/>
              <a:gd name="connsiteX38" fmla="*/ 800404 w 12584740"/>
              <a:gd name="connsiteY38" fmla="*/ 289909 h 4575313"/>
              <a:gd name="connsiteX39" fmla="*/ 842353 w 12584740"/>
              <a:gd name="connsiteY39" fmla="*/ 276713 h 4575313"/>
              <a:gd name="connsiteX40" fmla="*/ 912247 w 12584740"/>
              <a:gd name="connsiteY40" fmla="*/ 254246 h 4575313"/>
              <a:gd name="connsiteX41" fmla="*/ 927247 w 12584740"/>
              <a:gd name="connsiteY41" fmla="*/ 258217 h 4575313"/>
              <a:gd name="connsiteX42" fmla="*/ 933425 w 12584740"/>
              <a:gd name="connsiteY42" fmla="*/ 256149 h 4575313"/>
              <a:gd name="connsiteX43" fmla="*/ 934108 w 12584740"/>
              <a:gd name="connsiteY43" fmla="*/ 256433 h 4575313"/>
              <a:gd name="connsiteX44" fmla="*/ 935368 w 12584740"/>
              <a:gd name="connsiteY44" fmla="*/ 255498 h 4575313"/>
              <a:gd name="connsiteX45" fmla="*/ 949059 w 12584740"/>
              <a:gd name="connsiteY45" fmla="*/ 250913 h 4575313"/>
              <a:gd name="connsiteX46" fmla="*/ 980035 w 12584740"/>
              <a:gd name="connsiteY46" fmla="*/ 251605 h 4575313"/>
              <a:gd name="connsiteX47" fmla="*/ 998443 w 12584740"/>
              <a:gd name="connsiteY47" fmla="*/ 248823 h 4575313"/>
              <a:gd name="connsiteX48" fmla="*/ 1015140 w 12584740"/>
              <a:gd name="connsiteY48" fmla="*/ 230963 h 4575313"/>
              <a:gd name="connsiteX49" fmla="*/ 1027653 w 12584740"/>
              <a:gd name="connsiteY49" fmla="*/ 228229 h 4575313"/>
              <a:gd name="connsiteX50" fmla="*/ 1029989 w 12584740"/>
              <a:gd name="connsiteY50" fmla="*/ 225769 h 4575313"/>
              <a:gd name="connsiteX51" fmla="*/ 1036851 w 12584740"/>
              <a:gd name="connsiteY51" fmla="*/ 220779 h 4575313"/>
              <a:gd name="connsiteX52" fmla="*/ 1029120 w 12584740"/>
              <a:gd name="connsiteY52" fmla="*/ 217196 h 4575313"/>
              <a:gd name="connsiteX53" fmla="*/ 1113256 w 12584740"/>
              <a:gd name="connsiteY53" fmla="*/ 192543 h 4575313"/>
              <a:gd name="connsiteX54" fmla="*/ 1184710 w 12584740"/>
              <a:gd name="connsiteY54" fmla="*/ 171552 h 4575313"/>
              <a:gd name="connsiteX55" fmla="*/ 1310965 w 12584740"/>
              <a:gd name="connsiteY55" fmla="*/ 185879 h 4575313"/>
              <a:gd name="connsiteX56" fmla="*/ 1430934 w 12584740"/>
              <a:gd name="connsiteY56" fmla="*/ 139104 h 4575313"/>
              <a:gd name="connsiteX57" fmla="*/ 1463118 w 12584740"/>
              <a:gd name="connsiteY57" fmla="*/ 138911 h 4575313"/>
              <a:gd name="connsiteX58" fmla="*/ 1493444 w 12584740"/>
              <a:gd name="connsiteY58" fmla="*/ 147416 h 4575313"/>
              <a:gd name="connsiteX59" fmla="*/ 1493168 w 12584740"/>
              <a:gd name="connsiteY59" fmla="*/ 150455 h 4575313"/>
              <a:gd name="connsiteX60" fmla="*/ 1497974 w 12584740"/>
              <a:gd name="connsiteY60" fmla="*/ 151841 h 4575313"/>
              <a:gd name="connsiteX61" fmla="*/ 1502355 w 12584740"/>
              <a:gd name="connsiteY61" fmla="*/ 149916 h 4575313"/>
              <a:gd name="connsiteX62" fmla="*/ 1508100 w 12584740"/>
              <a:gd name="connsiteY62" fmla="*/ 151526 h 4575313"/>
              <a:gd name="connsiteX63" fmla="*/ 1523822 w 12584740"/>
              <a:gd name="connsiteY63" fmla="*/ 155112 h 4575313"/>
              <a:gd name="connsiteX64" fmla="*/ 1528971 w 12584740"/>
              <a:gd name="connsiteY64" fmla="*/ 161299 h 4575313"/>
              <a:gd name="connsiteX65" fmla="*/ 1590631 w 12584740"/>
              <a:gd name="connsiteY65" fmla="*/ 173836 h 4575313"/>
              <a:gd name="connsiteX66" fmla="*/ 1609537 w 12584740"/>
              <a:gd name="connsiteY66" fmla="*/ 169616 h 4575313"/>
              <a:gd name="connsiteX67" fmla="*/ 1631335 w 12584740"/>
              <a:gd name="connsiteY67" fmla="*/ 179686 h 4575313"/>
              <a:gd name="connsiteX68" fmla="*/ 1693983 w 12584740"/>
              <a:gd name="connsiteY68" fmla="*/ 183202 h 4575313"/>
              <a:gd name="connsiteX69" fmla="*/ 1763575 w 12584740"/>
              <a:gd name="connsiteY69" fmla="*/ 194844 h 4575313"/>
              <a:gd name="connsiteX70" fmla="*/ 1812709 w 12584740"/>
              <a:gd name="connsiteY70" fmla="*/ 208037 h 4575313"/>
              <a:gd name="connsiteX71" fmla="*/ 1945879 w 12584740"/>
              <a:gd name="connsiteY71" fmla="*/ 216206 h 4575313"/>
              <a:gd name="connsiteX72" fmla="*/ 1974418 w 12584740"/>
              <a:gd name="connsiteY72" fmla="*/ 208866 h 4575313"/>
              <a:gd name="connsiteX73" fmla="*/ 1976651 w 12584740"/>
              <a:gd name="connsiteY73" fmla="*/ 208757 h 4575313"/>
              <a:gd name="connsiteX74" fmla="*/ 2881775 w 12584740"/>
              <a:gd name="connsiteY74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0 w 12584740"/>
              <a:gd name="connsiteY26" fmla="*/ 628841 h 4575313"/>
              <a:gd name="connsiteX27" fmla="*/ 7836 w 12584740"/>
              <a:gd name="connsiteY27" fmla="*/ 631521 h 4575313"/>
              <a:gd name="connsiteX28" fmla="*/ 59804 w 12584740"/>
              <a:gd name="connsiteY28" fmla="*/ 651795 h 4575313"/>
              <a:gd name="connsiteX29" fmla="*/ 189088 w 12584740"/>
              <a:gd name="connsiteY29" fmla="*/ 654369 h 4575313"/>
              <a:gd name="connsiteX30" fmla="*/ 238402 w 12584740"/>
              <a:gd name="connsiteY30" fmla="*/ 636963 h 4575313"/>
              <a:gd name="connsiteX31" fmla="*/ 332970 w 12584740"/>
              <a:gd name="connsiteY31" fmla="*/ 607012 h 4575313"/>
              <a:gd name="connsiteX32" fmla="*/ 407552 w 12584740"/>
              <a:gd name="connsiteY32" fmla="*/ 547943 h 4575313"/>
              <a:gd name="connsiteX33" fmla="*/ 497934 w 12584740"/>
              <a:gd name="connsiteY33" fmla="*/ 502354 h 4575313"/>
              <a:gd name="connsiteX34" fmla="*/ 510273 w 12584740"/>
              <a:gd name="connsiteY34" fmla="*/ 504172 h 4575313"/>
              <a:gd name="connsiteX35" fmla="*/ 561099 w 12584740"/>
              <a:gd name="connsiteY35" fmla="*/ 476357 h 4575313"/>
              <a:gd name="connsiteX36" fmla="*/ 705102 w 12584740"/>
              <a:gd name="connsiteY36" fmla="*/ 399826 h 4575313"/>
              <a:gd name="connsiteX37" fmla="*/ 800404 w 12584740"/>
              <a:gd name="connsiteY37" fmla="*/ 289909 h 4575313"/>
              <a:gd name="connsiteX38" fmla="*/ 842353 w 12584740"/>
              <a:gd name="connsiteY38" fmla="*/ 276713 h 4575313"/>
              <a:gd name="connsiteX39" fmla="*/ 912247 w 12584740"/>
              <a:gd name="connsiteY39" fmla="*/ 254246 h 4575313"/>
              <a:gd name="connsiteX40" fmla="*/ 927247 w 12584740"/>
              <a:gd name="connsiteY40" fmla="*/ 258217 h 4575313"/>
              <a:gd name="connsiteX41" fmla="*/ 933425 w 12584740"/>
              <a:gd name="connsiteY41" fmla="*/ 256149 h 4575313"/>
              <a:gd name="connsiteX42" fmla="*/ 934108 w 12584740"/>
              <a:gd name="connsiteY42" fmla="*/ 256433 h 4575313"/>
              <a:gd name="connsiteX43" fmla="*/ 935368 w 12584740"/>
              <a:gd name="connsiteY43" fmla="*/ 255498 h 4575313"/>
              <a:gd name="connsiteX44" fmla="*/ 949059 w 12584740"/>
              <a:gd name="connsiteY44" fmla="*/ 250913 h 4575313"/>
              <a:gd name="connsiteX45" fmla="*/ 980035 w 12584740"/>
              <a:gd name="connsiteY45" fmla="*/ 251605 h 4575313"/>
              <a:gd name="connsiteX46" fmla="*/ 998443 w 12584740"/>
              <a:gd name="connsiteY46" fmla="*/ 248823 h 4575313"/>
              <a:gd name="connsiteX47" fmla="*/ 1015140 w 12584740"/>
              <a:gd name="connsiteY47" fmla="*/ 230963 h 4575313"/>
              <a:gd name="connsiteX48" fmla="*/ 1027653 w 12584740"/>
              <a:gd name="connsiteY48" fmla="*/ 228229 h 4575313"/>
              <a:gd name="connsiteX49" fmla="*/ 1029989 w 12584740"/>
              <a:gd name="connsiteY49" fmla="*/ 225769 h 4575313"/>
              <a:gd name="connsiteX50" fmla="*/ 1036851 w 12584740"/>
              <a:gd name="connsiteY50" fmla="*/ 220779 h 4575313"/>
              <a:gd name="connsiteX51" fmla="*/ 1029120 w 12584740"/>
              <a:gd name="connsiteY51" fmla="*/ 217196 h 4575313"/>
              <a:gd name="connsiteX52" fmla="*/ 1113256 w 12584740"/>
              <a:gd name="connsiteY52" fmla="*/ 192543 h 4575313"/>
              <a:gd name="connsiteX53" fmla="*/ 1184710 w 12584740"/>
              <a:gd name="connsiteY53" fmla="*/ 171552 h 4575313"/>
              <a:gd name="connsiteX54" fmla="*/ 1310965 w 12584740"/>
              <a:gd name="connsiteY54" fmla="*/ 185879 h 4575313"/>
              <a:gd name="connsiteX55" fmla="*/ 1430934 w 12584740"/>
              <a:gd name="connsiteY55" fmla="*/ 139104 h 4575313"/>
              <a:gd name="connsiteX56" fmla="*/ 1463118 w 12584740"/>
              <a:gd name="connsiteY56" fmla="*/ 138911 h 4575313"/>
              <a:gd name="connsiteX57" fmla="*/ 1493444 w 12584740"/>
              <a:gd name="connsiteY57" fmla="*/ 147416 h 4575313"/>
              <a:gd name="connsiteX58" fmla="*/ 1493168 w 12584740"/>
              <a:gd name="connsiteY58" fmla="*/ 150455 h 4575313"/>
              <a:gd name="connsiteX59" fmla="*/ 1497974 w 12584740"/>
              <a:gd name="connsiteY59" fmla="*/ 151841 h 4575313"/>
              <a:gd name="connsiteX60" fmla="*/ 1502355 w 12584740"/>
              <a:gd name="connsiteY60" fmla="*/ 149916 h 4575313"/>
              <a:gd name="connsiteX61" fmla="*/ 1508100 w 12584740"/>
              <a:gd name="connsiteY61" fmla="*/ 151526 h 4575313"/>
              <a:gd name="connsiteX62" fmla="*/ 1523822 w 12584740"/>
              <a:gd name="connsiteY62" fmla="*/ 155112 h 4575313"/>
              <a:gd name="connsiteX63" fmla="*/ 1528971 w 12584740"/>
              <a:gd name="connsiteY63" fmla="*/ 161299 h 4575313"/>
              <a:gd name="connsiteX64" fmla="*/ 1590631 w 12584740"/>
              <a:gd name="connsiteY64" fmla="*/ 173836 h 4575313"/>
              <a:gd name="connsiteX65" fmla="*/ 1609537 w 12584740"/>
              <a:gd name="connsiteY65" fmla="*/ 169616 h 4575313"/>
              <a:gd name="connsiteX66" fmla="*/ 1631335 w 12584740"/>
              <a:gd name="connsiteY66" fmla="*/ 179686 h 4575313"/>
              <a:gd name="connsiteX67" fmla="*/ 1693983 w 12584740"/>
              <a:gd name="connsiteY67" fmla="*/ 183202 h 4575313"/>
              <a:gd name="connsiteX68" fmla="*/ 1763575 w 12584740"/>
              <a:gd name="connsiteY68" fmla="*/ 194844 h 4575313"/>
              <a:gd name="connsiteX69" fmla="*/ 1812709 w 12584740"/>
              <a:gd name="connsiteY69" fmla="*/ 208037 h 4575313"/>
              <a:gd name="connsiteX70" fmla="*/ 1945879 w 12584740"/>
              <a:gd name="connsiteY70" fmla="*/ 216206 h 4575313"/>
              <a:gd name="connsiteX71" fmla="*/ 1974418 w 12584740"/>
              <a:gd name="connsiteY71" fmla="*/ 208866 h 4575313"/>
              <a:gd name="connsiteX72" fmla="*/ 1976651 w 12584740"/>
              <a:gd name="connsiteY72" fmla="*/ 208757 h 4575313"/>
              <a:gd name="connsiteX73" fmla="*/ 2881775 w 12584740"/>
              <a:gd name="connsiteY73" fmla="*/ 233197 h 4575313"/>
              <a:gd name="connsiteX0" fmla="*/ 2881775 w 12584740"/>
              <a:gd name="connsiteY0" fmla="*/ 214043 h 4556159"/>
              <a:gd name="connsiteX1" fmla="*/ 8923122 w 12584740"/>
              <a:gd name="connsiteY1" fmla="*/ 205911 h 4556159"/>
              <a:gd name="connsiteX2" fmla="*/ 10535176 w 12584740"/>
              <a:gd name="connsiteY2" fmla="*/ 98886 h 4556159"/>
              <a:gd name="connsiteX3" fmla="*/ 10552865 w 12584740"/>
              <a:gd name="connsiteY3" fmla="*/ 93120 h 4556159"/>
              <a:gd name="connsiteX4" fmla="*/ 10704478 w 12584740"/>
              <a:gd name="connsiteY4" fmla="*/ 76437 h 4556159"/>
              <a:gd name="connsiteX5" fmla="*/ 10856419 w 12584740"/>
              <a:gd name="connsiteY5" fmla="*/ 55944 h 4556159"/>
              <a:gd name="connsiteX6" fmla="*/ 10946891 w 12584740"/>
              <a:gd name="connsiteY6" fmla="*/ 22447 h 4556159"/>
              <a:gd name="connsiteX7" fmla="*/ 11071737 w 12584740"/>
              <a:gd name="connsiteY7" fmla="*/ 7907 h 4556159"/>
              <a:gd name="connsiteX8" fmla="*/ 11092700 w 12584740"/>
              <a:gd name="connsiteY8" fmla="*/ 2345 h 4556159"/>
              <a:gd name="connsiteX9" fmla="*/ 11121627 w 12584740"/>
              <a:gd name="connsiteY9" fmla="*/ 4539 h 4556159"/>
              <a:gd name="connsiteX10" fmla="*/ 11237564 w 12584740"/>
              <a:gd name="connsiteY10" fmla="*/ 14319 h 4556159"/>
              <a:gd name="connsiteX11" fmla="*/ 11328738 w 12584740"/>
              <a:gd name="connsiteY11" fmla="*/ 30868 h 4556159"/>
              <a:gd name="connsiteX12" fmla="*/ 11442587 w 12584740"/>
              <a:gd name="connsiteY12" fmla="*/ 14368 h 4556159"/>
              <a:gd name="connsiteX13" fmla="*/ 11511928 w 12584740"/>
              <a:gd name="connsiteY13" fmla="*/ 16713 h 4556159"/>
              <a:gd name="connsiteX14" fmla="*/ 11625388 w 12584740"/>
              <a:gd name="connsiteY14" fmla="*/ 39481 h 4556159"/>
              <a:gd name="connsiteX15" fmla="*/ 11775146 w 12584740"/>
              <a:gd name="connsiteY15" fmla="*/ 27611 h 4556159"/>
              <a:gd name="connsiteX16" fmla="*/ 11806024 w 12584740"/>
              <a:gd name="connsiteY16" fmla="*/ 88 h 4556159"/>
              <a:gd name="connsiteX17" fmla="*/ 11865034 w 12584740"/>
              <a:gd name="connsiteY17" fmla="*/ 19785 h 4556159"/>
              <a:gd name="connsiteX18" fmla="*/ 11994565 w 12584740"/>
              <a:gd name="connsiteY18" fmla="*/ 44174 h 4556159"/>
              <a:gd name="connsiteX19" fmla="*/ 12059283 w 12584740"/>
              <a:gd name="connsiteY19" fmla="*/ 52111 h 4556159"/>
              <a:gd name="connsiteX20" fmla="*/ 12160147 w 12584740"/>
              <a:gd name="connsiteY20" fmla="*/ 55873 h 4556159"/>
              <a:gd name="connsiteX21" fmla="*/ 12190854 w 12584740"/>
              <a:gd name="connsiteY21" fmla="*/ 58535 h 4556159"/>
              <a:gd name="connsiteX22" fmla="*/ 12215705 w 12584740"/>
              <a:gd name="connsiteY22" fmla="*/ 59963 h 4556159"/>
              <a:gd name="connsiteX23" fmla="*/ 12584740 w 12584740"/>
              <a:gd name="connsiteY23" fmla="*/ 3074876 h 4556159"/>
              <a:gd name="connsiteX24" fmla="*/ 483060 w 12584740"/>
              <a:gd name="connsiteY24" fmla="*/ 4556159 h 4556159"/>
              <a:gd name="connsiteX25" fmla="*/ 0 w 12584740"/>
              <a:gd name="connsiteY25" fmla="*/ 609687 h 4556159"/>
              <a:gd name="connsiteX26" fmla="*/ 7836 w 12584740"/>
              <a:gd name="connsiteY26" fmla="*/ 612367 h 4556159"/>
              <a:gd name="connsiteX27" fmla="*/ 59804 w 12584740"/>
              <a:gd name="connsiteY27" fmla="*/ 632641 h 4556159"/>
              <a:gd name="connsiteX28" fmla="*/ 189088 w 12584740"/>
              <a:gd name="connsiteY28" fmla="*/ 635215 h 4556159"/>
              <a:gd name="connsiteX29" fmla="*/ 238402 w 12584740"/>
              <a:gd name="connsiteY29" fmla="*/ 617809 h 4556159"/>
              <a:gd name="connsiteX30" fmla="*/ 332970 w 12584740"/>
              <a:gd name="connsiteY30" fmla="*/ 587858 h 4556159"/>
              <a:gd name="connsiteX31" fmla="*/ 407552 w 12584740"/>
              <a:gd name="connsiteY31" fmla="*/ 528789 h 4556159"/>
              <a:gd name="connsiteX32" fmla="*/ 497934 w 12584740"/>
              <a:gd name="connsiteY32" fmla="*/ 483200 h 4556159"/>
              <a:gd name="connsiteX33" fmla="*/ 510273 w 12584740"/>
              <a:gd name="connsiteY33" fmla="*/ 485018 h 4556159"/>
              <a:gd name="connsiteX34" fmla="*/ 561099 w 12584740"/>
              <a:gd name="connsiteY34" fmla="*/ 457203 h 4556159"/>
              <a:gd name="connsiteX35" fmla="*/ 705102 w 12584740"/>
              <a:gd name="connsiteY35" fmla="*/ 380672 h 4556159"/>
              <a:gd name="connsiteX36" fmla="*/ 800404 w 12584740"/>
              <a:gd name="connsiteY36" fmla="*/ 270755 h 4556159"/>
              <a:gd name="connsiteX37" fmla="*/ 842353 w 12584740"/>
              <a:gd name="connsiteY37" fmla="*/ 257559 h 4556159"/>
              <a:gd name="connsiteX38" fmla="*/ 912247 w 12584740"/>
              <a:gd name="connsiteY38" fmla="*/ 235092 h 4556159"/>
              <a:gd name="connsiteX39" fmla="*/ 927247 w 12584740"/>
              <a:gd name="connsiteY39" fmla="*/ 239063 h 4556159"/>
              <a:gd name="connsiteX40" fmla="*/ 933425 w 12584740"/>
              <a:gd name="connsiteY40" fmla="*/ 236995 h 4556159"/>
              <a:gd name="connsiteX41" fmla="*/ 934108 w 12584740"/>
              <a:gd name="connsiteY41" fmla="*/ 237279 h 4556159"/>
              <a:gd name="connsiteX42" fmla="*/ 935368 w 12584740"/>
              <a:gd name="connsiteY42" fmla="*/ 236344 h 4556159"/>
              <a:gd name="connsiteX43" fmla="*/ 949059 w 12584740"/>
              <a:gd name="connsiteY43" fmla="*/ 231759 h 4556159"/>
              <a:gd name="connsiteX44" fmla="*/ 980035 w 12584740"/>
              <a:gd name="connsiteY44" fmla="*/ 232451 h 4556159"/>
              <a:gd name="connsiteX45" fmla="*/ 998443 w 12584740"/>
              <a:gd name="connsiteY45" fmla="*/ 229669 h 4556159"/>
              <a:gd name="connsiteX46" fmla="*/ 1015140 w 12584740"/>
              <a:gd name="connsiteY46" fmla="*/ 211809 h 4556159"/>
              <a:gd name="connsiteX47" fmla="*/ 1027653 w 12584740"/>
              <a:gd name="connsiteY47" fmla="*/ 209075 h 4556159"/>
              <a:gd name="connsiteX48" fmla="*/ 1029989 w 12584740"/>
              <a:gd name="connsiteY48" fmla="*/ 206615 h 4556159"/>
              <a:gd name="connsiteX49" fmla="*/ 1036851 w 12584740"/>
              <a:gd name="connsiteY49" fmla="*/ 201625 h 4556159"/>
              <a:gd name="connsiteX50" fmla="*/ 1029120 w 12584740"/>
              <a:gd name="connsiteY50" fmla="*/ 198042 h 4556159"/>
              <a:gd name="connsiteX51" fmla="*/ 1113256 w 12584740"/>
              <a:gd name="connsiteY51" fmla="*/ 173389 h 4556159"/>
              <a:gd name="connsiteX52" fmla="*/ 1184710 w 12584740"/>
              <a:gd name="connsiteY52" fmla="*/ 152398 h 4556159"/>
              <a:gd name="connsiteX53" fmla="*/ 1310965 w 12584740"/>
              <a:gd name="connsiteY53" fmla="*/ 166725 h 4556159"/>
              <a:gd name="connsiteX54" fmla="*/ 1430934 w 12584740"/>
              <a:gd name="connsiteY54" fmla="*/ 119950 h 4556159"/>
              <a:gd name="connsiteX55" fmla="*/ 1463118 w 12584740"/>
              <a:gd name="connsiteY55" fmla="*/ 119757 h 4556159"/>
              <a:gd name="connsiteX56" fmla="*/ 1493444 w 12584740"/>
              <a:gd name="connsiteY56" fmla="*/ 128262 h 4556159"/>
              <a:gd name="connsiteX57" fmla="*/ 1493168 w 12584740"/>
              <a:gd name="connsiteY57" fmla="*/ 131301 h 4556159"/>
              <a:gd name="connsiteX58" fmla="*/ 1497974 w 12584740"/>
              <a:gd name="connsiteY58" fmla="*/ 132687 h 4556159"/>
              <a:gd name="connsiteX59" fmla="*/ 1502355 w 12584740"/>
              <a:gd name="connsiteY59" fmla="*/ 130762 h 4556159"/>
              <a:gd name="connsiteX60" fmla="*/ 1508100 w 12584740"/>
              <a:gd name="connsiteY60" fmla="*/ 132372 h 4556159"/>
              <a:gd name="connsiteX61" fmla="*/ 1523822 w 12584740"/>
              <a:gd name="connsiteY61" fmla="*/ 135958 h 4556159"/>
              <a:gd name="connsiteX62" fmla="*/ 1528971 w 12584740"/>
              <a:gd name="connsiteY62" fmla="*/ 142145 h 4556159"/>
              <a:gd name="connsiteX63" fmla="*/ 1590631 w 12584740"/>
              <a:gd name="connsiteY63" fmla="*/ 154682 h 4556159"/>
              <a:gd name="connsiteX64" fmla="*/ 1609537 w 12584740"/>
              <a:gd name="connsiteY64" fmla="*/ 150462 h 4556159"/>
              <a:gd name="connsiteX65" fmla="*/ 1631335 w 12584740"/>
              <a:gd name="connsiteY65" fmla="*/ 160532 h 4556159"/>
              <a:gd name="connsiteX66" fmla="*/ 1693983 w 12584740"/>
              <a:gd name="connsiteY66" fmla="*/ 164048 h 4556159"/>
              <a:gd name="connsiteX67" fmla="*/ 1763575 w 12584740"/>
              <a:gd name="connsiteY67" fmla="*/ 175690 h 4556159"/>
              <a:gd name="connsiteX68" fmla="*/ 1812709 w 12584740"/>
              <a:gd name="connsiteY68" fmla="*/ 188883 h 4556159"/>
              <a:gd name="connsiteX69" fmla="*/ 1945879 w 12584740"/>
              <a:gd name="connsiteY69" fmla="*/ 197052 h 4556159"/>
              <a:gd name="connsiteX70" fmla="*/ 1974418 w 12584740"/>
              <a:gd name="connsiteY70" fmla="*/ 189712 h 4556159"/>
              <a:gd name="connsiteX71" fmla="*/ 1976651 w 12584740"/>
              <a:gd name="connsiteY71" fmla="*/ 189603 h 4556159"/>
              <a:gd name="connsiteX72" fmla="*/ 2881775 w 12584740"/>
              <a:gd name="connsiteY72" fmla="*/ 214043 h 4556159"/>
              <a:gd name="connsiteX0" fmla="*/ 2881775 w 12584740"/>
              <a:gd name="connsiteY0" fmla="*/ 214043 h 4556159"/>
              <a:gd name="connsiteX1" fmla="*/ 8923122 w 12584740"/>
              <a:gd name="connsiteY1" fmla="*/ 205911 h 4556159"/>
              <a:gd name="connsiteX2" fmla="*/ 10535176 w 12584740"/>
              <a:gd name="connsiteY2" fmla="*/ 98886 h 4556159"/>
              <a:gd name="connsiteX3" fmla="*/ 10552865 w 12584740"/>
              <a:gd name="connsiteY3" fmla="*/ 93120 h 4556159"/>
              <a:gd name="connsiteX4" fmla="*/ 10704478 w 12584740"/>
              <a:gd name="connsiteY4" fmla="*/ 76437 h 4556159"/>
              <a:gd name="connsiteX5" fmla="*/ 10856419 w 12584740"/>
              <a:gd name="connsiteY5" fmla="*/ 55944 h 4556159"/>
              <a:gd name="connsiteX6" fmla="*/ 10946891 w 12584740"/>
              <a:gd name="connsiteY6" fmla="*/ 22447 h 4556159"/>
              <a:gd name="connsiteX7" fmla="*/ 11071737 w 12584740"/>
              <a:gd name="connsiteY7" fmla="*/ 7907 h 4556159"/>
              <a:gd name="connsiteX8" fmla="*/ 11092700 w 12584740"/>
              <a:gd name="connsiteY8" fmla="*/ 2345 h 4556159"/>
              <a:gd name="connsiteX9" fmla="*/ 11121627 w 12584740"/>
              <a:gd name="connsiteY9" fmla="*/ 4539 h 4556159"/>
              <a:gd name="connsiteX10" fmla="*/ 11237564 w 12584740"/>
              <a:gd name="connsiteY10" fmla="*/ 14319 h 4556159"/>
              <a:gd name="connsiteX11" fmla="*/ 11328738 w 12584740"/>
              <a:gd name="connsiteY11" fmla="*/ 30868 h 4556159"/>
              <a:gd name="connsiteX12" fmla="*/ 11442587 w 12584740"/>
              <a:gd name="connsiteY12" fmla="*/ 14368 h 4556159"/>
              <a:gd name="connsiteX13" fmla="*/ 11511928 w 12584740"/>
              <a:gd name="connsiteY13" fmla="*/ 16713 h 4556159"/>
              <a:gd name="connsiteX14" fmla="*/ 11625388 w 12584740"/>
              <a:gd name="connsiteY14" fmla="*/ 39481 h 4556159"/>
              <a:gd name="connsiteX15" fmla="*/ 11775146 w 12584740"/>
              <a:gd name="connsiteY15" fmla="*/ 27611 h 4556159"/>
              <a:gd name="connsiteX16" fmla="*/ 11806024 w 12584740"/>
              <a:gd name="connsiteY16" fmla="*/ 88 h 4556159"/>
              <a:gd name="connsiteX17" fmla="*/ 11865034 w 12584740"/>
              <a:gd name="connsiteY17" fmla="*/ 19785 h 4556159"/>
              <a:gd name="connsiteX18" fmla="*/ 11994565 w 12584740"/>
              <a:gd name="connsiteY18" fmla="*/ 44174 h 4556159"/>
              <a:gd name="connsiteX19" fmla="*/ 12059283 w 12584740"/>
              <a:gd name="connsiteY19" fmla="*/ 52111 h 4556159"/>
              <a:gd name="connsiteX20" fmla="*/ 12160147 w 12584740"/>
              <a:gd name="connsiteY20" fmla="*/ 55873 h 4556159"/>
              <a:gd name="connsiteX21" fmla="*/ 12190854 w 12584740"/>
              <a:gd name="connsiteY21" fmla="*/ 58535 h 4556159"/>
              <a:gd name="connsiteX22" fmla="*/ 12215705 w 12584740"/>
              <a:gd name="connsiteY22" fmla="*/ 59963 h 4556159"/>
              <a:gd name="connsiteX23" fmla="*/ 12584740 w 12584740"/>
              <a:gd name="connsiteY23" fmla="*/ 3074876 h 4556159"/>
              <a:gd name="connsiteX24" fmla="*/ 483060 w 12584740"/>
              <a:gd name="connsiteY24" fmla="*/ 4556159 h 4556159"/>
              <a:gd name="connsiteX25" fmla="*/ 0 w 12584740"/>
              <a:gd name="connsiteY25" fmla="*/ 609687 h 4556159"/>
              <a:gd name="connsiteX26" fmla="*/ 7836 w 12584740"/>
              <a:gd name="connsiteY26" fmla="*/ 612367 h 4556159"/>
              <a:gd name="connsiteX27" fmla="*/ 59804 w 12584740"/>
              <a:gd name="connsiteY27" fmla="*/ 632641 h 4556159"/>
              <a:gd name="connsiteX28" fmla="*/ 189088 w 12584740"/>
              <a:gd name="connsiteY28" fmla="*/ 635215 h 4556159"/>
              <a:gd name="connsiteX29" fmla="*/ 238402 w 12584740"/>
              <a:gd name="connsiteY29" fmla="*/ 617809 h 4556159"/>
              <a:gd name="connsiteX30" fmla="*/ 332970 w 12584740"/>
              <a:gd name="connsiteY30" fmla="*/ 587858 h 4556159"/>
              <a:gd name="connsiteX31" fmla="*/ 407552 w 12584740"/>
              <a:gd name="connsiteY31" fmla="*/ 528789 h 4556159"/>
              <a:gd name="connsiteX32" fmla="*/ 497934 w 12584740"/>
              <a:gd name="connsiteY32" fmla="*/ 483200 h 4556159"/>
              <a:gd name="connsiteX33" fmla="*/ 510273 w 12584740"/>
              <a:gd name="connsiteY33" fmla="*/ 485018 h 4556159"/>
              <a:gd name="connsiteX34" fmla="*/ 561099 w 12584740"/>
              <a:gd name="connsiteY34" fmla="*/ 457203 h 4556159"/>
              <a:gd name="connsiteX35" fmla="*/ 705102 w 12584740"/>
              <a:gd name="connsiteY35" fmla="*/ 380672 h 4556159"/>
              <a:gd name="connsiteX36" fmla="*/ 800404 w 12584740"/>
              <a:gd name="connsiteY36" fmla="*/ 270755 h 4556159"/>
              <a:gd name="connsiteX37" fmla="*/ 842353 w 12584740"/>
              <a:gd name="connsiteY37" fmla="*/ 257559 h 4556159"/>
              <a:gd name="connsiteX38" fmla="*/ 912247 w 12584740"/>
              <a:gd name="connsiteY38" fmla="*/ 235092 h 4556159"/>
              <a:gd name="connsiteX39" fmla="*/ 927247 w 12584740"/>
              <a:gd name="connsiteY39" fmla="*/ 239063 h 4556159"/>
              <a:gd name="connsiteX40" fmla="*/ 933425 w 12584740"/>
              <a:gd name="connsiteY40" fmla="*/ 236995 h 4556159"/>
              <a:gd name="connsiteX41" fmla="*/ 934108 w 12584740"/>
              <a:gd name="connsiteY41" fmla="*/ 237279 h 4556159"/>
              <a:gd name="connsiteX42" fmla="*/ 935368 w 12584740"/>
              <a:gd name="connsiteY42" fmla="*/ 236344 h 4556159"/>
              <a:gd name="connsiteX43" fmla="*/ 949059 w 12584740"/>
              <a:gd name="connsiteY43" fmla="*/ 231759 h 4556159"/>
              <a:gd name="connsiteX44" fmla="*/ 980035 w 12584740"/>
              <a:gd name="connsiteY44" fmla="*/ 232451 h 4556159"/>
              <a:gd name="connsiteX45" fmla="*/ 998443 w 12584740"/>
              <a:gd name="connsiteY45" fmla="*/ 229669 h 4556159"/>
              <a:gd name="connsiteX46" fmla="*/ 1015140 w 12584740"/>
              <a:gd name="connsiteY46" fmla="*/ 211809 h 4556159"/>
              <a:gd name="connsiteX47" fmla="*/ 1027653 w 12584740"/>
              <a:gd name="connsiteY47" fmla="*/ 209075 h 4556159"/>
              <a:gd name="connsiteX48" fmla="*/ 1029989 w 12584740"/>
              <a:gd name="connsiteY48" fmla="*/ 206615 h 4556159"/>
              <a:gd name="connsiteX49" fmla="*/ 1036851 w 12584740"/>
              <a:gd name="connsiteY49" fmla="*/ 201625 h 4556159"/>
              <a:gd name="connsiteX50" fmla="*/ 1029120 w 12584740"/>
              <a:gd name="connsiteY50" fmla="*/ 198042 h 4556159"/>
              <a:gd name="connsiteX51" fmla="*/ 1113256 w 12584740"/>
              <a:gd name="connsiteY51" fmla="*/ 173389 h 4556159"/>
              <a:gd name="connsiteX52" fmla="*/ 1184710 w 12584740"/>
              <a:gd name="connsiteY52" fmla="*/ 152398 h 4556159"/>
              <a:gd name="connsiteX53" fmla="*/ 1310965 w 12584740"/>
              <a:gd name="connsiteY53" fmla="*/ 166725 h 4556159"/>
              <a:gd name="connsiteX54" fmla="*/ 1430934 w 12584740"/>
              <a:gd name="connsiteY54" fmla="*/ 119950 h 4556159"/>
              <a:gd name="connsiteX55" fmla="*/ 1463118 w 12584740"/>
              <a:gd name="connsiteY55" fmla="*/ 119757 h 4556159"/>
              <a:gd name="connsiteX56" fmla="*/ 1493444 w 12584740"/>
              <a:gd name="connsiteY56" fmla="*/ 128262 h 4556159"/>
              <a:gd name="connsiteX57" fmla="*/ 1493168 w 12584740"/>
              <a:gd name="connsiteY57" fmla="*/ 131301 h 4556159"/>
              <a:gd name="connsiteX58" fmla="*/ 1497974 w 12584740"/>
              <a:gd name="connsiteY58" fmla="*/ 132687 h 4556159"/>
              <a:gd name="connsiteX59" fmla="*/ 1502355 w 12584740"/>
              <a:gd name="connsiteY59" fmla="*/ 130762 h 4556159"/>
              <a:gd name="connsiteX60" fmla="*/ 1508100 w 12584740"/>
              <a:gd name="connsiteY60" fmla="*/ 132372 h 4556159"/>
              <a:gd name="connsiteX61" fmla="*/ 1523822 w 12584740"/>
              <a:gd name="connsiteY61" fmla="*/ 135958 h 4556159"/>
              <a:gd name="connsiteX62" fmla="*/ 1528971 w 12584740"/>
              <a:gd name="connsiteY62" fmla="*/ 142145 h 4556159"/>
              <a:gd name="connsiteX63" fmla="*/ 1590631 w 12584740"/>
              <a:gd name="connsiteY63" fmla="*/ 154682 h 4556159"/>
              <a:gd name="connsiteX64" fmla="*/ 1609537 w 12584740"/>
              <a:gd name="connsiteY64" fmla="*/ 150462 h 4556159"/>
              <a:gd name="connsiteX65" fmla="*/ 1631335 w 12584740"/>
              <a:gd name="connsiteY65" fmla="*/ 160532 h 4556159"/>
              <a:gd name="connsiteX66" fmla="*/ 1693983 w 12584740"/>
              <a:gd name="connsiteY66" fmla="*/ 164048 h 4556159"/>
              <a:gd name="connsiteX67" fmla="*/ 1763575 w 12584740"/>
              <a:gd name="connsiteY67" fmla="*/ 175690 h 4556159"/>
              <a:gd name="connsiteX68" fmla="*/ 1812709 w 12584740"/>
              <a:gd name="connsiteY68" fmla="*/ 188883 h 4556159"/>
              <a:gd name="connsiteX69" fmla="*/ 1945879 w 12584740"/>
              <a:gd name="connsiteY69" fmla="*/ 197052 h 4556159"/>
              <a:gd name="connsiteX70" fmla="*/ 1974418 w 12584740"/>
              <a:gd name="connsiteY70" fmla="*/ 189712 h 4556159"/>
              <a:gd name="connsiteX71" fmla="*/ 2235555 w 12584740"/>
              <a:gd name="connsiteY71" fmla="*/ 226659 h 4556159"/>
              <a:gd name="connsiteX72" fmla="*/ 2881775 w 12584740"/>
              <a:gd name="connsiteY72" fmla="*/ 214043 h 455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584740" h="4556159">
                <a:moveTo>
                  <a:pt x="2881775" y="214043"/>
                </a:moveTo>
                <a:lnTo>
                  <a:pt x="8923122" y="205911"/>
                </a:lnTo>
                <a:cubicBezTo>
                  <a:pt x="8923122" y="236009"/>
                  <a:pt x="10535176" y="68788"/>
                  <a:pt x="10535176" y="98886"/>
                </a:cubicBezTo>
                <a:lnTo>
                  <a:pt x="10552865" y="93120"/>
                </a:lnTo>
                <a:cubicBezTo>
                  <a:pt x="10602509" y="95039"/>
                  <a:pt x="10648374" y="81962"/>
                  <a:pt x="10704478" y="76437"/>
                </a:cubicBezTo>
                <a:cubicBezTo>
                  <a:pt x="10764532" y="85901"/>
                  <a:pt x="10796465" y="61749"/>
                  <a:pt x="10856419" y="55944"/>
                </a:cubicBezTo>
                <a:cubicBezTo>
                  <a:pt x="10914661" y="77716"/>
                  <a:pt x="10896627" y="22130"/>
                  <a:pt x="10946891" y="22447"/>
                </a:cubicBezTo>
                <a:cubicBezTo>
                  <a:pt x="11028004" y="41524"/>
                  <a:pt x="10945561" y="3905"/>
                  <a:pt x="11071737" y="7907"/>
                </a:cubicBezTo>
                <a:cubicBezTo>
                  <a:pt x="11078763" y="11268"/>
                  <a:pt x="11094187" y="7177"/>
                  <a:pt x="11092700" y="2345"/>
                </a:cubicBezTo>
                <a:cubicBezTo>
                  <a:pt x="11100672" y="3621"/>
                  <a:pt x="11119582" y="12415"/>
                  <a:pt x="11121627" y="4539"/>
                </a:cubicBezTo>
                <a:cubicBezTo>
                  <a:pt x="11161872" y="2410"/>
                  <a:pt x="11201801" y="5778"/>
                  <a:pt x="11237564" y="14319"/>
                </a:cubicBezTo>
                <a:cubicBezTo>
                  <a:pt x="11315265" y="-1427"/>
                  <a:pt x="11272628" y="36301"/>
                  <a:pt x="11328738" y="30868"/>
                </a:cubicBezTo>
                <a:cubicBezTo>
                  <a:pt x="11373885" y="14123"/>
                  <a:pt x="11390505" y="26175"/>
                  <a:pt x="11442587" y="14368"/>
                </a:cubicBezTo>
                <a:cubicBezTo>
                  <a:pt x="11460405" y="39138"/>
                  <a:pt x="11491560" y="10212"/>
                  <a:pt x="11511928" y="16713"/>
                </a:cubicBezTo>
                <a:cubicBezTo>
                  <a:pt x="11544050" y="-13836"/>
                  <a:pt x="11591566" y="41138"/>
                  <a:pt x="11625388" y="39481"/>
                </a:cubicBezTo>
                <a:cubicBezTo>
                  <a:pt x="11682275" y="32159"/>
                  <a:pt x="11743456" y="-367"/>
                  <a:pt x="11775146" y="27611"/>
                </a:cubicBezTo>
                <a:cubicBezTo>
                  <a:pt x="11779070" y="15386"/>
                  <a:pt x="11773473" y="-818"/>
                  <a:pt x="11806024" y="88"/>
                </a:cubicBezTo>
                <a:cubicBezTo>
                  <a:pt x="11821005" y="-1216"/>
                  <a:pt x="11833611" y="12437"/>
                  <a:pt x="11865034" y="19785"/>
                </a:cubicBezTo>
                <a:cubicBezTo>
                  <a:pt x="11905979" y="29998"/>
                  <a:pt x="11998366" y="9552"/>
                  <a:pt x="11994565" y="44174"/>
                </a:cubicBezTo>
                <a:cubicBezTo>
                  <a:pt x="12007200" y="63922"/>
                  <a:pt x="12058131" y="30230"/>
                  <a:pt x="12059283" y="52111"/>
                </a:cubicBezTo>
                <a:cubicBezTo>
                  <a:pt x="12081498" y="36953"/>
                  <a:pt x="12122851" y="58256"/>
                  <a:pt x="12160147" y="55873"/>
                </a:cubicBezTo>
                <a:cubicBezTo>
                  <a:pt x="12167674" y="65410"/>
                  <a:pt x="12176238" y="64529"/>
                  <a:pt x="12190854" y="58535"/>
                </a:cubicBezTo>
                <a:lnTo>
                  <a:pt x="12215705" y="59963"/>
                </a:lnTo>
                <a:lnTo>
                  <a:pt x="12584740" y="3074876"/>
                </a:lnTo>
                <a:lnTo>
                  <a:pt x="483060" y="4556159"/>
                </a:lnTo>
                <a:lnTo>
                  <a:pt x="0" y="609687"/>
                </a:lnTo>
                <a:lnTo>
                  <a:pt x="7836" y="612367"/>
                </a:lnTo>
                <a:cubicBezTo>
                  <a:pt x="25349" y="620104"/>
                  <a:pt x="41483" y="627786"/>
                  <a:pt x="59804" y="632641"/>
                </a:cubicBezTo>
                <a:cubicBezTo>
                  <a:pt x="75146" y="654421"/>
                  <a:pt x="167365" y="632597"/>
                  <a:pt x="189088" y="635215"/>
                </a:cubicBezTo>
                <a:cubicBezTo>
                  <a:pt x="217440" y="623749"/>
                  <a:pt x="208344" y="626448"/>
                  <a:pt x="238402" y="617809"/>
                </a:cubicBezTo>
                <a:cubicBezTo>
                  <a:pt x="247394" y="590135"/>
                  <a:pt x="303125" y="595692"/>
                  <a:pt x="332970" y="587858"/>
                </a:cubicBezTo>
                <a:cubicBezTo>
                  <a:pt x="336621" y="563687"/>
                  <a:pt x="356128" y="555392"/>
                  <a:pt x="407552" y="528789"/>
                </a:cubicBezTo>
                <a:cubicBezTo>
                  <a:pt x="410625" y="501558"/>
                  <a:pt x="481949" y="526749"/>
                  <a:pt x="497934" y="483200"/>
                </a:cubicBezTo>
                <a:cubicBezTo>
                  <a:pt x="501858" y="484200"/>
                  <a:pt x="506013" y="484811"/>
                  <a:pt x="510273" y="485018"/>
                </a:cubicBezTo>
                <a:cubicBezTo>
                  <a:pt x="535011" y="486222"/>
                  <a:pt x="557770" y="473768"/>
                  <a:pt x="561099" y="457203"/>
                </a:cubicBezTo>
                <a:cubicBezTo>
                  <a:pt x="592709" y="393031"/>
                  <a:pt x="657171" y="417531"/>
                  <a:pt x="705102" y="380672"/>
                </a:cubicBezTo>
                <a:cubicBezTo>
                  <a:pt x="762904" y="342107"/>
                  <a:pt x="753762" y="341220"/>
                  <a:pt x="800404" y="270755"/>
                </a:cubicBezTo>
                <a:cubicBezTo>
                  <a:pt x="821510" y="277286"/>
                  <a:pt x="831930" y="272279"/>
                  <a:pt x="842353" y="257559"/>
                </a:cubicBezTo>
                <a:cubicBezTo>
                  <a:pt x="871396" y="239661"/>
                  <a:pt x="901151" y="269258"/>
                  <a:pt x="912247" y="235092"/>
                </a:cubicBezTo>
                <a:cubicBezTo>
                  <a:pt x="915193" y="239660"/>
                  <a:pt x="920652" y="240302"/>
                  <a:pt x="927247" y="239063"/>
                </a:cubicBezTo>
                <a:lnTo>
                  <a:pt x="933425" y="236995"/>
                </a:lnTo>
                <a:lnTo>
                  <a:pt x="934108" y="237279"/>
                </a:lnTo>
                <a:lnTo>
                  <a:pt x="935368" y="236344"/>
                </a:lnTo>
                <a:lnTo>
                  <a:pt x="949059" y="231759"/>
                </a:lnTo>
                <a:cubicBezTo>
                  <a:pt x="964033" y="225857"/>
                  <a:pt x="978036" y="220629"/>
                  <a:pt x="980035" y="232451"/>
                </a:cubicBezTo>
                <a:cubicBezTo>
                  <a:pt x="988861" y="233151"/>
                  <a:pt x="994474" y="231910"/>
                  <a:pt x="998443" y="229669"/>
                </a:cubicBezTo>
                <a:cubicBezTo>
                  <a:pt x="1006381" y="225191"/>
                  <a:pt x="1007750" y="216720"/>
                  <a:pt x="1015140" y="211809"/>
                </a:cubicBezTo>
                <a:lnTo>
                  <a:pt x="1027653" y="209075"/>
                </a:lnTo>
                <a:lnTo>
                  <a:pt x="1029989" y="206615"/>
                </a:lnTo>
                <a:lnTo>
                  <a:pt x="1036851" y="201625"/>
                </a:lnTo>
                <a:lnTo>
                  <a:pt x="1029120" y="198042"/>
                </a:lnTo>
                <a:cubicBezTo>
                  <a:pt x="1021104" y="195096"/>
                  <a:pt x="1101729" y="180798"/>
                  <a:pt x="1113256" y="173389"/>
                </a:cubicBezTo>
                <a:lnTo>
                  <a:pt x="1184710" y="152398"/>
                </a:lnTo>
                <a:lnTo>
                  <a:pt x="1310965" y="166725"/>
                </a:lnTo>
                <a:cubicBezTo>
                  <a:pt x="1336372" y="131696"/>
                  <a:pt x="1403197" y="140119"/>
                  <a:pt x="1430934" y="119950"/>
                </a:cubicBezTo>
                <a:lnTo>
                  <a:pt x="1463118" y="119757"/>
                </a:lnTo>
                <a:lnTo>
                  <a:pt x="1493444" y="128262"/>
                </a:lnTo>
                <a:lnTo>
                  <a:pt x="1493168" y="131301"/>
                </a:lnTo>
                <a:cubicBezTo>
                  <a:pt x="1493827" y="133297"/>
                  <a:pt x="1495475" y="133471"/>
                  <a:pt x="1497974" y="132687"/>
                </a:cubicBezTo>
                <a:lnTo>
                  <a:pt x="1502355" y="130762"/>
                </a:lnTo>
                <a:lnTo>
                  <a:pt x="1508100" y="132372"/>
                </a:lnTo>
                <a:lnTo>
                  <a:pt x="1523822" y="135958"/>
                </a:lnTo>
                <a:lnTo>
                  <a:pt x="1528971" y="142145"/>
                </a:lnTo>
                <a:cubicBezTo>
                  <a:pt x="1544182" y="151821"/>
                  <a:pt x="1579536" y="139768"/>
                  <a:pt x="1590631" y="154682"/>
                </a:cubicBezTo>
                <a:lnTo>
                  <a:pt x="1609537" y="150462"/>
                </a:lnTo>
                <a:lnTo>
                  <a:pt x="1631335" y="160532"/>
                </a:lnTo>
                <a:cubicBezTo>
                  <a:pt x="1651445" y="168813"/>
                  <a:pt x="1672155" y="173541"/>
                  <a:pt x="1693983" y="164048"/>
                </a:cubicBezTo>
                <a:cubicBezTo>
                  <a:pt x="1686705" y="185321"/>
                  <a:pt x="1748101" y="157604"/>
                  <a:pt x="1763575" y="175690"/>
                </a:cubicBezTo>
                <a:cubicBezTo>
                  <a:pt x="1773286" y="190711"/>
                  <a:pt x="1794179" y="185800"/>
                  <a:pt x="1812709" y="188883"/>
                </a:cubicBezTo>
                <a:cubicBezTo>
                  <a:pt x="1830479" y="202932"/>
                  <a:pt x="1918180" y="204037"/>
                  <a:pt x="1945879" y="197052"/>
                </a:cubicBezTo>
                <a:cubicBezTo>
                  <a:pt x="1955185" y="193416"/>
                  <a:pt x="1964727" y="191072"/>
                  <a:pt x="1974418" y="189712"/>
                </a:cubicBezTo>
                <a:lnTo>
                  <a:pt x="2235555" y="226659"/>
                </a:lnTo>
                <a:cubicBezTo>
                  <a:pt x="2235555" y="166322"/>
                  <a:pt x="2881775" y="274380"/>
                  <a:pt x="2881775" y="21404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053C136-9F64-39BD-A291-6AA5F4B50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060" y="5097439"/>
            <a:ext cx="9908274" cy="7915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 err="1">
                <a:latin typeface="Aptos" panose="020B0004020202020204" pitchFamily="34" charset="0"/>
              </a:rPr>
              <a:t>Asiakaspalvelun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tukikuvat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1BBFDD63-AD5F-4E42-979B-2FBDE345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855" y="781186"/>
            <a:ext cx="5217258" cy="4029649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Rectangle 6">
            <a:extLst>
              <a:ext uri="{FF2B5EF4-FFF2-40B4-BE49-F238E27FC236}">
                <a16:creationId xmlns:a16="http://schemas.microsoft.com/office/drawing/2014/main" id="{C700A9C2-5B99-488A-8884-76AB40DEF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823294" y="457200"/>
            <a:ext cx="1186379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4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 descr="Kuva, joka sisältää kohteen teksti, sisä-, tietokone, Tarralappu&#10;&#10;Kuvaus luotu automaattisesti">
            <a:extLst>
              <a:ext uri="{FF2B5EF4-FFF2-40B4-BE49-F238E27FC236}">
                <a16:creationId xmlns:a16="http://schemas.microsoft.com/office/drawing/2014/main" id="{AABE01CA-6D2F-3955-7314-16F50374CB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51" y="978950"/>
            <a:ext cx="4925667" cy="3694250"/>
          </a:xfrm>
          <a:prstGeom prst="rect">
            <a:avLst/>
          </a:prstGeom>
        </p:spPr>
      </p:pic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AABDB02C-700D-4121-B1D1-CCB58F4BE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4339" y="781186"/>
            <a:ext cx="5217258" cy="4029649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0B1B938D-F136-428F-BAEA-A69ADA053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5513" y="437651"/>
            <a:ext cx="1084027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4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Kuva 8" descr="Kuva, joka sisältää kohteen teksti, sisä-, huonekalu, tietokone&#10;&#10;Kuvaus luotu automaattisesti">
            <a:extLst>
              <a:ext uri="{FF2B5EF4-FFF2-40B4-BE49-F238E27FC236}">
                <a16:creationId xmlns:a16="http://schemas.microsoft.com/office/drawing/2014/main" id="{6E2B0D39-4FDC-056B-5CDF-A1259CC918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135" y="1071307"/>
            <a:ext cx="4925667" cy="350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53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8252547-C30F-4A22-83C6-1B673F623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09AC32-4BC6-47AE-9DBD-5CC7652A5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uva 6" descr="Kuva, joka sisältää kohteen teksti, Hyllyt, Julkaisu, sisä-&#10;&#10;Kuvaus luotu automaattisesti">
            <a:extLst>
              <a:ext uri="{FF2B5EF4-FFF2-40B4-BE49-F238E27FC236}">
                <a16:creationId xmlns:a16="http://schemas.microsoft.com/office/drawing/2014/main" id="{209983C6-E403-066B-C715-345B93CF7B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0" r="-1" b="12169"/>
          <a:stretch/>
        </p:blipFill>
        <p:spPr>
          <a:xfrm>
            <a:off x="6095994" y="-2"/>
            <a:ext cx="6096000" cy="5920277"/>
          </a:xfrm>
          <a:custGeom>
            <a:avLst/>
            <a:gdLst/>
            <a:ahLst/>
            <a:cxnLst/>
            <a:rect l="l" t="t" r="r" b="b"/>
            <a:pathLst>
              <a:path w="6088058" h="5909518">
                <a:moveTo>
                  <a:pt x="0" y="0"/>
                </a:moveTo>
                <a:lnTo>
                  <a:pt x="6088058" y="0"/>
                </a:lnTo>
                <a:lnTo>
                  <a:pt x="6088058" y="5780407"/>
                </a:lnTo>
                <a:lnTo>
                  <a:pt x="6044861" y="5796240"/>
                </a:lnTo>
                <a:cubicBezTo>
                  <a:pt x="6030657" y="5798401"/>
                  <a:pt x="5997590" y="5852297"/>
                  <a:pt x="5984162" y="5850767"/>
                </a:cubicBezTo>
                <a:cubicBezTo>
                  <a:pt x="5882189" y="5874349"/>
                  <a:pt x="5871362" y="5896856"/>
                  <a:pt x="5821886" y="5885154"/>
                </a:cubicBezTo>
                <a:cubicBezTo>
                  <a:pt x="5776780" y="5883480"/>
                  <a:pt x="5832862" y="5919521"/>
                  <a:pt x="5798611" y="5906790"/>
                </a:cubicBezTo>
                <a:cubicBezTo>
                  <a:pt x="5764360" y="5894058"/>
                  <a:pt x="5640092" y="5832094"/>
                  <a:pt x="5616380" y="5808764"/>
                </a:cubicBezTo>
                <a:cubicBezTo>
                  <a:pt x="5592668" y="5785435"/>
                  <a:pt x="5531913" y="5808370"/>
                  <a:pt x="5489367" y="5766815"/>
                </a:cubicBezTo>
                <a:lnTo>
                  <a:pt x="5420471" y="5691937"/>
                </a:lnTo>
                <a:cubicBezTo>
                  <a:pt x="5372275" y="5690149"/>
                  <a:pt x="5411336" y="5655729"/>
                  <a:pt x="5366693" y="5639652"/>
                </a:cubicBezTo>
                <a:cubicBezTo>
                  <a:pt x="5321568" y="5638064"/>
                  <a:pt x="5312022" y="5587404"/>
                  <a:pt x="5273713" y="5579634"/>
                </a:cubicBezTo>
                <a:cubicBezTo>
                  <a:pt x="5258318" y="5585541"/>
                  <a:pt x="5192329" y="5531945"/>
                  <a:pt x="5177970" y="5521377"/>
                </a:cubicBezTo>
                <a:cubicBezTo>
                  <a:pt x="5135914" y="5522737"/>
                  <a:pt x="5125974" y="5513135"/>
                  <a:pt x="5099085" y="5500856"/>
                </a:cubicBezTo>
                <a:cubicBezTo>
                  <a:pt x="5068087" y="5529933"/>
                  <a:pt x="5075650" y="5504588"/>
                  <a:pt x="5047409" y="5501487"/>
                </a:cubicBezTo>
                <a:cubicBezTo>
                  <a:pt x="5029907" y="5497935"/>
                  <a:pt x="5006604" y="5493892"/>
                  <a:pt x="4989936" y="5492457"/>
                </a:cubicBezTo>
                <a:cubicBezTo>
                  <a:pt x="4961494" y="5492746"/>
                  <a:pt x="4933907" y="5475011"/>
                  <a:pt x="4934954" y="5489644"/>
                </a:cubicBezTo>
                <a:cubicBezTo>
                  <a:pt x="4911785" y="5492102"/>
                  <a:pt x="4886006" y="5496180"/>
                  <a:pt x="4855061" y="5494288"/>
                </a:cubicBezTo>
                <a:cubicBezTo>
                  <a:pt x="4789366" y="5458325"/>
                  <a:pt x="4819289" y="5494022"/>
                  <a:pt x="4761722" y="5481514"/>
                </a:cubicBezTo>
                <a:cubicBezTo>
                  <a:pt x="4710647" y="5469440"/>
                  <a:pt x="4611076" y="5437145"/>
                  <a:pt x="4548617" y="5421842"/>
                </a:cubicBezTo>
                <a:cubicBezTo>
                  <a:pt x="4520447" y="5417141"/>
                  <a:pt x="4462604" y="5406781"/>
                  <a:pt x="4423278" y="5402075"/>
                </a:cubicBezTo>
                <a:cubicBezTo>
                  <a:pt x="4399462" y="5403559"/>
                  <a:pt x="4377831" y="5390433"/>
                  <a:pt x="4349982" y="5400066"/>
                </a:cubicBezTo>
                <a:cubicBezTo>
                  <a:pt x="4340537" y="5404009"/>
                  <a:pt x="4313282" y="5403221"/>
                  <a:pt x="4287866" y="5396310"/>
                </a:cubicBezTo>
                <a:cubicBezTo>
                  <a:pt x="4278828" y="5404323"/>
                  <a:pt x="4251865" y="5395865"/>
                  <a:pt x="4240853" y="5395714"/>
                </a:cubicBezTo>
                <a:cubicBezTo>
                  <a:pt x="4227587" y="5402265"/>
                  <a:pt x="4178742" y="5393413"/>
                  <a:pt x="4165099" y="5386193"/>
                </a:cubicBezTo>
                <a:lnTo>
                  <a:pt x="4030498" y="5374951"/>
                </a:lnTo>
                <a:lnTo>
                  <a:pt x="3986167" y="5372905"/>
                </a:lnTo>
                <a:cubicBezTo>
                  <a:pt x="3978568" y="5374925"/>
                  <a:pt x="3950861" y="5373629"/>
                  <a:pt x="3943238" y="5374530"/>
                </a:cubicBezTo>
                <a:cubicBezTo>
                  <a:pt x="3902459" y="5364668"/>
                  <a:pt x="3888395" y="5364190"/>
                  <a:pt x="3864017" y="5359382"/>
                </a:cubicBezTo>
                <a:cubicBezTo>
                  <a:pt x="3822981" y="5359243"/>
                  <a:pt x="3792742" y="5362367"/>
                  <a:pt x="3751790" y="5352774"/>
                </a:cubicBezTo>
                <a:lnTo>
                  <a:pt x="3632307" y="5333045"/>
                </a:lnTo>
                <a:cubicBezTo>
                  <a:pt x="3579057" y="5342404"/>
                  <a:pt x="3506036" y="5334209"/>
                  <a:pt x="3488505" y="5321895"/>
                </a:cubicBezTo>
                <a:cubicBezTo>
                  <a:pt x="3422953" y="5307957"/>
                  <a:pt x="3319430" y="5282449"/>
                  <a:pt x="3247050" y="5277275"/>
                </a:cubicBezTo>
                <a:lnTo>
                  <a:pt x="3135368" y="5226598"/>
                </a:lnTo>
                <a:lnTo>
                  <a:pt x="3098808" y="5216757"/>
                </a:lnTo>
                <a:lnTo>
                  <a:pt x="3093244" y="5207737"/>
                </a:lnTo>
                <a:lnTo>
                  <a:pt x="3055230" y="5196800"/>
                </a:lnTo>
                <a:lnTo>
                  <a:pt x="3054208" y="5197840"/>
                </a:lnTo>
                <a:cubicBezTo>
                  <a:pt x="3051046" y="5199920"/>
                  <a:pt x="3047083" y="5200986"/>
                  <a:pt x="3041317" y="5199957"/>
                </a:cubicBezTo>
                <a:cubicBezTo>
                  <a:pt x="3042864" y="5218980"/>
                  <a:pt x="3034954" y="5206006"/>
                  <a:pt x="3017811" y="5201291"/>
                </a:cubicBezTo>
                <a:cubicBezTo>
                  <a:pt x="3016390" y="5229784"/>
                  <a:pt x="2972116" y="5196164"/>
                  <a:pt x="2957452" y="5209408"/>
                </a:cubicBezTo>
                <a:lnTo>
                  <a:pt x="2909485" y="5206201"/>
                </a:lnTo>
                <a:lnTo>
                  <a:pt x="2909200" y="5206435"/>
                </a:lnTo>
                <a:cubicBezTo>
                  <a:pt x="2907145" y="5206650"/>
                  <a:pt x="2904326" y="5206330"/>
                  <a:pt x="2900231" y="5205253"/>
                </a:cubicBezTo>
                <a:lnTo>
                  <a:pt x="2894393" y="5203241"/>
                </a:lnTo>
                <a:lnTo>
                  <a:pt x="2878336" y="5200091"/>
                </a:lnTo>
                <a:lnTo>
                  <a:pt x="2872010" y="5200775"/>
                </a:lnTo>
                <a:lnTo>
                  <a:pt x="2867047" y="5202947"/>
                </a:lnTo>
                <a:cubicBezTo>
                  <a:pt x="2858692" y="5195184"/>
                  <a:pt x="2859519" y="5186448"/>
                  <a:pt x="2832987" y="5206060"/>
                </a:cubicBezTo>
                <a:cubicBezTo>
                  <a:pt x="2802033" y="5205064"/>
                  <a:pt x="2693302" y="5190755"/>
                  <a:pt x="2656443" y="5187283"/>
                </a:cubicBezTo>
                <a:cubicBezTo>
                  <a:pt x="2623821" y="5176816"/>
                  <a:pt x="2652196" y="5190154"/>
                  <a:pt x="2611846" y="5185231"/>
                </a:cubicBezTo>
                <a:cubicBezTo>
                  <a:pt x="2575608" y="5166158"/>
                  <a:pt x="2543144" y="5182209"/>
                  <a:pt x="2500070" y="5176862"/>
                </a:cubicBezTo>
                <a:lnTo>
                  <a:pt x="2429229" y="5191353"/>
                </a:lnTo>
                <a:lnTo>
                  <a:pt x="2414982" y="5185578"/>
                </a:lnTo>
                <a:lnTo>
                  <a:pt x="2410166" y="5182648"/>
                </a:lnTo>
                <a:cubicBezTo>
                  <a:pt x="2406648" y="5180913"/>
                  <a:pt x="2404047" y="5180121"/>
                  <a:pt x="2401967" y="5179975"/>
                </a:cubicBezTo>
                <a:lnTo>
                  <a:pt x="2401593" y="5180149"/>
                </a:lnTo>
                <a:lnTo>
                  <a:pt x="2394248" y="5177172"/>
                </a:lnTo>
                <a:lnTo>
                  <a:pt x="2271181" y="5163462"/>
                </a:lnTo>
                <a:cubicBezTo>
                  <a:pt x="2266023" y="5161485"/>
                  <a:pt x="2261732" y="5161824"/>
                  <a:pt x="2257798" y="5163272"/>
                </a:cubicBezTo>
                <a:lnTo>
                  <a:pt x="2256371" y="5164093"/>
                </a:lnTo>
                <a:lnTo>
                  <a:pt x="2224103" y="5147087"/>
                </a:lnTo>
                <a:lnTo>
                  <a:pt x="2218431" y="5146768"/>
                </a:lnTo>
                <a:lnTo>
                  <a:pt x="2199172" y="5133202"/>
                </a:lnTo>
                <a:lnTo>
                  <a:pt x="2188275" y="5127517"/>
                </a:lnTo>
                <a:lnTo>
                  <a:pt x="2187148" y="5123179"/>
                </a:lnTo>
                <a:cubicBezTo>
                  <a:pt x="2184844" y="5120011"/>
                  <a:pt x="2180150" y="5117425"/>
                  <a:pt x="2170074" y="5116174"/>
                </a:cubicBezTo>
                <a:lnTo>
                  <a:pt x="2167375" y="5116398"/>
                </a:lnTo>
                <a:lnTo>
                  <a:pt x="2156032" y="5106788"/>
                </a:lnTo>
                <a:cubicBezTo>
                  <a:pt x="2152858" y="5103029"/>
                  <a:pt x="2150646" y="5098849"/>
                  <a:pt x="2149833" y="5094104"/>
                </a:cubicBezTo>
                <a:cubicBezTo>
                  <a:pt x="2085826" y="5096942"/>
                  <a:pt x="2051129" y="5063627"/>
                  <a:pt x="1994270" y="5049035"/>
                </a:cubicBezTo>
                <a:cubicBezTo>
                  <a:pt x="1929466" y="5026440"/>
                  <a:pt x="1871069" y="5005707"/>
                  <a:pt x="1809406" y="5008055"/>
                </a:cubicBezTo>
                <a:cubicBezTo>
                  <a:pt x="1739118" y="4993496"/>
                  <a:pt x="1684964" y="4991317"/>
                  <a:pt x="1622743" y="4982948"/>
                </a:cubicBezTo>
                <a:lnTo>
                  <a:pt x="1518345" y="4986337"/>
                </a:lnTo>
                <a:lnTo>
                  <a:pt x="1431541" y="4980647"/>
                </a:lnTo>
                <a:lnTo>
                  <a:pt x="1423569" y="4978154"/>
                </a:lnTo>
                <a:cubicBezTo>
                  <a:pt x="1417991" y="4976847"/>
                  <a:pt x="1414171" y="4976505"/>
                  <a:pt x="1411410" y="4976851"/>
                </a:cubicBezTo>
                <a:lnTo>
                  <a:pt x="1411038" y="4977170"/>
                </a:lnTo>
                <a:lnTo>
                  <a:pt x="1399793" y="4975264"/>
                </a:lnTo>
                <a:cubicBezTo>
                  <a:pt x="1380984" y="4971244"/>
                  <a:pt x="1326526" y="4988248"/>
                  <a:pt x="1309389" y="4983178"/>
                </a:cubicBezTo>
                <a:cubicBezTo>
                  <a:pt x="1278787" y="4986058"/>
                  <a:pt x="1237988" y="4987137"/>
                  <a:pt x="1216178" y="4992546"/>
                </a:cubicBezTo>
                <a:lnTo>
                  <a:pt x="1214851" y="4993953"/>
                </a:lnTo>
                <a:lnTo>
                  <a:pt x="1122558" y="4969302"/>
                </a:lnTo>
                <a:lnTo>
                  <a:pt x="1105100" y="4964860"/>
                </a:lnTo>
                <a:lnTo>
                  <a:pt x="1101002" y="4959628"/>
                </a:lnTo>
                <a:cubicBezTo>
                  <a:pt x="1096110" y="4956189"/>
                  <a:pt x="1088504" y="4954100"/>
                  <a:pt x="1074806" y="4955090"/>
                </a:cubicBezTo>
                <a:lnTo>
                  <a:pt x="1000986" y="4943152"/>
                </a:lnTo>
                <a:cubicBezTo>
                  <a:pt x="965146" y="4942197"/>
                  <a:pt x="954187" y="4941243"/>
                  <a:pt x="922494" y="4943517"/>
                </a:cubicBezTo>
                <a:cubicBezTo>
                  <a:pt x="841526" y="4932837"/>
                  <a:pt x="847643" y="4909243"/>
                  <a:pt x="808144" y="4914709"/>
                </a:cubicBezTo>
                <a:cubicBezTo>
                  <a:pt x="775920" y="4919794"/>
                  <a:pt x="691987" y="4901171"/>
                  <a:pt x="612220" y="4887415"/>
                </a:cubicBezTo>
                <a:cubicBezTo>
                  <a:pt x="553104" y="4878184"/>
                  <a:pt x="532104" y="4864417"/>
                  <a:pt x="453453" y="4859320"/>
                </a:cubicBezTo>
                <a:cubicBezTo>
                  <a:pt x="376152" y="4816273"/>
                  <a:pt x="313694" y="4839435"/>
                  <a:pt x="221558" y="4813627"/>
                </a:cubicBezTo>
                <a:cubicBezTo>
                  <a:pt x="201549" y="4798473"/>
                  <a:pt x="113290" y="4815259"/>
                  <a:pt x="72672" y="4811590"/>
                </a:cubicBezTo>
                <a:cubicBezTo>
                  <a:pt x="52363" y="4809755"/>
                  <a:pt x="32830" y="4805531"/>
                  <a:pt x="16287" y="4801380"/>
                </a:cubicBezTo>
                <a:lnTo>
                  <a:pt x="0" y="4797242"/>
                </a:lnTo>
                <a:close/>
              </a:path>
            </a:pathLst>
          </a:cu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0B87DE0-01CA-90D8-ED49-B648612FB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1" y="5649260"/>
            <a:ext cx="9697914" cy="73987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 err="1">
                <a:effectLst/>
                <a:latin typeface="Aptos" panose="020B0004020202020204" pitchFamily="34" charset="0"/>
              </a:rPr>
              <a:t>Kuvat</a:t>
            </a:r>
            <a:r>
              <a:rPr lang="en-US" sz="2400" b="1" dirty="0">
                <a:effectLst/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effectLst/>
                <a:latin typeface="Aptos" panose="020B0004020202020204" pitchFamily="34" charset="0"/>
              </a:rPr>
              <a:t>apuna</a:t>
            </a:r>
            <a:r>
              <a:rPr lang="en-US" sz="2400" b="1" dirty="0">
                <a:effectLst/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effectLst/>
                <a:latin typeface="Aptos" panose="020B0004020202020204" pitchFamily="34" charset="0"/>
              </a:rPr>
              <a:t>aineiston</a:t>
            </a:r>
            <a:r>
              <a:rPr lang="en-US" sz="2400" b="1" dirty="0">
                <a:effectLst/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effectLst/>
                <a:latin typeface="Aptos" panose="020B0004020202020204" pitchFamily="34" charset="0"/>
              </a:rPr>
              <a:t>löytämisessä</a:t>
            </a:r>
            <a:endParaRPr lang="en-US" sz="2400" dirty="0">
              <a:latin typeface="Aptos" panose="020B0004020202020204" pitchFamily="34" charset="0"/>
            </a:endParaRPr>
          </a:p>
        </p:txBody>
      </p:sp>
      <p:pic>
        <p:nvPicPr>
          <p:cNvPr id="5" name="Sisällön paikkamerkki 4" descr="Kuva, joka sisältää kohteen teksti, Julkaisu, Hyllyt, hylly&#10;&#10;Kuvaus luotu automaattisesti">
            <a:extLst>
              <a:ext uri="{FF2B5EF4-FFF2-40B4-BE49-F238E27FC236}">
                <a16:creationId xmlns:a16="http://schemas.microsoft.com/office/drawing/2014/main" id="{AE6FFD15-7569-3BBF-7318-6B5A992D6A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1" r="-1" b="18617"/>
          <a:stretch/>
        </p:blipFill>
        <p:spPr>
          <a:xfrm>
            <a:off x="7" y="-2"/>
            <a:ext cx="6095999" cy="5481433"/>
          </a:xfrm>
          <a:custGeom>
            <a:avLst/>
            <a:gdLst/>
            <a:ahLst/>
            <a:cxnLst/>
            <a:rect l="l" t="t" r="r" b="b"/>
            <a:pathLst>
              <a:path w="6095999" h="5481433">
                <a:moveTo>
                  <a:pt x="4721174" y="4954056"/>
                </a:moveTo>
                <a:lnTo>
                  <a:pt x="4722109" y="4954261"/>
                </a:lnTo>
                <a:cubicBezTo>
                  <a:pt x="4721144" y="4954888"/>
                  <a:pt x="4718264" y="4955480"/>
                  <a:pt x="4717200" y="4955502"/>
                </a:cubicBezTo>
                <a:close/>
                <a:moveTo>
                  <a:pt x="0" y="0"/>
                </a:moveTo>
                <a:lnTo>
                  <a:pt x="6095999" y="0"/>
                </a:lnTo>
                <a:lnTo>
                  <a:pt x="6095999" y="4797244"/>
                </a:lnTo>
                <a:lnTo>
                  <a:pt x="6073845" y="4791614"/>
                </a:lnTo>
                <a:lnTo>
                  <a:pt x="6068527" y="4793114"/>
                </a:lnTo>
                <a:lnTo>
                  <a:pt x="6048635" y="4792448"/>
                </a:lnTo>
                <a:lnTo>
                  <a:pt x="6041280" y="4800599"/>
                </a:lnTo>
                <a:lnTo>
                  <a:pt x="6010088" y="4805572"/>
                </a:lnTo>
                <a:cubicBezTo>
                  <a:pt x="5998677" y="4806145"/>
                  <a:pt x="5970125" y="4805253"/>
                  <a:pt x="5957373" y="4802014"/>
                </a:cubicBezTo>
                <a:lnTo>
                  <a:pt x="5758916" y="4786693"/>
                </a:lnTo>
                <a:lnTo>
                  <a:pt x="5626958" y="4785694"/>
                </a:lnTo>
                <a:lnTo>
                  <a:pt x="5470904" y="4799383"/>
                </a:lnTo>
                <a:cubicBezTo>
                  <a:pt x="5478132" y="4812102"/>
                  <a:pt x="5439007" y="4798369"/>
                  <a:pt x="5432758" y="4810369"/>
                </a:cubicBezTo>
                <a:cubicBezTo>
                  <a:pt x="5429366" y="4820164"/>
                  <a:pt x="5391825" y="4824737"/>
                  <a:pt x="5381665" y="4827652"/>
                </a:cubicBezTo>
                <a:lnTo>
                  <a:pt x="5261761" y="4847586"/>
                </a:lnTo>
                <a:cubicBezTo>
                  <a:pt x="5251596" y="4847766"/>
                  <a:pt x="5230548" y="4855879"/>
                  <a:pt x="5222960" y="4858447"/>
                </a:cubicBezTo>
                <a:lnTo>
                  <a:pt x="5174659" y="4861366"/>
                </a:lnTo>
                <a:lnTo>
                  <a:pt x="5156552" y="4868419"/>
                </a:lnTo>
                <a:lnTo>
                  <a:pt x="5142597" y="4871738"/>
                </a:lnTo>
                <a:lnTo>
                  <a:pt x="5139593" y="4873789"/>
                </a:lnTo>
                <a:cubicBezTo>
                  <a:pt x="5133874" y="4877734"/>
                  <a:pt x="5128077" y="4881455"/>
                  <a:pt x="5121657" y="4884386"/>
                </a:cubicBezTo>
                <a:cubicBezTo>
                  <a:pt x="5108317" y="4856444"/>
                  <a:pt x="5064854" y="4904710"/>
                  <a:pt x="5065789" y="4877970"/>
                </a:cubicBezTo>
                <a:cubicBezTo>
                  <a:pt x="5028195" y="4889214"/>
                  <a:pt x="5038945" y="4860813"/>
                  <a:pt x="5011511" y="4893964"/>
                </a:cubicBezTo>
                <a:cubicBezTo>
                  <a:pt x="4937023" y="4893590"/>
                  <a:pt x="4916355" y="4880890"/>
                  <a:pt x="4840437" y="4917412"/>
                </a:cubicBezTo>
                <a:cubicBezTo>
                  <a:pt x="4806740" y="4933661"/>
                  <a:pt x="4784107" y="4944543"/>
                  <a:pt x="4762445" y="4944523"/>
                </a:cubicBezTo>
                <a:cubicBezTo>
                  <a:pt x="4741324" y="4948917"/>
                  <a:pt x="4729481" y="4951673"/>
                  <a:pt x="4723183" y="4953324"/>
                </a:cubicBezTo>
                <a:lnTo>
                  <a:pt x="4721174" y="4954056"/>
                </a:lnTo>
                <a:lnTo>
                  <a:pt x="4715524" y="4952810"/>
                </a:lnTo>
                <a:cubicBezTo>
                  <a:pt x="4680149" y="4959602"/>
                  <a:pt x="4524745" y="4960391"/>
                  <a:pt x="4515812" y="4962478"/>
                </a:cubicBezTo>
                <a:cubicBezTo>
                  <a:pt x="4457821" y="4975280"/>
                  <a:pt x="4462661" y="4976003"/>
                  <a:pt x="4428541" y="4972877"/>
                </a:cubicBezTo>
                <a:cubicBezTo>
                  <a:pt x="4423305" y="4969586"/>
                  <a:pt x="4368976" y="4975731"/>
                  <a:pt x="4362874" y="4974191"/>
                </a:cubicBezTo>
                <a:lnTo>
                  <a:pt x="4316964" y="4967733"/>
                </a:lnTo>
                <a:lnTo>
                  <a:pt x="4315107" y="4969042"/>
                </a:lnTo>
                <a:cubicBezTo>
                  <a:pt x="4306125" y="4972333"/>
                  <a:pt x="4299995" y="4972332"/>
                  <a:pt x="4295142" y="4970877"/>
                </a:cubicBezTo>
                <a:lnTo>
                  <a:pt x="4290061" y="4968029"/>
                </a:lnTo>
                <a:lnTo>
                  <a:pt x="4276140" y="4968269"/>
                </a:lnTo>
                <a:lnTo>
                  <a:pt x="4248115" y="4966000"/>
                </a:lnTo>
                <a:lnTo>
                  <a:pt x="4202047" y="4968729"/>
                </a:lnTo>
                <a:cubicBezTo>
                  <a:pt x="4201946" y="4969139"/>
                  <a:pt x="4201844" y="4969548"/>
                  <a:pt x="4201743" y="4969958"/>
                </a:cubicBezTo>
                <a:cubicBezTo>
                  <a:pt x="4200118" y="4972728"/>
                  <a:pt x="4197142" y="4974797"/>
                  <a:pt x="4191247" y="4975459"/>
                </a:cubicBezTo>
                <a:cubicBezTo>
                  <a:pt x="4204214" y="4992339"/>
                  <a:pt x="4161275" y="4990488"/>
                  <a:pt x="4142744" y="4990948"/>
                </a:cubicBezTo>
                <a:cubicBezTo>
                  <a:pt x="4124718" y="4997847"/>
                  <a:pt x="4099100" y="5011106"/>
                  <a:pt x="4083096" y="5016853"/>
                </a:cubicBezTo>
                <a:lnTo>
                  <a:pt x="4074545" y="5017669"/>
                </a:lnTo>
                <a:cubicBezTo>
                  <a:pt x="4074506" y="5017767"/>
                  <a:pt x="4074465" y="5017864"/>
                  <a:pt x="4074426" y="5017961"/>
                </a:cubicBezTo>
                <a:cubicBezTo>
                  <a:pt x="4072679" y="5018726"/>
                  <a:pt x="4069907" y="5019215"/>
                  <a:pt x="4065509" y="5019370"/>
                </a:cubicBezTo>
                <a:lnTo>
                  <a:pt x="4058952" y="5019158"/>
                </a:lnTo>
                <a:lnTo>
                  <a:pt x="4042362" y="5020740"/>
                </a:lnTo>
                <a:lnTo>
                  <a:pt x="4036995" y="5023117"/>
                </a:lnTo>
                <a:lnTo>
                  <a:pt x="4035362" y="5026697"/>
                </a:lnTo>
                <a:lnTo>
                  <a:pt x="4033777" y="5026467"/>
                </a:lnTo>
                <a:cubicBezTo>
                  <a:pt x="4021426" y="5021719"/>
                  <a:pt x="4016875" y="5013541"/>
                  <a:pt x="4004536" y="5038738"/>
                </a:cubicBezTo>
                <a:cubicBezTo>
                  <a:pt x="3976669" y="5031840"/>
                  <a:pt x="3972979" y="5046807"/>
                  <a:pt x="3936845" y="5055782"/>
                </a:cubicBezTo>
                <a:cubicBezTo>
                  <a:pt x="3920508" y="5048241"/>
                  <a:pt x="3908537" y="5052819"/>
                  <a:pt x="3897274" y="5061303"/>
                </a:cubicBezTo>
                <a:cubicBezTo>
                  <a:pt x="3861094" y="5060819"/>
                  <a:pt x="3829629" y="5074361"/>
                  <a:pt x="3789759" y="5081062"/>
                </a:cubicBezTo>
                <a:cubicBezTo>
                  <a:pt x="3741009" y="5095421"/>
                  <a:pt x="3725131" y="5097351"/>
                  <a:pt x="3682512" y="5104419"/>
                </a:cubicBezTo>
                <a:lnTo>
                  <a:pt x="3610034" y="5135927"/>
                </a:lnTo>
                <a:lnTo>
                  <a:pt x="3603854" y="5134597"/>
                </a:lnTo>
                <a:cubicBezTo>
                  <a:pt x="3599582" y="5133993"/>
                  <a:pt x="3596728" y="5133993"/>
                  <a:pt x="3594735" y="5134437"/>
                </a:cubicBezTo>
                <a:lnTo>
                  <a:pt x="3594500" y="5134700"/>
                </a:lnTo>
                <a:lnTo>
                  <a:pt x="3585977" y="5134026"/>
                </a:lnTo>
                <a:cubicBezTo>
                  <a:pt x="3571625" y="5132277"/>
                  <a:pt x="3549391" y="5146140"/>
                  <a:pt x="3536134" y="5143496"/>
                </a:cubicBezTo>
                <a:cubicBezTo>
                  <a:pt x="3513942" y="5147690"/>
                  <a:pt x="3488624" y="5141573"/>
                  <a:pt x="3473222" y="5147070"/>
                </a:cubicBezTo>
                <a:lnTo>
                  <a:pt x="3400727" y="5158833"/>
                </a:lnTo>
                <a:lnTo>
                  <a:pt x="3363887" y="5142282"/>
                </a:lnTo>
                <a:cubicBezTo>
                  <a:pt x="3359858" y="5140038"/>
                  <a:pt x="3353996" y="5138986"/>
                  <a:pt x="3344025" y="5140640"/>
                </a:cubicBezTo>
                <a:lnTo>
                  <a:pt x="3341697" y="5141592"/>
                </a:lnTo>
                <a:cubicBezTo>
                  <a:pt x="3336379" y="5139179"/>
                  <a:pt x="3295545" y="5138076"/>
                  <a:pt x="3262355" y="5135854"/>
                </a:cubicBezTo>
                <a:cubicBezTo>
                  <a:pt x="3209723" y="5133568"/>
                  <a:pt x="3203389" y="5125785"/>
                  <a:pt x="3142555" y="5128263"/>
                </a:cubicBezTo>
                <a:cubicBezTo>
                  <a:pt x="3082690" y="5127063"/>
                  <a:pt x="3072288" y="5121199"/>
                  <a:pt x="3030290" y="5125682"/>
                </a:cubicBezTo>
                <a:lnTo>
                  <a:pt x="2781568" y="5104377"/>
                </a:lnTo>
                <a:cubicBezTo>
                  <a:pt x="2719298" y="5077377"/>
                  <a:pt x="2717601" y="5107223"/>
                  <a:pt x="2646526" y="5094091"/>
                </a:cubicBezTo>
                <a:cubicBezTo>
                  <a:pt x="2582515" y="5152608"/>
                  <a:pt x="2608700" y="5115245"/>
                  <a:pt x="2568027" y="5119711"/>
                </a:cubicBezTo>
                <a:lnTo>
                  <a:pt x="2443254" y="5106139"/>
                </a:lnTo>
                <a:cubicBezTo>
                  <a:pt x="2411580" y="5089971"/>
                  <a:pt x="2354026" y="5119348"/>
                  <a:pt x="2315111" y="5097872"/>
                </a:cubicBezTo>
                <a:cubicBezTo>
                  <a:pt x="2275999" y="5097347"/>
                  <a:pt x="2233181" y="5101443"/>
                  <a:pt x="2208577" y="5102981"/>
                </a:cubicBezTo>
                <a:cubicBezTo>
                  <a:pt x="2171835" y="5106552"/>
                  <a:pt x="2129867" y="5115272"/>
                  <a:pt x="2094664" y="5119297"/>
                </a:cubicBezTo>
                <a:cubicBezTo>
                  <a:pt x="2077538" y="5106010"/>
                  <a:pt x="2045551" y="5127786"/>
                  <a:pt x="1997355" y="5127127"/>
                </a:cubicBezTo>
                <a:cubicBezTo>
                  <a:pt x="1978702" y="5111850"/>
                  <a:pt x="1964848" y="5126869"/>
                  <a:pt x="1928171" y="5105701"/>
                </a:cubicBezTo>
                <a:cubicBezTo>
                  <a:pt x="1926357" y="5107451"/>
                  <a:pt x="1924159" y="5109039"/>
                  <a:pt x="1921649" y="5110418"/>
                </a:cubicBezTo>
                <a:cubicBezTo>
                  <a:pt x="1907075" y="5118418"/>
                  <a:pt x="1885327" y="5117722"/>
                  <a:pt x="1873079" y="5108861"/>
                </a:cubicBezTo>
                <a:cubicBezTo>
                  <a:pt x="1843562" y="5094451"/>
                  <a:pt x="1814689" y="5086858"/>
                  <a:pt x="1786654" y="5081892"/>
                </a:cubicBezTo>
                <a:lnTo>
                  <a:pt x="1738203" y="5086824"/>
                </a:lnTo>
                <a:cubicBezTo>
                  <a:pt x="1719607" y="5090305"/>
                  <a:pt x="1696660" y="5099004"/>
                  <a:pt x="1675070" y="5102786"/>
                </a:cubicBezTo>
                <a:cubicBezTo>
                  <a:pt x="1652707" y="5103963"/>
                  <a:pt x="1628633" y="5097514"/>
                  <a:pt x="1608668" y="5109520"/>
                </a:cubicBezTo>
                <a:cubicBezTo>
                  <a:pt x="1569685" y="5120920"/>
                  <a:pt x="1524372" y="5101241"/>
                  <a:pt x="1496109" y="5134504"/>
                </a:cubicBezTo>
                <a:cubicBezTo>
                  <a:pt x="1418280" y="5148865"/>
                  <a:pt x="1264075" y="5168405"/>
                  <a:pt x="1149978" y="5182770"/>
                </a:cubicBezTo>
                <a:cubicBezTo>
                  <a:pt x="1078957" y="5188536"/>
                  <a:pt x="1007437" y="5178884"/>
                  <a:pt x="948731" y="5180422"/>
                </a:cubicBezTo>
                <a:cubicBezTo>
                  <a:pt x="943263" y="5177153"/>
                  <a:pt x="864621" y="5193495"/>
                  <a:pt x="858268" y="5191980"/>
                </a:cubicBezTo>
                <a:lnTo>
                  <a:pt x="837539" y="5190795"/>
                </a:lnTo>
                <a:cubicBezTo>
                  <a:pt x="828231" y="5194124"/>
                  <a:pt x="821861" y="5194148"/>
                  <a:pt x="816808" y="5192713"/>
                </a:cubicBezTo>
                <a:lnTo>
                  <a:pt x="811505" y="5189887"/>
                </a:lnTo>
                <a:lnTo>
                  <a:pt x="797040" y="5190185"/>
                </a:lnTo>
                <a:lnTo>
                  <a:pt x="767900" y="5188030"/>
                </a:lnTo>
                <a:lnTo>
                  <a:pt x="763052" y="5190199"/>
                </a:lnTo>
                <a:lnTo>
                  <a:pt x="720046" y="5190951"/>
                </a:lnTo>
                <a:cubicBezTo>
                  <a:pt x="719946" y="5191362"/>
                  <a:pt x="719842" y="5191773"/>
                  <a:pt x="719741" y="5192184"/>
                </a:cubicBezTo>
                <a:cubicBezTo>
                  <a:pt x="718073" y="5194959"/>
                  <a:pt x="714995" y="5197041"/>
                  <a:pt x="708874" y="5197726"/>
                </a:cubicBezTo>
                <a:cubicBezTo>
                  <a:pt x="688383" y="5205624"/>
                  <a:pt x="618516" y="5232164"/>
                  <a:pt x="596791" y="5239570"/>
                </a:cubicBezTo>
                <a:cubicBezTo>
                  <a:pt x="586281" y="5240155"/>
                  <a:pt x="582713" y="5241759"/>
                  <a:pt x="578534" y="5242160"/>
                </a:cubicBezTo>
                <a:lnTo>
                  <a:pt x="571716" y="5241975"/>
                </a:lnTo>
                <a:cubicBezTo>
                  <a:pt x="549478" y="5248132"/>
                  <a:pt x="473048" y="5271969"/>
                  <a:pt x="445098" y="5279105"/>
                </a:cubicBezTo>
                <a:cubicBezTo>
                  <a:pt x="428064" y="5271634"/>
                  <a:pt x="415659" y="5276260"/>
                  <a:pt x="404014" y="5284790"/>
                </a:cubicBezTo>
                <a:cubicBezTo>
                  <a:pt x="366417" y="5284457"/>
                  <a:pt x="333819" y="5298130"/>
                  <a:pt x="292434" y="5304997"/>
                </a:cubicBezTo>
                <a:lnTo>
                  <a:pt x="118380" y="5355576"/>
                </a:lnTo>
                <a:cubicBezTo>
                  <a:pt x="72228" y="5364471"/>
                  <a:pt x="35254" y="5357009"/>
                  <a:pt x="15525" y="5358364"/>
                </a:cubicBezTo>
                <a:lnTo>
                  <a:pt x="1" y="5363704"/>
                </a:lnTo>
                <a:lnTo>
                  <a:pt x="1" y="5481433"/>
                </a:lnTo>
                <a:lnTo>
                  <a:pt x="0" y="548143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48390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36285C-EEC7-DA24-16EE-D08B26E2A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89AE6DE-3F03-B6F5-B551-DD65C647F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F86CAA0-D632-0C07-A30A-C03B40E62B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F86CAA0-D632-0C07-A30A-C03B40E62B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B8FF52F-3505-6A62-33D1-C9102C443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7F56FB-628D-93DF-2615-3A0A8A0D3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7742743-92BB-4EDA-FFF2-B92E6DED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1" y="5649260"/>
            <a:ext cx="9697914" cy="73987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>
                <a:effectLst/>
                <a:latin typeface="Aptos" panose="020B0004020202020204" pitchFamily="34" charset="0"/>
              </a:rPr>
              <a:t>Kuvat apuna aineiston löytämisessä</a:t>
            </a:r>
            <a:endParaRPr lang="en-US" sz="2400" dirty="0">
              <a:latin typeface="Aptos" panose="020B0004020202020204" pitchFamily="34" charset="0"/>
            </a:endParaRPr>
          </a:p>
        </p:txBody>
      </p:sp>
      <p:pic>
        <p:nvPicPr>
          <p:cNvPr id="8" name="Sisällön paikkamerkki 7" descr="Kuva, joka sisältää kohteen teksti, Julkaisu, kirjahylly, Hyllyt&#10;&#10;Kuvaus luotu automaattisesti">
            <a:extLst>
              <a:ext uri="{FF2B5EF4-FFF2-40B4-BE49-F238E27FC236}">
                <a16:creationId xmlns:a16="http://schemas.microsoft.com/office/drawing/2014/main" id="{AD85BF2E-BA20-1480-E674-1FDA8F0170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92412" y="715278"/>
            <a:ext cx="5624936" cy="4218701"/>
          </a:xfrm>
        </p:spPr>
      </p:pic>
      <p:pic>
        <p:nvPicPr>
          <p:cNvPr id="10" name="Kuva 9" descr="Kuva, joka sisältää kohteen teksti, Julkaisu, Hyllyt, sisä-&#10;&#10;Kuvaus luotu automaattisesti">
            <a:extLst>
              <a:ext uri="{FF2B5EF4-FFF2-40B4-BE49-F238E27FC236}">
                <a16:creationId xmlns:a16="http://schemas.microsoft.com/office/drawing/2014/main" id="{C1245522-3116-1DF7-8967-49F3984499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15585" y="727442"/>
            <a:ext cx="5624935" cy="4218701"/>
          </a:xfrm>
          <a:prstGeom prst="rect">
            <a:avLst/>
          </a:prstGeom>
        </p:spPr>
      </p:pic>
      <p:pic>
        <p:nvPicPr>
          <p:cNvPr id="13" name="Kuva 12" descr="Kuva, joka sisältää kohteen teksti, huonekalu, hylly, kirjahylly&#10;&#10;Kuvaus luotu automaattisesti">
            <a:extLst>
              <a:ext uri="{FF2B5EF4-FFF2-40B4-BE49-F238E27FC236}">
                <a16:creationId xmlns:a16="http://schemas.microsoft.com/office/drawing/2014/main" id="{B7F34030-EC25-B25C-4C46-2009CD0306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960" y="0"/>
            <a:ext cx="3585040" cy="562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10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27167D-BA79-FFDF-40B7-40EFF18CA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31AA1E1C-DA67-488F-A983-F3ABD792C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DC46DA5A-CECD-42F0-A57E-8D5BAE362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18708">
            <a:off x="-249318" y="3024527"/>
            <a:ext cx="12584740" cy="4556159"/>
          </a:xfrm>
          <a:custGeom>
            <a:avLst/>
            <a:gdLst>
              <a:gd name="connsiteX0" fmla="*/ 1976651 w 12584740"/>
              <a:gd name="connsiteY0" fmla="*/ 27745 h 4575313"/>
              <a:gd name="connsiteX1" fmla="*/ 10535175 w 12584740"/>
              <a:gd name="connsiteY1" fmla="*/ 2774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0" fmla="*/ 2881775 w 12584740"/>
              <a:gd name="connsiteY0" fmla="*/ 233197 h 4575313"/>
              <a:gd name="connsiteX1" fmla="*/ 10535175 w 12584740"/>
              <a:gd name="connsiteY1" fmla="*/ 2774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77" fmla="*/ 2881775 w 12584740"/>
              <a:gd name="connsiteY77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77" fmla="*/ 2881775 w 12584740"/>
              <a:gd name="connsiteY77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97764 w 12584740"/>
              <a:gd name="connsiteY24" fmla="*/ 1566491 h 4575313"/>
              <a:gd name="connsiteX25" fmla="*/ 12584740 w 12584740"/>
              <a:gd name="connsiteY25" fmla="*/ 3094030 h 4575313"/>
              <a:gd name="connsiteX26" fmla="*/ 483060 w 12584740"/>
              <a:gd name="connsiteY26" fmla="*/ 4575313 h 4575313"/>
              <a:gd name="connsiteX27" fmla="*/ 296084 w 12584740"/>
              <a:gd name="connsiteY27" fmla="*/ 3047774 h 4575313"/>
              <a:gd name="connsiteX28" fmla="*/ 235090 w 12584740"/>
              <a:gd name="connsiteY28" fmla="*/ 2549469 h 4575313"/>
              <a:gd name="connsiteX29" fmla="*/ 0 w 12584740"/>
              <a:gd name="connsiteY29" fmla="*/ 628841 h 4575313"/>
              <a:gd name="connsiteX30" fmla="*/ 7836 w 12584740"/>
              <a:gd name="connsiteY30" fmla="*/ 631521 h 4575313"/>
              <a:gd name="connsiteX31" fmla="*/ 59804 w 12584740"/>
              <a:gd name="connsiteY31" fmla="*/ 651795 h 4575313"/>
              <a:gd name="connsiteX32" fmla="*/ 189088 w 12584740"/>
              <a:gd name="connsiteY32" fmla="*/ 654369 h 4575313"/>
              <a:gd name="connsiteX33" fmla="*/ 238402 w 12584740"/>
              <a:gd name="connsiteY33" fmla="*/ 636963 h 4575313"/>
              <a:gd name="connsiteX34" fmla="*/ 332970 w 12584740"/>
              <a:gd name="connsiteY34" fmla="*/ 607012 h 4575313"/>
              <a:gd name="connsiteX35" fmla="*/ 407552 w 12584740"/>
              <a:gd name="connsiteY35" fmla="*/ 547943 h 4575313"/>
              <a:gd name="connsiteX36" fmla="*/ 497934 w 12584740"/>
              <a:gd name="connsiteY36" fmla="*/ 502354 h 4575313"/>
              <a:gd name="connsiteX37" fmla="*/ 510273 w 12584740"/>
              <a:gd name="connsiteY37" fmla="*/ 504172 h 4575313"/>
              <a:gd name="connsiteX38" fmla="*/ 561099 w 12584740"/>
              <a:gd name="connsiteY38" fmla="*/ 476357 h 4575313"/>
              <a:gd name="connsiteX39" fmla="*/ 705102 w 12584740"/>
              <a:gd name="connsiteY39" fmla="*/ 399826 h 4575313"/>
              <a:gd name="connsiteX40" fmla="*/ 800404 w 12584740"/>
              <a:gd name="connsiteY40" fmla="*/ 289909 h 4575313"/>
              <a:gd name="connsiteX41" fmla="*/ 842353 w 12584740"/>
              <a:gd name="connsiteY41" fmla="*/ 276713 h 4575313"/>
              <a:gd name="connsiteX42" fmla="*/ 912247 w 12584740"/>
              <a:gd name="connsiteY42" fmla="*/ 254246 h 4575313"/>
              <a:gd name="connsiteX43" fmla="*/ 927247 w 12584740"/>
              <a:gd name="connsiteY43" fmla="*/ 258217 h 4575313"/>
              <a:gd name="connsiteX44" fmla="*/ 933425 w 12584740"/>
              <a:gd name="connsiteY44" fmla="*/ 256149 h 4575313"/>
              <a:gd name="connsiteX45" fmla="*/ 934108 w 12584740"/>
              <a:gd name="connsiteY45" fmla="*/ 256433 h 4575313"/>
              <a:gd name="connsiteX46" fmla="*/ 935368 w 12584740"/>
              <a:gd name="connsiteY46" fmla="*/ 255498 h 4575313"/>
              <a:gd name="connsiteX47" fmla="*/ 949059 w 12584740"/>
              <a:gd name="connsiteY47" fmla="*/ 250913 h 4575313"/>
              <a:gd name="connsiteX48" fmla="*/ 980035 w 12584740"/>
              <a:gd name="connsiteY48" fmla="*/ 251605 h 4575313"/>
              <a:gd name="connsiteX49" fmla="*/ 998443 w 12584740"/>
              <a:gd name="connsiteY49" fmla="*/ 248823 h 4575313"/>
              <a:gd name="connsiteX50" fmla="*/ 1015140 w 12584740"/>
              <a:gd name="connsiteY50" fmla="*/ 230963 h 4575313"/>
              <a:gd name="connsiteX51" fmla="*/ 1027653 w 12584740"/>
              <a:gd name="connsiteY51" fmla="*/ 228229 h 4575313"/>
              <a:gd name="connsiteX52" fmla="*/ 1029989 w 12584740"/>
              <a:gd name="connsiteY52" fmla="*/ 225769 h 4575313"/>
              <a:gd name="connsiteX53" fmla="*/ 1036851 w 12584740"/>
              <a:gd name="connsiteY53" fmla="*/ 220779 h 4575313"/>
              <a:gd name="connsiteX54" fmla="*/ 1029120 w 12584740"/>
              <a:gd name="connsiteY54" fmla="*/ 217196 h 4575313"/>
              <a:gd name="connsiteX55" fmla="*/ 1113256 w 12584740"/>
              <a:gd name="connsiteY55" fmla="*/ 192543 h 4575313"/>
              <a:gd name="connsiteX56" fmla="*/ 1184710 w 12584740"/>
              <a:gd name="connsiteY56" fmla="*/ 171552 h 4575313"/>
              <a:gd name="connsiteX57" fmla="*/ 1310965 w 12584740"/>
              <a:gd name="connsiteY57" fmla="*/ 185879 h 4575313"/>
              <a:gd name="connsiteX58" fmla="*/ 1430934 w 12584740"/>
              <a:gd name="connsiteY58" fmla="*/ 139104 h 4575313"/>
              <a:gd name="connsiteX59" fmla="*/ 1463118 w 12584740"/>
              <a:gd name="connsiteY59" fmla="*/ 138911 h 4575313"/>
              <a:gd name="connsiteX60" fmla="*/ 1493444 w 12584740"/>
              <a:gd name="connsiteY60" fmla="*/ 147416 h 4575313"/>
              <a:gd name="connsiteX61" fmla="*/ 1493168 w 12584740"/>
              <a:gd name="connsiteY61" fmla="*/ 150455 h 4575313"/>
              <a:gd name="connsiteX62" fmla="*/ 1497974 w 12584740"/>
              <a:gd name="connsiteY62" fmla="*/ 151841 h 4575313"/>
              <a:gd name="connsiteX63" fmla="*/ 1502355 w 12584740"/>
              <a:gd name="connsiteY63" fmla="*/ 149916 h 4575313"/>
              <a:gd name="connsiteX64" fmla="*/ 1508100 w 12584740"/>
              <a:gd name="connsiteY64" fmla="*/ 151526 h 4575313"/>
              <a:gd name="connsiteX65" fmla="*/ 1523822 w 12584740"/>
              <a:gd name="connsiteY65" fmla="*/ 155112 h 4575313"/>
              <a:gd name="connsiteX66" fmla="*/ 1528971 w 12584740"/>
              <a:gd name="connsiteY66" fmla="*/ 161299 h 4575313"/>
              <a:gd name="connsiteX67" fmla="*/ 1590631 w 12584740"/>
              <a:gd name="connsiteY67" fmla="*/ 173836 h 4575313"/>
              <a:gd name="connsiteX68" fmla="*/ 1609537 w 12584740"/>
              <a:gd name="connsiteY68" fmla="*/ 169616 h 4575313"/>
              <a:gd name="connsiteX69" fmla="*/ 1631335 w 12584740"/>
              <a:gd name="connsiteY69" fmla="*/ 179686 h 4575313"/>
              <a:gd name="connsiteX70" fmla="*/ 1693983 w 12584740"/>
              <a:gd name="connsiteY70" fmla="*/ 183202 h 4575313"/>
              <a:gd name="connsiteX71" fmla="*/ 1763575 w 12584740"/>
              <a:gd name="connsiteY71" fmla="*/ 194844 h 4575313"/>
              <a:gd name="connsiteX72" fmla="*/ 1812709 w 12584740"/>
              <a:gd name="connsiteY72" fmla="*/ 208037 h 4575313"/>
              <a:gd name="connsiteX73" fmla="*/ 1945879 w 12584740"/>
              <a:gd name="connsiteY73" fmla="*/ 216206 h 4575313"/>
              <a:gd name="connsiteX74" fmla="*/ 1974418 w 12584740"/>
              <a:gd name="connsiteY74" fmla="*/ 208866 h 4575313"/>
              <a:gd name="connsiteX75" fmla="*/ 1976651 w 12584740"/>
              <a:gd name="connsiteY75" fmla="*/ 208757 h 4575313"/>
              <a:gd name="connsiteX76" fmla="*/ 2881775 w 12584740"/>
              <a:gd name="connsiteY76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296084 w 12584740"/>
              <a:gd name="connsiteY26" fmla="*/ 3047774 h 4575313"/>
              <a:gd name="connsiteX27" fmla="*/ 235090 w 12584740"/>
              <a:gd name="connsiteY27" fmla="*/ 2549469 h 4575313"/>
              <a:gd name="connsiteX28" fmla="*/ 0 w 12584740"/>
              <a:gd name="connsiteY28" fmla="*/ 628841 h 4575313"/>
              <a:gd name="connsiteX29" fmla="*/ 7836 w 12584740"/>
              <a:gd name="connsiteY29" fmla="*/ 631521 h 4575313"/>
              <a:gd name="connsiteX30" fmla="*/ 59804 w 12584740"/>
              <a:gd name="connsiteY30" fmla="*/ 651795 h 4575313"/>
              <a:gd name="connsiteX31" fmla="*/ 189088 w 12584740"/>
              <a:gd name="connsiteY31" fmla="*/ 654369 h 4575313"/>
              <a:gd name="connsiteX32" fmla="*/ 238402 w 12584740"/>
              <a:gd name="connsiteY32" fmla="*/ 636963 h 4575313"/>
              <a:gd name="connsiteX33" fmla="*/ 332970 w 12584740"/>
              <a:gd name="connsiteY33" fmla="*/ 607012 h 4575313"/>
              <a:gd name="connsiteX34" fmla="*/ 407552 w 12584740"/>
              <a:gd name="connsiteY34" fmla="*/ 547943 h 4575313"/>
              <a:gd name="connsiteX35" fmla="*/ 497934 w 12584740"/>
              <a:gd name="connsiteY35" fmla="*/ 502354 h 4575313"/>
              <a:gd name="connsiteX36" fmla="*/ 510273 w 12584740"/>
              <a:gd name="connsiteY36" fmla="*/ 504172 h 4575313"/>
              <a:gd name="connsiteX37" fmla="*/ 561099 w 12584740"/>
              <a:gd name="connsiteY37" fmla="*/ 476357 h 4575313"/>
              <a:gd name="connsiteX38" fmla="*/ 705102 w 12584740"/>
              <a:gd name="connsiteY38" fmla="*/ 399826 h 4575313"/>
              <a:gd name="connsiteX39" fmla="*/ 800404 w 12584740"/>
              <a:gd name="connsiteY39" fmla="*/ 289909 h 4575313"/>
              <a:gd name="connsiteX40" fmla="*/ 842353 w 12584740"/>
              <a:gd name="connsiteY40" fmla="*/ 276713 h 4575313"/>
              <a:gd name="connsiteX41" fmla="*/ 912247 w 12584740"/>
              <a:gd name="connsiteY41" fmla="*/ 254246 h 4575313"/>
              <a:gd name="connsiteX42" fmla="*/ 927247 w 12584740"/>
              <a:gd name="connsiteY42" fmla="*/ 258217 h 4575313"/>
              <a:gd name="connsiteX43" fmla="*/ 933425 w 12584740"/>
              <a:gd name="connsiteY43" fmla="*/ 256149 h 4575313"/>
              <a:gd name="connsiteX44" fmla="*/ 934108 w 12584740"/>
              <a:gd name="connsiteY44" fmla="*/ 256433 h 4575313"/>
              <a:gd name="connsiteX45" fmla="*/ 935368 w 12584740"/>
              <a:gd name="connsiteY45" fmla="*/ 255498 h 4575313"/>
              <a:gd name="connsiteX46" fmla="*/ 949059 w 12584740"/>
              <a:gd name="connsiteY46" fmla="*/ 250913 h 4575313"/>
              <a:gd name="connsiteX47" fmla="*/ 980035 w 12584740"/>
              <a:gd name="connsiteY47" fmla="*/ 251605 h 4575313"/>
              <a:gd name="connsiteX48" fmla="*/ 998443 w 12584740"/>
              <a:gd name="connsiteY48" fmla="*/ 248823 h 4575313"/>
              <a:gd name="connsiteX49" fmla="*/ 1015140 w 12584740"/>
              <a:gd name="connsiteY49" fmla="*/ 230963 h 4575313"/>
              <a:gd name="connsiteX50" fmla="*/ 1027653 w 12584740"/>
              <a:gd name="connsiteY50" fmla="*/ 228229 h 4575313"/>
              <a:gd name="connsiteX51" fmla="*/ 1029989 w 12584740"/>
              <a:gd name="connsiteY51" fmla="*/ 225769 h 4575313"/>
              <a:gd name="connsiteX52" fmla="*/ 1036851 w 12584740"/>
              <a:gd name="connsiteY52" fmla="*/ 220779 h 4575313"/>
              <a:gd name="connsiteX53" fmla="*/ 1029120 w 12584740"/>
              <a:gd name="connsiteY53" fmla="*/ 217196 h 4575313"/>
              <a:gd name="connsiteX54" fmla="*/ 1113256 w 12584740"/>
              <a:gd name="connsiteY54" fmla="*/ 192543 h 4575313"/>
              <a:gd name="connsiteX55" fmla="*/ 1184710 w 12584740"/>
              <a:gd name="connsiteY55" fmla="*/ 171552 h 4575313"/>
              <a:gd name="connsiteX56" fmla="*/ 1310965 w 12584740"/>
              <a:gd name="connsiteY56" fmla="*/ 185879 h 4575313"/>
              <a:gd name="connsiteX57" fmla="*/ 1430934 w 12584740"/>
              <a:gd name="connsiteY57" fmla="*/ 139104 h 4575313"/>
              <a:gd name="connsiteX58" fmla="*/ 1463118 w 12584740"/>
              <a:gd name="connsiteY58" fmla="*/ 138911 h 4575313"/>
              <a:gd name="connsiteX59" fmla="*/ 1493444 w 12584740"/>
              <a:gd name="connsiteY59" fmla="*/ 147416 h 4575313"/>
              <a:gd name="connsiteX60" fmla="*/ 1493168 w 12584740"/>
              <a:gd name="connsiteY60" fmla="*/ 150455 h 4575313"/>
              <a:gd name="connsiteX61" fmla="*/ 1497974 w 12584740"/>
              <a:gd name="connsiteY61" fmla="*/ 151841 h 4575313"/>
              <a:gd name="connsiteX62" fmla="*/ 1502355 w 12584740"/>
              <a:gd name="connsiteY62" fmla="*/ 149916 h 4575313"/>
              <a:gd name="connsiteX63" fmla="*/ 1508100 w 12584740"/>
              <a:gd name="connsiteY63" fmla="*/ 151526 h 4575313"/>
              <a:gd name="connsiteX64" fmla="*/ 1523822 w 12584740"/>
              <a:gd name="connsiteY64" fmla="*/ 155112 h 4575313"/>
              <a:gd name="connsiteX65" fmla="*/ 1528971 w 12584740"/>
              <a:gd name="connsiteY65" fmla="*/ 161299 h 4575313"/>
              <a:gd name="connsiteX66" fmla="*/ 1590631 w 12584740"/>
              <a:gd name="connsiteY66" fmla="*/ 173836 h 4575313"/>
              <a:gd name="connsiteX67" fmla="*/ 1609537 w 12584740"/>
              <a:gd name="connsiteY67" fmla="*/ 169616 h 4575313"/>
              <a:gd name="connsiteX68" fmla="*/ 1631335 w 12584740"/>
              <a:gd name="connsiteY68" fmla="*/ 179686 h 4575313"/>
              <a:gd name="connsiteX69" fmla="*/ 1693983 w 12584740"/>
              <a:gd name="connsiteY69" fmla="*/ 183202 h 4575313"/>
              <a:gd name="connsiteX70" fmla="*/ 1763575 w 12584740"/>
              <a:gd name="connsiteY70" fmla="*/ 194844 h 4575313"/>
              <a:gd name="connsiteX71" fmla="*/ 1812709 w 12584740"/>
              <a:gd name="connsiteY71" fmla="*/ 208037 h 4575313"/>
              <a:gd name="connsiteX72" fmla="*/ 1945879 w 12584740"/>
              <a:gd name="connsiteY72" fmla="*/ 216206 h 4575313"/>
              <a:gd name="connsiteX73" fmla="*/ 1974418 w 12584740"/>
              <a:gd name="connsiteY73" fmla="*/ 208866 h 4575313"/>
              <a:gd name="connsiteX74" fmla="*/ 1976651 w 12584740"/>
              <a:gd name="connsiteY74" fmla="*/ 208757 h 4575313"/>
              <a:gd name="connsiteX75" fmla="*/ 2881775 w 12584740"/>
              <a:gd name="connsiteY75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296084 w 12584740"/>
              <a:gd name="connsiteY26" fmla="*/ 3047774 h 4575313"/>
              <a:gd name="connsiteX27" fmla="*/ 0 w 12584740"/>
              <a:gd name="connsiteY27" fmla="*/ 628841 h 4575313"/>
              <a:gd name="connsiteX28" fmla="*/ 7836 w 12584740"/>
              <a:gd name="connsiteY28" fmla="*/ 631521 h 4575313"/>
              <a:gd name="connsiteX29" fmla="*/ 59804 w 12584740"/>
              <a:gd name="connsiteY29" fmla="*/ 651795 h 4575313"/>
              <a:gd name="connsiteX30" fmla="*/ 189088 w 12584740"/>
              <a:gd name="connsiteY30" fmla="*/ 654369 h 4575313"/>
              <a:gd name="connsiteX31" fmla="*/ 238402 w 12584740"/>
              <a:gd name="connsiteY31" fmla="*/ 636963 h 4575313"/>
              <a:gd name="connsiteX32" fmla="*/ 332970 w 12584740"/>
              <a:gd name="connsiteY32" fmla="*/ 607012 h 4575313"/>
              <a:gd name="connsiteX33" fmla="*/ 407552 w 12584740"/>
              <a:gd name="connsiteY33" fmla="*/ 547943 h 4575313"/>
              <a:gd name="connsiteX34" fmla="*/ 497934 w 12584740"/>
              <a:gd name="connsiteY34" fmla="*/ 502354 h 4575313"/>
              <a:gd name="connsiteX35" fmla="*/ 510273 w 12584740"/>
              <a:gd name="connsiteY35" fmla="*/ 504172 h 4575313"/>
              <a:gd name="connsiteX36" fmla="*/ 561099 w 12584740"/>
              <a:gd name="connsiteY36" fmla="*/ 476357 h 4575313"/>
              <a:gd name="connsiteX37" fmla="*/ 705102 w 12584740"/>
              <a:gd name="connsiteY37" fmla="*/ 399826 h 4575313"/>
              <a:gd name="connsiteX38" fmla="*/ 800404 w 12584740"/>
              <a:gd name="connsiteY38" fmla="*/ 289909 h 4575313"/>
              <a:gd name="connsiteX39" fmla="*/ 842353 w 12584740"/>
              <a:gd name="connsiteY39" fmla="*/ 276713 h 4575313"/>
              <a:gd name="connsiteX40" fmla="*/ 912247 w 12584740"/>
              <a:gd name="connsiteY40" fmla="*/ 254246 h 4575313"/>
              <a:gd name="connsiteX41" fmla="*/ 927247 w 12584740"/>
              <a:gd name="connsiteY41" fmla="*/ 258217 h 4575313"/>
              <a:gd name="connsiteX42" fmla="*/ 933425 w 12584740"/>
              <a:gd name="connsiteY42" fmla="*/ 256149 h 4575313"/>
              <a:gd name="connsiteX43" fmla="*/ 934108 w 12584740"/>
              <a:gd name="connsiteY43" fmla="*/ 256433 h 4575313"/>
              <a:gd name="connsiteX44" fmla="*/ 935368 w 12584740"/>
              <a:gd name="connsiteY44" fmla="*/ 255498 h 4575313"/>
              <a:gd name="connsiteX45" fmla="*/ 949059 w 12584740"/>
              <a:gd name="connsiteY45" fmla="*/ 250913 h 4575313"/>
              <a:gd name="connsiteX46" fmla="*/ 980035 w 12584740"/>
              <a:gd name="connsiteY46" fmla="*/ 251605 h 4575313"/>
              <a:gd name="connsiteX47" fmla="*/ 998443 w 12584740"/>
              <a:gd name="connsiteY47" fmla="*/ 248823 h 4575313"/>
              <a:gd name="connsiteX48" fmla="*/ 1015140 w 12584740"/>
              <a:gd name="connsiteY48" fmla="*/ 230963 h 4575313"/>
              <a:gd name="connsiteX49" fmla="*/ 1027653 w 12584740"/>
              <a:gd name="connsiteY49" fmla="*/ 228229 h 4575313"/>
              <a:gd name="connsiteX50" fmla="*/ 1029989 w 12584740"/>
              <a:gd name="connsiteY50" fmla="*/ 225769 h 4575313"/>
              <a:gd name="connsiteX51" fmla="*/ 1036851 w 12584740"/>
              <a:gd name="connsiteY51" fmla="*/ 220779 h 4575313"/>
              <a:gd name="connsiteX52" fmla="*/ 1029120 w 12584740"/>
              <a:gd name="connsiteY52" fmla="*/ 217196 h 4575313"/>
              <a:gd name="connsiteX53" fmla="*/ 1113256 w 12584740"/>
              <a:gd name="connsiteY53" fmla="*/ 192543 h 4575313"/>
              <a:gd name="connsiteX54" fmla="*/ 1184710 w 12584740"/>
              <a:gd name="connsiteY54" fmla="*/ 171552 h 4575313"/>
              <a:gd name="connsiteX55" fmla="*/ 1310965 w 12584740"/>
              <a:gd name="connsiteY55" fmla="*/ 185879 h 4575313"/>
              <a:gd name="connsiteX56" fmla="*/ 1430934 w 12584740"/>
              <a:gd name="connsiteY56" fmla="*/ 139104 h 4575313"/>
              <a:gd name="connsiteX57" fmla="*/ 1463118 w 12584740"/>
              <a:gd name="connsiteY57" fmla="*/ 138911 h 4575313"/>
              <a:gd name="connsiteX58" fmla="*/ 1493444 w 12584740"/>
              <a:gd name="connsiteY58" fmla="*/ 147416 h 4575313"/>
              <a:gd name="connsiteX59" fmla="*/ 1493168 w 12584740"/>
              <a:gd name="connsiteY59" fmla="*/ 150455 h 4575313"/>
              <a:gd name="connsiteX60" fmla="*/ 1497974 w 12584740"/>
              <a:gd name="connsiteY60" fmla="*/ 151841 h 4575313"/>
              <a:gd name="connsiteX61" fmla="*/ 1502355 w 12584740"/>
              <a:gd name="connsiteY61" fmla="*/ 149916 h 4575313"/>
              <a:gd name="connsiteX62" fmla="*/ 1508100 w 12584740"/>
              <a:gd name="connsiteY62" fmla="*/ 151526 h 4575313"/>
              <a:gd name="connsiteX63" fmla="*/ 1523822 w 12584740"/>
              <a:gd name="connsiteY63" fmla="*/ 155112 h 4575313"/>
              <a:gd name="connsiteX64" fmla="*/ 1528971 w 12584740"/>
              <a:gd name="connsiteY64" fmla="*/ 161299 h 4575313"/>
              <a:gd name="connsiteX65" fmla="*/ 1590631 w 12584740"/>
              <a:gd name="connsiteY65" fmla="*/ 173836 h 4575313"/>
              <a:gd name="connsiteX66" fmla="*/ 1609537 w 12584740"/>
              <a:gd name="connsiteY66" fmla="*/ 169616 h 4575313"/>
              <a:gd name="connsiteX67" fmla="*/ 1631335 w 12584740"/>
              <a:gd name="connsiteY67" fmla="*/ 179686 h 4575313"/>
              <a:gd name="connsiteX68" fmla="*/ 1693983 w 12584740"/>
              <a:gd name="connsiteY68" fmla="*/ 183202 h 4575313"/>
              <a:gd name="connsiteX69" fmla="*/ 1763575 w 12584740"/>
              <a:gd name="connsiteY69" fmla="*/ 194844 h 4575313"/>
              <a:gd name="connsiteX70" fmla="*/ 1812709 w 12584740"/>
              <a:gd name="connsiteY70" fmla="*/ 208037 h 4575313"/>
              <a:gd name="connsiteX71" fmla="*/ 1945879 w 12584740"/>
              <a:gd name="connsiteY71" fmla="*/ 216206 h 4575313"/>
              <a:gd name="connsiteX72" fmla="*/ 1974418 w 12584740"/>
              <a:gd name="connsiteY72" fmla="*/ 208866 h 4575313"/>
              <a:gd name="connsiteX73" fmla="*/ 1976651 w 12584740"/>
              <a:gd name="connsiteY73" fmla="*/ 208757 h 4575313"/>
              <a:gd name="connsiteX74" fmla="*/ 2881775 w 12584740"/>
              <a:gd name="connsiteY74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0 w 12584740"/>
              <a:gd name="connsiteY26" fmla="*/ 628841 h 4575313"/>
              <a:gd name="connsiteX27" fmla="*/ 7836 w 12584740"/>
              <a:gd name="connsiteY27" fmla="*/ 631521 h 4575313"/>
              <a:gd name="connsiteX28" fmla="*/ 59804 w 12584740"/>
              <a:gd name="connsiteY28" fmla="*/ 651795 h 4575313"/>
              <a:gd name="connsiteX29" fmla="*/ 189088 w 12584740"/>
              <a:gd name="connsiteY29" fmla="*/ 654369 h 4575313"/>
              <a:gd name="connsiteX30" fmla="*/ 238402 w 12584740"/>
              <a:gd name="connsiteY30" fmla="*/ 636963 h 4575313"/>
              <a:gd name="connsiteX31" fmla="*/ 332970 w 12584740"/>
              <a:gd name="connsiteY31" fmla="*/ 607012 h 4575313"/>
              <a:gd name="connsiteX32" fmla="*/ 407552 w 12584740"/>
              <a:gd name="connsiteY32" fmla="*/ 547943 h 4575313"/>
              <a:gd name="connsiteX33" fmla="*/ 497934 w 12584740"/>
              <a:gd name="connsiteY33" fmla="*/ 502354 h 4575313"/>
              <a:gd name="connsiteX34" fmla="*/ 510273 w 12584740"/>
              <a:gd name="connsiteY34" fmla="*/ 504172 h 4575313"/>
              <a:gd name="connsiteX35" fmla="*/ 561099 w 12584740"/>
              <a:gd name="connsiteY35" fmla="*/ 476357 h 4575313"/>
              <a:gd name="connsiteX36" fmla="*/ 705102 w 12584740"/>
              <a:gd name="connsiteY36" fmla="*/ 399826 h 4575313"/>
              <a:gd name="connsiteX37" fmla="*/ 800404 w 12584740"/>
              <a:gd name="connsiteY37" fmla="*/ 289909 h 4575313"/>
              <a:gd name="connsiteX38" fmla="*/ 842353 w 12584740"/>
              <a:gd name="connsiteY38" fmla="*/ 276713 h 4575313"/>
              <a:gd name="connsiteX39" fmla="*/ 912247 w 12584740"/>
              <a:gd name="connsiteY39" fmla="*/ 254246 h 4575313"/>
              <a:gd name="connsiteX40" fmla="*/ 927247 w 12584740"/>
              <a:gd name="connsiteY40" fmla="*/ 258217 h 4575313"/>
              <a:gd name="connsiteX41" fmla="*/ 933425 w 12584740"/>
              <a:gd name="connsiteY41" fmla="*/ 256149 h 4575313"/>
              <a:gd name="connsiteX42" fmla="*/ 934108 w 12584740"/>
              <a:gd name="connsiteY42" fmla="*/ 256433 h 4575313"/>
              <a:gd name="connsiteX43" fmla="*/ 935368 w 12584740"/>
              <a:gd name="connsiteY43" fmla="*/ 255498 h 4575313"/>
              <a:gd name="connsiteX44" fmla="*/ 949059 w 12584740"/>
              <a:gd name="connsiteY44" fmla="*/ 250913 h 4575313"/>
              <a:gd name="connsiteX45" fmla="*/ 980035 w 12584740"/>
              <a:gd name="connsiteY45" fmla="*/ 251605 h 4575313"/>
              <a:gd name="connsiteX46" fmla="*/ 998443 w 12584740"/>
              <a:gd name="connsiteY46" fmla="*/ 248823 h 4575313"/>
              <a:gd name="connsiteX47" fmla="*/ 1015140 w 12584740"/>
              <a:gd name="connsiteY47" fmla="*/ 230963 h 4575313"/>
              <a:gd name="connsiteX48" fmla="*/ 1027653 w 12584740"/>
              <a:gd name="connsiteY48" fmla="*/ 228229 h 4575313"/>
              <a:gd name="connsiteX49" fmla="*/ 1029989 w 12584740"/>
              <a:gd name="connsiteY49" fmla="*/ 225769 h 4575313"/>
              <a:gd name="connsiteX50" fmla="*/ 1036851 w 12584740"/>
              <a:gd name="connsiteY50" fmla="*/ 220779 h 4575313"/>
              <a:gd name="connsiteX51" fmla="*/ 1029120 w 12584740"/>
              <a:gd name="connsiteY51" fmla="*/ 217196 h 4575313"/>
              <a:gd name="connsiteX52" fmla="*/ 1113256 w 12584740"/>
              <a:gd name="connsiteY52" fmla="*/ 192543 h 4575313"/>
              <a:gd name="connsiteX53" fmla="*/ 1184710 w 12584740"/>
              <a:gd name="connsiteY53" fmla="*/ 171552 h 4575313"/>
              <a:gd name="connsiteX54" fmla="*/ 1310965 w 12584740"/>
              <a:gd name="connsiteY54" fmla="*/ 185879 h 4575313"/>
              <a:gd name="connsiteX55" fmla="*/ 1430934 w 12584740"/>
              <a:gd name="connsiteY55" fmla="*/ 139104 h 4575313"/>
              <a:gd name="connsiteX56" fmla="*/ 1463118 w 12584740"/>
              <a:gd name="connsiteY56" fmla="*/ 138911 h 4575313"/>
              <a:gd name="connsiteX57" fmla="*/ 1493444 w 12584740"/>
              <a:gd name="connsiteY57" fmla="*/ 147416 h 4575313"/>
              <a:gd name="connsiteX58" fmla="*/ 1493168 w 12584740"/>
              <a:gd name="connsiteY58" fmla="*/ 150455 h 4575313"/>
              <a:gd name="connsiteX59" fmla="*/ 1497974 w 12584740"/>
              <a:gd name="connsiteY59" fmla="*/ 151841 h 4575313"/>
              <a:gd name="connsiteX60" fmla="*/ 1502355 w 12584740"/>
              <a:gd name="connsiteY60" fmla="*/ 149916 h 4575313"/>
              <a:gd name="connsiteX61" fmla="*/ 1508100 w 12584740"/>
              <a:gd name="connsiteY61" fmla="*/ 151526 h 4575313"/>
              <a:gd name="connsiteX62" fmla="*/ 1523822 w 12584740"/>
              <a:gd name="connsiteY62" fmla="*/ 155112 h 4575313"/>
              <a:gd name="connsiteX63" fmla="*/ 1528971 w 12584740"/>
              <a:gd name="connsiteY63" fmla="*/ 161299 h 4575313"/>
              <a:gd name="connsiteX64" fmla="*/ 1590631 w 12584740"/>
              <a:gd name="connsiteY64" fmla="*/ 173836 h 4575313"/>
              <a:gd name="connsiteX65" fmla="*/ 1609537 w 12584740"/>
              <a:gd name="connsiteY65" fmla="*/ 169616 h 4575313"/>
              <a:gd name="connsiteX66" fmla="*/ 1631335 w 12584740"/>
              <a:gd name="connsiteY66" fmla="*/ 179686 h 4575313"/>
              <a:gd name="connsiteX67" fmla="*/ 1693983 w 12584740"/>
              <a:gd name="connsiteY67" fmla="*/ 183202 h 4575313"/>
              <a:gd name="connsiteX68" fmla="*/ 1763575 w 12584740"/>
              <a:gd name="connsiteY68" fmla="*/ 194844 h 4575313"/>
              <a:gd name="connsiteX69" fmla="*/ 1812709 w 12584740"/>
              <a:gd name="connsiteY69" fmla="*/ 208037 h 4575313"/>
              <a:gd name="connsiteX70" fmla="*/ 1945879 w 12584740"/>
              <a:gd name="connsiteY70" fmla="*/ 216206 h 4575313"/>
              <a:gd name="connsiteX71" fmla="*/ 1974418 w 12584740"/>
              <a:gd name="connsiteY71" fmla="*/ 208866 h 4575313"/>
              <a:gd name="connsiteX72" fmla="*/ 1976651 w 12584740"/>
              <a:gd name="connsiteY72" fmla="*/ 208757 h 4575313"/>
              <a:gd name="connsiteX73" fmla="*/ 2881775 w 12584740"/>
              <a:gd name="connsiteY73" fmla="*/ 233197 h 4575313"/>
              <a:gd name="connsiteX0" fmla="*/ 2881775 w 12584740"/>
              <a:gd name="connsiteY0" fmla="*/ 214043 h 4556159"/>
              <a:gd name="connsiteX1" fmla="*/ 8923122 w 12584740"/>
              <a:gd name="connsiteY1" fmla="*/ 205911 h 4556159"/>
              <a:gd name="connsiteX2" fmla="*/ 10535176 w 12584740"/>
              <a:gd name="connsiteY2" fmla="*/ 98886 h 4556159"/>
              <a:gd name="connsiteX3" fmla="*/ 10552865 w 12584740"/>
              <a:gd name="connsiteY3" fmla="*/ 93120 h 4556159"/>
              <a:gd name="connsiteX4" fmla="*/ 10704478 w 12584740"/>
              <a:gd name="connsiteY4" fmla="*/ 76437 h 4556159"/>
              <a:gd name="connsiteX5" fmla="*/ 10856419 w 12584740"/>
              <a:gd name="connsiteY5" fmla="*/ 55944 h 4556159"/>
              <a:gd name="connsiteX6" fmla="*/ 10946891 w 12584740"/>
              <a:gd name="connsiteY6" fmla="*/ 22447 h 4556159"/>
              <a:gd name="connsiteX7" fmla="*/ 11071737 w 12584740"/>
              <a:gd name="connsiteY7" fmla="*/ 7907 h 4556159"/>
              <a:gd name="connsiteX8" fmla="*/ 11092700 w 12584740"/>
              <a:gd name="connsiteY8" fmla="*/ 2345 h 4556159"/>
              <a:gd name="connsiteX9" fmla="*/ 11121627 w 12584740"/>
              <a:gd name="connsiteY9" fmla="*/ 4539 h 4556159"/>
              <a:gd name="connsiteX10" fmla="*/ 11237564 w 12584740"/>
              <a:gd name="connsiteY10" fmla="*/ 14319 h 4556159"/>
              <a:gd name="connsiteX11" fmla="*/ 11328738 w 12584740"/>
              <a:gd name="connsiteY11" fmla="*/ 30868 h 4556159"/>
              <a:gd name="connsiteX12" fmla="*/ 11442587 w 12584740"/>
              <a:gd name="connsiteY12" fmla="*/ 14368 h 4556159"/>
              <a:gd name="connsiteX13" fmla="*/ 11511928 w 12584740"/>
              <a:gd name="connsiteY13" fmla="*/ 16713 h 4556159"/>
              <a:gd name="connsiteX14" fmla="*/ 11625388 w 12584740"/>
              <a:gd name="connsiteY14" fmla="*/ 39481 h 4556159"/>
              <a:gd name="connsiteX15" fmla="*/ 11775146 w 12584740"/>
              <a:gd name="connsiteY15" fmla="*/ 27611 h 4556159"/>
              <a:gd name="connsiteX16" fmla="*/ 11806024 w 12584740"/>
              <a:gd name="connsiteY16" fmla="*/ 88 h 4556159"/>
              <a:gd name="connsiteX17" fmla="*/ 11865034 w 12584740"/>
              <a:gd name="connsiteY17" fmla="*/ 19785 h 4556159"/>
              <a:gd name="connsiteX18" fmla="*/ 11994565 w 12584740"/>
              <a:gd name="connsiteY18" fmla="*/ 44174 h 4556159"/>
              <a:gd name="connsiteX19" fmla="*/ 12059283 w 12584740"/>
              <a:gd name="connsiteY19" fmla="*/ 52111 h 4556159"/>
              <a:gd name="connsiteX20" fmla="*/ 12160147 w 12584740"/>
              <a:gd name="connsiteY20" fmla="*/ 55873 h 4556159"/>
              <a:gd name="connsiteX21" fmla="*/ 12190854 w 12584740"/>
              <a:gd name="connsiteY21" fmla="*/ 58535 h 4556159"/>
              <a:gd name="connsiteX22" fmla="*/ 12215705 w 12584740"/>
              <a:gd name="connsiteY22" fmla="*/ 59963 h 4556159"/>
              <a:gd name="connsiteX23" fmla="*/ 12584740 w 12584740"/>
              <a:gd name="connsiteY23" fmla="*/ 3074876 h 4556159"/>
              <a:gd name="connsiteX24" fmla="*/ 483060 w 12584740"/>
              <a:gd name="connsiteY24" fmla="*/ 4556159 h 4556159"/>
              <a:gd name="connsiteX25" fmla="*/ 0 w 12584740"/>
              <a:gd name="connsiteY25" fmla="*/ 609687 h 4556159"/>
              <a:gd name="connsiteX26" fmla="*/ 7836 w 12584740"/>
              <a:gd name="connsiteY26" fmla="*/ 612367 h 4556159"/>
              <a:gd name="connsiteX27" fmla="*/ 59804 w 12584740"/>
              <a:gd name="connsiteY27" fmla="*/ 632641 h 4556159"/>
              <a:gd name="connsiteX28" fmla="*/ 189088 w 12584740"/>
              <a:gd name="connsiteY28" fmla="*/ 635215 h 4556159"/>
              <a:gd name="connsiteX29" fmla="*/ 238402 w 12584740"/>
              <a:gd name="connsiteY29" fmla="*/ 617809 h 4556159"/>
              <a:gd name="connsiteX30" fmla="*/ 332970 w 12584740"/>
              <a:gd name="connsiteY30" fmla="*/ 587858 h 4556159"/>
              <a:gd name="connsiteX31" fmla="*/ 407552 w 12584740"/>
              <a:gd name="connsiteY31" fmla="*/ 528789 h 4556159"/>
              <a:gd name="connsiteX32" fmla="*/ 497934 w 12584740"/>
              <a:gd name="connsiteY32" fmla="*/ 483200 h 4556159"/>
              <a:gd name="connsiteX33" fmla="*/ 510273 w 12584740"/>
              <a:gd name="connsiteY33" fmla="*/ 485018 h 4556159"/>
              <a:gd name="connsiteX34" fmla="*/ 561099 w 12584740"/>
              <a:gd name="connsiteY34" fmla="*/ 457203 h 4556159"/>
              <a:gd name="connsiteX35" fmla="*/ 705102 w 12584740"/>
              <a:gd name="connsiteY35" fmla="*/ 380672 h 4556159"/>
              <a:gd name="connsiteX36" fmla="*/ 800404 w 12584740"/>
              <a:gd name="connsiteY36" fmla="*/ 270755 h 4556159"/>
              <a:gd name="connsiteX37" fmla="*/ 842353 w 12584740"/>
              <a:gd name="connsiteY37" fmla="*/ 257559 h 4556159"/>
              <a:gd name="connsiteX38" fmla="*/ 912247 w 12584740"/>
              <a:gd name="connsiteY38" fmla="*/ 235092 h 4556159"/>
              <a:gd name="connsiteX39" fmla="*/ 927247 w 12584740"/>
              <a:gd name="connsiteY39" fmla="*/ 239063 h 4556159"/>
              <a:gd name="connsiteX40" fmla="*/ 933425 w 12584740"/>
              <a:gd name="connsiteY40" fmla="*/ 236995 h 4556159"/>
              <a:gd name="connsiteX41" fmla="*/ 934108 w 12584740"/>
              <a:gd name="connsiteY41" fmla="*/ 237279 h 4556159"/>
              <a:gd name="connsiteX42" fmla="*/ 935368 w 12584740"/>
              <a:gd name="connsiteY42" fmla="*/ 236344 h 4556159"/>
              <a:gd name="connsiteX43" fmla="*/ 949059 w 12584740"/>
              <a:gd name="connsiteY43" fmla="*/ 231759 h 4556159"/>
              <a:gd name="connsiteX44" fmla="*/ 980035 w 12584740"/>
              <a:gd name="connsiteY44" fmla="*/ 232451 h 4556159"/>
              <a:gd name="connsiteX45" fmla="*/ 998443 w 12584740"/>
              <a:gd name="connsiteY45" fmla="*/ 229669 h 4556159"/>
              <a:gd name="connsiteX46" fmla="*/ 1015140 w 12584740"/>
              <a:gd name="connsiteY46" fmla="*/ 211809 h 4556159"/>
              <a:gd name="connsiteX47" fmla="*/ 1027653 w 12584740"/>
              <a:gd name="connsiteY47" fmla="*/ 209075 h 4556159"/>
              <a:gd name="connsiteX48" fmla="*/ 1029989 w 12584740"/>
              <a:gd name="connsiteY48" fmla="*/ 206615 h 4556159"/>
              <a:gd name="connsiteX49" fmla="*/ 1036851 w 12584740"/>
              <a:gd name="connsiteY49" fmla="*/ 201625 h 4556159"/>
              <a:gd name="connsiteX50" fmla="*/ 1029120 w 12584740"/>
              <a:gd name="connsiteY50" fmla="*/ 198042 h 4556159"/>
              <a:gd name="connsiteX51" fmla="*/ 1113256 w 12584740"/>
              <a:gd name="connsiteY51" fmla="*/ 173389 h 4556159"/>
              <a:gd name="connsiteX52" fmla="*/ 1184710 w 12584740"/>
              <a:gd name="connsiteY52" fmla="*/ 152398 h 4556159"/>
              <a:gd name="connsiteX53" fmla="*/ 1310965 w 12584740"/>
              <a:gd name="connsiteY53" fmla="*/ 166725 h 4556159"/>
              <a:gd name="connsiteX54" fmla="*/ 1430934 w 12584740"/>
              <a:gd name="connsiteY54" fmla="*/ 119950 h 4556159"/>
              <a:gd name="connsiteX55" fmla="*/ 1463118 w 12584740"/>
              <a:gd name="connsiteY55" fmla="*/ 119757 h 4556159"/>
              <a:gd name="connsiteX56" fmla="*/ 1493444 w 12584740"/>
              <a:gd name="connsiteY56" fmla="*/ 128262 h 4556159"/>
              <a:gd name="connsiteX57" fmla="*/ 1493168 w 12584740"/>
              <a:gd name="connsiteY57" fmla="*/ 131301 h 4556159"/>
              <a:gd name="connsiteX58" fmla="*/ 1497974 w 12584740"/>
              <a:gd name="connsiteY58" fmla="*/ 132687 h 4556159"/>
              <a:gd name="connsiteX59" fmla="*/ 1502355 w 12584740"/>
              <a:gd name="connsiteY59" fmla="*/ 130762 h 4556159"/>
              <a:gd name="connsiteX60" fmla="*/ 1508100 w 12584740"/>
              <a:gd name="connsiteY60" fmla="*/ 132372 h 4556159"/>
              <a:gd name="connsiteX61" fmla="*/ 1523822 w 12584740"/>
              <a:gd name="connsiteY61" fmla="*/ 135958 h 4556159"/>
              <a:gd name="connsiteX62" fmla="*/ 1528971 w 12584740"/>
              <a:gd name="connsiteY62" fmla="*/ 142145 h 4556159"/>
              <a:gd name="connsiteX63" fmla="*/ 1590631 w 12584740"/>
              <a:gd name="connsiteY63" fmla="*/ 154682 h 4556159"/>
              <a:gd name="connsiteX64" fmla="*/ 1609537 w 12584740"/>
              <a:gd name="connsiteY64" fmla="*/ 150462 h 4556159"/>
              <a:gd name="connsiteX65" fmla="*/ 1631335 w 12584740"/>
              <a:gd name="connsiteY65" fmla="*/ 160532 h 4556159"/>
              <a:gd name="connsiteX66" fmla="*/ 1693983 w 12584740"/>
              <a:gd name="connsiteY66" fmla="*/ 164048 h 4556159"/>
              <a:gd name="connsiteX67" fmla="*/ 1763575 w 12584740"/>
              <a:gd name="connsiteY67" fmla="*/ 175690 h 4556159"/>
              <a:gd name="connsiteX68" fmla="*/ 1812709 w 12584740"/>
              <a:gd name="connsiteY68" fmla="*/ 188883 h 4556159"/>
              <a:gd name="connsiteX69" fmla="*/ 1945879 w 12584740"/>
              <a:gd name="connsiteY69" fmla="*/ 197052 h 4556159"/>
              <a:gd name="connsiteX70" fmla="*/ 1974418 w 12584740"/>
              <a:gd name="connsiteY70" fmla="*/ 189712 h 4556159"/>
              <a:gd name="connsiteX71" fmla="*/ 1976651 w 12584740"/>
              <a:gd name="connsiteY71" fmla="*/ 189603 h 4556159"/>
              <a:gd name="connsiteX72" fmla="*/ 2881775 w 12584740"/>
              <a:gd name="connsiteY72" fmla="*/ 214043 h 4556159"/>
              <a:gd name="connsiteX0" fmla="*/ 2881775 w 12584740"/>
              <a:gd name="connsiteY0" fmla="*/ 214043 h 4556159"/>
              <a:gd name="connsiteX1" fmla="*/ 8923122 w 12584740"/>
              <a:gd name="connsiteY1" fmla="*/ 205911 h 4556159"/>
              <a:gd name="connsiteX2" fmla="*/ 10535176 w 12584740"/>
              <a:gd name="connsiteY2" fmla="*/ 98886 h 4556159"/>
              <a:gd name="connsiteX3" fmla="*/ 10552865 w 12584740"/>
              <a:gd name="connsiteY3" fmla="*/ 93120 h 4556159"/>
              <a:gd name="connsiteX4" fmla="*/ 10704478 w 12584740"/>
              <a:gd name="connsiteY4" fmla="*/ 76437 h 4556159"/>
              <a:gd name="connsiteX5" fmla="*/ 10856419 w 12584740"/>
              <a:gd name="connsiteY5" fmla="*/ 55944 h 4556159"/>
              <a:gd name="connsiteX6" fmla="*/ 10946891 w 12584740"/>
              <a:gd name="connsiteY6" fmla="*/ 22447 h 4556159"/>
              <a:gd name="connsiteX7" fmla="*/ 11071737 w 12584740"/>
              <a:gd name="connsiteY7" fmla="*/ 7907 h 4556159"/>
              <a:gd name="connsiteX8" fmla="*/ 11092700 w 12584740"/>
              <a:gd name="connsiteY8" fmla="*/ 2345 h 4556159"/>
              <a:gd name="connsiteX9" fmla="*/ 11121627 w 12584740"/>
              <a:gd name="connsiteY9" fmla="*/ 4539 h 4556159"/>
              <a:gd name="connsiteX10" fmla="*/ 11237564 w 12584740"/>
              <a:gd name="connsiteY10" fmla="*/ 14319 h 4556159"/>
              <a:gd name="connsiteX11" fmla="*/ 11328738 w 12584740"/>
              <a:gd name="connsiteY11" fmla="*/ 30868 h 4556159"/>
              <a:gd name="connsiteX12" fmla="*/ 11442587 w 12584740"/>
              <a:gd name="connsiteY12" fmla="*/ 14368 h 4556159"/>
              <a:gd name="connsiteX13" fmla="*/ 11511928 w 12584740"/>
              <a:gd name="connsiteY13" fmla="*/ 16713 h 4556159"/>
              <a:gd name="connsiteX14" fmla="*/ 11625388 w 12584740"/>
              <a:gd name="connsiteY14" fmla="*/ 39481 h 4556159"/>
              <a:gd name="connsiteX15" fmla="*/ 11775146 w 12584740"/>
              <a:gd name="connsiteY15" fmla="*/ 27611 h 4556159"/>
              <a:gd name="connsiteX16" fmla="*/ 11806024 w 12584740"/>
              <a:gd name="connsiteY16" fmla="*/ 88 h 4556159"/>
              <a:gd name="connsiteX17" fmla="*/ 11865034 w 12584740"/>
              <a:gd name="connsiteY17" fmla="*/ 19785 h 4556159"/>
              <a:gd name="connsiteX18" fmla="*/ 11994565 w 12584740"/>
              <a:gd name="connsiteY18" fmla="*/ 44174 h 4556159"/>
              <a:gd name="connsiteX19" fmla="*/ 12059283 w 12584740"/>
              <a:gd name="connsiteY19" fmla="*/ 52111 h 4556159"/>
              <a:gd name="connsiteX20" fmla="*/ 12160147 w 12584740"/>
              <a:gd name="connsiteY20" fmla="*/ 55873 h 4556159"/>
              <a:gd name="connsiteX21" fmla="*/ 12190854 w 12584740"/>
              <a:gd name="connsiteY21" fmla="*/ 58535 h 4556159"/>
              <a:gd name="connsiteX22" fmla="*/ 12215705 w 12584740"/>
              <a:gd name="connsiteY22" fmla="*/ 59963 h 4556159"/>
              <a:gd name="connsiteX23" fmla="*/ 12584740 w 12584740"/>
              <a:gd name="connsiteY23" fmla="*/ 3074876 h 4556159"/>
              <a:gd name="connsiteX24" fmla="*/ 483060 w 12584740"/>
              <a:gd name="connsiteY24" fmla="*/ 4556159 h 4556159"/>
              <a:gd name="connsiteX25" fmla="*/ 0 w 12584740"/>
              <a:gd name="connsiteY25" fmla="*/ 609687 h 4556159"/>
              <a:gd name="connsiteX26" fmla="*/ 7836 w 12584740"/>
              <a:gd name="connsiteY26" fmla="*/ 612367 h 4556159"/>
              <a:gd name="connsiteX27" fmla="*/ 59804 w 12584740"/>
              <a:gd name="connsiteY27" fmla="*/ 632641 h 4556159"/>
              <a:gd name="connsiteX28" fmla="*/ 189088 w 12584740"/>
              <a:gd name="connsiteY28" fmla="*/ 635215 h 4556159"/>
              <a:gd name="connsiteX29" fmla="*/ 238402 w 12584740"/>
              <a:gd name="connsiteY29" fmla="*/ 617809 h 4556159"/>
              <a:gd name="connsiteX30" fmla="*/ 332970 w 12584740"/>
              <a:gd name="connsiteY30" fmla="*/ 587858 h 4556159"/>
              <a:gd name="connsiteX31" fmla="*/ 407552 w 12584740"/>
              <a:gd name="connsiteY31" fmla="*/ 528789 h 4556159"/>
              <a:gd name="connsiteX32" fmla="*/ 497934 w 12584740"/>
              <a:gd name="connsiteY32" fmla="*/ 483200 h 4556159"/>
              <a:gd name="connsiteX33" fmla="*/ 510273 w 12584740"/>
              <a:gd name="connsiteY33" fmla="*/ 485018 h 4556159"/>
              <a:gd name="connsiteX34" fmla="*/ 561099 w 12584740"/>
              <a:gd name="connsiteY34" fmla="*/ 457203 h 4556159"/>
              <a:gd name="connsiteX35" fmla="*/ 705102 w 12584740"/>
              <a:gd name="connsiteY35" fmla="*/ 380672 h 4556159"/>
              <a:gd name="connsiteX36" fmla="*/ 800404 w 12584740"/>
              <a:gd name="connsiteY36" fmla="*/ 270755 h 4556159"/>
              <a:gd name="connsiteX37" fmla="*/ 842353 w 12584740"/>
              <a:gd name="connsiteY37" fmla="*/ 257559 h 4556159"/>
              <a:gd name="connsiteX38" fmla="*/ 912247 w 12584740"/>
              <a:gd name="connsiteY38" fmla="*/ 235092 h 4556159"/>
              <a:gd name="connsiteX39" fmla="*/ 927247 w 12584740"/>
              <a:gd name="connsiteY39" fmla="*/ 239063 h 4556159"/>
              <a:gd name="connsiteX40" fmla="*/ 933425 w 12584740"/>
              <a:gd name="connsiteY40" fmla="*/ 236995 h 4556159"/>
              <a:gd name="connsiteX41" fmla="*/ 934108 w 12584740"/>
              <a:gd name="connsiteY41" fmla="*/ 237279 h 4556159"/>
              <a:gd name="connsiteX42" fmla="*/ 935368 w 12584740"/>
              <a:gd name="connsiteY42" fmla="*/ 236344 h 4556159"/>
              <a:gd name="connsiteX43" fmla="*/ 949059 w 12584740"/>
              <a:gd name="connsiteY43" fmla="*/ 231759 h 4556159"/>
              <a:gd name="connsiteX44" fmla="*/ 980035 w 12584740"/>
              <a:gd name="connsiteY44" fmla="*/ 232451 h 4556159"/>
              <a:gd name="connsiteX45" fmla="*/ 998443 w 12584740"/>
              <a:gd name="connsiteY45" fmla="*/ 229669 h 4556159"/>
              <a:gd name="connsiteX46" fmla="*/ 1015140 w 12584740"/>
              <a:gd name="connsiteY46" fmla="*/ 211809 h 4556159"/>
              <a:gd name="connsiteX47" fmla="*/ 1027653 w 12584740"/>
              <a:gd name="connsiteY47" fmla="*/ 209075 h 4556159"/>
              <a:gd name="connsiteX48" fmla="*/ 1029989 w 12584740"/>
              <a:gd name="connsiteY48" fmla="*/ 206615 h 4556159"/>
              <a:gd name="connsiteX49" fmla="*/ 1036851 w 12584740"/>
              <a:gd name="connsiteY49" fmla="*/ 201625 h 4556159"/>
              <a:gd name="connsiteX50" fmla="*/ 1029120 w 12584740"/>
              <a:gd name="connsiteY50" fmla="*/ 198042 h 4556159"/>
              <a:gd name="connsiteX51" fmla="*/ 1113256 w 12584740"/>
              <a:gd name="connsiteY51" fmla="*/ 173389 h 4556159"/>
              <a:gd name="connsiteX52" fmla="*/ 1184710 w 12584740"/>
              <a:gd name="connsiteY52" fmla="*/ 152398 h 4556159"/>
              <a:gd name="connsiteX53" fmla="*/ 1310965 w 12584740"/>
              <a:gd name="connsiteY53" fmla="*/ 166725 h 4556159"/>
              <a:gd name="connsiteX54" fmla="*/ 1430934 w 12584740"/>
              <a:gd name="connsiteY54" fmla="*/ 119950 h 4556159"/>
              <a:gd name="connsiteX55" fmla="*/ 1463118 w 12584740"/>
              <a:gd name="connsiteY55" fmla="*/ 119757 h 4556159"/>
              <a:gd name="connsiteX56" fmla="*/ 1493444 w 12584740"/>
              <a:gd name="connsiteY56" fmla="*/ 128262 h 4556159"/>
              <a:gd name="connsiteX57" fmla="*/ 1493168 w 12584740"/>
              <a:gd name="connsiteY57" fmla="*/ 131301 h 4556159"/>
              <a:gd name="connsiteX58" fmla="*/ 1497974 w 12584740"/>
              <a:gd name="connsiteY58" fmla="*/ 132687 h 4556159"/>
              <a:gd name="connsiteX59" fmla="*/ 1502355 w 12584740"/>
              <a:gd name="connsiteY59" fmla="*/ 130762 h 4556159"/>
              <a:gd name="connsiteX60" fmla="*/ 1508100 w 12584740"/>
              <a:gd name="connsiteY60" fmla="*/ 132372 h 4556159"/>
              <a:gd name="connsiteX61" fmla="*/ 1523822 w 12584740"/>
              <a:gd name="connsiteY61" fmla="*/ 135958 h 4556159"/>
              <a:gd name="connsiteX62" fmla="*/ 1528971 w 12584740"/>
              <a:gd name="connsiteY62" fmla="*/ 142145 h 4556159"/>
              <a:gd name="connsiteX63" fmla="*/ 1590631 w 12584740"/>
              <a:gd name="connsiteY63" fmla="*/ 154682 h 4556159"/>
              <a:gd name="connsiteX64" fmla="*/ 1609537 w 12584740"/>
              <a:gd name="connsiteY64" fmla="*/ 150462 h 4556159"/>
              <a:gd name="connsiteX65" fmla="*/ 1631335 w 12584740"/>
              <a:gd name="connsiteY65" fmla="*/ 160532 h 4556159"/>
              <a:gd name="connsiteX66" fmla="*/ 1693983 w 12584740"/>
              <a:gd name="connsiteY66" fmla="*/ 164048 h 4556159"/>
              <a:gd name="connsiteX67" fmla="*/ 1763575 w 12584740"/>
              <a:gd name="connsiteY67" fmla="*/ 175690 h 4556159"/>
              <a:gd name="connsiteX68" fmla="*/ 1812709 w 12584740"/>
              <a:gd name="connsiteY68" fmla="*/ 188883 h 4556159"/>
              <a:gd name="connsiteX69" fmla="*/ 1945879 w 12584740"/>
              <a:gd name="connsiteY69" fmla="*/ 197052 h 4556159"/>
              <a:gd name="connsiteX70" fmla="*/ 1974418 w 12584740"/>
              <a:gd name="connsiteY70" fmla="*/ 189712 h 4556159"/>
              <a:gd name="connsiteX71" fmla="*/ 2235555 w 12584740"/>
              <a:gd name="connsiteY71" fmla="*/ 226659 h 4556159"/>
              <a:gd name="connsiteX72" fmla="*/ 2881775 w 12584740"/>
              <a:gd name="connsiteY72" fmla="*/ 214043 h 455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584740" h="4556159">
                <a:moveTo>
                  <a:pt x="2881775" y="214043"/>
                </a:moveTo>
                <a:lnTo>
                  <a:pt x="8923122" y="205911"/>
                </a:lnTo>
                <a:cubicBezTo>
                  <a:pt x="8923122" y="236009"/>
                  <a:pt x="10535176" y="68788"/>
                  <a:pt x="10535176" y="98886"/>
                </a:cubicBezTo>
                <a:lnTo>
                  <a:pt x="10552865" y="93120"/>
                </a:lnTo>
                <a:cubicBezTo>
                  <a:pt x="10602509" y="95039"/>
                  <a:pt x="10648374" y="81962"/>
                  <a:pt x="10704478" y="76437"/>
                </a:cubicBezTo>
                <a:cubicBezTo>
                  <a:pt x="10764532" y="85901"/>
                  <a:pt x="10796465" y="61749"/>
                  <a:pt x="10856419" y="55944"/>
                </a:cubicBezTo>
                <a:cubicBezTo>
                  <a:pt x="10914661" y="77716"/>
                  <a:pt x="10896627" y="22130"/>
                  <a:pt x="10946891" y="22447"/>
                </a:cubicBezTo>
                <a:cubicBezTo>
                  <a:pt x="11028004" y="41524"/>
                  <a:pt x="10945561" y="3905"/>
                  <a:pt x="11071737" y="7907"/>
                </a:cubicBezTo>
                <a:cubicBezTo>
                  <a:pt x="11078763" y="11268"/>
                  <a:pt x="11094187" y="7177"/>
                  <a:pt x="11092700" y="2345"/>
                </a:cubicBezTo>
                <a:cubicBezTo>
                  <a:pt x="11100672" y="3621"/>
                  <a:pt x="11119582" y="12415"/>
                  <a:pt x="11121627" y="4539"/>
                </a:cubicBezTo>
                <a:cubicBezTo>
                  <a:pt x="11161872" y="2410"/>
                  <a:pt x="11201801" y="5778"/>
                  <a:pt x="11237564" y="14319"/>
                </a:cubicBezTo>
                <a:cubicBezTo>
                  <a:pt x="11315265" y="-1427"/>
                  <a:pt x="11272628" y="36301"/>
                  <a:pt x="11328738" y="30868"/>
                </a:cubicBezTo>
                <a:cubicBezTo>
                  <a:pt x="11373885" y="14123"/>
                  <a:pt x="11390505" y="26175"/>
                  <a:pt x="11442587" y="14368"/>
                </a:cubicBezTo>
                <a:cubicBezTo>
                  <a:pt x="11460405" y="39138"/>
                  <a:pt x="11491560" y="10212"/>
                  <a:pt x="11511928" y="16713"/>
                </a:cubicBezTo>
                <a:cubicBezTo>
                  <a:pt x="11544050" y="-13836"/>
                  <a:pt x="11591566" y="41138"/>
                  <a:pt x="11625388" y="39481"/>
                </a:cubicBezTo>
                <a:cubicBezTo>
                  <a:pt x="11682275" y="32159"/>
                  <a:pt x="11743456" y="-367"/>
                  <a:pt x="11775146" y="27611"/>
                </a:cubicBezTo>
                <a:cubicBezTo>
                  <a:pt x="11779070" y="15386"/>
                  <a:pt x="11773473" y="-818"/>
                  <a:pt x="11806024" y="88"/>
                </a:cubicBezTo>
                <a:cubicBezTo>
                  <a:pt x="11821005" y="-1216"/>
                  <a:pt x="11833611" y="12437"/>
                  <a:pt x="11865034" y="19785"/>
                </a:cubicBezTo>
                <a:cubicBezTo>
                  <a:pt x="11905979" y="29998"/>
                  <a:pt x="11998366" y="9552"/>
                  <a:pt x="11994565" y="44174"/>
                </a:cubicBezTo>
                <a:cubicBezTo>
                  <a:pt x="12007200" y="63922"/>
                  <a:pt x="12058131" y="30230"/>
                  <a:pt x="12059283" y="52111"/>
                </a:cubicBezTo>
                <a:cubicBezTo>
                  <a:pt x="12081498" y="36953"/>
                  <a:pt x="12122851" y="58256"/>
                  <a:pt x="12160147" y="55873"/>
                </a:cubicBezTo>
                <a:cubicBezTo>
                  <a:pt x="12167674" y="65410"/>
                  <a:pt x="12176238" y="64529"/>
                  <a:pt x="12190854" y="58535"/>
                </a:cubicBezTo>
                <a:lnTo>
                  <a:pt x="12215705" y="59963"/>
                </a:lnTo>
                <a:lnTo>
                  <a:pt x="12584740" y="3074876"/>
                </a:lnTo>
                <a:lnTo>
                  <a:pt x="483060" y="4556159"/>
                </a:lnTo>
                <a:lnTo>
                  <a:pt x="0" y="609687"/>
                </a:lnTo>
                <a:lnTo>
                  <a:pt x="7836" y="612367"/>
                </a:lnTo>
                <a:cubicBezTo>
                  <a:pt x="25349" y="620104"/>
                  <a:pt x="41483" y="627786"/>
                  <a:pt x="59804" y="632641"/>
                </a:cubicBezTo>
                <a:cubicBezTo>
                  <a:pt x="75146" y="654421"/>
                  <a:pt x="167365" y="632597"/>
                  <a:pt x="189088" y="635215"/>
                </a:cubicBezTo>
                <a:cubicBezTo>
                  <a:pt x="217440" y="623749"/>
                  <a:pt x="208344" y="626448"/>
                  <a:pt x="238402" y="617809"/>
                </a:cubicBezTo>
                <a:cubicBezTo>
                  <a:pt x="247394" y="590135"/>
                  <a:pt x="303125" y="595692"/>
                  <a:pt x="332970" y="587858"/>
                </a:cubicBezTo>
                <a:cubicBezTo>
                  <a:pt x="336621" y="563687"/>
                  <a:pt x="356128" y="555392"/>
                  <a:pt x="407552" y="528789"/>
                </a:cubicBezTo>
                <a:cubicBezTo>
                  <a:pt x="410625" y="501558"/>
                  <a:pt x="481949" y="526749"/>
                  <a:pt x="497934" y="483200"/>
                </a:cubicBezTo>
                <a:cubicBezTo>
                  <a:pt x="501858" y="484200"/>
                  <a:pt x="506013" y="484811"/>
                  <a:pt x="510273" y="485018"/>
                </a:cubicBezTo>
                <a:cubicBezTo>
                  <a:pt x="535011" y="486222"/>
                  <a:pt x="557770" y="473768"/>
                  <a:pt x="561099" y="457203"/>
                </a:cubicBezTo>
                <a:cubicBezTo>
                  <a:pt x="592709" y="393031"/>
                  <a:pt x="657171" y="417531"/>
                  <a:pt x="705102" y="380672"/>
                </a:cubicBezTo>
                <a:cubicBezTo>
                  <a:pt x="762904" y="342107"/>
                  <a:pt x="753762" y="341220"/>
                  <a:pt x="800404" y="270755"/>
                </a:cubicBezTo>
                <a:cubicBezTo>
                  <a:pt x="821510" y="277286"/>
                  <a:pt x="831930" y="272279"/>
                  <a:pt x="842353" y="257559"/>
                </a:cubicBezTo>
                <a:cubicBezTo>
                  <a:pt x="871396" y="239661"/>
                  <a:pt x="901151" y="269258"/>
                  <a:pt x="912247" y="235092"/>
                </a:cubicBezTo>
                <a:cubicBezTo>
                  <a:pt x="915193" y="239660"/>
                  <a:pt x="920652" y="240302"/>
                  <a:pt x="927247" y="239063"/>
                </a:cubicBezTo>
                <a:lnTo>
                  <a:pt x="933425" y="236995"/>
                </a:lnTo>
                <a:lnTo>
                  <a:pt x="934108" y="237279"/>
                </a:lnTo>
                <a:lnTo>
                  <a:pt x="935368" y="236344"/>
                </a:lnTo>
                <a:lnTo>
                  <a:pt x="949059" y="231759"/>
                </a:lnTo>
                <a:cubicBezTo>
                  <a:pt x="964033" y="225857"/>
                  <a:pt x="978036" y="220629"/>
                  <a:pt x="980035" y="232451"/>
                </a:cubicBezTo>
                <a:cubicBezTo>
                  <a:pt x="988861" y="233151"/>
                  <a:pt x="994474" y="231910"/>
                  <a:pt x="998443" y="229669"/>
                </a:cubicBezTo>
                <a:cubicBezTo>
                  <a:pt x="1006381" y="225191"/>
                  <a:pt x="1007750" y="216720"/>
                  <a:pt x="1015140" y="211809"/>
                </a:cubicBezTo>
                <a:lnTo>
                  <a:pt x="1027653" y="209075"/>
                </a:lnTo>
                <a:lnTo>
                  <a:pt x="1029989" y="206615"/>
                </a:lnTo>
                <a:lnTo>
                  <a:pt x="1036851" y="201625"/>
                </a:lnTo>
                <a:lnTo>
                  <a:pt x="1029120" y="198042"/>
                </a:lnTo>
                <a:cubicBezTo>
                  <a:pt x="1021104" y="195096"/>
                  <a:pt x="1101729" y="180798"/>
                  <a:pt x="1113256" y="173389"/>
                </a:cubicBezTo>
                <a:lnTo>
                  <a:pt x="1184710" y="152398"/>
                </a:lnTo>
                <a:lnTo>
                  <a:pt x="1310965" y="166725"/>
                </a:lnTo>
                <a:cubicBezTo>
                  <a:pt x="1336372" y="131696"/>
                  <a:pt x="1403197" y="140119"/>
                  <a:pt x="1430934" y="119950"/>
                </a:cubicBezTo>
                <a:lnTo>
                  <a:pt x="1463118" y="119757"/>
                </a:lnTo>
                <a:lnTo>
                  <a:pt x="1493444" y="128262"/>
                </a:lnTo>
                <a:lnTo>
                  <a:pt x="1493168" y="131301"/>
                </a:lnTo>
                <a:cubicBezTo>
                  <a:pt x="1493827" y="133297"/>
                  <a:pt x="1495475" y="133471"/>
                  <a:pt x="1497974" y="132687"/>
                </a:cubicBezTo>
                <a:lnTo>
                  <a:pt x="1502355" y="130762"/>
                </a:lnTo>
                <a:lnTo>
                  <a:pt x="1508100" y="132372"/>
                </a:lnTo>
                <a:lnTo>
                  <a:pt x="1523822" y="135958"/>
                </a:lnTo>
                <a:lnTo>
                  <a:pt x="1528971" y="142145"/>
                </a:lnTo>
                <a:cubicBezTo>
                  <a:pt x="1544182" y="151821"/>
                  <a:pt x="1579536" y="139768"/>
                  <a:pt x="1590631" y="154682"/>
                </a:cubicBezTo>
                <a:lnTo>
                  <a:pt x="1609537" y="150462"/>
                </a:lnTo>
                <a:lnTo>
                  <a:pt x="1631335" y="160532"/>
                </a:lnTo>
                <a:cubicBezTo>
                  <a:pt x="1651445" y="168813"/>
                  <a:pt x="1672155" y="173541"/>
                  <a:pt x="1693983" y="164048"/>
                </a:cubicBezTo>
                <a:cubicBezTo>
                  <a:pt x="1686705" y="185321"/>
                  <a:pt x="1748101" y="157604"/>
                  <a:pt x="1763575" y="175690"/>
                </a:cubicBezTo>
                <a:cubicBezTo>
                  <a:pt x="1773286" y="190711"/>
                  <a:pt x="1794179" y="185800"/>
                  <a:pt x="1812709" y="188883"/>
                </a:cubicBezTo>
                <a:cubicBezTo>
                  <a:pt x="1830479" y="202932"/>
                  <a:pt x="1918180" y="204037"/>
                  <a:pt x="1945879" y="197052"/>
                </a:cubicBezTo>
                <a:cubicBezTo>
                  <a:pt x="1955185" y="193416"/>
                  <a:pt x="1964727" y="191072"/>
                  <a:pt x="1974418" y="189712"/>
                </a:cubicBezTo>
                <a:lnTo>
                  <a:pt x="2235555" y="226659"/>
                </a:lnTo>
                <a:cubicBezTo>
                  <a:pt x="2235555" y="166322"/>
                  <a:pt x="2881775" y="274380"/>
                  <a:pt x="2881775" y="21404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BE8DE39-20D4-5037-E156-A45257A0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863" y="5495800"/>
            <a:ext cx="9908274" cy="7915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b="1" dirty="0" err="1">
                <a:effectLst/>
                <a:latin typeface="Aptos" panose="020B0004020202020204" pitchFamily="34" charset="0"/>
              </a:rPr>
              <a:t>Kuvat</a:t>
            </a:r>
            <a:r>
              <a:rPr lang="en-US" sz="2600" b="1" dirty="0">
                <a:effectLst/>
                <a:latin typeface="Aptos" panose="020B0004020202020204" pitchFamily="34" charset="0"/>
              </a:rPr>
              <a:t> </a:t>
            </a:r>
            <a:r>
              <a:rPr lang="en-US" sz="2600" b="1" dirty="0" err="1">
                <a:effectLst/>
                <a:latin typeface="Aptos" panose="020B0004020202020204" pitchFamily="34" charset="0"/>
              </a:rPr>
              <a:t>apuna</a:t>
            </a:r>
            <a:r>
              <a:rPr lang="en-US" sz="2600" b="1" dirty="0">
                <a:effectLst/>
                <a:latin typeface="Aptos" panose="020B0004020202020204" pitchFamily="34" charset="0"/>
              </a:rPr>
              <a:t> </a:t>
            </a:r>
            <a:r>
              <a:rPr lang="en-US" sz="2600" b="1" dirty="0" err="1">
                <a:effectLst/>
                <a:latin typeface="Aptos" panose="020B0004020202020204" pitchFamily="34" charset="0"/>
              </a:rPr>
              <a:t>aineiston</a:t>
            </a:r>
            <a:r>
              <a:rPr lang="en-US" sz="2600" b="1" dirty="0">
                <a:effectLst/>
                <a:latin typeface="Aptos" panose="020B0004020202020204" pitchFamily="34" charset="0"/>
              </a:rPr>
              <a:t> </a:t>
            </a:r>
            <a:r>
              <a:rPr lang="en-US" sz="2600" b="1" dirty="0" err="1">
                <a:effectLst/>
                <a:latin typeface="Aptos" panose="020B0004020202020204" pitchFamily="34" charset="0"/>
              </a:rPr>
              <a:t>löytämisessä</a:t>
            </a:r>
            <a:endParaRPr lang="en-US" sz="2600" dirty="0">
              <a:latin typeface="Aptos" panose="020B0004020202020204" pitchFamily="34" charset="0"/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1BBFDD63-AD5F-4E42-979B-2FBDE345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855" y="781186"/>
            <a:ext cx="5217258" cy="4029649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C700A9C2-5B99-488A-8884-76AB40DEF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823294" y="457200"/>
            <a:ext cx="1186379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4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Kuva 18" descr="Kuva, joka sisältää kohteen teksti, kirja, hylly, Hyllyt&#10;&#10;Kuvaus luotu automaattisesti">
            <a:extLst>
              <a:ext uri="{FF2B5EF4-FFF2-40B4-BE49-F238E27FC236}">
                <a16:creationId xmlns:a16="http://schemas.microsoft.com/office/drawing/2014/main" id="{C580380C-ABB5-66E6-67D0-CE2D5891E0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" r="1311" b="2"/>
          <a:stretch/>
        </p:blipFill>
        <p:spPr>
          <a:xfrm>
            <a:off x="791808" y="473286"/>
            <a:ext cx="5249350" cy="5098049"/>
          </a:xfrm>
          <a:prstGeom prst="rect">
            <a:avLst/>
          </a:prstGeom>
        </p:spPr>
      </p:pic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ABDB02C-700D-4121-B1D1-CCB58F4BE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4339" y="781186"/>
            <a:ext cx="5217258" cy="4029649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Rectangle 6">
            <a:extLst>
              <a:ext uri="{FF2B5EF4-FFF2-40B4-BE49-F238E27FC236}">
                <a16:creationId xmlns:a16="http://schemas.microsoft.com/office/drawing/2014/main" id="{0B1B938D-F136-428F-BAEA-A69ADA053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5513" y="437651"/>
            <a:ext cx="1084027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4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teksti, Julkaisu, sisä-, kirja&#10;&#10;Kuvaus luotu automaattisesti">
            <a:extLst>
              <a:ext uri="{FF2B5EF4-FFF2-40B4-BE49-F238E27FC236}">
                <a16:creationId xmlns:a16="http://schemas.microsoft.com/office/drawing/2014/main" id="{FB605666-2880-7762-0C51-81163E0102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28" b="-3"/>
          <a:stretch/>
        </p:blipFill>
        <p:spPr>
          <a:xfrm>
            <a:off x="6759177" y="918494"/>
            <a:ext cx="4087581" cy="36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86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F6F304-74A1-089F-7A3A-BEBFA05D2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1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146" name="Rectangle 145">
            <a:extLst>
              <a:ext uri="{FF2B5EF4-FFF2-40B4-BE49-F238E27FC236}">
                <a16:creationId xmlns:a16="http://schemas.microsoft.com/office/drawing/2014/main" id="{31AA1E1C-DA67-488F-A983-F3ABD792C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DC46DA5A-CECD-42F0-A57E-8D5BAE362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18708">
            <a:off x="-249318" y="3024527"/>
            <a:ext cx="12584740" cy="4556159"/>
          </a:xfrm>
          <a:custGeom>
            <a:avLst/>
            <a:gdLst>
              <a:gd name="connsiteX0" fmla="*/ 1976651 w 12584740"/>
              <a:gd name="connsiteY0" fmla="*/ 27745 h 4575313"/>
              <a:gd name="connsiteX1" fmla="*/ 10535175 w 12584740"/>
              <a:gd name="connsiteY1" fmla="*/ 2774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0" fmla="*/ 2881775 w 12584740"/>
              <a:gd name="connsiteY0" fmla="*/ 233197 h 4575313"/>
              <a:gd name="connsiteX1" fmla="*/ 10535175 w 12584740"/>
              <a:gd name="connsiteY1" fmla="*/ 2774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77" fmla="*/ 2881775 w 12584740"/>
              <a:gd name="connsiteY77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77" fmla="*/ 2881775 w 12584740"/>
              <a:gd name="connsiteY77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97764 w 12584740"/>
              <a:gd name="connsiteY24" fmla="*/ 1566491 h 4575313"/>
              <a:gd name="connsiteX25" fmla="*/ 12584740 w 12584740"/>
              <a:gd name="connsiteY25" fmla="*/ 3094030 h 4575313"/>
              <a:gd name="connsiteX26" fmla="*/ 483060 w 12584740"/>
              <a:gd name="connsiteY26" fmla="*/ 4575313 h 4575313"/>
              <a:gd name="connsiteX27" fmla="*/ 296084 w 12584740"/>
              <a:gd name="connsiteY27" fmla="*/ 3047774 h 4575313"/>
              <a:gd name="connsiteX28" fmla="*/ 235090 w 12584740"/>
              <a:gd name="connsiteY28" fmla="*/ 2549469 h 4575313"/>
              <a:gd name="connsiteX29" fmla="*/ 0 w 12584740"/>
              <a:gd name="connsiteY29" fmla="*/ 628841 h 4575313"/>
              <a:gd name="connsiteX30" fmla="*/ 7836 w 12584740"/>
              <a:gd name="connsiteY30" fmla="*/ 631521 h 4575313"/>
              <a:gd name="connsiteX31" fmla="*/ 59804 w 12584740"/>
              <a:gd name="connsiteY31" fmla="*/ 651795 h 4575313"/>
              <a:gd name="connsiteX32" fmla="*/ 189088 w 12584740"/>
              <a:gd name="connsiteY32" fmla="*/ 654369 h 4575313"/>
              <a:gd name="connsiteX33" fmla="*/ 238402 w 12584740"/>
              <a:gd name="connsiteY33" fmla="*/ 636963 h 4575313"/>
              <a:gd name="connsiteX34" fmla="*/ 332970 w 12584740"/>
              <a:gd name="connsiteY34" fmla="*/ 607012 h 4575313"/>
              <a:gd name="connsiteX35" fmla="*/ 407552 w 12584740"/>
              <a:gd name="connsiteY35" fmla="*/ 547943 h 4575313"/>
              <a:gd name="connsiteX36" fmla="*/ 497934 w 12584740"/>
              <a:gd name="connsiteY36" fmla="*/ 502354 h 4575313"/>
              <a:gd name="connsiteX37" fmla="*/ 510273 w 12584740"/>
              <a:gd name="connsiteY37" fmla="*/ 504172 h 4575313"/>
              <a:gd name="connsiteX38" fmla="*/ 561099 w 12584740"/>
              <a:gd name="connsiteY38" fmla="*/ 476357 h 4575313"/>
              <a:gd name="connsiteX39" fmla="*/ 705102 w 12584740"/>
              <a:gd name="connsiteY39" fmla="*/ 399826 h 4575313"/>
              <a:gd name="connsiteX40" fmla="*/ 800404 w 12584740"/>
              <a:gd name="connsiteY40" fmla="*/ 289909 h 4575313"/>
              <a:gd name="connsiteX41" fmla="*/ 842353 w 12584740"/>
              <a:gd name="connsiteY41" fmla="*/ 276713 h 4575313"/>
              <a:gd name="connsiteX42" fmla="*/ 912247 w 12584740"/>
              <a:gd name="connsiteY42" fmla="*/ 254246 h 4575313"/>
              <a:gd name="connsiteX43" fmla="*/ 927247 w 12584740"/>
              <a:gd name="connsiteY43" fmla="*/ 258217 h 4575313"/>
              <a:gd name="connsiteX44" fmla="*/ 933425 w 12584740"/>
              <a:gd name="connsiteY44" fmla="*/ 256149 h 4575313"/>
              <a:gd name="connsiteX45" fmla="*/ 934108 w 12584740"/>
              <a:gd name="connsiteY45" fmla="*/ 256433 h 4575313"/>
              <a:gd name="connsiteX46" fmla="*/ 935368 w 12584740"/>
              <a:gd name="connsiteY46" fmla="*/ 255498 h 4575313"/>
              <a:gd name="connsiteX47" fmla="*/ 949059 w 12584740"/>
              <a:gd name="connsiteY47" fmla="*/ 250913 h 4575313"/>
              <a:gd name="connsiteX48" fmla="*/ 980035 w 12584740"/>
              <a:gd name="connsiteY48" fmla="*/ 251605 h 4575313"/>
              <a:gd name="connsiteX49" fmla="*/ 998443 w 12584740"/>
              <a:gd name="connsiteY49" fmla="*/ 248823 h 4575313"/>
              <a:gd name="connsiteX50" fmla="*/ 1015140 w 12584740"/>
              <a:gd name="connsiteY50" fmla="*/ 230963 h 4575313"/>
              <a:gd name="connsiteX51" fmla="*/ 1027653 w 12584740"/>
              <a:gd name="connsiteY51" fmla="*/ 228229 h 4575313"/>
              <a:gd name="connsiteX52" fmla="*/ 1029989 w 12584740"/>
              <a:gd name="connsiteY52" fmla="*/ 225769 h 4575313"/>
              <a:gd name="connsiteX53" fmla="*/ 1036851 w 12584740"/>
              <a:gd name="connsiteY53" fmla="*/ 220779 h 4575313"/>
              <a:gd name="connsiteX54" fmla="*/ 1029120 w 12584740"/>
              <a:gd name="connsiteY54" fmla="*/ 217196 h 4575313"/>
              <a:gd name="connsiteX55" fmla="*/ 1113256 w 12584740"/>
              <a:gd name="connsiteY55" fmla="*/ 192543 h 4575313"/>
              <a:gd name="connsiteX56" fmla="*/ 1184710 w 12584740"/>
              <a:gd name="connsiteY56" fmla="*/ 171552 h 4575313"/>
              <a:gd name="connsiteX57" fmla="*/ 1310965 w 12584740"/>
              <a:gd name="connsiteY57" fmla="*/ 185879 h 4575313"/>
              <a:gd name="connsiteX58" fmla="*/ 1430934 w 12584740"/>
              <a:gd name="connsiteY58" fmla="*/ 139104 h 4575313"/>
              <a:gd name="connsiteX59" fmla="*/ 1463118 w 12584740"/>
              <a:gd name="connsiteY59" fmla="*/ 138911 h 4575313"/>
              <a:gd name="connsiteX60" fmla="*/ 1493444 w 12584740"/>
              <a:gd name="connsiteY60" fmla="*/ 147416 h 4575313"/>
              <a:gd name="connsiteX61" fmla="*/ 1493168 w 12584740"/>
              <a:gd name="connsiteY61" fmla="*/ 150455 h 4575313"/>
              <a:gd name="connsiteX62" fmla="*/ 1497974 w 12584740"/>
              <a:gd name="connsiteY62" fmla="*/ 151841 h 4575313"/>
              <a:gd name="connsiteX63" fmla="*/ 1502355 w 12584740"/>
              <a:gd name="connsiteY63" fmla="*/ 149916 h 4575313"/>
              <a:gd name="connsiteX64" fmla="*/ 1508100 w 12584740"/>
              <a:gd name="connsiteY64" fmla="*/ 151526 h 4575313"/>
              <a:gd name="connsiteX65" fmla="*/ 1523822 w 12584740"/>
              <a:gd name="connsiteY65" fmla="*/ 155112 h 4575313"/>
              <a:gd name="connsiteX66" fmla="*/ 1528971 w 12584740"/>
              <a:gd name="connsiteY66" fmla="*/ 161299 h 4575313"/>
              <a:gd name="connsiteX67" fmla="*/ 1590631 w 12584740"/>
              <a:gd name="connsiteY67" fmla="*/ 173836 h 4575313"/>
              <a:gd name="connsiteX68" fmla="*/ 1609537 w 12584740"/>
              <a:gd name="connsiteY68" fmla="*/ 169616 h 4575313"/>
              <a:gd name="connsiteX69" fmla="*/ 1631335 w 12584740"/>
              <a:gd name="connsiteY69" fmla="*/ 179686 h 4575313"/>
              <a:gd name="connsiteX70" fmla="*/ 1693983 w 12584740"/>
              <a:gd name="connsiteY70" fmla="*/ 183202 h 4575313"/>
              <a:gd name="connsiteX71" fmla="*/ 1763575 w 12584740"/>
              <a:gd name="connsiteY71" fmla="*/ 194844 h 4575313"/>
              <a:gd name="connsiteX72" fmla="*/ 1812709 w 12584740"/>
              <a:gd name="connsiteY72" fmla="*/ 208037 h 4575313"/>
              <a:gd name="connsiteX73" fmla="*/ 1945879 w 12584740"/>
              <a:gd name="connsiteY73" fmla="*/ 216206 h 4575313"/>
              <a:gd name="connsiteX74" fmla="*/ 1974418 w 12584740"/>
              <a:gd name="connsiteY74" fmla="*/ 208866 h 4575313"/>
              <a:gd name="connsiteX75" fmla="*/ 1976651 w 12584740"/>
              <a:gd name="connsiteY75" fmla="*/ 208757 h 4575313"/>
              <a:gd name="connsiteX76" fmla="*/ 2881775 w 12584740"/>
              <a:gd name="connsiteY76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296084 w 12584740"/>
              <a:gd name="connsiteY26" fmla="*/ 3047774 h 4575313"/>
              <a:gd name="connsiteX27" fmla="*/ 235090 w 12584740"/>
              <a:gd name="connsiteY27" fmla="*/ 2549469 h 4575313"/>
              <a:gd name="connsiteX28" fmla="*/ 0 w 12584740"/>
              <a:gd name="connsiteY28" fmla="*/ 628841 h 4575313"/>
              <a:gd name="connsiteX29" fmla="*/ 7836 w 12584740"/>
              <a:gd name="connsiteY29" fmla="*/ 631521 h 4575313"/>
              <a:gd name="connsiteX30" fmla="*/ 59804 w 12584740"/>
              <a:gd name="connsiteY30" fmla="*/ 651795 h 4575313"/>
              <a:gd name="connsiteX31" fmla="*/ 189088 w 12584740"/>
              <a:gd name="connsiteY31" fmla="*/ 654369 h 4575313"/>
              <a:gd name="connsiteX32" fmla="*/ 238402 w 12584740"/>
              <a:gd name="connsiteY32" fmla="*/ 636963 h 4575313"/>
              <a:gd name="connsiteX33" fmla="*/ 332970 w 12584740"/>
              <a:gd name="connsiteY33" fmla="*/ 607012 h 4575313"/>
              <a:gd name="connsiteX34" fmla="*/ 407552 w 12584740"/>
              <a:gd name="connsiteY34" fmla="*/ 547943 h 4575313"/>
              <a:gd name="connsiteX35" fmla="*/ 497934 w 12584740"/>
              <a:gd name="connsiteY35" fmla="*/ 502354 h 4575313"/>
              <a:gd name="connsiteX36" fmla="*/ 510273 w 12584740"/>
              <a:gd name="connsiteY36" fmla="*/ 504172 h 4575313"/>
              <a:gd name="connsiteX37" fmla="*/ 561099 w 12584740"/>
              <a:gd name="connsiteY37" fmla="*/ 476357 h 4575313"/>
              <a:gd name="connsiteX38" fmla="*/ 705102 w 12584740"/>
              <a:gd name="connsiteY38" fmla="*/ 399826 h 4575313"/>
              <a:gd name="connsiteX39" fmla="*/ 800404 w 12584740"/>
              <a:gd name="connsiteY39" fmla="*/ 289909 h 4575313"/>
              <a:gd name="connsiteX40" fmla="*/ 842353 w 12584740"/>
              <a:gd name="connsiteY40" fmla="*/ 276713 h 4575313"/>
              <a:gd name="connsiteX41" fmla="*/ 912247 w 12584740"/>
              <a:gd name="connsiteY41" fmla="*/ 254246 h 4575313"/>
              <a:gd name="connsiteX42" fmla="*/ 927247 w 12584740"/>
              <a:gd name="connsiteY42" fmla="*/ 258217 h 4575313"/>
              <a:gd name="connsiteX43" fmla="*/ 933425 w 12584740"/>
              <a:gd name="connsiteY43" fmla="*/ 256149 h 4575313"/>
              <a:gd name="connsiteX44" fmla="*/ 934108 w 12584740"/>
              <a:gd name="connsiteY44" fmla="*/ 256433 h 4575313"/>
              <a:gd name="connsiteX45" fmla="*/ 935368 w 12584740"/>
              <a:gd name="connsiteY45" fmla="*/ 255498 h 4575313"/>
              <a:gd name="connsiteX46" fmla="*/ 949059 w 12584740"/>
              <a:gd name="connsiteY46" fmla="*/ 250913 h 4575313"/>
              <a:gd name="connsiteX47" fmla="*/ 980035 w 12584740"/>
              <a:gd name="connsiteY47" fmla="*/ 251605 h 4575313"/>
              <a:gd name="connsiteX48" fmla="*/ 998443 w 12584740"/>
              <a:gd name="connsiteY48" fmla="*/ 248823 h 4575313"/>
              <a:gd name="connsiteX49" fmla="*/ 1015140 w 12584740"/>
              <a:gd name="connsiteY49" fmla="*/ 230963 h 4575313"/>
              <a:gd name="connsiteX50" fmla="*/ 1027653 w 12584740"/>
              <a:gd name="connsiteY50" fmla="*/ 228229 h 4575313"/>
              <a:gd name="connsiteX51" fmla="*/ 1029989 w 12584740"/>
              <a:gd name="connsiteY51" fmla="*/ 225769 h 4575313"/>
              <a:gd name="connsiteX52" fmla="*/ 1036851 w 12584740"/>
              <a:gd name="connsiteY52" fmla="*/ 220779 h 4575313"/>
              <a:gd name="connsiteX53" fmla="*/ 1029120 w 12584740"/>
              <a:gd name="connsiteY53" fmla="*/ 217196 h 4575313"/>
              <a:gd name="connsiteX54" fmla="*/ 1113256 w 12584740"/>
              <a:gd name="connsiteY54" fmla="*/ 192543 h 4575313"/>
              <a:gd name="connsiteX55" fmla="*/ 1184710 w 12584740"/>
              <a:gd name="connsiteY55" fmla="*/ 171552 h 4575313"/>
              <a:gd name="connsiteX56" fmla="*/ 1310965 w 12584740"/>
              <a:gd name="connsiteY56" fmla="*/ 185879 h 4575313"/>
              <a:gd name="connsiteX57" fmla="*/ 1430934 w 12584740"/>
              <a:gd name="connsiteY57" fmla="*/ 139104 h 4575313"/>
              <a:gd name="connsiteX58" fmla="*/ 1463118 w 12584740"/>
              <a:gd name="connsiteY58" fmla="*/ 138911 h 4575313"/>
              <a:gd name="connsiteX59" fmla="*/ 1493444 w 12584740"/>
              <a:gd name="connsiteY59" fmla="*/ 147416 h 4575313"/>
              <a:gd name="connsiteX60" fmla="*/ 1493168 w 12584740"/>
              <a:gd name="connsiteY60" fmla="*/ 150455 h 4575313"/>
              <a:gd name="connsiteX61" fmla="*/ 1497974 w 12584740"/>
              <a:gd name="connsiteY61" fmla="*/ 151841 h 4575313"/>
              <a:gd name="connsiteX62" fmla="*/ 1502355 w 12584740"/>
              <a:gd name="connsiteY62" fmla="*/ 149916 h 4575313"/>
              <a:gd name="connsiteX63" fmla="*/ 1508100 w 12584740"/>
              <a:gd name="connsiteY63" fmla="*/ 151526 h 4575313"/>
              <a:gd name="connsiteX64" fmla="*/ 1523822 w 12584740"/>
              <a:gd name="connsiteY64" fmla="*/ 155112 h 4575313"/>
              <a:gd name="connsiteX65" fmla="*/ 1528971 w 12584740"/>
              <a:gd name="connsiteY65" fmla="*/ 161299 h 4575313"/>
              <a:gd name="connsiteX66" fmla="*/ 1590631 w 12584740"/>
              <a:gd name="connsiteY66" fmla="*/ 173836 h 4575313"/>
              <a:gd name="connsiteX67" fmla="*/ 1609537 w 12584740"/>
              <a:gd name="connsiteY67" fmla="*/ 169616 h 4575313"/>
              <a:gd name="connsiteX68" fmla="*/ 1631335 w 12584740"/>
              <a:gd name="connsiteY68" fmla="*/ 179686 h 4575313"/>
              <a:gd name="connsiteX69" fmla="*/ 1693983 w 12584740"/>
              <a:gd name="connsiteY69" fmla="*/ 183202 h 4575313"/>
              <a:gd name="connsiteX70" fmla="*/ 1763575 w 12584740"/>
              <a:gd name="connsiteY70" fmla="*/ 194844 h 4575313"/>
              <a:gd name="connsiteX71" fmla="*/ 1812709 w 12584740"/>
              <a:gd name="connsiteY71" fmla="*/ 208037 h 4575313"/>
              <a:gd name="connsiteX72" fmla="*/ 1945879 w 12584740"/>
              <a:gd name="connsiteY72" fmla="*/ 216206 h 4575313"/>
              <a:gd name="connsiteX73" fmla="*/ 1974418 w 12584740"/>
              <a:gd name="connsiteY73" fmla="*/ 208866 h 4575313"/>
              <a:gd name="connsiteX74" fmla="*/ 1976651 w 12584740"/>
              <a:gd name="connsiteY74" fmla="*/ 208757 h 4575313"/>
              <a:gd name="connsiteX75" fmla="*/ 2881775 w 12584740"/>
              <a:gd name="connsiteY75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296084 w 12584740"/>
              <a:gd name="connsiteY26" fmla="*/ 3047774 h 4575313"/>
              <a:gd name="connsiteX27" fmla="*/ 0 w 12584740"/>
              <a:gd name="connsiteY27" fmla="*/ 628841 h 4575313"/>
              <a:gd name="connsiteX28" fmla="*/ 7836 w 12584740"/>
              <a:gd name="connsiteY28" fmla="*/ 631521 h 4575313"/>
              <a:gd name="connsiteX29" fmla="*/ 59804 w 12584740"/>
              <a:gd name="connsiteY29" fmla="*/ 651795 h 4575313"/>
              <a:gd name="connsiteX30" fmla="*/ 189088 w 12584740"/>
              <a:gd name="connsiteY30" fmla="*/ 654369 h 4575313"/>
              <a:gd name="connsiteX31" fmla="*/ 238402 w 12584740"/>
              <a:gd name="connsiteY31" fmla="*/ 636963 h 4575313"/>
              <a:gd name="connsiteX32" fmla="*/ 332970 w 12584740"/>
              <a:gd name="connsiteY32" fmla="*/ 607012 h 4575313"/>
              <a:gd name="connsiteX33" fmla="*/ 407552 w 12584740"/>
              <a:gd name="connsiteY33" fmla="*/ 547943 h 4575313"/>
              <a:gd name="connsiteX34" fmla="*/ 497934 w 12584740"/>
              <a:gd name="connsiteY34" fmla="*/ 502354 h 4575313"/>
              <a:gd name="connsiteX35" fmla="*/ 510273 w 12584740"/>
              <a:gd name="connsiteY35" fmla="*/ 504172 h 4575313"/>
              <a:gd name="connsiteX36" fmla="*/ 561099 w 12584740"/>
              <a:gd name="connsiteY36" fmla="*/ 476357 h 4575313"/>
              <a:gd name="connsiteX37" fmla="*/ 705102 w 12584740"/>
              <a:gd name="connsiteY37" fmla="*/ 399826 h 4575313"/>
              <a:gd name="connsiteX38" fmla="*/ 800404 w 12584740"/>
              <a:gd name="connsiteY38" fmla="*/ 289909 h 4575313"/>
              <a:gd name="connsiteX39" fmla="*/ 842353 w 12584740"/>
              <a:gd name="connsiteY39" fmla="*/ 276713 h 4575313"/>
              <a:gd name="connsiteX40" fmla="*/ 912247 w 12584740"/>
              <a:gd name="connsiteY40" fmla="*/ 254246 h 4575313"/>
              <a:gd name="connsiteX41" fmla="*/ 927247 w 12584740"/>
              <a:gd name="connsiteY41" fmla="*/ 258217 h 4575313"/>
              <a:gd name="connsiteX42" fmla="*/ 933425 w 12584740"/>
              <a:gd name="connsiteY42" fmla="*/ 256149 h 4575313"/>
              <a:gd name="connsiteX43" fmla="*/ 934108 w 12584740"/>
              <a:gd name="connsiteY43" fmla="*/ 256433 h 4575313"/>
              <a:gd name="connsiteX44" fmla="*/ 935368 w 12584740"/>
              <a:gd name="connsiteY44" fmla="*/ 255498 h 4575313"/>
              <a:gd name="connsiteX45" fmla="*/ 949059 w 12584740"/>
              <a:gd name="connsiteY45" fmla="*/ 250913 h 4575313"/>
              <a:gd name="connsiteX46" fmla="*/ 980035 w 12584740"/>
              <a:gd name="connsiteY46" fmla="*/ 251605 h 4575313"/>
              <a:gd name="connsiteX47" fmla="*/ 998443 w 12584740"/>
              <a:gd name="connsiteY47" fmla="*/ 248823 h 4575313"/>
              <a:gd name="connsiteX48" fmla="*/ 1015140 w 12584740"/>
              <a:gd name="connsiteY48" fmla="*/ 230963 h 4575313"/>
              <a:gd name="connsiteX49" fmla="*/ 1027653 w 12584740"/>
              <a:gd name="connsiteY49" fmla="*/ 228229 h 4575313"/>
              <a:gd name="connsiteX50" fmla="*/ 1029989 w 12584740"/>
              <a:gd name="connsiteY50" fmla="*/ 225769 h 4575313"/>
              <a:gd name="connsiteX51" fmla="*/ 1036851 w 12584740"/>
              <a:gd name="connsiteY51" fmla="*/ 220779 h 4575313"/>
              <a:gd name="connsiteX52" fmla="*/ 1029120 w 12584740"/>
              <a:gd name="connsiteY52" fmla="*/ 217196 h 4575313"/>
              <a:gd name="connsiteX53" fmla="*/ 1113256 w 12584740"/>
              <a:gd name="connsiteY53" fmla="*/ 192543 h 4575313"/>
              <a:gd name="connsiteX54" fmla="*/ 1184710 w 12584740"/>
              <a:gd name="connsiteY54" fmla="*/ 171552 h 4575313"/>
              <a:gd name="connsiteX55" fmla="*/ 1310965 w 12584740"/>
              <a:gd name="connsiteY55" fmla="*/ 185879 h 4575313"/>
              <a:gd name="connsiteX56" fmla="*/ 1430934 w 12584740"/>
              <a:gd name="connsiteY56" fmla="*/ 139104 h 4575313"/>
              <a:gd name="connsiteX57" fmla="*/ 1463118 w 12584740"/>
              <a:gd name="connsiteY57" fmla="*/ 138911 h 4575313"/>
              <a:gd name="connsiteX58" fmla="*/ 1493444 w 12584740"/>
              <a:gd name="connsiteY58" fmla="*/ 147416 h 4575313"/>
              <a:gd name="connsiteX59" fmla="*/ 1493168 w 12584740"/>
              <a:gd name="connsiteY59" fmla="*/ 150455 h 4575313"/>
              <a:gd name="connsiteX60" fmla="*/ 1497974 w 12584740"/>
              <a:gd name="connsiteY60" fmla="*/ 151841 h 4575313"/>
              <a:gd name="connsiteX61" fmla="*/ 1502355 w 12584740"/>
              <a:gd name="connsiteY61" fmla="*/ 149916 h 4575313"/>
              <a:gd name="connsiteX62" fmla="*/ 1508100 w 12584740"/>
              <a:gd name="connsiteY62" fmla="*/ 151526 h 4575313"/>
              <a:gd name="connsiteX63" fmla="*/ 1523822 w 12584740"/>
              <a:gd name="connsiteY63" fmla="*/ 155112 h 4575313"/>
              <a:gd name="connsiteX64" fmla="*/ 1528971 w 12584740"/>
              <a:gd name="connsiteY64" fmla="*/ 161299 h 4575313"/>
              <a:gd name="connsiteX65" fmla="*/ 1590631 w 12584740"/>
              <a:gd name="connsiteY65" fmla="*/ 173836 h 4575313"/>
              <a:gd name="connsiteX66" fmla="*/ 1609537 w 12584740"/>
              <a:gd name="connsiteY66" fmla="*/ 169616 h 4575313"/>
              <a:gd name="connsiteX67" fmla="*/ 1631335 w 12584740"/>
              <a:gd name="connsiteY67" fmla="*/ 179686 h 4575313"/>
              <a:gd name="connsiteX68" fmla="*/ 1693983 w 12584740"/>
              <a:gd name="connsiteY68" fmla="*/ 183202 h 4575313"/>
              <a:gd name="connsiteX69" fmla="*/ 1763575 w 12584740"/>
              <a:gd name="connsiteY69" fmla="*/ 194844 h 4575313"/>
              <a:gd name="connsiteX70" fmla="*/ 1812709 w 12584740"/>
              <a:gd name="connsiteY70" fmla="*/ 208037 h 4575313"/>
              <a:gd name="connsiteX71" fmla="*/ 1945879 w 12584740"/>
              <a:gd name="connsiteY71" fmla="*/ 216206 h 4575313"/>
              <a:gd name="connsiteX72" fmla="*/ 1974418 w 12584740"/>
              <a:gd name="connsiteY72" fmla="*/ 208866 h 4575313"/>
              <a:gd name="connsiteX73" fmla="*/ 1976651 w 12584740"/>
              <a:gd name="connsiteY73" fmla="*/ 208757 h 4575313"/>
              <a:gd name="connsiteX74" fmla="*/ 2881775 w 12584740"/>
              <a:gd name="connsiteY74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0 w 12584740"/>
              <a:gd name="connsiteY26" fmla="*/ 628841 h 4575313"/>
              <a:gd name="connsiteX27" fmla="*/ 7836 w 12584740"/>
              <a:gd name="connsiteY27" fmla="*/ 631521 h 4575313"/>
              <a:gd name="connsiteX28" fmla="*/ 59804 w 12584740"/>
              <a:gd name="connsiteY28" fmla="*/ 651795 h 4575313"/>
              <a:gd name="connsiteX29" fmla="*/ 189088 w 12584740"/>
              <a:gd name="connsiteY29" fmla="*/ 654369 h 4575313"/>
              <a:gd name="connsiteX30" fmla="*/ 238402 w 12584740"/>
              <a:gd name="connsiteY30" fmla="*/ 636963 h 4575313"/>
              <a:gd name="connsiteX31" fmla="*/ 332970 w 12584740"/>
              <a:gd name="connsiteY31" fmla="*/ 607012 h 4575313"/>
              <a:gd name="connsiteX32" fmla="*/ 407552 w 12584740"/>
              <a:gd name="connsiteY32" fmla="*/ 547943 h 4575313"/>
              <a:gd name="connsiteX33" fmla="*/ 497934 w 12584740"/>
              <a:gd name="connsiteY33" fmla="*/ 502354 h 4575313"/>
              <a:gd name="connsiteX34" fmla="*/ 510273 w 12584740"/>
              <a:gd name="connsiteY34" fmla="*/ 504172 h 4575313"/>
              <a:gd name="connsiteX35" fmla="*/ 561099 w 12584740"/>
              <a:gd name="connsiteY35" fmla="*/ 476357 h 4575313"/>
              <a:gd name="connsiteX36" fmla="*/ 705102 w 12584740"/>
              <a:gd name="connsiteY36" fmla="*/ 399826 h 4575313"/>
              <a:gd name="connsiteX37" fmla="*/ 800404 w 12584740"/>
              <a:gd name="connsiteY37" fmla="*/ 289909 h 4575313"/>
              <a:gd name="connsiteX38" fmla="*/ 842353 w 12584740"/>
              <a:gd name="connsiteY38" fmla="*/ 276713 h 4575313"/>
              <a:gd name="connsiteX39" fmla="*/ 912247 w 12584740"/>
              <a:gd name="connsiteY39" fmla="*/ 254246 h 4575313"/>
              <a:gd name="connsiteX40" fmla="*/ 927247 w 12584740"/>
              <a:gd name="connsiteY40" fmla="*/ 258217 h 4575313"/>
              <a:gd name="connsiteX41" fmla="*/ 933425 w 12584740"/>
              <a:gd name="connsiteY41" fmla="*/ 256149 h 4575313"/>
              <a:gd name="connsiteX42" fmla="*/ 934108 w 12584740"/>
              <a:gd name="connsiteY42" fmla="*/ 256433 h 4575313"/>
              <a:gd name="connsiteX43" fmla="*/ 935368 w 12584740"/>
              <a:gd name="connsiteY43" fmla="*/ 255498 h 4575313"/>
              <a:gd name="connsiteX44" fmla="*/ 949059 w 12584740"/>
              <a:gd name="connsiteY44" fmla="*/ 250913 h 4575313"/>
              <a:gd name="connsiteX45" fmla="*/ 980035 w 12584740"/>
              <a:gd name="connsiteY45" fmla="*/ 251605 h 4575313"/>
              <a:gd name="connsiteX46" fmla="*/ 998443 w 12584740"/>
              <a:gd name="connsiteY46" fmla="*/ 248823 h 4575313"/>
              <a:gd name="connsiteX47" fmla="*/ 1015140 w 12584740"/>
              <a:gd name="connsiteY47" fmla="*/ 230963 h 4575313"/>
              <a:gd name="connsiteX48" fmla="*/ 1027653 w 12584740"/>
              <a:gd name="connsiteY48" fmla="*/ 228229 h 4575313"/>
              <a:gd name="connsiteX49" fmla="*/ 1029989 w 12584740"/>
              <a:gd name="connsiteY49" fmla="*/ 225769 h 4575313"/>
              <a:gd name="connsiteX50" fmla="*/ 1036851 w 12584740"/>
              <a:gd name="connsiteY50" fmla="*/ 220779 h 4575313"/>
              <a:gd name="connsiteX51" fmla="*/ 1029120 w 12584740"/>
              <a:gd name="connsiteY51" fmla="*/ 217196 h 4575313"/>
              <a:gd name="connsiteX52" fmla="*/ 1113256 w 12584740"/>
              <a:gd name="connsiteY52" fmla="*/ 192543 h 4575313"/>
              <a:gd name="connsiteX53" fmla="*/ 1184710 w 12584740"/>
              <a:gd name="connsiteY53" fmla="*/ 171552 h 4575313"/>
              <a:gd name="connsiteX54" fmla="*/ 1310965 w 12584740"/>
              <a:gd name="connsiteY54" fmla="*/ 185879 h 4575313"/>
              <a:gd name="connsiteX55" fmla="*/ 1430934 w 12584740"/>
              <a:gd name="connsiteY55" fmla="*/ 139104 h 4575313"/>
              <a:gd name="connsiteX56" fmla="*/ 1463118 w 12584740"/>
              <a:gd name="connsiteY56" fmla="*/ 138911 h 4575313"/>
              <a:gd name="connsiteX57" fmla="*/ 1493444 w 12584740"/>
              <a:gd name="connsiteY57" fmla="*/ 147416 h 4575313"/>
              <a:gd name="connsiteX58" fmla="*/ 1493168 w 12584740"/>
              <a:gd name="connsiteY58" fmla="*/ 150455 h 4575313"/>
              <a:gd name="connsiteX59" fmla="*/ 1497974 w 12584740"/>
              <a:gd name="connsiteY59" fmla="*/ 151841 h 4575313"/>
              <a:gd name="connsiteX60" fmla="*/ 1502355 w 12584740"/>
              <a:gd name="connsiteY60" fmla="*/ 149916 h 4575313"/>
              <a:gd name="connsiteX61" fmla="*/ 1508100 w 12584740"/>
              <a:gd name="connsiteY61" fmla="*/ 151526 h 4575313"/>
              <a:gd name="connsiteX62" fmla="*/ 1523822 w 12584740"/>
              <a:gd name="connsiteY62" fmla="*/ 155112 h 4575313"/>
              <a:gd name="connsiteX63" fmla="*/ 1528971 w 12584740"/>
              <a:gd name="connsiteY63" fmla="*/ 161299 h 4575313"/>
              <a:gd name="connsiteX64" fmla="*/ 1590631 w 12584740"/>
              <a:gd name="connsiteY64" fmla="*/ 173836 h 4575313"/>
              <a:gd name="connsiteX65" fmla="*/ 1609537 w 12584740"/>
              <a:gd name="connsiteY65" fmla="*/ 169616 h 4575313"/>
              <a:gd name="connsiteX66" fmla="*/ 1631335 w 12584740"/>
              <a:gd name="connsiteY66" fmla="*/ 179686 h 4575313"/>
              <a:gd name="connsiteX67" fmla="*/ 1693983 w 12584740"/>
              <a:gd name="connsiteY67" fmla="*/ 183202 h 4575313"/>
              <a:gd name="connsiteX68" fmla="*/ 1763575 w 12584740"/>
              <a:gd name="connsiteY68" fmla="*/ 194844 h 4575313"/>
              <a:gd name="connsiteX69" fmla="*/ 1812709 w 12584740"/>
              <a:gd name="connsiteY69" fmla="*/ 208037 h 4575313"/>
              <a:gd name="connsiteX70" fmla="*/ 1945879 w 12584740"/>
              <a:gd name="connsiteY70" fmla="*/ 216206 h 4575313"/>
              <a:gd name="connsiteX71" fmla="*/ 1974418 w 12584740"/>
              <a:gd name="connsiteY71" fmla="*/ 208866 h 4575313"/>
              <a:gd name="connsiteX72" fmla="*/ 1976651 w 12584740"/>
              <a:gd name="connsiteY72" fmla="*/ 208757 h 4575313"/>
              <a:gd name="connsiteX73" fmla="*/ 2881775 w 12584740"/>
              <a:gd name="connsiteY73" fmla="*/ 233197 h 4575313"/>
              <a:gd name="connsiteX0" fmla="*/ 2881775 w 12584740"/>
              <a:gd name="connsiteY0" fmla="*/ 214043 h 4556159"/>
              <a:gd name="connsiteX1" fmla="*/ 8923122 w 12584740"/>
              <a:gd name="connsiteY1" fmla="*/ 205911 h 4556159"/>
              <a:gd name="connsiteX2" fmla="*/ 10535176 w 12584740"/>
              <a:gd name="connsiteY2" fmla="*/ 98886 h 4556159"/>
              <a:gd name="connsiteX3" fmla="*/ 10552865 w 12584740"/>
              <a:gd name="connsiteY3" fmla="*/ 93120 h 4556159"/>
              <a:gd name="connsiteX4" fmla="*/ 10704478 w 12584740"/>
              <a:gd name="connsiteY4" fmla="*/ 76437 h 4556159"/>
              <a:gd name="connsiteX5" fmla="*/ 10856419 w 12584740"/>
              <a:gd name="connsiteY5" fmla="*/ 55944 h 4556159"/>
              <a:gd name="connsiteX6" fmla="*/ 10946891 w 12584740"/>
              <a:gd name="connsiteY6" fmla="*/ 22447 h 4556159"/>
              <a:gd name="connsiteX7" fmla="*/ 11071737 w 12584740"/>
              <a:gd name="connsiteY7" fmla="*/ 7907 h 4556159"/>
              <a:gd name="connsiteX8" fmla="*/ 11092700 w 12584740"/>
              <a:gd name="connsiteY8" fmla="*/ 2345 h 4556159"/>
              <a:gd name="connsiteX9" fmla="*/ 11121627 w 12584740"/>
              <a:gd name="connsiteY9" fmla="*/ 4539 h 4556159"/>
              <a:gd name="connsiteX10" fmla="*/ 11237564 w 12584740"/>
              <a:gd name="connsiteY10" fmla="*/ 14319 h 4556159"/>
              <a:gd name="connsiteX11" fmla="*/ 11328738 w 12584740"/>
              <a:gd name="connsiteY11" fmla="*/ 30868 h 4556159"/>
              <a:gd name="connsiteX12" fmla="*/ 11442587 w 12584740"/>
              <a:gd name="connsiteY12" fmla="*/ 14368 h 4556159"/>
              <a:gd name="connsiteX13" fmla="*/ 11511928 w 12584740"/>
              <a:gd name="connsiteY13" fmla="*/ 16713 h 4556159"/>
              <a:gd name="connsiteX14" fmla="*/ 11625388 w 12584740"/>
              <a:gd name="connsiteY14" fmla="*/ 39481 h 4556159"/>
              <a:gd name="connsiteX15" fmla="*/ 11775146 w 12584740"/>
              <a:gd name="connsiteY15" fmla="*/ 27611 h 4556159"/>
              <a:gd name="connsiteX16" fmla="*/ 11806024 w 12584740"/>
              <a:gd name="connsiteY16" fmla="*/ 88 h 4556159"/>
              <a:gd name="connsiteX17" fmla="*/ 11865034 w 12584740"/>
              <a:gd name="connsiteY17" fmla="*/ 19785 h 4556159"/>
              <a:gd name="connsiteX18" fmla="*/ 11994565 w 12584740"/>
              <a:gd name="connsiteY18" fmla="*/ 44174 h 4556159"/>
              <a:gd name="connsiteX19" fmla="*/ 12059283 w 12584740"/>
              <a:gd name="connsiteY19" fmla="*/ 52111 h 4556159"/>
              <a:gd name="connsiteX20" fmla="*/ 12160147 w 12584740"/>
              <a:gd name="connsiteY20" fmla="*/ 55873 h 4556159"/>
              <a:gd name="connsiteX21" fmla="*/ 12190854 w 12584740"/>
              <a:gd name="connsiteY21" fmla="*/ 58535 h 4556159"/>
              <a:gd name="connsiteX22" fmla="*/ 12215705 w 12584740"/>
              <a:gd name="connsiteY22" fmla="*/ 59963 h 4556159"/>
              <a:gd name="connsiteX23" fmla="*/ 12584740 w 12584740"/>
              <a:gd name="connsiteY23" fmla="*/ 3074876 h 4556159"/>
              <a:gd name="connsiteX24" fmla="*/ 483060 w 12584740"/>
              <a:gd name="connsiteY24" fmla="*/ 4556159 h 4556159"/>
              <a:gd name="connsiteX25" fmla="*/ 0 w 12584740"/>
              <a:gd name="connsiteY25" fmla="*/ 609687 h 4556159"/>
              <a:gd name="connsiteX26" fmla="*/ 7836 w 12584740"/>
              <a:gd name="connsiteY26" fmla="*/ 612367 h 4556159"/>
              <a:gd name="connsiteX27" fmla="*/ 59804 w 12584740"/>
              <a:gd name="connsiteY27" fmla="*/ 632641 h 4556159"/>
              <a:gd name="connsiteX28" fmla="*/ 189088 w 12584740"/>
              <a:gd name="connsiteY28" fmla="*/ 635215 h 4556159"/>
              <a:gd name="connsiteX29" fmla="*/ 238402 w 12584740"/>
              <a:gd name="connsiteY29" fmla="*/ 617809 h 4556159"/>
              <a:gd name="connsiteX30" fmla="*/ 332970 w 12584740"/>
              <a:gd name="connsiteY30" fmla="*/ 587858 h 4556159"/>
              <a:gd name="connsiteX31" fmla="*/ 407552 w 12584740"/>
              <a:gd name="connsiteY31" fmla="*/ 528789 h 4556159"/>
              <a:gd name="connsiteX32" fmla="*/ 497934 w 12584740"/>
              <a:gd name="connsiteY32" fmla="*/ 483200 h 4556159"/>
              <a:gd name="connsiteX33" fmla="*/ 510273 w 12584740"/>
              <a:gd name="connsiteY33" fmla="*/ 485018 h 4556159"/>
              <a:gd name="connsiteX34" fmla="*/ 561099 w 12584740"/>
              <a:gd name="connsiteY34" fmla="*/ 457203 h 4556159"/>
              <a:gd name="connsiteX35" fmla="*/ 705102 w 12584740"/>
              <a:gd name="connsiteY35" fmla="*/ 380672 h 4556159"/>
              <a:gd name="connsiteX36" fmla="*/ 800404 w 12584740"/>
              <a:gd name="connsiteY36" fmla="*/ 270755 h 4556159"/>
              <a:gd name="connsiteX37" fmla="*/ 842353 w 12584740"/>
              <a:gd name="connsiteY37" fmla="*/ 257559 h 4556159"/>
              <a:gd name="connsiteX38" fmla="*/ 912247 w 12584740"/>
              <a:gd name="connsiteY38" fmla="*/ 235092 h 4556159"/>
              <a:gd name="connsiteX39" fmla="*/ 927247 w 12584740"/>
              <a:gd name="connsiteY39" fmla="*/ 239063 h 4556159"/>
              <a:gd name="connsiteX40" fmla="*/ 933425 w 12584740"/>
              <a:gd name="connsiteY40" fmla="*/ 236995 h 4556159"/>
              <a:gd name="connsiteX41" fmla="*/ 934108 w 12584740"/>
              <a:gd name="connsiteY41" fmla="*/ 237279 h 4556159"/>
              <a:gd name="connsiteX42" fmla="*/ 935368 w 12584740"/>
              <a:gd name="connsiteY42" fmla="*/ 236344 h 4556159"/>
              <a:gd name="connsiteX43" fmla="*/ 949059 w 12584740"/>
              <a:gd name="connsiteY43" fmla="*/ 231759 h 4556159"/>
              <a:gd name="connsiteX44" fmla="*/ 980035 w 12584740"/>
              <a:gd name="connsiteY44" fmla="*/ 232451 h 4556159"/>
              <a:gd name="connsiteX45" fmla="*/ 998443 w 12584740"/>
              <a:gd name="connsiteY45" fmla="*/ 229669 h 4556159"/>
              <a:gd name="connsiteX46" fmla="*/ 1015140 w 12584740"/>
              <a:gd name="connsiteY46" fmla="*/ 211809 h 4556159"/>
              <a:gd name="connsiteX47" fmla="*/ 1027653 w 12584740"/>
              <a:gd name="connsiteY47" fmla="*/ 209075 h 4556159"/>
              <a:gd name="connsiteX48" fmla="*/ 1029989 w 12584740"/>
              <a:gd name="connsiteY48" fmla="*/ 206615 h 4556159"/>
              <a:gd name="connsiteX49" fmla="*/ 1036851 w 12584740"/>
              <a:gd name="connsiteY49" fmla="*/ 201625 h 4556159"/>
              <a:gd name="connsiteX50" fmla="*/ 1029120 w 12584740"/>
              <a:gd name="connsiteY50" fmla="*/ 198042 h 4556159"/>
              <a:gd name="connsiteX51" fmla="*/ 1113256 w 12584740"/>
              <a:gd name="connsiteY51" fmla="*/ 173389 h 4556159"/>
              <a:gd name="connsiteX52" fmla="*/ 1184710 w 12584740"/>
              <a:gd name="connsiteY52" fmla="*/ 152398 h 4556159"/>
              <a:gd name="connsiteX53" fmla="*/ 1310965 w 12584740"/>
              <a:gd name="connsiteY53" fmla="*/ 166725 h 4556159"/>
              <a:gd name="connsiteX54" fmla="*/ 1430934 w 12584740"/>
              <a:gd name="connsiteY54" fmla="*/ 119950 h 4556159"/>
              <a:gd name="connsiteX55" fmla="*/ 1463118 w 12584740"/>
              <a:gd name="connsiteY55" fmla="*/ 119757 h 4556159"/>
              <a:gd name="connsiteX56" fmla="*/ 1493444 w 12584740"/>
              <a:gd name="connsiteY56" fmla="*/ 128262 h 4556159"/>
              <a:gd name="connsiteX57" fmla="*/ 1493168 w 12584740"/>
              <a:gd name="connsiteY57" fmla="*/ 131301 h 4556159"/>
              <a:gd name="connsiteX58" fmla="*/ 1497974 w 12584740"/>
              <a:gd name="connsiteY58" fmla="*/ 132687 h 4556159"/>
              <a:gd name="connsiteX59" fmla="*/ 1502355 w 12584740"/>
              <a:gd name="connsiteY59" fmla="*/ 130762 h 4556159"/>
              <a:gd name="connsiteX60" fmla="*/ 1508100 w 12584740"/>
              <a:gd name="connsiteY60" fmla="*/ 132372 h 4556159"/>
              <a:gd name="connsiteX61" fmla="*/ 1523822 w 12584740"/>
              <a:gd name="connsiteY61" fmla="*/ 135958 h 4556159"/>
              <a:gd name="connsiteX62" fmla="*/ 1528971 w 12584740"/>
              <a:gd name="connsiteY62" fmla="*/ 142145 h 4556159"/>
              <a:gd name="connsiteX63" fmla="*/ 1590631 w 12584740"/>
              <a:gd name="connsiteY63" fmla="*/ 154682 h 4556159"/>
              <a:gd name="connsiteX64" fmla="*/ 1609537 w 12584740"/>
              <a:gd name="connsiteY64" fmla="*/ 150462 h 4556159"/>
              <a:gd name="connsiteX65" fmla="*/ 1631335 w 12584740"/>
              <a:gd name="connsiteY65" fmla="*/ 160532 h 4556159"/>
              <a:gd name="connsiteX66" fmla="*/ 1693983 w 12584740"/>
              <a:gd name="connsiteY66" fmla="*/ 164048 h 4556159"/>
              <a:gd name="connsiteX67" fmla="*/ 1763575 w 12584740"/>
              <a:gd name="connsiteY67" fmla="*/ 175690 h 4556159"/>
              <a:gd name="connsiteX68" fmla="*/ 1812709 w 12584740"/>
              <a:gd name="connsiteY68" fmla="*/ 188883 h 4556159"/>
              <a:gd name="connsiteX69" fmla="*/ 1945879 w 12584740"/>
              <a:gd name="connsiteY69" fmla="*/ 197052 h 4556159"/>
              <a:gd name="connsiteX70" fmla="*/ 1974418 w 12584740"/>
              <a:gd name="connsiteY70" fmla="*/ 189712 h 4556159"/>
              <a:gd name="connsiteX71" fmla="*/ 1976651 w 12584740"/>
              <a:gd name="connsiteY71" fmla="*/ 189603 h 4556159"/>
              <a:gd name="connsiteX72" fmla="*/ 2881775 w 12584740"/>
              <a:gd name="connsiteY72" fmla="*/ 214043 h 4556159"/>
              <a:gd name="connsiteX0" fmla="*/ 2881775 w 12584740"/>
              <a:gd name="connsiteY0" fmla="*/ 214043 h 4556159"/>
              <a:gd name="connsiteX1" fmla="*/ 8923122 w 12584740"/>
              <a:gd name="connsiteY1" fmla="*/ 205911 h 4556159"/>
              <a:gd name="connsiteX2" fmla="*/ 10535176 w 12584740"/>
              <a:gd name="connsiteY2" fmla="*/ 98886 h 4556159"/>
              <a:gd name="connsiteX3" fmla="*/ 10552865 w 12584740"/>
              <a:gd name="connsiteY3" fmla="*/ 93120 h 4556159"/>
              <a:gd name="connsiteX4" fmla="*/ 10704478 w 12584740"/>
              <a:gd name="connsiteY4" fmla="*/ 76437 h 4556159"/>
              <a:gd name="connsiteX5" fmla="*/ 10856419 w 12584740"/>
              <a:gd name="connsiteY5" fmla="*/ 55944 h 4556159"/>
              <a:gd name="connsiteX6" fmla="*/ 10946891 w 12584740"/>
              <a:gd name="connsiteY6" fmla="*/ 22447 h 4556159"/>
              <a:gd name="connsiteX7" fmla="*/ 11071737 w 12584740"/>
              <a:gd name="connsiteY7" fmla="*/ 7907 h 4556159"/>
              <a:gd name="connsiteX8" fmla="*/ 11092700 w 12584740"/>
              <a:gd name="connsiteY8" fmla="*/ 2345 h 4556159"/>
              <a:gd name="connsiteX9" fmla="*/ 11121627 w 12584740"/>
              <a:gd name="connsiteY9" fmla="*/ 4539 h 4556159"/>
              <a:gd name="connsiteX10" fmla="*/ 11237564 w 12584740"/>
              <a:gd name="connsiteY10" fmla="*/ 14319 h 4556159"/>
              <a:gd name="connsiteX11" fmla="*/ 11328738 w 12584740"/>
              <a:gd name="connsiteY11" fmla="*/ 30868 h 4556159"/>
              <a:gd name="connsiteX12" fmla="*/ 11442587 w 12584740"/>
              <a:gd name="connsiteY12" fmla="*/ 14368 h 4556159"/>
              <a:gd name="connsiteX13" fmla="*/ 11511928 w 12584740"/>
              <a:gd name="connsiteY13" fmla="*/ 16713 h 4556159"/>
              <a:gd name="connsiteX14" fmla="*/ 11625388 w 12584740"/>
              <a:gd name="connsiteY14" fmla="*/ 39481 h 4556159"/>
              <a:gd name="connsiteX15" fmla="*/ 11775146 w 12584740"/>
              <a:gd name="connsiteY15" fmla="*/ 27611 h 4556159"/>
              <a:gd name="connsiteX16" fmla="*/ 11806024 w 12584740"/>
              <a:gd name="connsiteY16" fmla="*/ 88 h 4556159"/>
              <a:gd name="connsiteX17" fmla="*/ 11865034 w 12584740"/>
              <a:gd name="connsiteY17" fmla="*/ 19785 h 4556159"/>
              <a:gd name="connsiteX18" fmla="*/ 11994565 w 12584740"/>
              <a:gd name="connsiteY18" fmla="*/ 44174 h 4556159"/>
              <a:gd name="connsiteX19" fmla="*/ 12059283 w 12584740"/>
              <a:gd name="connsiteY19" fmla="*/ 52111 h 4556159"/>
              <a:gd name="connsiteX20" fmla="*/ 12160147 w 12584740"/>
              <a:gd name="connsiteY20" fmla="*/ 55873 h 4556159"/>
              <a:gd name="connsiteX21" fmla="*/ 12190854 w 12584740"/>
              <a:gd name="connsiteY21" fmla="*/ 58535 h 4556159"/>
              <a:gd name="connsiteX22" fmla="*/ 12215705 w 12584740"/>
              <a:gd name="connsiteY22" fmla="*/ 59963 h 4556159"/>
              <a:gd name="connsiteX23" fmla="*/ 12584740 w 12584740"/>
              <a:gd name="connsiteY23" fmla="*/ 3074876 h 4556159"/>
              <a:gd name="connsiteX24" fmla="*/ 483060 w 12584740"/>
              <a:gd name="connsiteY24" fmla="*/ 4556159 h 4556159"/>
              <a:gd name="connsiteX25" fmla="*/ 0 w 12584740"/>
              <a:gd name="connsiteY25" fmla="*/ 609687 h 4556159"/>
              <a:gd name="connsiteX26" fmla="*/ 7836 w 12584740"/>
              <a:gd name="connsiteY26" fmla="*/ 612367 h 4556159"/>
              <a:gd name="connsiteX27" fmla="*/ 59804 w 12584740"/>
              <a:gd name="connsiteY27" fmla="*/ 632641 h 4556159"/>
              <a:gd name="connsiteX28" fmla="*/ 189088 w 12584740"/>
              <a:gd name="connsiteY28" fmla="*/ 635215 h 4556159"/>
              <a:gd name="connsiteX29" fmla="*/ 238402 w 12584740"/>
              <a:gd name="connsiteY29" fmla="*/ 617809 h 4556159"/>
              <a:gd name="connsiteX30" fmla="*/ 332970 w 12584740"/>
              <a:gd name="connsiteY30" fmla="*/ 587858 h 4556159"/>
              <a:gd name="connsiteX31" fmla="*/ 407552 w 12584740"/>
              <a:gd name="connsiteY31" fmla="*/ 528789 h 4556159"/>
              <a:gd name="connsiteX32" fmla="*/ 497934 w 12584740"/>
              <a:gd name="connsiteY32" fmla="*/ 483200 h 4556159"/>
              <a:gd name="connsiteX33" fmla="*/ 510273 w 12584740"/>
              <a:gd name="connsiteY33" fmla="*/ 485018 h 4556159"/>
              <a:gd name="connsiteX34" fmla="*/ 561099 w 12584740"/>
              <a:gd name="connsiteY34" fmla="*/ 457203 h 4556159"/>
              <a:gd name="connsiteX35" fmla="*/ 705102 w 12584740"/>
              <a:gd name="connsiteY35" fmla="*/ 380672 h 4556159"/>
              <a:gd name="connsiteX36" fmla="*/ 800404 w 12584740"/>
              <a:gd name="connsiteY36" fmla="*/ 270755 h 4556159"/>
              <a:gd name="connsiteX37" fmla="*/ 842353 w 12584740"/>
              <a:gd name="connsiteY37" fmla="*/ 257559 h 4556159"/>
              <a:gd name="connsiteX38" fmla="*/ 912247 w 12584740"/>
              <a:gd name="connsiteY38" fmla="*/ 235092 h 4556159"/>
              <a:gd name="connsiteX39" fmla="*/ 927247 w 12584740"/>
              <a:gd name="connsiteY39" fmla="*/ 239063 h 4556159"/>
              <a:gd name="connsiteX40" fmla="*/ 933425 w 12584740"/>
              <a:gd name="connsiteY40" fmla="*/ 236995 h 4556159"/>
              <a:gd name="connsiteX41" fmla="*/ 934108 w 12584740"/>
              <a:gd name="connsiteY41" fmla="*/ 237279 h 4556159"/>
              <a:gd name="connsiteX42" fmla="*/ 935368 w 12584740"/>
              <a:gd name="connsiteY42" fmla="*/ 236344 h 4556159"/>
              <a:gd name="connsiteX43" fmla="*/ 949059 w 12584740"/>
              <a:gd name="connsiteY43" fmla="*/ 231759 h 4556159"/>
              <a:gd name="connsiteX44" fmla="*/ 980035 w 12584740"/>
              <a:gd name="connsiteY44" fmla="*/ 232451 h 4556159"/>
              <a:gd name="connsiteX45" fmla="*/ 998443 w 12584740"/>
              <a:gd name="connsiteY45" fmla="*/ 229669 h 4556159"/>
              <a:gd name="connsiteX46" fmla="*/ 1015140 w 12584740"/>
              <a:gd name="connsiteY46" fmla="*/ 211809 h 4556159"/>
              <a:gd name="connsiteX47" fmla="*/ 1027653 w 12584740"/>
              <a:gd name="connsiteY47" fmla="*/ 209075 h 4556159"/>
              <a:gd name="connsiteX48" fmla="*/ 1029989 w 12584740"/>
              <a:gd name="connsiteY48" fmla="*/ 206615 h 4556159"/>
              <a:gd name="connsiteX49" fmla="*/ 1036851 w 12584740"/>
              <a:gd name="connsiteY49" fmla="*/ 201625 h 4556159"/>
              <a:gd name="connsiteX50" fmla="*/ 1029120 w 12584740"/>
              <a:gd name="connsiteY50" fmla="*/ 198042 h 4556159"/>
              <a:gd name="connsiteX51" fmla="*/ 1113256 w 12584740"/>
              <a:gd name="connsiteY51" fmla="*/ 173389 h 4556159"/>
              <a:gd name="connsiteX52" fmla="*/ 1184710 w 12584740"/>
              <a:gd name="connsiteY52" fmla="*/ 152398 h 4556159"/>
              <a:gd name="connsiteX53" fmla="*/ 1310965 w 12584740"/>
              <a:gd name="connsiteY53" fmla="*/ 166725 h 4556159"/>
              <a:gd name="connsiteX54" fmla="*/ 1430934 w 12584740"/>
              <a:gd name="connsiteY54" fmla="*/ 119950 h 4556159"/>
              <a:gd name="connsiteX55" fmla="*/ 1463118 w 12584740"/>
              <a:gd name="connsiteY55" fmla="*/ 119757 h 4556159"/>
              <a:gd name="connsiteX56" fmla="*/ 1493444 w 12584740"/>
              <a:gd name="connsiteY56" fmla="*/ 128262 h 4556159"/>
              <a:gd name="connsiteX57" fmla="*/ 1493168 w 12584740"/>
              <a:gd name="connsiteY57" fmla="*/ 131301 h 4556159"/>
              <a:gd name="connsiteX58" fmla="*/ 1497974 w 12584740"/>
              <a:gd name="connsiteY58" fmla="*/ 132687 h 4556159"/>
              <a:gd name="connsiteX59" fmla="*/ 1502355 w 12584740"/>
              <a:gd name="connsiteY59" fmla="*/ 130762 h 4556159"/>
              <a:gd name="connsiteX60" fmla="*/ 1508100 w 12584740"/>
              <a:gd name="connsiteY60" fmla="*/ 132372 h 4556159"/>
              <a:gd name="connsiteX61" fmla="*/ 1523822 w 12584740"/>
              <a:gd name="connsiteY61" fmla="*/ 135958 h 4556159"/>
              <a:gd name="connsiteX62" fmla="*/ 1528971 w 12584740"/>
              <a:gd name="connsiteY62" fmla="*/ 142145 h 4556159"/>
              <a:gd name="connsiteX63" fmla="*/ 1590631 w 12584740"/>
              <a:gd name="connsiteY63" fmla="*/ 154682 h 4556159"/>
              <a:gd name="connsiteX64" fmla="*/ 1609537 w 12584740"/>
              <a:gd name="connsiteY64" fmla="*/ 150462 h 4556159"/>
              <a:gd name="connsiteX65" fmla="*/ 1631335 w 12584740"/>
              <a:gd name="connsiteY65" fmla="*/ 160532 h 4556159"/>
              <a:gd name="connsiteX66" fmla="*/ 1693983 w 12584740"/>
              <a:gd name="connsiteY66" fmla="*/ 164048 h 4556159"/>
              <a:gd name="connsiteX67" fmla="*/ 1763575 w 12584740"/>
              <a:gd name="connsiteY67" fmla="*/ 175690 h 4556159"/>
              <a:gd name="connsiteX68" fmla="*/ 1812709 w 12584740"/>
              <a:gd name="connsiteY68" fmla="*/ 188883 h 4556159"/>
              <a:gd name="connsiteX69" fmla="*/ 1945879 w 12584740"/>
              <a:gd name="connsiteY69" fmla="*/ 197052 h 4556159"/>
              <a:gd name="connsiteX70" fmla="*/ 1974418 w 12584740"/>
              <a:gd name="connsiteY70" fmla="*/ 189712 h 4556159"/>
              <a:gd name="connsiteX71" fmla="*/ 2235555 w 12584740"/>
              <a:gd name="connsiteY71" fmla="*/ 226659 h 4556159"/>
              <a:gd name="connsiteX72" fmla="*/ 2881775 w 12584740"/>
              <a:gd name="connsiteY72" fmla="*/ 214043 h 455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584740" h="4556159">
                <a:moveTo>
                  <a:pt x="2881775" y="214043"/>
                </a:moveTo>
                <a:lnTo>
                  <a:pt x="8923122" y="205911"/>
                </a:lnTo>
                <a:cubicBezTo>
                  <a:pt x="8923122" y="236009"/>
                  <a:pt x="10535176" y="68788"/>
                  <a:pt x="10535176" y="98886"/>
                </a:cubicBezTo>
                <a:lnTo>
                  <a:pt x="10552865" y="93120"/>
                </a:lnTo>
                <a:cubicBezTo>
                  <a:pt x="10602509" y="95039"/>
                  <a:pt x="10648374" y="81962"/>
                  <a:pt x="10704478" y="76437"/>
                </a:cubicBezTo>
                <a:cubicBezTo>
                  <a:pt x="10764532" y="85901"/>
                  <a:pt x="10796465" y="61749"/>
                  <a:pt x="10856419" y="55944"/>
                </a:cubicBezTo>
                <a:cubicBezTo>
                  <a:pt x="10914661" y="77716"/>
                  <a:pt x="10896627" y="22130"/>
                  <a:pt x="10946891" y="22447"/>
                </a:cubicBezTo>
                <a:cubicBezTo>
                  <a:pt x="11028004" y="41524"/>
                  <a:pt x="10945561" y="3905"/>
                  <a:pt x="11071737" y="7907"/>
                </a:cubicBezTo>
                <a:cubicBezTo>
                  <a:pt x="11078763" y="11268"/>
                  <a:pt x="11094187" y="7177"/>
                  <a:pt x="11092700" y="2345"/>
                </a:cubicBezTo>
                <a:cubicBezTo>
                  <a:pt x="11100672" y="3621"/>
                  <a:pt x="11119582" y="12415"/>
                  <a:pt x="11121627" y="4539"/>
                </a:cubicBezTo>
                <a:cubicBezTo>
                  <a:pt x="11161872" y="2410"/>
                  <a:pt x="11201801" y="5778"/>
                  <a:pt x="11237564" y="14319"/>
                </a:cubicBezTo>
                <a:cubicBezTo>
                  <a:pt x="11315265" y="-1427"/>
                  <a:pt x="11272628" y="36301"/>
                  <a:pt x="11328738" y="30868"/>
                </a:cubicBezTo>
                <a:cubicBezTo>
                  <a:pt x="11373885" y="14123"/>
                  <a:pt x="11390505" y="26175"/>
                  <a:pt x="11442587" y="14368"/>
                </a:cubicBezTo>
                <a:cubicBezTo>
                  <a:pt x="11460405" y="39138"/>
                  <a:pt x="11491560" y="10212"/>
                  <a:pt x="11511928" y="16713"/>
                </a:cubicBezTo>
                <a:cubicBezTo>
                  <a:pt x="11544050" y="-13836"/>
                  <a:pt x="11591566" y="41138"/>
                  <a:pt x="11625388" y="39481"/>
                </a:cubicBezTo>
                <a:cubicBezTo>
                  <a:pt x="11682275" y="32159"/>
                  <a:pt x="11743456" y="-367"/>
                  <a:pt x="11775146" y="27611"/>
                </a:cubicBezTo>
                <a:cubicBezTo>
                  <a:pt x="11779070" y="15386"/>
                  <a:pt x="11773473" y="-818"/>
                  <a:pt x="11806024" y="88"/>
                </a:cubicBezTo>
                <a:cubicBezTo>
                  <a:pt x="11821005" y="-1216"/>
                  <a:pt x="11833611" y="12437"/>
                  <a:pt x="11865034" y="19785"/>
                </a:cubicBezTo>
                <a:cubicBezTo>
                  <a:pt x="11905979" y="29998"/>
                  <a:pt x="11998366" y="9552"/>
                  <a:pt x="11994565" y="44174"/>
                </a:cubicBezTo>
                <a:cubicBezTo>
                  <a:pt x="12007200" y="63922"/>
                  <a:pt x="12058131" y="30230"/>
                  <a:pt x="12059283" y="52111"/>
                </a:cubicBezTo>
                <a:cubicBezTo>
                  <a:pt x="12081498" y="36953"/>
                  <a:pt x="12122851" y="58256"/>
                  <a:pt x="12160147" y="55873"/>
                </a:cubicBezTo>
                <a:cubicBezTo>
                  <a:pt x="12167674" y="65410"/>
                  <a:pt x="12176238" y="64529"/>
                  <a:pt x="12190854" y="58535"/>
                </a:cubicBezTo>
                <a:lnTo>
                  <a:pt x="12215705" y="59963"/>
                </a:lnTo>
                <a:lnTo>
                  <a:pt x="12584740" y="3074876"/>
                </a:lnTo>
                <a:lnTo>
                  <a:pt x="483060" y="4556159"/>
                </a:lnTo>
                <a:lnTo>
                  <a:pt x="0" y="609687"/>
                </a:lnTo>
                <a:lnTo>
                  <a:pt x="7836" y="612367"/>
                </a:lnTo>
                <a:cubicBezTo>
                  <a:pt x="25349" y="620104"/>
                  <a:pt x="41483" y="627786"/>
                  <a:pt x="59804" y="632641"/>
                </a:cubicBezTo>
                <a:cubicBezTo>
                  <a:pt x="75146" y="654421"/>
                  <a:pt x="167365" y="632597"/>
                  <a:pt x="189088" y="635215"/>
                </a:cubicBezTo>
                <a:cubicBezTo>
                  <a:pt x="217440" y="623749"/>
                  <a:pt x="208344" y="626448"/>
                  <a:pt x="238402" y="617809"/>
                </a:cubicBezTo>
                <a:cubicBezTo>
                  <a:pt x="247394" y="590135"/>
                  <a:pt x="303125" y="595692"/>
                  <a:pt x="332970" y="587858"/>
                </a:cubicBezTo>
                <a:cubicBezTo>
                  <a:pt x="336621" y="563687"/>
                  <a:pt x="356128" y="555392"/>
                  <a:pt x="407552" y="528789"/>
                </a:cubicBezTo>
                <a:cubicBezTo>
                  <a:pt x="410625" y="501558"/>
                  <a:pt x="481949" y="526749"/>
                  <a:pt x="497934" y="483200"/>
                </a:cubicBezTo>
                <a:cubicBezTo>
                  <a:pt x="501858" y="484200"/>
                  <a:pt x="506013" y="484811"/>
                  <a:pt x="510273" y="485018"/>
                </a:cubicBezTo>
                <a:cubicBezTo>
                  <a:pt x="535011" y="486222"/>
                  <a:pt x="557770" y="473768"/>
                  <a:pt x="561099" y="457203"/>
                </a:cubicBezTo>
                <a:cubicBezTo>
                  <a:pt x="592709" y="393031"/>
                  <a:pt x="657171" y="417531"/>
                  <a:pt x="705102" y="380672"/>
                </a:cubicBezTo>
                <a:cubicBezTo>
                  <a:pt x="762904" y="342107"/>
                  <a:pt x="753762" y="341220"/>
                  <a:pt x="800404" y="270755"/>
                </a:cubicBezTo>
                <a:cubicBezTo>
                  <a:pt x="821510" y="277286"/>
                  <a:pt x="831930" y="272279"/>
                  <a:pt x="842353" y="257559"/>
                </a:cubicBezTo>
                <a:cubicBezTo>
                  <a:pt x="871396" y="239661"/>
                  <a:pt x="901151" y="269258"/>
                  <a:pt x="912247" y="235092"/>
                </a:cubicBezTo>
                <a:cubicBezTo>
                  <a:pt x="915193" y="239660"/>
                  <a:pt x="920652" y="240302"/>
                  <a:pt x="927247" y="239063"/>
                </a:cubicBezTo>
                <a:lnTo>
                  <a:pt x="933425" y="236995"/>
                </a:lnTo>
                <a:lnTo>
                  <a:pt x="934108" y="237279"/>
                </a:lnTo>
                <a:lnTo>
                  <a:pt x="935368" y="236344"/>
                </a:lnTo>
                <a:lnTo>
                  <a:pt x="949059" y="231759"/>
                </a:lnTo>
                <a:cubicBezTo>
                  <a:pt x="964033" y="225857"/>
                  <a:pt x="978036" y="220629"/>
                  <a:pt x="980035" y="232451"/>
                </a:cubicBezTo>
                <a:cubicBezTo>
                  <a:pt x="988861" y="233151"/>
                  <a:pt x="994474" y="231910"/>
                  <a:pt x="998443" y="229669"/>
                </a:cubicBezTo>
                <a:cubicBezTo>
                  <a:pt x="1006381" y="225191"/>
                  <a:pt x="1007750" y="216720"/>
                  <a:pt x="1015140" y="211809"/>
                </a:cubicBezTo>
                <a:lnTo>
                  <a:pt x="1027653" y="209075"/>
                </a:lnTo>
                <a:lnTo>
                  <a:pt x="1029989" y="206615"/>
                </a:lnTo>
                <a:lnTo>
                  <a:pt x="1036851" y="201625"/>
                </a:lnTo>
                <a:lnTo>
                  <a:pt x="1029120" y="198042"/>
                </a:lnTo>
                <a:cubicBezTo>
                  <a:pt x="1021104" y="195096"/>
                  <a:pt x="1101729" y="180798"/>
                  <a:pt x="1113256" y="173389"/>
                </a:cubicBezTo>
                <a:lnTo>
                  <a:pt x="1184710" y="152398"/>
                </a:lnTo>
                <a:lnTo>
                  <a:pt x="1310965" y="166725"/>
                </a:lnTo>
                <a:cubicBezTo>
                  <a:pt x="1336372" y="131696"/>
                  <a:pt x="1403197" y="140119"/>
                  <a:pt x="1430934" y="119950"/>
                </a:cubicBezTo>
                <a:lnTo>
                  <a:pt x="1463118" y="119757"/>
                </a:lnTo>
                <a:lnTo>
                  <a:pt x="1493444" y="128262"/>
                </a:lnTo>
                <a:lnTo>
                  <a:pt x="1493168" y="131301"/>
                </a:lnTo>
                <a:cubicBezTo>
                  <a:pt x="1493827" y="133297"/>
                  <a:pt x="1495475" y="133471"/>
                  <a:pt x="1497974" y="132687"/>
                </a:cubicBezTo>
                <a:lnTo>
                  <a:pt x="1502355" y="130762"/>
                </a:lnTo>
                <a:lnTo>
                  <a:pt x="1508100" y="132372"/>
                </a:lnTo>
                <a:lnTo>
                  <a:pt x="1523822" y="135958"/>
                </a:lnTo>
                <a:lnTo>
                  <a:pt x="1528971" y="142145"/>
                </a:lnTo>
                <a:cubicBezTo>
                  <a:pt x="1544182" y="151821"/>
                  <a:pt x="1579536" y="139768"/>
                  <a:pt x="1590631" y="154682"/>
                </a:cubicBezTo>
                <a:lnTo>
                  <a:pt x="1609537" y="150462"/>
                </a:lnTo>
                <a:lnTo>
                  <a:pt x="1631335" y="160532"/>
                </a:lnTo>
                <a:cubicBezTo>
                  <a:pt x="1651445" y="168813"/>
                  <a:pt x="1672155" y="173541"/>
                  <a:pt x="1693983" y="164048"/>
                </a:cubicBezTo>
                <a:cubicBezTo>
                  <a:pt x="1686705" y="185321"/>
                  <a:pt x="1748101" y="157604"/>
                  <a:pt x="1763575" y="175690"/>
                </a:cubicBezTo>
                <a:cubicBezTo>
                  <a:pt x="1773286" y="190711"/>
                  <a:pt x="1794179" y="185800"/>
                  <a:pt x="1812709" y="188883"/>
                </a:cubicBezTo>
                <a:cubicBezTo>
                  <a:pt x="1830479" y="202932"/>
                  <a:pt x="1918180" y="204037"/>
                  <a:pt x="1945879" y="197052"/>
                </a:cubicBezTo>
                <a:cubicBezTo>
                  <a:pt x="1955185" y="193416"/>
                  <a:pt x="1964727" y="191072"/>
                  <a:pt x="1974418" y="189712"/>
                </a:cubicBezTo>
                <a:lnTo>
                  <a:pt x="2235555" y="226659"/>
                </a:lnTo>
                <a:cubicBezTo>
                  <a:pt x="2235555" y="166322"/>
                  <a:pt x="2881775" y="274380"/>
                  <a:pt x="2881775" y="21404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3A8093A-2CC2-1771-4525-BBA4E287A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060" y="5097439"/>
            <a:ext cx="9908274" cy="7915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b="1">
                <a:latin typeface="Aptos" panose="020B0004020202020204" pitchFamily="34" charset="0"/>
              </a:rPr>
              <a:t>Kuvat apuna aineiston löytämisessä</a:t>
            </a:r>
            <a:endParaRPr lang="en-US" sz="2600">
              <a:latin typeface="Aptos" panose="020B0004020202020204" pitchFamily="34" charset="0"/>
            </a:endParaRPr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1BBFDD63-AD5F-4E42-979B-2FBDE345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855" y="781186"/>
            <a:ext cx="5217258" cy="4029649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2" name="Rectangle 6">
            <a:extLst>
              <a:ext uri="{FF2B5EF4-FFF2-40B4-BE49-F238E27FC236}">
                <a16:creationId xmlns:a16="http://schemas.microsoft.com/office/drawing/2014/main" id="{C700A9C2-5B99-488A-8884-76AB40DEF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823294" y="457200"/>
            <a:ext cx="1186379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4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Kuva, joka sisältää kohteen teksti, kirja, Hyllyt, kirjahylly&#10;&#10;Kuvaus luotu automaattisesti">
            <a:extLst>
              <a:ext uri="{FF2B5EF4-FFF2-40B4-BE49-F238E27FC236}">
                <a16:creationId xmlns:a16="http://schemas.microsoft.com/office/drawing/2014/main" id="{E1511ABA-6D81-3ACC-CCFD-FE37CF90F2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54555" y="1429628"/>
            <a:ext cx="3723859" cy="2792894"/>
          </a:xfrm>
          <a:prstGeom prst="rect">
            <a:avLst/>
          </a:prstGeom>
        </p:spPr>
      </p:pic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AABDB02C-700D-4121-B1D1-CCB58F4BE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4339" y="781186"/>
            <a:ext cx="5217258" cy="4029649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6" name="Rectangle 6">
            <a:extLst>
              <a:ext uri="{FF2B5EF4-FFF2-40B4-BE49-F238E27FC236}">
                <a16:creationId xmlns:a16="http://schemas.microsoft.com/office/drawing/2014/main" id="{0B1B938D-F136-428F-BAEA-A69ADA053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5513" y="437651"/>
            <a:ext cx="1084027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4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Kuva 5" descr="Kuva, joka sisältää kohteen teksti, Julkaisu, Hyllyt, sisä-&#10;&#10;Kuvaus luotu automaattisesti">
            <a:extLst>
              <a:ext uri="{FF2B5EF4-FFF2-40B4-BE49-F238E27FC236}">
                <a16:creationId xmlns:a16="http://schemas.microsoft.com/office/drawing/2014/main" id="{E93AB238-0A22-225E-0062-A8160C094A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41039" y="1429628"/>
            <a:ext cx="3723859" cy="279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532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D5719E-7F8A-1DDC-41E5-7C24FFD15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110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4" name="Ink 11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34" name="Ink 11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135" name="Rectangle 114">
            <a:extLst>
              <a:ext uri="{FF2B5EF4-FFF2-40B4-BE49-F238E27FC236}">
                <a16:creationId xmlns:a16="http://schemas.microsoft.com/office/drawing/2014/main" id="{D18969DA-E869-40AF-94FC-E40F96D7D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F6959C0-B907-7536-B2D8-2DA3C92A6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21" y="1210024"/>
            <a:ext cx="5370574" cy="29510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200" b="1" dirty="0" err="1">
                <a:effectLst/>
                <a:latin typeface="Aptos" panose="020B0004020202020204" pitchFamily="34" charset="0"/>
              </a:rPr>
              <a:t>TukiKuvat</a:t>
            </a:r>
            <a:r>
              <a:rPr lang="en-US" sz="2200" b="1" dirty="0">
                <a:effectLst/>
                <a:latin typeface="Aptos" panose="020B0004020202020204" pitchFamily="34" charset="0"/>
              </a:rPr>
              <a:t> </a:t>
            </a:r>
            <a:r>
              <a:rPr lang="en-US" sz="2200" b="1" dirty="0" err="1">
                <a:effectLst/>
                <a:latin typeface="Aptos" panose="020B0004020202020204" pitchFamily="34" charset="0"/>
              </a:rPr>
              <a:t>voivat</a:t>
            </a:r>
            <a:r>
              <a:rPr lang="en-US" sz="2200" b="1" dirty="0">
                <a:effectLst/>
                <a:latin typeface="Aptos" panose="020B0004020202020204" pitchFamily="34" charset="0"/>
              </a:rPr>
              <a:t> </a:t>
            </a:r>
            <a:br>
              <a:rPr lang="en-US" sz="2200" b="1" dirty="0">
                <a:effectLst/>
                <a:latin typeface="Aptos" panose="020B0004020202020204" pitchFamily="34" charset="0"/>
              </a:rPr>
            </a:br>
            <a:r>
              <a:rPr lang="en-US" sz="2200" b="1" dirty="0">
                <a:effectLst/>
                <a:latin typeface="Aptos" panose="020B0004020202020204" pitchFamily="34" charset="0"/>
              </a:rPr>
              <a:t>olla </a:t>
            </a:r>
            <a:r>
              <a:rPr lang="en-US" sz="2200" b="1" dirty="0" err="1">
                <a:effectLst/>
                <a:latin typeface="Aptos" panose="020B0004020202020204" pitchFamily="34" charset="0"/>
              </a:rPr>
              <a:t>apuna</a:t>
            </a:r>
            <a:r>
              <a:rPr lang="en-US" sz="2200" b="1" dirty="0">
                <a:effectLst/>
                <a:latin typeface="Aptos" panose="020B0004020202020204" pitchFamily="34" charset="0"/>
              </a:rPr>
              <a:t> </a:t>
            </a:r>
            <a:br>
              <a:rPr lang="en-US" sz="2200" b="1" dirty="0">
                <a:effectLst/>
                <a:latin typeface="Aptos" panose="020B0004020202020204" pitchFamily="34" charset="0"/>
              </a:rPr>
            </a:br>
            <a:r>
              <a:rPr lang="en-US" sz="2200" b="1" dirty="0" err="1">
                <a:effectLst/>
                <a:latin typeface="Aptos" panose="020B0004020202020204" pitchFamily="34" charset="0"/>
              </a:rPr>
              <a:t>aineistonlöytämisessä</a:t>
            </a:r>
            <a:r>
              <a:rPr lang="en-US" sz="2200" b="1" dirty="0">
                <a:effectLst/>
                <a:latin typeface="Aptos" panose="020B0004020202020204" pitchFamily="34" charset="0"/>
              </a:rPr>
              <a:t> </a:t>
            </a:r>
            <a:r>
              <a:rPr lang="en-US" sz="2200" b="1" dirty="0" err="1">
                <a:effectLst/>
                <a:latin typeface="Aptos" panose="020B0004020202020204" pitchFamily="34" charset="0"/>
              </a:rPr>
              <a:t>sekä</a:t>
            </a:r>
            <a:r>
              <a:rPr lang="en-US" sz="2200" b="1" dirty="0">
                <a:effectLst/>
                <a:latin typeface="Aptos" panose="020B0004020202020204" pitchFamily="34" charset="0"/>
              </a:rPr>
              <a:t> </a:t>
            </a:r>
            <a:r>
              <a:rPr lang="en-US" sz="2200" b="1" dirty="0" err="1">
                <a:effectLst/>
                <a:latin typeface="Aptos" panose="020B0004020202020204" pitchFamily="34" charset="0"/>
              </a:rPr>
              <a:t>johdatella</a:t>
            </a:r>
            <a:r>
              <a:rPr lang="en-US" sz="2200" b="1" dirty="0">
                <a:effectLst/>
                <a:latin typeface="Aptos" panose="020B0004020202020204" pitchFamily="34" charset="0"/>
              </a:rPr>
              <a:t> </a:t>
            </a:r>
            <a:r>
              <a:rPr lang="en-US" sz="2200" b="1" dirty="0" err="1">
                <a:effectLst/>
                <a:latin typeface="Aptos" panose="020B0004020202020204" pitchFamily="34" charset="0"/>
              </a:rPr>
              <a:t>kirjojen</a:t>
            </a:r>
            <a:r>
              <a:rPr lang="en-US" sz="2200" b="1" dirty="0">
                <a:effectLst/>
                <a:latin typeface="Aptos" panose="020B0004020202020204" pitchFamily="34" charset="0"/>
              </a:rPr>
              <a:t> </a:t>
            </a:r>
            <a:r>
              <a:rPr lang="en-US" sz="2200" b="1" dirty="0" err="1">
                <a:effectLst/>
                <a:latin typeface="Aptos" panose="020B0004020202020204" pitchFamily="34" charset="0"/>
              </a:rPr>
              <a:t>äärelle</a:t>
            </a:r>
            <a:r>
              <a:rPr lang="en-US" sz="2200" b="1" dirty="0">
                <a:effectLst/>
                <a:latin typeface="Aptos" panose="020B0004020202020204" pitchFamily="34" charset="0"/>
              </a:rPr>
              <a:t>.</a:t>
            </a:r>
            <a:endParaRPr lang="en-US" sz="2200" dirty="0">
              <a:latin typeface="Aptos" panose="020B0004020202020204" pitchFamily="34" charset="0"/>
            </a:endParaRPr>
          </a:p>
        </p:txBody>
      </p:sp>
      <p:pic>
        <p:nvPicPr>
          <p:cNvPr id="7" name="Sisällön paikkamerkki 6" descr="Kuva, joka sisältää kohteen teksti, Julkaisu, Hyllyt, sisä-&#10;&#10;Kuvaus luotu automaattisesti">
            <a:extLst>
              <a:ext uri="{FF2B5EF4-FFF2-40B4-BE49-F238E27FC236}">
                <a16:creationId xmlns:a16="http://schemas.microsoft.com/office/drawing/2014/main" id="{6EEE5EF9-1B18-C99E-0D13-578B3F5377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" b="-2"/>
          <a:stretch/>
        </p:blipFill>
        <p:spPr>
          <a:xfrm rot="5400000">
            <a:off x="5351567" y="1148080"/>
            <a:ext cx="6050705" cy="4561839"/>
          </a:xfrm>
          <a:prstGeom prst="rect">
            <a:avLst/>
          </a:prstGeom>
        </p:spPr>
      </p:pic>
      <p:sp>
        <p:nvSpPr>
          <p:cNvPr id="136" name="Freeform: Shape 116">
            <a:extLst>
              <a:ext uri="{FF2B5EF4-FFF2-40B4-BE49-F238E27FC236}">
                <a16:creationId xmlns:a16="http://schemas.microsoft.com/office/drawing/2014/main" id="{0776B1EE-A7D1-46A3-81E9-19E58E41D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28" y="1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7" name="Freeform: Shape 118">
            <a:extLst>
              <a:ext uri="{FF2B5EF4-FFF2-40B4-BE49-F238E27FC236}">
                <a16:creationId xmlns:a16="http://schemas.microsoft.com/office/drawing/2014/main" id="{A0A40C28-B748-4B4A-BF04-30E783CE7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178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ADB23-8DD8-456F-321B-E5DB8B84C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37AEE8-D0A1-D1F1-E698-09B01D527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ptos" panose="020B0004020202020204" pitchFamily="34" charset="0"/>
              </a:rPr>
              <a:t>Mitä haluaisit lukea?</a:t>
            </a:r>
          </a:p>
        </p:txBody>
      </p:sp>
      <p:pic>
        <p:nvPicPr>
          <p:cNvPr id="10" name="Kuva 9" descr="Kuva, joka sisältää kohteen piirros, Animoidut lastenohjelmat, kuvitus, clipart&#10;&#10;Kuvaus luotu automaattisesti">
            <a:extLst>
              <a:ext uri="{FF2B5EF4-FFF2-40B4-BE49-F238E27FC236}">
                <a16:creationId xmlns:a16="http://schemas.microsoft.com/office/drawing/2014/main" id="{DB3E6EBD-A9A7-B93E-11E2-7472DFBC9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1844040"/>
            <a:ext cx="2061210" cy="2061210"/>
          </a:xfrm>
          <a:prstGeom prst="rect">
            <a:avLst/>
          </a:prstGeom>
        </p:spPr>
      </p:pic>
      <p:pic>
        <p:nvPicPr>
          <p:cNvPr id="29" name="Sisällön paikkamerkki 28" descr="Kuva, joka sisältää kohteen clipart, kello, luonnos, kuvitus&#10;&#10;Kuvaus luotu automaattisesti">
            <a:extLst>
              <a:ext uri="{FF2B5EF4-FFF2-40B4-BE49-F238E27FC236}">
                <a16:creationId xmlns:a16="http://schemas.microsoft.com/office/drawing/2014/main" id="{A5B9F681-CE61-B486-72F4-34AC7B3914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395" y="425229"/>
            <a:ext cx="2061210" cy="2061210"/>
          </a:xfrm>
        </p:spPr>
      </p:pic>
      <p:pic>
        <p:nvPicPr>
          <p:cNvPr id="33" name="Kuva 32" descr="Kuva, joka sisältää kohteen vaate, clipart, poika, piirros&#10;&#10;Kuvaus luotu automaattisesti">
            <a:extLst>
              <a:ext uri="{FF2B5EF4-FFF2-40B4-BE49-F238E27FC236}">
                <a16:creationId xmlns:a16="http://schemas.microsoft.com/office/drawing/2014/main" id="{DBD60B0E-B4E8-5243-F48D-865A1299D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01" y="4251680"/>
            <a:ext cx="2023463" cy="2023463"/>
          </a:xfrm>
          <a:prstGeom prst="rect">
            <a:avLst/>
          </a:prstGeom>
        </p:spPr>
      </p:pic>
      <p:pic>
        <p:nvPicPr>
          <p:cNvPr id="35" name="Kuva 34" descr="Kuva, joka sisältää kohteen vaate, poika, piirros, clipart&#10;&#10;Kuvaus luotu automaattisesti">
            <a:extLst>
              <a:ext uri="{FF2B5EF4-FFF2-40B4-BE49-F238E27FC236}">
                <a16:creationId xmlns:a16="http://schemas.microsoft.com/office/drawing/2014/main" id="{A401070E-0739-3173-74E0-E0AF74F0E4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316" y="2240280"/>
            <a:ext cx="2254682" cy="1505618"/>
          </a:xfrm>
          <a:prstGeom prst="rect">
            <a:avLst/>
          </a:prstGeom>
        </p:spPr>
      </p:pic>
      <p:pic>
        <p:nvPicPr>
          <p:cNvPr id="37" name="Kuva 36" descr="Kuva, joka sisältää kohteen piirros, clipart, animaatio, kuvitus&#10;&#10;Kuvaus luotu automaattisesti">
            <a:extLst>
              <a:ext uri="{FF2B5EF4-FFF2-40B4-BE49-F238E27FC236}">
                <a16:creationId xmlns:a16="http://schemas.microsoft.com/office/drawing/2014/main" id="{D8B3E8E1-B562-6537-B121-A986D1A581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241" y="4187187"/>
            <a:ext cx="1996719" cy="1996719"/>
          </a:xfrm>
          <a:prstGeom prst="rect">
            <a:avLst/>
          </a:prstGeom>
        </p:spPr>
      </p:pic>
      <p:pic>
        <p:nvPicPr>
          <p:cNvPr id="39" name="Kuva 38" descr="Kuva, joka sisältää kohteen ajoneuvo, liikenne, auto, maa-ajoneuvo&#10;&#10;Kuvaus luotu automaattisesti">
            <a:extLst>
              <a:ext uri="{FF2B5EF4-FFF2-40B4-BE49-F238E27FC236}">
                <a16:creationId xmlns:a16="http://schemas.microsoft.com/office/drawing/2014/main" id="{F3FDB7AC-0A5D-3DBF-6D4B-0D2AA66D6B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316" y="4251680"/>
            <a:ext cx="2061211" cy="2061211"/>
          </a:xfrm>
          <a:prstGeom prst="rect">
            <a:avLst/>
          </a:prstGeom>
        </p:spPr>
      </p:pic>
      <p:pic>
        <p:nvPicPr>
          <p:cNvPr id="41" name="Kuva 40" descr="Kuva, joka sisältää kohteen clipart, piirros, kuvitus, animaatio&#10;&#10;Kuvaus luotu automaattisesti">
            <a:extLst>
              <a:ext uri="{FF2B5EF4-FFF2-40B4-BE49-F238E27FC236}">
                <a16:creationId xmlns:a16="http://schemas.microsoft.com/office/drawing/2014/main" id="{EC182639-1B9F-6899-8381-5B17856972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79" y="1823720"/>
            <a:ext cx="1858509" cy="208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36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43174C-3FD9-354E-CCED-75BAEBB48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ptos" panose="020B0004020202020204" pitchFamily="34" charset="0"/>
              </a:rPr>
              <a:t>Mitä haluaisit lukea?</a:t>
            </a:r>
          </a:p>
        </p:txBody>
      </p:sp>
      <p:pic>
        <p:nvPicPr>
          <p:cNvPr id="28" name="Sisällön paikkamerkki 28" descr="Kuva, joka sisältää kohteen clipart, kello, luonnos, kuvitus&#10;&#10;Kuvaus luotu automaattisesti">
            <a:extLst>
              <a:ext uri="{FF2B5EF4-FFF2-40B4-BE49-F238E27FC236}">
                <a16:creationId xmlns:a16="http://schemas.microsoft.com/office/drawing/2014/main" id="{6771E2AC-E281-9059-9D7A-D8924C6B6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705" y="445770"/>
            <a:ext cx="2061210" cy="2061210"/>
          </a:xfrm>
          <a:prstGeom prst="rect">
            <a:avLst/>
          </a:prstGeom>
        </p:spPr>
      </p:pic>
      <p:pic>
        <p:nvPicPr>
          <p:cNvPr id="30" name="Kuva 29" descr="Kuva, joka sisältää kohteen clipart, animaatio, Animoidut lastenohjelmat, kuvitus&#10;&#10;Kuvaus luotu automaattisesti">
            <a:extLst>
              <a:ext uri="{FF2B5EF4-FFF2-40B4-BE49-F238E27FC236}">
                <a16:creationId xmlns:a16="http://schemas.microsoft.com/office/drawing/2014/main" id="{C2D70216-1C3C-B67C-D229-90935E0C2E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05" y="4421489"/>
            <a:ext cx="2074579" cy="2074579"/>
          </a:xfrm>
          <a:prstGeom prst="rect">
            <a:avLst/>
          </a:prstGeom>
        </p:spPr>
      </p:pic>
      <p:pic>
        <p:nvPicPr>
          <p:cNvPr id="32" name="Kuva 31" descr="Kuva, joka sisältää kohteen animaatio, clipart, kuvitus, jalkineet&#10;&#10;Kuvaus luotu automaattisesti">
            <a:extLst>
              <a:ext uri="{FF2B5EF4-FFF2-40B4-BE49-F238E27FC236}">
                <a16:creationId xmlns:a16="http://schemas.microsoft.com/office/drawing/2014/main" id="{B559068D-18EF-46A9-28AF-28FF81E95A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598" y="2107616"/>
            <a:ext cx="2456761" cy="2456761"/>
          </a:xfrm>
          <a:prstGeom prst="rect">
            <a:avLst/>
          </a:prstGeom>
        </p:spPr>
      </p:pic>
      <p:pic>
        <p:nvPicPr>
          <p:cNvPr id="34" name="Kuva 33" descr="Kuva, joka sisältää kohteen clipart, kuvitus, hymy, hymiö&#10;&#10;Kuvaus luotu automaattisesti">
            <a:extLst>
              <a:ext uri="{FF2B5EF4-FFF2-40B4-BE49-F238E27FC236}">
                <a16:creationId xmlns:a16="http://schemas.microsoft.com/office/drawing/2014/main" id="{21B3D0E0-7E39-4DAD-61A7-CD3E47C03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107616"/>
            <a:ext cx="2263150" cy="2263150"/>
          </a:xfrm>
          <a:prstGeom prst="rect">
            <a:avLst/>
          </a:prstGeom>
        </p:spPr>
      </p:pic>
      <p:pic>
        <p:nvPicPr>
          <p:cNvPr id="36" name="Kuva 35" descr="Kuva, joka sisältää kohteen animaatio, hymiö, clipart&#10;&#10;Kuvaus luotu automaattisesti">
            <a:extLst>
              <a:ext uri="{FF2B5EF4-FFF2-40B4-BE49-F238E27FC236}">
                <a16:creationId xmlns:a16="http://schemas.microsoft.com/office/drawing/2014/main" id="{B8446987-7FA1-6F1A-BD1D-1B3E4DB4E1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464" y="4465051"/>
            <a:ext cx="2074579" cy="2074579"/>
          </a:xfrm>
          <a:prstGeom prst="rect">
            <a:avLst/>
          </a:prstGeom>
        </p:spPr>
      </p:pic>
      <p:pic>
        <p:nvPicPr>
          <p:cNvPr id="38" name="Kuva 37" descr="Kuva, joka sisältää kohteen pallo, kuvakaappaus, animaatio, koripallo&#10;&#10;Kuvaus luotu automaattisesti">
            <a:extLst>
              <a:ext uri="{FF2B5EF4-FFF2-40B4-BE49-F238E27FC236}">
                <a16:creationId xmlns:a16="http://schemas.microsoft.com/office/drawing/2014/main" id="{2BBE93DB-FF7D-0956-3EB1-1C6C8E1715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89" y="4370766"/>
            <a:ext cx="2263150" cy="2263150"/>
          </a:xfrm>
          <a:prstGeom prst="rect">
            <a:avLst/>
          </a:prstGeom>
        </p:spPr>
      </p:pic>
      <p:pic>
        <p:nvPicPr>
          <p:cNvPr id="40" name="Kuva 39" descr="Kuva, joka sisältää kohteen animaatio, piirros, kuvitus, taide&#10;&#10;Kuvaus luotu automaattisesti">
            <a:extLst>
              <a:ext uri="{FF2B5EF4-FFF2-40B4-BE49-F238E27FC236}">
                <a16:creationId xmlns:a16="http://schemas.microsoft.com/office/drawing/2014/main" id="{D817D7E2-F60B-135F-6546-7606D8E929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588" y="2163031"/>
            <a:ext cx="2212815" cy="221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96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D591C-927D-0406-6CBA-CAD2B0A79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7D7B9C-DAE5-F11E-E07B-78770A0E4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ptos" panose="020B0004020202020204" pitchFamily="34" charset="0"/>
              </a:rPr>
              <a:t>Mitä tykkäät tehdä?</a:t>
            </a:r>
          </a:p>
        </p:txBody>
      </p:sp>
      <p:pic>
        <p:nvPicPr>
          <p:cNvPr id="6" name="Kuva 5" descr="Kuva, joka sisältää kohteen luonnos, piirros, animaatio, kuvitus&#10;&#10;Kuvaus luotu automaattisesti">
            <a:extLst>
              <a:ext uri="{FF2B5EF4-FFF2-40B4-BE49-F238E27FC236}">
                <a16:creationId xmlns:a16="http://schemas.microsoft.com/office/drawing/2014/main" id="{B4348594-4E8E-D8C8-3194-A8EE18B6F6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969" y="1825624"/>
            <a:ext cx="1776861" cy="1776861"/>
          </a:xfrm>
          <a:prstGeom prst="rect">
            <a:avLst/>
          </a:prstGeom>
        </p:spPr>
      </p:pic>
      <p:pic>
        <p:nvPicPr>
          <p:cNvPr id="13" name="Kuva 12" descr="Kuva, joka sisältää kohteen pallo, jalkapallo, Pelit&#10;&#10;Kuvaus luotu automaattisesti">
            <a:extLst>
              <a:ext uri="{FF2B5EF4-FFF2-40B4-BE49-F238E27FC236}">
                <a16:creationId xmlns:a16="http://schemas.microsoft.com/office/drawing/2014/main" id="{A795706E-32BD-9002-FCBF-05104892FE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469" y="1951500"/>
            <a:ext cx="1736580" cy="1736580"/>
          </a:xfrm>
          <a:prstGeom prst="rect">
            <a:avLst/>
          </a:prstGeom>
        </p:spPr>
      </p:pic>
      <p:pic>
        <p:nvPicPr>
          <p:cNvPr id="16" name="Kuva 15" descr="Kuva, joka sisältää kohteen teksti, Näyttölaite, televisio, Litteä näyttö&#10;&#10;Kuvaus luotu automaattisesti">
            <a:extLst>
              <a:ext uri="{FF2B5EF4-FFF2-40B4-BE49-F238E27FC236}">
                <a16:creationId xmlns:a16="http://schemas.microsoft.com/office/drawing/2014/main" id="{948329D7-8BF6-828B-7EE1-172126969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692" y="4052010"/>
            <a:ext cx="1576629" cy="1576629"/>
          </a:xfrm>
          <a:prstGeom prst="rect">
            <a:avLst/>
          </a:prstGeom>
        </p:spPr>
      </p:pic>
      <p:pic>
        <p:nvPicPr>
          <p:cNvPr id="19" name="Kuva 18" descr="Kuva, joka sisältää kohteen piirros, pallo, clipart&#10;&#10;Kuvaus luotu automaattisesti">
            <a:extLst>
              <a:ext uri="{FF2B5EF4-FFF2-40B4-BE49-F238E27FC236}">
                <a16:creationId xmlns:a16="http://schemas.microsoft.com/office/drawing/2014/main" id="{30BFE058-5E18-DEEC-4507-FE5FD25CAE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070" y="3910110"/>
            <a:ext cx="1878479" cy="1878479"/>
          </a:xfrm>
          <a:prstGeom prst="rect">
            <a:avLst/>
          </a:prstGeom>
        </p:spPr>
      </p:pic>
      <p:pic>
        <p:nvPicPr>
          <p:cNvPr id="21" name="Kuva 20" descr="Kuva, joka sisältää kohteen luonnos, piirros, kuvitus, Piirrokset&#10;&#10;Kuvaus luotu automaattisesti">
            <a:extLst>
              <a:ext uri="{FF2B5EF4-FFF2-40B4-BE49-F238E27FC236}">
                <a16:creationId xmlns:a16="http://schemas.microsoft.com/office/drawing/2014/main" id="{8963E583-03FC-6BD9-28FE-155004ACED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456" y="3910111"/>
            <a:ext cx="1878480" cy="1878480"/>
          </a:xfrm>
          <a:prstGeom prst="rect">
            <a:avLst/>
          </a:prstGeom>
        </p:spPr>
      </p:pic>
      <p:pic>
        <p:nvPicPr>
          <p:cNvPr id="24" name="Kuva 23" descr="Kuva, joka sisältää kohteen piirros, clipart, luonnos, Lapsitaide&#10;&#10;Kuvaus luotu automaattisesti">
            <a:extLst>
              <a:ext uri="{FF2B5EF4-FFF2-40B4-BE49-F238E27FC236}">
                <a16:creationId xmlns:a16="http://schemas.microsoft.com/office/drawing/2014/main" id="{7EF675F3-F453-26C2-8286-339662448F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168" y="3977202"/>
            <a:ext cx="1811389" cy="1811389"/>
          </a:xfrm>
          <a:prstGeom prst="rect">
            <a:avLst/>
          </a:prstGeom>
        </p:spPr>
      </p:pic>
      <p:pic>
        <p:nvPicPr>
          <p:cNvPr id="27" name="Kuva 26" descr="Kuva, joka sisältää kohteen animaatio, clipart, Animoidut lastenohjelmat, kuvitus&#10;&#10;Kuvaus luotu automaattisesti">
            <a:extLst>
              <a:ext uri="{FF2B5EF4-FFF2-40B4-BE49-F238E27FC236}">
                <a16:creationId xmlns:a16="http://schemas.microsoft.com/office/drawing/2014/main" id="{EFD03F2C-6FE5-9A05-A272-DBD291F3D1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77" y="4052011"/>
            <a:ext cx="1736580" cy="1736580"/>
          </a:xfrm>
          <a:prstGeom prst="rect">
            <a:avLst/>
          </a:prstGeom>
        </p:spPr>
      </p:pic>
      <p:pic>
        <p:nvPicPr>
          <p:cNvPr id="31" name="Kuva 30" descr="Kuva, joka sisältää kohteen piirros, luonnos, kirja, kuvitus&#10;&#10;Kuvaus luotu automaattisesti">
            <a:extLst>
              <a:ext uri="{FF2B5EF4-FFF2-40B4-BE49-F238E27FC236}">
                <a16:creationId xmlns:a16="http://schemas.microsoft.com/office/drawing/2014/main" id="{7E186D84-B6C4-DEFE-9DDE-BC0427705F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96" y="1951500"/>
            <a:ext cx="1736580" cy="1736580"/>
          </a:xfrm>
          <a:prstGeom prst="rect">
            <a:avLst/>
          </a:prstGeom>
        </p:spPr>
      </p:pic>
      <p:pic>
        <p:nvPicPr>
          <p:cNvPr id="33" name="Kuva 32" descr="Kuva, joka sisältää kohteen karhu, luonnos, nisäkäs, Eläinhahmo&#10;&#10;Kuvaus luotu automaattisesti">
            <a:extLst>
              <a:ext uri="{FF2B5EF4-FFF2-40B4-BE49-F238E27FC236}">
                <a16:creationId xmlns:a16="http://schemas.microsoft.com/office/drawing/2014/main" id="{81CE46A8-F6B8-BAFC-1880-ED16C3FDB3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67" y="2261964"/>
            <a:ext cx="1623953" cy="1088049"/>
          </a:xfrm>
          <a:prstGeom prst="rect">
            <a:avLst/>
          </a:prstGeom>
        </p:spPr>
      </p:pic>
      <p:pic>
        <p:nvPicPr>
          <p:cNvPr id="37" name="Kuva 36" descr="Kuva, joka sisältää kohteen Fontti, Grafiikka, muotoilu&#10;&#10;Kuvaus luotu automaattisesti">
            <a:extLst>
              <a:ext uri="{FF2B5EF4-FFF2-40B4-BE49-F238E27FC236}">
                <a16:creationId xmlns:a16="http://schemas.microsoft.com/office/drawing/2014/main" id="{78834229-87D9-683E-6AA4-BAE4EE56B8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448" y="383485"/>
            <a:ext cx="1878479" cy="187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270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5349DB-DBED-F1FB-5C5D-6E122F7B7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6871F7-A5CD-7EFE-34E7-ABFC433AD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6EECDC8-0037-8960-2D68-8448019B2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76818"/>
          </a:xfrm>
          <a:custGeom>
            <a:avLst/>
            <a:gdLst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076 w 12192000"/>
              <a:gd name="connsiteY144" fmla="*/ 1813003 h 2237474"/>
              <a:gd name="connsiteX145" fmla="*/ 4459810 w 12192000"/>
              <a:gd name="connsiteY145" fmla="*/ 1797886 h 2237474"/>
              <a:gd name="connsiteX146" fmla="*/ 4379064 w 12192000"/>
              <a:gd name="connsiteY146" fmla="*/ 1817177 h 2237474"/>
              <a:gd name="connsiteX147" fmla="*/ 4319209 w 12192000"/>
              <a:gd name="connsiteY147" fmla="*/ 1834833 h 2237474"/>
              <a:gd name="connsiteX148" fmla="*/ 4306907 w 12192000"/>
              <a:gd name="connsiteY148" fmla="*/ 1841641 h 2237474"/>
              <a:gd name="connsiteX149" fmla="*/ 4290981 w 12192000"/>
              <a:gd name="connsiteY149" fmla="*/ 1839677 h 2237474"/>
              <a:gd name="connsiteX150" fmla="*/ 4285792 w 12192000"/>
              <a:gd name="connsiteY150" fmla="*/ 1836231 h 2237474"/>
              <a:gd name="connsiteX151" fmla="*/ 4238372 w 12192000"/>
              <a:gd name="connsiteY151" fmla="*/ 1851480 h 2237474"/>
              <a:gd name="connsiteX152" fmla="*/ 4232517 w 12192000"/>
              <a:gd name="connsiteY152" fmla="*/ 1852567 h 2237474"/>
              <a:gd name="connsiteX153" fmla="*/ 4191732 w 12192000"/>
              <a:gd name="connsiteY153" fmla="*/ 1857328 h 2237474"/>
              <a:gd name="connsiteX154" fmla="*/ 4065532 w 12192000"/>
              <a:gd name="connsiteY154" fmla="*/ 1855477 h 2237474"/>
              <a:gd name="connsiteX155" fmla="*/ 4028460 w 12192000"/>
              <a:gd name="connsiteY155" fmla="*/ 1855137 h 2237474"/>
              <a:gd name="connsiteX156" fmla="*/ 4002267 w 12192000"/>
              <a:gd name="connsiteY156" fmla="*/ 1852352 h 2237474"/>
              <a:gd name="connsiteX157" fmla="*/ 3931396 w 12192000"/>
              <a:gd name="connsiteY157" fmla="*/ 1858915 h 2237474"/>
              <a:gd name="connsiteX158" fmla="*/ 3812162 w 12192000"/>
              <a:gd name="connsiteY158" fmla="*/ 1875501 h 2237474"/>
              <a:gd name="connsiteX159" fmla="*/ 3767672 w 12192000"/>
              <a:gd name="connsiteY159" fmla="*/ 1874600 h 2237474"/>
              <a:gd name="connsiteX160" fmla="*/ 3764741 w 12192000"/>
              <a:gd name="connsiteY160" fmla="*/ 1869433 h 2237474"/>
              <a:gd name="connsiteX161" fmla="*/ 3751332 w 12192000"/>
              <a:gd name="connsiteY161" fmla="*/ 1869854 h 2237474"/>
              <a:gd name="connsiteX162" fmla="*/ 3748155 w 12192000"/>
              <a:gd name="connsiteY162" fmla="*/ 1868903 h 2237474"/>
              <a:gd name="connsiteX163" fmla="*/ 3729530 w 12192000"/>
              <a:gd name="connsiteY163" fmla="*/ 1864513 h 2237474"/>
              <a:gd name="connsiteX164" fmla="*/ 3680177 w 12192000"/>
              <a:gd name="connsiteY164" fmla="*/ 1881552 h 2237474"/>
              <a:gd name="connsiteX165" fmla="*/ 3567259 w 12192000"/>
              <a:gd name="connsiteY165" fmla="*/ 1893482 h 2237474"/>
              <a:gd name="connsiteX166" fmla="*/ 3405770 w 12192000"/>
              <a:gd name="connsiteY166" fmla="*/ 1904591 h 2237474"/>
              <a:gd name="connsiteX167" fmla="*/ 3280097 w 12192000"/>
              <a:gd name="connsiteY167" fmla="*/ 1919610 h 2237474"/>
              <a:gd name="connsiteX168" fmla="*/ 3123424 w 12192000"/>
              <a:gd name="connsiteY168" fmla="*/ 1952930 h 2237474"/>
              <a:gd name="connsiteX169" fmla="*/ 3009910 w 12192000"/>
              <a:gd name="connsiteY169" fmla="*/ 1957866 h 2237474"/>
              <a:gd name="connsiteX170" fmla="*/ 2995934 w 12192000"/>
              <a:gd name="connsiteY170" fmla="*/ 1967085 h 2237474"/>
              <a:gd name="connsiteX171" fmla="*/ 2980071 w 12192000"/>
              <a:gd name="connsiteY171" fmla="*/ 1972988 h 2237474"/>
              <a:gd name="connsiteX172" fmla="*/ 2978094 w 12192000"/>
              <a:gd name="connsiteY172" fmla="*/ 1972369 h 2237474"/>
              <a:gd name="connsiteX173" fmla="*/ 2942858 w 12192000"/>
              <a:gd name="connsiteY173" fmla="*/ 1981367 h 2237474"/>
              <a:gd name="connsiteX174" fmla="*/ 2875436 w 12192000"/>
              <a:gd name="connsiteY174" fmla="*/ 1996977 h 2237474"/>
              <a:gd name="connsiteX175" fmla="*/ 2874892 w 12192000"/>
              <a:gd name="connsiteY175" fmla="*/ 1996085 h 2237474"/>
              <a:gd name="connsiteX176" fmla="*/ 2864145 w 12192000"/>
              <a:gd name="connsiteY176" fmla="*/ 1994061 h 2237474"/>
              <a:gd name="connsiteX177" fmla="*/ 2843662 w 12192000"/>
              <a:gd name="connsiteY177" fmla="*/ 1992498 h 2237474"/>
              <a:gd name="connsiteX178" fmla="*/ 2796128 w 12192000"/>
              <a:gd name="connsiteY178" fmla="*/ 1976403 h 2237474"/>
              <a:gd name="connsiteX179" fmla="*/ 2756784 w 12192000"/>
              <a:gd name="connsiteY179" fmla="*/ 1985116 h 2237474"/>
              <a:gd name="connsiteX180" fmla="*/ 2748833 w 12192000"/>
              <a:gd name="connsiteY180" fmla="*/ 1986323 h 2237474"/>
              <a:gd name="connsiteX181" fmla="*/ 2748661 w 12192000"/>
              <a:gd name="connsiteY181" fmla="*/ 1986122 h 2237474"/>
              <a:gd name="connsiteX182" fmla="*/ 2740251 w 12192000"/>
              <a:gd name="connsiteY182" fmla="*/ 1986946 h 2237474"/>
              <a:gd name="connsiteX183" fmla="*/ 2718916 w 12192000"/>
              <a:gd name="connsiteY183" fmla="*/ 1990867 h 2237474"/>
              <a:gd name="connsiteX184" fmla="*/ 2713522 w 12192000"/>
              <a:gd name="connsiteY184" fmla="*/ 1990173 h 2237474"/>
              <a:gd name="connsiteX185" fmla="*/ 2680597 w 12192000"/>
              <a:gd name="connsiteY185" fmla="*/ 1984996 h 2237474"/>
              <a:gd name="connsiteX186" fmla="*/ 2578178 w 12192000"/>
              <a:gd name="connsiteY186" fmla="*/ 1990531 h 2237474"/>
              <a:gd name="connsiteX187" fmla="*/ 2476147 w 12192000"/>
              <a:gd name="connsiteY187" fmla="*/ 1998305 h 2237474"/>
              <a:gd name="connsiteX188" fmla="*/ 2373568 w 12192000"/>
              <a:gd name="connsiteY188" fmla="*/ 2003219 h 2237474"/>
              <a:gd name="connsiteX189" fmla="*/ 2321399 w 12192000"/>
              <a:gd name="connsiteY189" fmla="*/ 1989467 h 2237474"/>
              <a:gd name="connsiteX190" fmla="*/ 2315525 w 12192000"/>
              <a:gd name="connsiteY190" fmla="*/ 1989708 h 2237474"/>
              <a:gd name="connsiteX191" fmla="*/ 2300792 w 12192000"/>
              <a:gd name="connsiteY191" fmla="*/ 1994290 h 2237474"/>
              <a:gd name="connsiteX192" fmla="*/ 2295469 w 12192000"/>
              <a:gd name="connsiteY192" fmla="*/ 1996659 h 2237474"/>
              <a:gd name="connsiteX193" fmla="*/ 2287219 w 12192000"/>
              <a:gd name="connsiteY193" fmla="*/ 1998750 h 2237474"/>
              <a:gd name="connsiteX194" fmla="*/ 2286948 w 12192000"/>
              <a:gd name="connsiteY194" fmla="*/ 1998596 h 2237474"/>
              <a:gd name="connsiteX195" fmla="*/ 2243069 w 12192000"/>
              <a:gd name="connsiteY195" fmla="*/ 2015111 h 2237474"/>
              <a:gd name="connsiteX196" fmla="*/ 2186609 w 12192000"/>
              <a:gd name="connsiteY196" fmla="*/ 2008263 h 2237474"/>
              <a:gd name="connsiteX197" fmla="*/ 2164831 w 12192000"/>
              <a:gd name="connsiteY197" fmla="*/ 2010143 h 2237474"/>
              <a:gd name="connsiteX198" fmla="*/ 2152836 w 12192000"/>
              <a:gd name="connsiteY198" fmla="*/ 2010048 h 2237474"/>
              <a:gd name="connsiteX199" fmla="*/ 2117102 w 12192000"/>
              <a:gd name="connsiteY199" fmla="*/ 2023004 h 2237474"/>
              <a:gd name="connsiteX200" fmla="*/ 2111935 w 12192000"/>
              <a:gd name="connsiteY200" fmla="*/ 2023163 h 2237474"/>
              <a:gd name="connsiteX201" fmla="*/ 2089991 w 12192000"/>
              <a:gd name="connsiteY201" fmla="*/ 2034193 h 2237474"/>
              <a:gd name="connsiteX202" fmla="*/ 2058061 w 12192000"/>
              <a:gd name="connsiteY202" fmla="*/ 2047942 h 2237474"/>
              <a:gd name="connsiteX203" fmla="*/ 2055737 w 12192000"/>
              <a:gd name="connsiteY203" fmla="*/ 2047704 h 2237474"/>
              <a:gd name="connsiteX204" fmla="*/ 2042244 w 12192000"/>
              <a:gd name="connsiteY204" fmla="*/ 2055560 h 2237474"/>
              <a:gd name="connsiteX205" fmla="*/ 1976224 w 12192000"/>
              <a:gd name="connsiteY205" fmla="*/ 2074257 h 2237474"/>
              <a:gd name="connsiteX206" fmla="*/ 1877728 w 12192000"/>
              <a:gd name="connsiteY206" fmla="*/ 2101004 h 2237474"/>
              <a:gd name="connsiteX207" fmla="*/ 1759056 w 12192000"/>
              <a:gd name="connsiteY207" fmla="*/ 2125608 h 2237474"/>
              <a:gd name="connsiteX208" fmla="*/ 1637948 w 12192000"/>
              <a:gd name="connsiteY208" fmla="*/ 2172597 h 2237474"/>
              <a:gd name="connsiteX209" fmla="*/ 1434549 w 12192000"/>
              <a:gd name="connsiteY209" fmla="*/ 2234522 h 2237474"/>
              <a:gd name="connsiteX210" fmla="*/ 1398481 w 12192000"/>
              <a:gd name="connsiteY210" fmla="*/ 2237074 h 2237474"/>
              <a:gd name="connsiteX211" fmla="*/ 1398407 w 12192000"/>
              <a:gd name="connsiteY211" fmla="*/ 2237095 h 2237474"/>
              <a:gd name="connsiteX212" fmla="*/ 1370962 w 12192000"/>
              <a:gd name="connsiteY212" fmla="*/ 2237474 h 2237474"/>
              <a:gd name="connsiteX213" fmla="*/ 1356367 w 12192000"/>
              <a:gd name="connsiteY213" fmla="*/ 2235089 h 2237474"/>
              <a:gd name="connsiteX214" fmla="*/ 1324828 w 12192000"/>
              <a:gd name="connsiteY214" fmla="*/ 2231968 h 2237474"/>
              <a:gd name="connsiteX215" fmla="*/ 1297744 w 12192000"/>
              <a:gd name="connsiteY215" fmla="*/ 2235849 h 2237474"/>
              <a:gd name="connsiteX216" fmla="*/ 1286236 w 12192000"/>
              <a:gd name="connsiteY216" fmla="*/ 2233135 h 2237474"/>
              <a:gd name="connsiteX217" fmla="*/ 1283504 w 12192000"/>
              <a:gd name="connsiteY217" fmla="*/ 2233797 h 2237474"/>
              <a:gd name="connsiteX218" fmla="*/ 1279765 w 12192000"/>
              <a:gd name="connsiteY218" fmla="*/ 2229639 h 2237474"/>
              <a:gd name="connsiteX219" fmla="*/ 1195347 w 12192000"/>
              <a:gd name="connsiteY219" fmla="*/ 2212354 h 2237474"/>
              <a:gd name="connsiteX220" fmla="*/ 970251 w 12192000"/>
              <a:gd name="connsiteY220" fmla="*/ 2221029 h 2237474"/>
              <a:gd name="connsiteX221" fmla="*/ 812914 w 12192000"/>
              <a:gd name="connsiteY221" fmla="*/ 2202752 h 2237474"/>
              <a:gd name="connsiteX222" fmla="*/ 800195 w 12192000"/>
              <a:gd name="connsiteY222" fmla="*/ 2209407 h 2237474"/>
              <a:gd name="connsiteX223" fmla="*/ 784978 w 12192000"/>
              <a:gd name="connsiteY223" fmla="*/ 2212360 h 2237474"/>
              <a:gd name="connsiteX224" fmla="*/ 681987 w 12192000"/>
              <a:gd name="connsiteY224" fmla="*/ 2216757 h 2237474"/>
              <a:gd name="connsiteX225" fmla="*/ 669923 w 12192000"/>
              <a:gd name="connsiteY225" fmla="*/ 2211682 h 2237474"/>
              <a:gd name="connsiteX226" fmla="*/ 648680 w 12192000"/>
              <a:gd name="connsiteY226" fmla="*/ 2206229 h 2237474"/>
              <a:gd name="connsiteX227" fmla="*/ 597225 w 12192000"/>
              <a:gd name="connsiteY227" fmla="*/ 2180999 h 2237474"/>
              <a:gd name="connsiteX228" fmla="*/ 558449 w 12192000"/>
              <a:gd name="connsiteY228" fmla="*/ 2182346 h 2237474"/>
              <a:gd name="connsiteX229" fmla="*/ 550517 w 12192000"/>
              <a:gd name="connsiteY229" fmla="*/ 2182060 h 2237474"/>
              <a:gd name="connsiteX230" fmla="*/ 550309 w 12192000"/>
              <a:gd name="connsiteY230" fmla="*/ 2181825 h 2237474"/>
              <a:gd name="connsiteX231" fmla="*/ 541836 w 12192000"/>
              <a:gd name="connsiteY231" fmla="*/ 2181063 h 2237474"/>
              <a:gd name="connsiteX232" fmla="*/ 536057 w 12192000"/>
              <a:gd name="connsiteY232" fmla="*/ 2181537 h 2237474"/>
              <a:gd name="connsiteX233" fmla="*/ 520671 w 12192000"/>
              <a:gd name="connsiteY233" fmla="*/ 2180980 h 2237474"/>
              <a:gd name="connsiteX234" fmla="*/ 515024 w 12192000"/>
              <a:gd name="connsiteY234" fmla="*/ 2179258 h 2237474"/>
              <a:gd name="connsiteX235" fmla="*/ 512278 w 12192000"/>
              <a:gd name="connsiteY235" fmla="*/ 2176369 h 2237474"/>
              <a:gd name="connsiteX236" fmla="*/ 480419 w 12192000"/>
              <a:gd name="connsiteY236" fmla="*/ 2167807 h 2237474"/>
              <a:gd name="connsiteX237" fmla="*/ 413835 w 12192000"/>
              <a:gd name="connsiteY237" fmla="*/ 2156783 h 2237474"/>
              <a:gd name="connsiteX238" fmla="*/ 376513 w 12192000"/>
              <a:gd name="connsiteY238" fmla="*/ 2154014 h 2237474"/>
              <a:gd name="connsiteX239" fmla="*/ 273386 w 12192000"/>
              <a:gd name="connsiteY239" fmla="*/ 2142551 h 2237474"/>
              <a:gd name="connsiteX240" fmla="*/ 169207 w 12192000"/>
              <a:gd name="connsiteY240" fmla="*/ 2128100 h 2237474"/>
              <a:gd name="connsiteX241" fmla="*/ 93149 w 12192000"/>
              <a:gd name="connsiteY241" fmla="*/ 2105324 h 2237474"/>
              <a:gd name="connsiteX242" fmla="*/ 88109 w 12192000"/>
              <a:gd name="connsiteY242" fmla="*/ 2106704 h 2237474"/>
              <a:gd name="connsiteX243" fmla="*/ 80022 w 12192000"/>
              <a:gd name="connsiteY243" fmla="*/ 2107254 h 2237474"/>
              <a:gd name="connsiteX244" fmla="*/ 79717 w 12192000"/>
              <a:gd name="connsiteY244" fmla="*/ 2107046 h 2237474"/>
              <a:gd name="connsiteX245" fmla="*/ 72352 w 12192000"/>
              <a:gd name="connsiteY245" fmla="*/ 2107991 h 2237474"/>
              <a:gd name="connsiteX246" fmla="*/ 37645 w 12192000"/>
              <a:gd name="connsiteY246" fmla="*/ 2115401 h 2237474"/>
              <a:gd name="connsiteX247" fmla="*/ 4572 w 12192000"/>
              <a:gd name="connsiteY247" fmla="*/ 2111091 h 2237474"/>
              <a:gd name="connsiteX248" fmla="*/ 0 w 12192000"/>
              <a:gd name="connsiteY248" fmla="*/ 2110468 h 223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12192000" h="2237474">
                <a:moveTo>
                  <a:pt x="0" y="0"/>
                </a:moveTo>
                <a:lnTo>
                  <a:pt x="12192000" y="0"/>
                </a:lnTo>
                <a:lnTo>
                  <a:pt x="12192000" y="751299"/>
                </a:lnTo>
                <a:lnTo>
                  <a:pt x="12176759" y="759190"/>
                </a:lnTo>
                <a:cubicBezTo>
                  <a:pt x="12165968" y="763819"/>
                  <a:pt x="12157853" y="765770"/>
                  <a:pt x="12154948" y="762731"/>
                </a:cubicBezTo>
                <a:cubicBezTo>
                  <a:pt x="12116503" y="759396"/>
                  <a:pt x="12073342" y="763579"/>
                  <a:pt x="12047364" y="749662"/>
                </a:cubicBezTo>
                <a:cubicBezTo>
                  <a:pt x="12041261" y="730599"/>
                  <a:pt x="11914319" y="741909"/>
                  <a:pt x="11890686" y="732766"/>
                </a:cubicBezTo>
                <a:cubicBezTo>
                  <a:pt x="11832408" y="747890"/>
                  <a:pt x="11815359" y="777569"/>
                  <a:pt x="11782413" y="769868"/>
                </a:cubicBezTo>
                <a:cubicBezTo>
                  <a:pt x="11760031" y="763594"/>
                  <a:pt x="11675205" y="777151"/>
                  <a:pt x="11649954" y="749628"/>
                </a:cubicBezTo>
                <a:cubicBezTo>
                  <a:pt x="11608286" y="767874"/>
                  <a:pt x="11593031" y="740811"/>
                  <a:pt x="11560424" y="748017"/>
                </a:cubicBezTo>
                <a:cubicBezTo>
                  <a:pt x="11488916" y="747650"/>
                  <a:pt x="11449669" y="773362"/>
                  <a:pt x="11358455" y="747593"/>
                </a:cubicBezTo>
                <a:cubicBezTo>
                  <a:pt x="11316233" y="754756"/>
                  <a:pt x="11256313" y="713012"/>
                  <a:pt x="11165209" y="748852"/>
                </a:cubicBezTo>
                <a:cubicBezTo>
                  <a:pt x="11113345" y="753539"/>
                  <a:pt x="11140250" y="736122"/>
                  <a:pt x="11058755" y="749617"/>
                </a:cubicBezTo>
                <a:cubicBezTo>
                  <a:pt x="11036836" y="722990"/>
                  <a:pt x="10909903" y="759211"/>
                  <a:pt x="10884013" y="760728"/>
                </a:cubicBezTo>
                <a:cubicBezTo>
                  <a:pt x="10864519" y="743356"/>
                  <a:pt x="10853492" y="756172"/>
                  <a:pt x="10834688" y="757726"/>
                </a:cubicBezTo>
                <a:cubicBezTo>
                  <a:pt x="10826871" y="747343"/>
                  <a:pt x="10811086" y="746602"/>
                  <a:pt x="10805004" y="757573"/>
                </a:cubicBezTo>
                <a:cubicBezTo>
                  <a:pt x="10810951" y="784448"/>
                  <a:pt x="10744688" y="759043"/>
                  <a:pt x="10739478" y="776841"/>
                </a:cubicBezTo>
                <a:cubicBezTo>
                  <a:pt x="10678284" y="779408"/>
                  <a:pt x="10540854" y="756546"/>
                  <a:pt x="10458762" y="755400"/>
                </a:cubicBezTo>
                <a:cubicBezTo>
                  <a:pt x="10426976" y="747433"/>
                  <a:pt x="10362961" y="776166"/>
                  <a:pt x="10246919" y="769960"/>
                </a:cubicBezTo>
                <a:cubicBezTo>
                  <a:pt x="10231631" y="763610"/>
                  <a:pt x="10172943" y="749095"/>
                  <a:pt x="10167995" y="760843"/>
                </a:cubicBezTo>
                <a:cubicBezTo>
                  <a:pt x="10131971" y="759999"/>
                  <a:pt x="10021683" y="796978"/>
                  <a:pt x="9997044" y="780129"/>
                </a:cubicBezTo>
                <a:cubicBezTo>
                  <a:pt x="10001018" y="806225"/>
                  <a:pt x="9951331" y="779975"/>
                  <a:pt x="9943887" y="804141"/>
                </a:cubicBezTo>
                <a:lnTo>
                  <a:pt x="9918248" y="816628"/>
                </a:lnTo>
                <a:lnTo>
                  <a:pt x="9836148" y="858312"/>
                </a:lnTo>
                <a:lnTo>
                  <a:pt x="9823800" y="866604"/>
                </a:lnTo>
                <a:lnTo>
                  <a:pt x="9794684" y="864509"/>
                </a:lnTo>
                <a:lnTo>
                  <a:pt x="9778288" y="854362"/>
                </a:lnTo>
                <a:lnTo>
                  <a:pt x="9773886" y="857543"/>
                </a:lnTo>
                <a:cubicBezTo>
                  <a:pt x="9769008" y="863842"/>
                  <a:pt x="9766501" y="867741"/>
                  <a:pt x="9761459" y="862394"/>
                </a:cubicBezTo>
                <a:lnTo>
                  <a:pt x="9705768" y="894610"/>
                </a:lnTo>
                <a:cubicBezTo>
                  <a:pt x="9699860" y="897215"/>
                  <a:pt x="9692576" y="897590"/>
                  <a:pt x="9683005" y="894128"/>
                </a:cubicBezTo>
                <a:cubicBezTo>
                  <a:pt x="9664449" y="898200"/>
                  <a:pt x="9612100" y="914263"/>
                  <a:pt x="9594438" y="919051"/>
                </a:cubicBezTo>
                <a:lnTo>
                  <a:pt x="9577033" y="922857"/>
                </a:lnTo>
                <a:cubicBezTo>
                  <a:pt x="9568659" y="926175"/>
                  <a:pt x="9551353" y="936082"/>
                  <a:pt x="9544189" y="938966"/>
                </a:cubicBezTo>
                <a:cubicBezTo>
                  <a:pt x="9538380" y="940584"/>
                  <a:pt x="9541329" y="937538"/>
                  <a:pt x="9534048" y="940158"/>
                </a:cubicBezTo>
                <a:cubicBezTo>
                  <a:pt x="9533709" y="946069"/>
                  <a:pt x="9530854" y="951684"/>
                  <a:pt x="9500499" y="954680"/>
                </a:cubicBezTo>
                <a:cubicBezTo>
                  <a:pt x="9481230" y="968165"/>
                  <a:pt x="9456325" y="979029"/>
                  <a:pt x="9428195" y="986225"/>
                </a:cubicBezTo>
                <a:cubicBezTo>
                  <a:pt x="9422499" y="981315"/>
                  <a:pt x="9414660" y="991352"/>
                  <a:pt x="9410017" y="993931"/>
                </a:cubicBezTo>
                <a:cubicBezTo>
                  <a:pt x="9408360" y="990327"/>
                  <a:pt x="9395782" y="990863"/>
                  <a:pt x="9392919" y="994656"/>
                </a:cubicBezTo>
                <a:cubicBezTo>
                  <a:pt x="9310581" y="1024474"/>
                  <a:pt x="9345163" y="981210"/>
                  <a:pt x="9301293" y="1011593"/>
                </a:cubicBezTo>
                <a:cubicBezTo>
                  <a:pt x="9292916" y="1014346"/>
                  <a:pt x="9285483" y="1013807"/>
                  <a:pt x="9278619" y="1011878"/>
                </a:cubicBezTo>
                <a:lnTo>
                  <a:pt x="9268019" y="1007442"/>
                </a:lnTo>
                <a:lnTo>
                  <a:pt x="9234662" y="1023056"/>
                </a:lnTo>
                <a:cubicBezTo>
                  <a:pt x="9217868" y="1029197"/>
                  <a:pt x="9199852" y="1034202"/>
                  <a:pt x="9181033" y="1037921"/>
                </a:cubicBezTo>
                <a:cubicBezTo>
                  <a:pt x="9174974" y="1030923"/>
                  <a:pt x="9162516" y="1043719"/>
                  <a:pt x="9155969" y="1046804"/>
                </a:cubicBezTo>
                <a:cubicBezTo>
                  <a:pt x="9154734" y="1041866"/>
                  <a:pt x="9138567" y="1041606"/>
                  <a:pt x="9133985" y="1046450"/>
                </a:cubicBezTo>
                <a:cubicBezTo>
                  <a:pt x="9021681" y="1079910"/>
                  <a:pt x="9076377" y="1024799"/>
                  <a:pt x="9012987" y="1061986"/>
                </a:cubicBezTo>
                <a:lnTo>
                  <a:pt x="8968445" y="1052169"/>
                </a:lnTo>
                <a:lnTo>
                  <a:pt x="8958984" y="1057212"/>
                </a:lnTo>
                <a:cubicBezTo>
                  <a:pt x="8920115" y="1062770"/>
                  <a:pt x="8906181" y="1053838"/>
                  <a:pt x="8886001" y="1067468"/>
                </a:cubicBezTo>
                <a:cubicBezTo>
                  <a:pt x="8847384" y="1050046"/>
                  <a:pt x="8863283" y="1068286"/>
                  <a:pt x="8838610" y="1075091"/>
                </a:cubicBezTo>
                <a:cubicBezTo>
                  <a:pt x="8816007" y="1080079"/>
                  <a:pt x="8773923" y="1092257"/>
                  <a:pt x="8750383" y="1097387"/>
                </a:cubicBezTo>
                <a:cubicBezTo>
                  <a:pt x="8735450" y="1116502"/>
                  <a:pt x="8721220" y="1097372"/>
                  <a:pt x="8697365" y="1105869"/>
                </a:cubicBezTo>
                <a:cubicBezTo>
                  <a:pt x="8687037" y="1113735"/>
                  <a:pt x="8678781" y="1115961"/>
                  <a:pt x="8665605" y="1110791"/>
                </a:cubicBezTo>
                <a:cubicBezTo>
                  <a:pt x="8618410" y="1148662"/>
                  <a:pt x="8633049" y="1116609"/>
                  <a:pt x="8584946" y="1135226"/>
                </a:cubicBezTo>
                <a:cubicBezTo>
                  <a:pt x="8544020" y="1153499"/>
                  <a:pt x="8496232" y="1168229"/>
                  <a:pt x="8460755" y="1203427"/>
                </a:cubicBezTo>
                <a:cubicBezTo>
                  <a:pt x="8454928" y="1212828"/>
                  <a:pt x="8436573" y="1218574"/>
                  <a:pt x="8419755" y="1216260"/>
                </a:cubicBezTo>
                <a:cubicBezTo>
                  <a:pt x="8416861" y="1215863"/>
                  <a:pt x="8414124" y="1215234"/>
                  <a:pt x="8411626" y="1214397"/>
                </a:cubicBezTo>
                <a:cubicBezTo>
                  <a:pt x="8391326" y="1238641"/>
                  <a:pt x="8371389" y="1231045"/>
                  <a:pt x="8363469" y="1246658"/>
                </a:cubicBezTo>
                <a:cubicBezTo>
                  <a:pt x="8322316" y="1258746"/>
                  <a:pt x="8283162" y="1250600"/>
                  <a:pt x="8275497" y="1264396"/>
                </a:cubicBezTo>
                <a:cubicBezTo>
                  <a:pt x="8253233" y="1266996"/>
                  <a:pt x="8218383" y="1257577"/>
                  <a:pt x="8206287" y="1273060"/>
                </a:cubicBezTo>
                <a:cubicBezTo>
                  <a:pt x="8200396" y="1262794"/>
                  <a:pt x="8183827" y="1285000"/>
                  <a:pt x="8168705" y="1279956"/>
                </a:cubicBezTo>
                <a:cubicBezTo>
                  <a:pt x="8157611" y="1275235"/>
                  <a:pt x="8149996" y="1280870"/>
                  <a:pt x="8139997" y="1282713"/>
                </a:cubicBezTo>
                <a:cubicBezTo>
                  <a:pt x="8125566" y="1279776"/>
                  <a:pt x="8084128" y="1294221"/>
                  <a:pt x="8074238" y="1301895"/>
                </a:cubicBezTo>
                <a:cubicBezTo>
                  <a:pt x="8052170" y="1326903"/>
                  <a:pt x="7986951" y="1319381"/>
                  <a:pt x="7968292" y="1338779"/>
                </a:cubicBezTo>
                <a:cubicBezTo>
                  <a:pt x="7960694" y="1342282"/>
                  <a:pt x="7952937" y="1344333"/>
                  <a:pt x="7945122" y="1345477"/>
                </a:cubicBezTo>
                <a:lnTo>
                  <a:pt x="7922771" y="1346645"/>
                </a:lnTo>
                <a:lnTo>
                  <a:pt x="7915461" y="1342919"/>
                </a:lnTo>
                <a:lnTo>
                  <a:pt x="7902328" y="1345865"/>
                </a:lnTo>
                <a:lnTo>
                  <a:pt x="7898322" y="1345689"/>
                </a:lnTo>
                <a:lnTo>
                  <a:pt x="7875879" y="1345646"/>
                </a:lnTo>
                <a:cubicBezTo>
                  <a:pt x="7890672" y="1367295"/>
                  <a:pt x="7816428" y="1353520"/>
                  <a:pt x="7840612" y="1369373"/>
                </a:cubicBezTo>
                <a:cubicBezTo>
                  <a:pt x="7803208" y="1375918"/>
                  <a:pt x="7836041" y="1389289"/>
                  <a:pt x="7786819" y="1378970"/>
                </a:cubicBezTo>
                <a:cubicBezTo>
                  <a:pt x="7732613" y="1405648"/>
                  <a:pt x="7587405" y="1382806"/>
                  <a:pt x="7548172" y="1417460"/>
                </a:cubicBezTo>
                <a:cubicBezTo>
                  <a:pt x="7551327" y="1405830"/>
                  <a:pt x="7499280" y="1470447"/>
                  <a:pt x="7483437" y="1478152"/>
                </a:cubicBezTo>
                <a:cubicBezTo>
                  <a:pt x="7446517" y="1491067"/>
                  <a:pt x="7432754" y="1502351"/>
                  <a:pt x="7377870" y="1523319"/>
                </a:cubicBezTo>
                <a:cubicBezTo>
                  <a:pt x="7324166" y="1536168"/>
                  <a:pt x="7290459" y="1563749"/>
                  <a:pt x="7230737" y="1562633"/>
                </a:cubicBezTo>
                <a:cubicBezTo>
                  <a:pt x="7229794" y="1566487"/>
                  <a:pt x="7227568" y="1569908"/>
                  <a:pt x="7224458" y="1573008"/>
                </a:cubicBezTo>
                <a:lnTo>
                  <a:pt x="7213486" y="1580987"/>
                </a:lnTo>
                <a:lnTo>
                  <a:pt x="7210972" y="1580856"/>
                </a:lnTo>
                <a:lnTo>
                  <a:pt x="7183121" y="1595162"/>
                </a:lnTo>
                <a:lnTo>
                  <a:pt x="7164601" y="1606490"/>
                </a:lnTo>
                <a:lnTo>
                  <a:pt x="7159286" y="1606850"/>
                </a:lnTo>
                <a:cubicBezTo>
                  <a:pt x="7150961" y="1609262"/>
                  <a:pt x="7125743" y="1618162"/>
                  <a:pt x="7114651" y="1620959"/>
                </a:cubicBezTo>
                <a:cubicBezTo>
                  <a:pt x="7109310" y="1606138"/>
                  <a:pt x="7106695" y="1617324"/>
                  <a:pt x="7092727" y="1623628"/>
                </a:cubicBezTo>
                <a:cubicBezTo>
                  <a:pt x="7081313" y="1602012"/>
                  <a:pt x="7049394" y="1627301"/>
                  <a:pt x="7031309" y="1619451"/>
                </a:cubicBezTo>
                <a:cubicBezTo>
                  <a:pt x="7021305" y="1624569"/>
                  <a:pt x="7010515" y="1629587"/>
                  <a:pt x="6999084" y="1634317"/>
                </a:cubicBezTo>
                <a:lnTo>
                  <a:pt x="6992107" y="1636860"/>
                </a:lnTo>
                <a:lnTo>
                  <a:pt x="6991765" y="1636725"/>
                </a:lnTo>
                <a:cubicBezTo>
                  <a:pt x="6989813" y="1636884"/>
                  <a:pt x="6987353" y="1637572"/>
                  <a:pt x="6983996" y="1639040"/>
                </a:cubicBezTo>
                <a:lnTo>
                  <a:pt x="6979383" y="1641496"/>
                </a:lnTo>
                <a:lnTo>
                  <a:pt x="6900177" y="1636016"/>
                </a:lnTo>
                <a:cubicBezTo>
                  <a:pt x="6859708" y="1641136"/>
                  <a:pt x="6829973" y="1628753"/>
                  <a:pt x="6795372" y="1644845"/>
                </a:cubicBezTo>
                <a:cubicBezTo>
                  <a:pt x="6757466" y="1649571"/>
                  <a:pt x="6723150" y="1647290"/>
                  <a:pt x="6692251" y="1656357"/>
                </a:cubicBezTo>
                <a:cubicBezTo>
                  <a:pt x="6678032" y="1652894"/>
                  <a:pt x="6665282" y="1652445"/>
                  <a:pt x="6655235" y="1661869"/>
                </a:cubicBezTo>
                <a:cubicBezTo>
                  <a:pt x="6619334" y="1664040"/>
                  <a:pt x="6608179" y="1654034"/>
                  <a:pt x="6587857" y="1665769"/>
                </a:cubicBezTo>
                <a:lnTo>
                  <a:pt x="6554894" y="1664428"/>
                </a:lnTo>
                <a:lnTo>
                  <a:pt x="6551579" y="1662213"/>
                </a:lnTo>
                <a:lnTo>
                  <a:pt x="6545693" y="1661776"/>
                </a:lnTo>
                <a:lnTo>
                  <a:pt x="6530561" y="1664619"/>
                </a:lnTo>
                <a:lnTo>
                  <a:pt x="6525028" y="1666354"/>
                </a:lnTo>
                <a:cubicBezTo>
                  <a:pt x="6521154" y="1667301"/>
                  <a:pt x="6518510" y="1667613"/>
                  <a:pt x="6516595" y="1667475"/>
                </a:cubicBezTo>
                <a:lnTo>
                  <a:pt x="6516340" y="1667291"/>
                </a:lnTo>
                <a:lnTo>
                  <a:pt x="6508541" y="1668757"/>
                </a:lnTo>
                <a:cubicBezTo>
                  <a:pt x="6495493" y="1671715"/>
                  <a:pt x="6482908" y="1675051"/>
                  <a:pt x="6471012" y="1678604"/>
                </a:cubicBezTo>
                <a:cubicBezTo>
                  <a:pt x="6457809" y="1668164"/>
                  <a:pt x="6415506" y="1688334"/>
                  <a:pt x="6415265" y="1665317"/>
                </a:cubicBezTo>
                <a:cubicBezTo>
                  <a:pt x="6399063" y="1669446"/>
                  <a:pt x="6391173" y="1680085"/>
                  <a:pt x="6393343" y="1664672"/>
                </a:cubicBezTo>
                <a:lnTo>
                  <a:pt x="6380457" y="1662376"/>
                </a:lnTo>
                <a:lnTo>
                  <a:pt x="6280959" y="1689329"/>
                </a:lnTo>
                <a:lnTo>
                  <a:pt x="6266765" y="1695560"/>
                </a:lnTo>
                <a:cubicBezTo>
                  <a:pt x="6262331" y="1698152"/>
                  <a:pt x="6258580" y="1701192"/>
                  <a:pt x="6255823" y="1704850"/>
                </a:cubicBezTo>
                <a:cubicBezTo>
                  <a:pt x="6200184" y="1694834"/>
                  <a:pt x="6155082" y="1716996"/>
                  <a:pt x="6098321" y="1721646"/>
                </a:cubicBezTo>
                <a:cubicBezTo>
                  <a:pt x="6036511" y="1734126"/>
                  <a:pt x="5902526" y="1770074"/>
                  <a:pt x="5880652" y="1779643"/>
                </a:cubicBezTo>
                <a:cubicBezTo>
                  <a:pt x="5862008" y="1784877"/>
                  <a:pt x="5777344" y="1786304"/>
                  <a:pt x="5785959" y="1775307"/>
                </a:cubicBezTo>
                <a:cubicBezTo>
                  <a:pt x="5732223" y="1803618"/>
                  <a:pt x="5707481" y="1784706"/>
                  <a:pt x="5643534" y="1802919"/>
                </a:cubicBezTo>
                <a:lnTo>
                  <a:pt x="5518799" y="1818312"/>
                </a:lnTo>
                <a:lnTo>
                  <a:pt x="5505014" y="1819259"/>
                </a:lnTo>
                <a:lnTo>
                  <a:pt x="5499949" y="1814490"/>
                </a:lnTo>
                <a:lnTo>
                  <a:pt x="5453307" y="1815450"/>
                </a:lnTo>
                <a:cubicBezTo>
                  <a:pt x="5433075" y="1827706"/>
                  <a:pt x="5395563" y="1821122"/>
                  <a:pt x="5364192" y="1826074"/>
                </a:cubicBezTo>
                <a:lnTo>
                  <a:pt x="5350380" y="1830891"/>
                </a:lnTo>
                <a:lnTo>
                  <a:pt x="5259633" y="1837160"/>
                </a:lnTo>
                <a:lnTo>
                  <a:pt x="5197513" y="1844718"/>
                </a:lnTo>
                <a:lnTo>
                  <a:pt x="5184170" y="1849402"/>
                </a:lnTo>
                <a:lnTo>
                  <a:pt x="5168852" y="1844846"/>
                </a:lnTo>
                <a:cubicBezTo>
                  <a:pt x="5166986" y="1843561"/>
                  <a:pt x="5165478" y="1842127"/>
                  <a:pt x="5164370" y="1840597"/>
                </a:cubicBezTo>
                <a:lnTo>
                  <a:pt x="5114927" y="1847827"/>
                </a:lnTo>
                <a:lnTo>
                  <a:pt x="5108970" y="1847935"/>
                </a:lnTo>
                <a:lnTo>
                  <a:pt x="5067961" y="1845917"/>
                </a:lnTo>
                <a:lnTo>
                  <a:pt x="5007075" y="1838626"/>
                </a:lnTo>
                <a:cubicBezTo>
                  <a:pt x="4987003" y="1833546"/>
                  <a:pt x="4969259" y="1814096"/>
                  <a:pt x="4944087" y="1823332"/>
                </a:cubicBezTo>
                <a:cubicBezTo>
                  <a:pt x="4949882" y="1812650"/>
                  <a:pt x="4914396" y="1826154"/>
                  <a:pt x="4907662" y="1816900"/>
                </a:cubicBezTo>
                <a:cubicBezTo>
                  <a:pt x="4903760" y="1809237"/>
                  <a:pt x="4892087" y="1811549"/>
                  <a:pt x="4882386" y="1809844"/>
                </a:cubicBezTo>
                <a:cubicBezTo>
                  <a:pt x="4874062" y="1802609"/>
                  <a:pt x="4826962" y="1801349"/>
                  <a:pt x="4811440" y="1804655"/>
                </a:cubicBezTo>
                <a:cubicBezTo>
                  <a:pt x="4768806" y="1818748"/>
                  <a:pt x="4725356" y="1790961"/>
                  <a:pt x="4691075" y="1801389"/>
                </a:cubicBezTo>
                <a:cubicBezTo>
                  <a:pt x="4663743" y="1799478"/>
                  <a:pt x="4655044" y="1795479"/>
                  <a:pt x="4647449" y="1793181"/>
                </a:cubicBezTo>
                <a:lnTo>
                  <a:pt x="4645504" y="1787606"/>
                </a:lnTo>
                <a:lnTo>
                  <a:pt x="4632229" y="1785815"/>
                </a:lnTo>
                <a:lnTo>
                  <a:pt x="4629273" y="1784355"/>
                </a:lnTo>
                <a:cubicBezTo>
                  <a:pt x="4623639" y="1781544"/>
                  <a:pt x="4617950" y="1778917"/>
                  <a:pt x="4611738" y="1776964"/>
                </a:cubicBezTo>
                <a:cubicBezTo>
                  <a:pt x="4601379" y="1800272"/>
                  <a:pt x="4557197" y="1764196"/>
                  <a:pt x="4560070" y="1785640"/>
                </a:cubicBezTo>
                <a:lnTo>
                  <a:pt x="4536503" y="1785334"/>
                </a:lnTo>
                <a:lnTo>
                  <a:pt x="4513724" y="1791996"/>
                </a:lnTo>
                <a:lnTo>
                  <a:pt x="4501513" y="1799835"/>
                </a:lnTo>
                <a:lnTo>
                  <a:pt x="4459076" y="1813003"/>
                </a:lnTo>
                <a:lnTo>
                  <a:pt x="4459810" y="1797886"/>
                </a:lnTo>
                <a:lnTo>
                  <a:pt x="4379064" y="1817177"/>
                </a:lnTo>
                <a:lnTo>
                  <a:pt x="4319209" y="1834833"/>
                </a:lnTo>
                <a:lnTo>
                  <a:pt x="4306907" y="1841641"/>
                </a:lnTo>
                <a:lnTo>
                  <a:pt x="4290981" y="1839677"/>
                </a:lnTo>
                <a:cubicBezTo>
                  <a:pt x="4288909" y="1838717"/>
                  <a:pt x="4287163" y="1837555"/>
                  <a:pt x="4285792" y="1836231"/>
                </a:cubicBezTo>
                <a:lnTo>
                  <a:pt x="4238372" y="1851480"/>
                </a:lnTo>
                <a:lnTo>
                  <a:pt x="4232517" y="1852567"/>
                </a:lnTo>
                <a:lnTo>
                  <a:pt x="4191732" y="1857328"/>
                </a:lnTo>
                <a:lnTo>
                  <a:pt x="4065532" y="1855477"/>
                </a:lnTo>
                <a:cubicBezTo>
                  <a:pt x="4069305" y="1844009"/>
                  <a:pt x="4036780" y="1863138"/>
                  <a:pt x="4028460" y="1855137"/>
                </a:cubicBezTo>
                <a:cubicBezTo>
                  <a:pt x="4023224" y="1848238"/>
                  <a:pt x="4012138" y="1852433"/>
                  <a:pt x="4002267" y="1852352"/>
                </a:cubicBezTo>
                <a:cubicBezTo>
                  <a:pt x="3992749" y="1846600"/>
                  <a:pt x="3946095" y="1853107"/>
                  <a:pt x="3931396" y="1858915"/>
                </a:cubicBezTo>
                <a:cubicBezTo>
                  <a:pt x="3891932" y="1879798"/>
                  <a:pt x="3844059" y="1859600"/>
                  <a:pt x="3812162" y="1875501"/>
                </a:cubicBezTo>
                <a:cubicBezTo>
                  <a:pt x="3784875" y="1878116"/>
                  <a:pt x="3775574" y="1875612"/>
                  <a:pt x="3767672" y="1874600"/>
                </a:cubicBezTo>
                <a:lnTo>
                  <a:pt x="3764741" y="1869433"/>
                </a:lnTo>
                <a:lnTo>
                  <a:pt x="3751332" y="1869854"/>
                </a:lnTo>
                <a:lnTo>
                  <a:pt x="3748155" y="1868903"/>
                </a:lnTo>
                <a:cubicBezTo>
                  <a:pt x="3742091" y="1867062"/>
                  <a:pt x="3736007" y="1865414"/>
                  <a:pt x="3729530" y="1864513"/>
                </a:cubicBezTo>
                <a:cubicBezTo>
                  <a:pt x="3723549" y="1889158"/>
                  <a:pt x="3673453" y="1860919"/>
                  <a:pt x="3680177" y="1881552"/>
                </a:cubicBezTo>
                <a:cubicBezTo>
                  <a:pt x="3643549" y="1880892"/>
                  <a:pt x="3599470" y="1913398"/>
                  <a:pt x="3567259" y="1893482"/>
                </a:cubicBezTo>
                <a:cubicBezTo>
                  <a:pt x="3512865" y="1897927"/>
                  <a:pt x="3463644" y="1898121"/>
                  <a:pt x="3405770" y="1904591"/>
                </a:cubicBezTo>
                <a:cubicBezTo>
                  <a:pt x="3361027" y="1917619"/>
                  <a:pt x="3312439" y="1902759"/>
                  <a:pt x="3280097" y="1919610"/>
                </a:cubicBezTo>
                <a:cubicBezTo>
                  <a:pt x="3228353" y="1917339"/>
                  <a:pt x="3163854" y="1927961"/>
                  <a:pt x="3123424" y="1952930"/>
                </a:cubicBezTo>
                <a:cubicBezTo>
                  <a:pt x="3067921" y="1955455"/>
                  <a:pt x="3058626" y="1970554"/>
                  <a:pt x="3009910" y="1957866"/>
                </a:cubicBezTo>
                <a:cubicBezTo>
                  <a:pt x="3005875" y="1961558"/>
                  <a:pt x="3001138" y="1964570"/>
                  <a:pt x="2995934" y="1967085"/>
                </a:cubicBezTo>
                <a:lnTo>
                  <a:pt x="2980071" y="1972988"/>
                </a:lnTo>
                <a:lnTo>
                  <a:pt x="2978094" y="1972369"/>
                </a:lnTo>
                <a:lnTo>
                  <a:pt x="2942858" y="1981367"/>
                </a:lnTo>
                <a:lnTo>
                  <a:pt x="2875436" y="1996977"/>
                </a:lnTo>
                <a:lnTo>
                  <a:pt x="2874892" y="1996085"/>
                </a:lnTo>
                <a:cubicBezTo>
                  <a:pt x="2872808" y="1994277"/>
                  <a:pt x="2869648" y="1993306"/>
                  <a:pt x="2864145" y="1994061"/>
                </a:cubicBezTo>
                <a:cubicBezTo>
                  <a:pt x="2872218" y="1978115"/>
                  <a:pt x="2860603" y="1988862"/>
                  <a:pt x="2843662" y="1992498"/>
                </a:cubicBezTo>
                <a:cubicBezTo>
                  <a:pt x="2852423" y="1968542"/>
                  <a:pt x="2804535" y="1987804"/>
                  <a:pt x="2796128" y="1976403"/>
                </a:cubicBezTo>
                <a:cubicBezTo>
                  <a:pt x="2783487" y="1979614"/>
                  <a:pt x="2770278" y="1982573"/>
                  <a:pt x="2756784" y="1985116"/>
                </a:cubicBezTo>
                <a:lnTo>
                  <a:pt x="2748833" y="1986323"/>
                </a:lnTo>
                <a:cubicBezTo>
                  <a:pt x="2748775" y="1986256"/>
                  <a:pt x="2748719" y="1986188"/>
                  <a:pt x="2748661" y="1986122"/>
                </a:cubicBezTo>
                <a:cubicBezTo>
                  <a:pt x="2746906" y="1985902"/>
                  <a:pt x="2744280" y="1986117"/>
                  <a:pt x="2740251" y="1986946"/>
                </a:cubicBezTo>
                <a:lnTo>
                  <a:pt x="2718916" y="1990867"/>
                </a:lnTo>
                <a:lnTo>
                  <a:pt x="2713522" y="1990173"/>
                </a:lnTo>
                <a:lnTo>
                  <a:pt x="2680597" y="1984996"/>
                </a:lnTo>
                <a:cubicBezTo>
                  <a:pt x="2658416" y="1985461"/>
                  <a:pt x="2612251" y="1988312"/>
                  <a:pt x="2578178" y="1990531"/>
                </a:cubicBezTo>
                <a:cubicBezTo>
                  <a:pt x="2545413" y="1998704"/>
                  <a:pt x="2513846" y="1994934"/>
                  <a:pt x="2476147" y="1998305"/>
                </a:cubicBezTo>
                <a:cubicBezTo>
                  <a:pt x="2437134" y="2013637"/>
                  <a:pt x="2413847" y="1999542"/>
                  <a:pt x="2373568" y="2003219"/>
                </a:cubicBezTo>
                <a:cubicBezTo>
                  <a:pt x="2341422" y="2024631"/>
                  <a:pt x="2342856" y="1992997"/>
                  <a:pt x="2321399" y="1989467"/>
                </a:cubicBezTo>
                <a:lnTo>
                  <a:pt x="2315525" y="1989708"/>
                </a:lnTo>
                <a:lnTo>
                  <a:pt x="2300792" y="1994290"/>
                </a:lnTo>
                <a:lnTo>
                  <a:pt x="2295469" y="1996659"/>
                </a:lnTo>
                <a:cubicBezTo>
                  <a:pt x="2291722" y="1998049"/>
                  <a:pt x="2289127" y="1998665"/>
                  <a:pt x="2287219" y="1998750"/>
                </a:cubicBezTo>
                <a:lnTo>
                  <a:pt x="2286948" y="1998596"/>
                </a:lnTo>
                <a:lnTo>
                  <a:pt x="2243069" y="2015111"/>
                </a:lnTo>
                <a:cubicBezTo>
                  <a:pt x="2229030" y="2006206"/>
                  <a:pt x="2188966" y="2031217"/>
                  <a:pt x="2186609" y="2008263"/>
                </a:cubicBezTo>
                <a:cubicBezTo>
                  <a:pt x="2170936" y="2014251"/>
                  <a:pt x="2164097" y="2025782"/>
                  <a:pt x="2164831" y="2010143"/>
                </a:cubicBezTo>
                <a:cubicBezTo>
                  <a:pt x="2159536" y="2011705"/>
                  <a:pt x="2155830" y="2011340"/>
                  <a:pt x="2152836" y="2010048"/>
                </a:cubicBezTo>
                <a:lnTo>
                  <a:pt x="2117102" y="2023004"/>
                </a:lnTo>
                <a:lnTo>
                  <a:pt x="2111935" y="2023163"/>
                </a:lnTo>
                <a:lnTo>
                  <a:pt x="2089991" y="2034193"/>
                </a:lnTo>
                <a:lnTo>
                  <a:pt x="2058061" y="2047942"/>
                </a:lnTo>
                <a:lnTo>
                  <a:pt x="2055737" y="2047704"/>
                </a:lnTo>
                <a:lnTo>
                  <a:pt x="2042244" y="2055560"/>
                </a:lnTo>
                <a:cubicBezTo>
                  <a:pt x="2038090" y="2058656"/>
                  <a:pt x="1978623" y="2070285"/>
                  <a:pt x="1976224" y="2074257"/>
                </a:cubicBezTo>
                <a:cubicBezTo>
                  <a:pt x="1920172" y="2070662"/>
                  <a:pt x="1933546" y="2089824"/>
                  <a:pt x="1877728" y="2101004"/>
                </a:cubicBezTo>
                <a:cubicBezTo>
                  <a:pt x="1839146" y="2101989"/>
                  <a:pt x="1818769" y="2108983"/>
                  <a:pt x="1759056" y="2125608"/>
                </a:cubicBezTo>
                <a:cubicBezTo>
                  <a:pt x="1719091" y="2137539"/>
                  <a:pt x="1691494" y="2161097"/>
                  <a:pt x="1637948" y="2172597"/>
                </a:cubicBezTo>
                <a:cubicBezTo>
                  <a:pt x="1587306" y="2207053"/>
                  <a:pt x="1496241" y="2208973"/>
                  <a:pt x="1434549" y="2234522"/>
                </a:cubicBezTo>
                <a:cubicBezTo>
                  <a:pt x="1402655" y="2224964"/>
                  <a:pt x="1409212" y="2231152"/>
                  <a:pt x="1398481" y="2237074"/>
                </a:cubicBezTo>
                <a:cubicBezTo>
                  <a:pt x="1398456" y="2237082"/>
                  <a:pt x="1398432" y="2237089"/>
                  <a:pt x="1398407" y="2237095"/>
                </a:cubicBezTo>
                <a:lnTo>
                  <a:pt x="1370962" y="2237474"/>
                </a:lnTo>
                <a:lnTo>
                  <a:pt x="1356367" y="2235089"/>
                </a:lnTo>
                <a:cubicBezTo>
                  <a:pt x="1346056" y="2233320"/>
                  <a:pt x="1335986" y="2231930"/>
                  <a:pt x="1324828" y="2231968"/>
                </a:cubicBezTo>
                <a:lnTo>
                  <a:pt x="1297744" y="2235849"/>
                </a:lnTo>
                <a:lnTo>
                  <a:pt x="1286236" y="2233135"/>
                </a:lnTo>
                <a:lnTo>
                  <a:pt x="1283504" y="2233797"/>
                </a:lnTo>
                <a:lnTo>
                  <a:pt x="1279765" y="2229639"/>
                </a:lnTo>
                <a:cubicBezTo>
                  <a:pt x="1260110" y="2221111"/>
                  <a:pt x="1209850" y="2211602"/>
                  <a:pt x="1195347" y="2212354"/>
                </a:cubicBezTo>
                <a:cubicBezTo>
                  <a:pt x="1171903" y="2216875"/>
                  <a:pt x="1033292" y="2222456"/>
                  <a:pt x="970251" y="2221029"/>
                </a:cubicBezTo>
                <a:cubicBezTo>
                  <a:pt x="913858" y="2213074"/>
                  <a:pt x="864984" y="2224767"/>
                  <a:pt x="812914" y="2202752"/>
                </a:cubicBezTo>
                <a:cubicBezTo>
                  <a:pt x="809419" y="2205714"/>
                  <a:pt x="805091" y="2207855"/>
                  <a:pt x="800195" y="2209407"/>
                </a:cubicBezTo>
                <a:lnTo>
                  <a:pt x="784978" y="2212360"/>
                </a:lnTo>
                <a:lnTo>
                  <a:pt x="681987" y="2216757"/>
                </a:lnTo>
                <a:lnTo>
                  <a:pt x="669923" y="2211682"/>
                </a:lnTo>
                <a:cubicBezTo>
                  <a:pt x="675432" y="2197125"/>
                  <a:pt x="665394" y="2205767"/>
                  <a:pt x="648680" y="2206229"/>
                </a:cubicBezTo>
                <a:cubicBezTo>
                  <a:pt x="653511" y="2183723"/>
                  <a:pt x="607806" y="2194090"/>
                  <a:pt x="597225" y="2180999"/>
                </a:cubicBezTo>
                <a:cubicBezTo>
                  <a:pt x="584838" y="2181847"/>
                  <a:pt x="571827" y="2182333"/>
                  <a:pt x="558449" y="2182346"/>
                </a:cubicBezTo>
                <a:lnTo>
                  <a:pt x="550517" y="2182060"/>
                </a:lnTo>
                <a:lnTo>
                  <a:pt x="550309" y="2181825"/>
                </a:lnTo>
                <a:cubicBezTo>
                  <a:pt x="548471" y="2181269"/>
                  <a:pt x="545824" y="2180990"/>
                  <a:pt x="541836" y="2181063"/>
                </a:cubicBezTo>
                <a:lnTo>
                  <a:pt x="536057" y="2181537"/>
                </a:lnTo>
                <a:lnTo>
                  <a:pt x="520671" y="2180980"/>
                </a:lnTo>
                <a:lnTo>
                  <a:pt x="515024" y="2179258"/>
                </a:lnTo>
                <a:lnTo>
                  <a:pt x="512278" y="2176369"/>
                </a:lnTo>
                <a:lnTo>
                  <a:pt x="480419" y="2167807"/>
                </a:lnTo>
                <a:cubicBezTo>
                  <a:pt x="458012" y="2174781"/>
                  <a:pt x="449332" y="2162566"/>
                  <a:pt x="413835" y="2156783"/>
                </a:cubicBezTo>
                <a:cubicBezTo>
                  <a:pt x="401959" y="2163765"/>
                  <a:pt x="389622" y="2160522"/>
                  <a:pt x="376513" y="2154014"/>
                </a:cubicBezTo>
                <a:cubicBezTo>
                  <a:pt x="344376" y="2156059"/>
                  <a:pt x="311403" y="2146283"/>
                  <a:pt x="273386" y="2142551"/>
                </a:cubicBezTo>
                <a:cubicBezTo>
                  <a:pt x="236093" y="2150634"/>
                  <a:pt x="209811" y="2132011"/>
                  <a:pt x="169207" y="2128100"/>
                </a:cubicBezTo>
                <a:lnTo>
                  <a:pt x="93149" y="2105324"/>
                </a:lnTo>
                <a:lnTo>
                  <a:pt x="88109" y="2106704"/>
                </a:lnTo>
                <a:cubicBezTo>
                  <a:pt x="84511" y="2107398"/>
                  <a:pt x="81960" y="2107528"/>
                  <a:pt x="80022" y="2107254"/>
                </a:cubicBezTo>
                <a:lnTo>
                  <a:pt x="79717" y="2107046"/>
                </a:lnTo>
                <a:lnTo>
                  <a:pt x="72352" y="2107991"/>
                </a:lnTo>
                <a:cubicBezTo>
                  <a:pt x="60160" y="2110089"/>
                  <a:pt x="48530" y="2112610"/>
                  <a:pt x="37645" y="2115401"/>
                </a:cubicBezTo>
                <a:cubicBezTo>
                  <a:pt x="29688" y="2109582"/>
                  <a:pt x="16534" y="2111084"/>
                  <a:pt x="4572" y="2111091"/>
                </a:cubicBezTo>
                <a:lnTo>
                  <a:pt x="0" y="2110468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595701-5508-42C2-B1CA-88E6481C7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60460" y="6189260"/>
            <a:ext cx="7831541" cy="668740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A430DA1A-5727-C231-FFB8-EAB66866E3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9621266"/>
              </p:ext>
            </p:extLst>
          </p:nvPr>
        </p:nvGraphicFramePr>
        <p:xfrm>
          <a:off x="1071245" y="2932043"/>
          <a:ext cx="9810750" cy="4247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D799B103-2136-CF77-E374-33C4EB622326}"/>
              </a:ext>
            </a:extLst>
          </p:cNvPr>
          <p:cNvSpPr txBox="1"/>
          <p:nvPr/>
        </p:nvSpPr>
        <p:spPr>
          <a:xfrm>
            <a:off x="1071244" y="1824047"/>
            <a:ext cx="98107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i-FI" sz="2000" dirty="0">
                <a:latin typeface="Aptos" panose="020B0004020202020204" pitchFamily="34" charset="0"/>
              </a:rPr>
              <a:t>Papunet tarjoaa ilmaisen ja laajan valikoiman materiaalia vuorovaikutuksen ja kommunikoinnin tukemiseen. </a:t>
            </a:r>
          </a:p>
          <a:p>
            <a:pPr marL="0" indent="0">
              <a:buNone/>
            </a:pPr>
            <a:r>
              <a:rPr lang="fi-FI" sz="2000" dirty="0">
                <a:latin typeface="Aptos" panose="020B0004020202020204" pitchFamily="34" charset="0"/>
                <a:hlinkClick r:id="rId7"/>
              </a:rPr>
              <a:t>https://papunet.net/</a:t>
            </a:r>
            <a:r>
              <a:rPr lang="fi-FI" sz="2000" dirty="0">
                <a:latin typeface="Aptos" panose="020B0004020202020204" pitchFamily="34" charset="0"/>
              </a:rPr>
              <a:t> </a:t>
            </a:r>
          </a:p>
          <a:p>
            <a:r>
              <a:rPr lang="fi-FI" sz="2000" dirty="0">
                <a:latin typeface="Aptos" panose="020B0004020202020204" pitchFamily="34" charset="0"/>
              </a:rPr>
              <a:t>Etusivun alaosa violetti laatikko </a:t>
            </a:r>
            <a:r>
              <a:rPr lang="fi-FI" sz="2000" dirty="0">
                <a:latin typeface="Aptos" panose="020B0004020202020204" pitchFamily="34" charset="0"/>
                <a:cs typeface="Calibri" panose="020F0502020204030204" pitchFamily="34" charset="0"/>
              </a:rPr>
              <a:t>→</a:t>
            </a:r>
            <a:r>
              <a:rPr lang="fi-FI" sz="2000" dirty="0">
                <a:latin typeface="Aptos" panose="020B0004020202020204" pitchFamily="34" charset="0"/>
              </a:rPr>
              <a:t> Materiaalit</a:t>
            </a:r>
          </a:p>
          <a:p>
            <a:r>
              <a:rPr lang="fi-FI" sz="2000" dirty="0">
                <a:latin typeface="Aptos" panose="020B0004020202020204" pitchFamily="34" charset="0"/>
              </a:rPr>
              <a:t>Sivua selaamalla alaspäin löytyy otsikko: ”Kuvia, ääniä ja työkaluohjelmia omien materiaalien tekemiseen” </a:t>
            </a:r>
            <a:r>
              <a:rPr lang="fi-FI" sz="2000" dirty="0">
                <a:latin typeface="Aptos" panose="020B0004020202020204" pitchFamily="34" charset="0"/>
                <a:cs typeface="Calibri" panose="020F0502020204030204" pitchFamily="34" charset="0"/>
              </a:rPr>
              <a:t>→ Kuvapankki JA Kuvatyökalu</a:t>
            </a:r>
          </a:p>
          <a:p>
            <a:endParaRPr lang="fi-FI" dirty="0"/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7F49453C-5AC6-F64B-088B-ACDEE9C39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244" y="350178"/>
            <a:ext cx="9810604" cy="1216024"/>
          </a:xfrm>
        </p:spPr>
        <p:txBody>
          <a:bodyPr/>
          <a:lstStyle/>
          <a:p>
            <a:r>
              <a:rPr lang="fi-FI" dirty="0">
                <a:latin typeface="Aptos" panose="020B0004020202020204" pitchFamily="34" charset="0"/>
              </a:rPr>
              <a:t>Papunet</a:t>
            </a:r>
          </a:p>
        </p:txBody>
      </p:sp>
    </p:spTree>
    <p:extLst>
      <p:ext uri="{BB962C8B-B14F-4D97-AF65-F5344CB8AC3E}">
        <p14:creationId xmlns:p14="http://schemas.microsoft.com/office/powerpoint/2010/main" val="3862169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472DE8-E58B-4D56-BA61-C69C601DC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83ACFC-B25E-402F-BBD8-E42034CDD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76818"/>
          </a:xfrm>
          <a:custGeom>
            <a:avLst/>
            <a:gdLst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076 w 12192000"/>
              <a:gd name="connsiteY144" fmla="*/ 1813003 h 2237474"/>
              <a:gd name="connsiteX145" fmla="*/ 4459810 w 12192000"/>
              <a:gd name="connsiteY145" fmla="*/ 1797886 h 2237474"/>
              <a:gd name="connsiteX146" fmla="*/ 4379064 w 12192000"/>
              <a:gd name="connsiteY146" fmla="*/ 1817177 h 2237474"/>
              <a:gd name="connsiteX147" fmla="*/ 4319209 w 12192000"/>
              <a:gd name="connsiteY147" fmla="*/ 1834833 h 2237474"/>
              <a:gd name="connsiteX148" fmla="*/ 4306907 w 12192000"/>
              <a:gd name="connsiteY148" fmla="*/ 1841641 h 2237474"/>
              <a:gd name="connsiteX149" fmla="*/ 4290981 w 12192000"/>
              <a:gd name="connsiteY149" fmla="*/ 1839677 h 2237474"/>
              <a:gd name="connsiteX150" fmla="*/ 4285792 w 12192000"/>
              <a:gd name="connsiteY150" fmla="*/ 1836231 h 2237474"/>
              <a:gd name="connsiteX151" fmla="*/ 4238372 w 12192000"/>
              <a:gd name="connsiteY151" fmla="*/ 1851480 h 2237474"/>
              <a:gd name="connsiteX152" fmla="*/ 4232517 w 12192000"/>
              <a:gd name="connsiteY152" fmla="*/ 1852567 h 2237474"/>
              <a:gd name="connsiteX153" fmla="*/ 4191732 w 12192000"/>
              <a:gd name="connsiteY153" fmla="*/ 1857328 h 2237474"/>
              <a:gd name="connsiteX154" fmla="*/ 4065532 w 12192000"/>
              <a:gd name="connsiteY154" fmla="*/ 1855477 h 2237474"/>
              <a:gd name="connsiteX155" fmla="*/ 4028460 w 12192000"/>
              <a:gd name="connsiteY155" fmla="*/ 1855137 h 2237474"/>
              <a:gd name="connsiteX156" fmla="*/ 4002267 w 12192000"/>
              <a:gd name="connsiteY156" fmla="*/ 1852352 h 2237474"/>
              <a:gd name="connsiteX157" fmla="*/ 3931396 w 12192000"/>
              <a:gd name="connsiteY157" fmla="*/ 1858915 h 2237474"/>
              <a:gd name="connsiteX158" fmla="*/ 3812162 w 12192000"/>
              <a:gd name="connsiteY158" fmla="*/ 1875501 h 2237474"/>
              <a:gd name="connsiteX159" fmla="*/ 3767672 w 12192000"/>
              <a:gd name="connsiteY159" fmla="*/ 1874600 h 2237474"/>
              <a:gd name="connsiteX160" fmla="*/ 3764741 w 12192000"/>
              <a:gd name="connsiteY160" fmla="*/ 1869433 h 2237474"/>
              <a:gd name="connsiteX161" fmla="*/ 3751332 w 12192000"/>
              <a:gd name="connsiteY161" fmla="*/ 1869854 h 2237474"/>
              <a:gd name="connsiteX162" fmla="*/ 3748155 w 12192000"/>
              <a:gd name="connsiteY162" fmla="*/ 1868903 h 2237474"/>
              <a:gd name="connsiteX163" fmla="*/ 3729530 w 12192000"/>
              <a:gd name="connsiteY163" fmla="*/ 1864513 h 2237474"/>
              <a:gd name="connsiteX164" fmla="*/ 3680177 w 12192000"/>
              <a:gd name="connsiteY164" fmla="*/ 1881552 h 2237474"/>
              <a:gd name="connsiteX165" fmla="*/ 3567259 w 12192000"/>
              <a:gd name="connsiteY165" fmla="*/ 1893482 h 2237474"/>
              <a:gd name="connsiteX166" fmla="*/ 3405770 w 12192000"/>
              <a:gd name="connsiteY166" fmla="*/ 1904591 h 2237474"/>
              <a:gd name="connsiteX167" fmla="*/ 3280097 w 12192000"/>
              <a:gd name="connsiteY167" fmla="*/ 1919610 h 2237474"/>
              <a:gd name="connsiteX168" fmla="*/ 3123424 w 12192000"/>
              <a:gd name="connsiteY168" fmla="*/ 1952930 h 2237474"/>
              <a:gd name="connsiteX169" fmla="*/ 3009910 w 12192000"/>
              <a:gd name="connsiteY169" fmla="*/ 1957866 h 2237474"/>
              <a:gd name="connsiteX170" fmla="*/ 2995934 w 12192000"/>
              <a:gd name="connsiteY170" fmla="*/ 1967085 h 2237474"/>
              <a:gd name="connsiteX171" fmla="*/ 2980071 w 12192000"/>
              <a:gd name="connsiteY171" fmla="*/ 1972988 h 2237474"/>
              <a:gd name="connsiteX172" fmla="*/ 2978094 w 12192000"/>
              <a:gd name="connsiteY172" fmla="*/ 1972369 h 2237474"/>
              <a:gd name="connsiteX173" fmla="*/ 2942858 w 12192000"/>
              <a:gd name="connsiteY173" fmla="*/ 1981367 h 2237474"/>
              <a:gd name="connsiteX174" fmla="*/ 2875436 w 12192000"/>
              <a:gd name="connsiteY174" fmla="*/ 1996977 h 2237474"/>
              <a:gd name="connsiteX175" fmla="*/ 2874892 w 12192000"/>
              <a:gd name="connsiteY175" fmla="*/ 1996085 h 2237474"/>
              <a:gd name="connsiteX176" fmla="*/ 2864145 w 12192000"/>
              <a:gd name="connsiteY176" fmla="*/ 1994061 h 2237474"/>
              <a:gd name="connsiteX177" fmla="*/ 2843662 w 12192000"/>
              <a:gd name="connsiteY177" fmla="*/ 1992498 h 2237474"/>
              <a:gd name="connsiteX178" fmla="*/ 2796128 w 12192000"/>
              <a:gd name="connsiteY178" fmla="*/ 1976403 h 2237474"/>
              <a:gd name="connsiteX179" fmla="*/ 2756784 w 12192000"/>
              <a:gd name="connsiteY179" fmla="*/ 1985116 h 2237474"/>
              <a:gd name="connsiteX180" fmla="*/ 2748833 w 12192000"/>
              <a:gd name="connsiteY180" fmla="*/ 1986323 h 2237474"/>
              <a:gd name="connsiteX181" fmla="*/ 2748661 w 12192000"/>
              <a:gd name="connsiteY181" fmla="*/ 1986122 h 2237474"/>
              <a:gd name="connsiteX182" fmla="*/ 2740251 w 12192000"/>
              <a:gd name="connsiteY182" fmla="*/ 1986946 h 2237474"/>
              <a:gd name="connsiteX183" fmla="*/ 2718916 w 12192000"/>
              <a:gd name="connsiteY183" fmla="*/ 1990867 h 2237474"/>
              <a:gd name="connsiteX184" fmla="*/ 2713522 w 12192000"/>
              <a:gd name="connsiteY184" fmla="*/ 1990173 h 2237474"/>
              <a:gd name="connsiteX185" fmla="*/ 2680597 w 12192000"/>
              <a:gd name="connsiteY185" fmla="*/ 1984996 h 2237474"/>
              <a:gd name="connsiteX186" fmla="*/ 2578178 w 12192000"/>
              <a:gd name="connsiteY186" fmla="*/ 1990531 h 2237474"/>
              <a:gd name="connsiteX187" fmla="*/ 2476147 w 12192000"/>
              <a:gd name="connsiteY187" fmla="*/ 1998305 h 2237474"/>
              <a:gd name="connsiteX188" fmla="*/ 2373568 w 12192000"/>
              <a:gd name="connsiteY188" fmla="*/ 2003219 h 2237474"/>
              <a:gd name="connsiteX189" fmla="*/ 2321399 w 12192000"/>
              <a:gd name="connsiteY189" fmla="*/ 1989467 h 2237474"/>
              <a:gd name="connsiteX190" fmla="*/ 2315525 w 12192000"/>
              <a:gd name="connsiteY190" fmla="*/ 1989708 h 2237474"/>
              <a:gd name="connsiteX191" fmla="*/ 2300792 w 12192000"/>
              <a:gd name="connsiteY191" fmla="*/ 1994290 h 2237474"/>
              <a:gd name="connsiteX192" fmla="*/ 2295469 w 12192000"/>
              <a:gd name="connsiteY192" fmla="*/ 1996659 h 2237474"/>
              <a:gd name="connsiteX193" fmla="*/ 2287219 w 12192000"/>
              <a:gd name="connsiteY193" fmla="*/ 1998750 h 2237474"/>
              <a:gd name="connsiteX194" fmla="*/ 2286948 w 12192000"/>
              <a:gd name="connsiteY194" fmla="*/ 1998596 h 2237474"/>
              <a:gd name="connsiteX195" fmla="*/ 2243069 w 12192000"/>
              <a:gd name="connsiteY195" fmla="*/ 2015111 h 2237474"/>
              <a:gd name="connsiteX196" fmla="*/ 2186609 w 12192000"/>
              <a:gd name="connsiteY196" fmla="*/ 2008263 h 2237474"/>
              <a:gd name="connsiteX197" fmla="*/ 2164831 w 12192000"/>
              <a:gd name="connsiteY197" fmla="*/ 2010143 h 2237474"/>
              <a:gd name="connsiteX198" fmla="*/ 2152836 w 12192000"/>
              <a:gd name="connsiteY198" fmla="*/ 2010048 h 2237474"/>
              <a:gd name="connsiteX199" fmla="*/ 2117102 w 12192000"/>
              <a:gd name="connsiteY199" fmla="*/ 2023004 h 2237474"/>
              <a:gd name="connsiteX200" fmla="*/ 2111935 w 12192000"/>
              <a:gd name="connsiteY200" fmla="*/ 2023163 h 2237474"/>
              <a:gd name="connsiteX201" fmla="*/ 2089991 w 12192000"/>
              <a:gd name="connsiteY201" fmla="*/ 2034193 h 2237474"/>
              <a:gd name="connsiteX202" fmla="*/ 2058061 w 12192000"/>
              <a:gd name="connsiteY202" fmla="*/ 2047942 h 2237474"/>
              <a:gd name="connsiteX203" fmla="*/ 2055737 w 12192000"/>
              <a:gd name="connsiteY203" fmla="*/ 2047704 h 2237474"/>
              <a:gd name="connsiteX204" fmla="*/ 2042244 w 12192000"/>
              <a:gd name="connsiteY204" fmla="*/ 2055560 h 2237474"/>
              <a:gd name="connsiteX205" fmla="*/ 1976224 w 12192000"/>
              <a:gd name="connsiteY205" fmla="*/ 2074257 h 2237474"/>
              <a:gd name="connsiteX206" fmla="*/ 1877728 w 12192000"/>
              <a:gd name="connsiteY206" fmla="*/ 2101004 h 2237474"/>
              <a:gd name="connsiteX207" fmla="*/ 1759056 w 12192000"/>
              <a:gd name="connsiteY207" fmla="*/ 2125608 h 2237474"/>
              <a:gd name="connsiteX208" fmla="*/ 1637948 w 12192000"/>
              <a:gd name="connsiteY208" fmla="*/ 2172597 h 2237474"/>
              <a:gd name="connsiteX209" fmla="*/ 1434549 w 12192000"/>
              <a:gd name="connsiteY209" fmla="*/ 2234522 h 2237474"/>
              <a:gd name="connsiteX210" fmla="*/ 1398481 w 12192000"/>
              <a:gd name="connsiteY210" fmla="*/ 2237074 h 2237474"/>
              <a:gd name="connsiteX211" fmla="*/ 1398407 w 12192000"/>
              <a:gd name="connsiteY211" fmla="*/ 2237095 h 2237474"/>
              <a:gd name="connsiteX212" fmla="*/ 1370962 w 12192000"/>
              <a:gd name="connsiteY212" fmla="*/ 2237474 h 2237474"/>
              <a:gd name="connsiteX213" fmla="*/ 1356367 w 12192000"/>
              <a:gd name="connsiteY213" fmla="*/ 2235089 h 2237474"/>
              <a:gd name="connsiteX214" fmla="*/ 1324828 w 12192000"/>
              <a:gd name="connsiteY214" fmla="*/ 2231968 h 2237474"/>
              <a:gd name="connsiteX215" fmla="*/ 1297744 w 12192000"/>
              <a:gd name="connsiteY215" fmla="*/ 2235849 h 2237474"/>
              <a:gd name="connsiteX216" fmla="*/ 1286236 w 12192000"/>
              <a:gd name="connsiteY216" fmla="*/ 2233135 h 2237474"/>
              <a:gd name="connsiteX217" fmla="*/ 1283504 w 12192000"/>
              <a:gd name="connsiteY217" fmla="*/ 2233797 h 2237474"/>
              <a:gd name="connsiteX218" fmla="*/ 1279765 w 12192000"/>
              <a:gd name="connsiteY218" fmla="*/ 2229639 h 2237474"/>
              <a:gd name="connsiteX219" fmla="*/ 1195347 w 12192000"/>
              <a:gd name="connsiteY219" fmla="*/ 2212354 h 2237474"/>
              <a:gd name="connsiteX220" fmla="*/ 970251 w 12192000"/>
              <a:gd name="connsiteY220" fmla="*/ 2221029 h 2237474"/>
              <a:gd name="connsiteX221" fmla="*/ 812914 w 12192000"/>
              <a:gd name="connsiteY221" fmla="*/ 2202752 h 2237474"/>
              <a:gd name="connsiteX222" fmla="*/ 800195 w 12192000"/>
              <a:gd name="connsiteY222" fmla="*/ 2209407 h 2237474"/>
              <a:gd name="connsiteX223" fmla="*/ 784978 w 12192000"/>
              <a:gd name="connsiteY223" fmla="*/ 2212360 h 2237474"/>
              <a:gd name="connsiteX224" fmla="*/ 681987 w 12192000"/>
              <a:gd name="connsiteY224" fmla="*/ 2216757 h 2237474"/>
              <a:gd name="connsiteX225" fmla="*/ 669923 w 12192000"/>
              <a:gd name="connsiteY225" fmla="*/ 2211682 h 2237474"/>
              <a:gd name="connsiteX226" fmla="*/ 648680 w 12192000"/>
              <a:gd name="connsiteY226" fmla="*/ 2206229 h 2237474"/>
              <a:gd name="connsiteX227" fmla="*/ 597225 w 12192000"/>
              <a:gd name="connsiteY227" fmla="*/ 2180999 h 2237474"/>
              <a:gd name="connsiteX228" fmla="*/ 558449 w 12192000"/>
              <a:gd name="connsiteY228" fmla="*/ 2182346 h 2237474"/>
              <a:gd name="connsiteX229" fmla="*/ 550517 w 12192000"/>
              <a:gd name="connsiteY229" fmla="*/ 2182060 h 2237474"/>
              <a:gd name="connsiteX230" fmla="*/ 550309 w 12192000"/>
              <a:gd name="connsiteY230" fmla="*/ 2181825 h 2237474"/>
              <a:gd name="connsiteX231" fmla="*/ 541836 w 12192000"/>
              <a:gd name="connsiteY231" fmla="*/ 2181063 h 2237474"/>
              <a:gd name="connsiteX232" fmla="*/ 536057 w 12192000"/>
              <a:gd name="connsiteY232" fmla="*/ 2181537 h 2237474"/>
              <a:gd name="connsiteX233" fmla="*/ 520671 w 12192000"/>
              <a:gd name="connsiteY233" fmla="*/ 2180980 h 2237474"/>
              <a:gd name="connsiteX234" fmla="*/ 515024 w 12192000"/>
              <a:gd name="connsiteY234" fmla="*/ 2179258 h 2237474"/>
              <a:gd name="connsiteX235" fmla="*/ 512278 w 12192000"/>
              <a:gd name="connsiteY235" fmla="*/ 2176369 h 2237474"/>
              <a:gd name="connsiteX236" fmla="*/ 480419 w 12192000"/>
              <a:gd name="connsiteY236" fmla="*/ 2167807 h 2237474"/>
              <a:gd name="connsiteX237" fmla="*/ 413835 w 12192000"/>
              <a:gd name="connsiteY237" fmla="*/ 2156783 h 2237474"/>
              <a:gd name="connsiteX238" fmla="*/ 376513 w 12192000"/>
              <a:gd name="connsiteY238" fmla="*/ 2154014 h 2237474"/>
              <a:gd name="connsiteX239" fmla="*/ 273386 w 12192000"/>
              <a:gd name="connsiteY239" fmla="*/ 2142551 h 2237474"/>
              <a:gd name="connsiteX240" fmla="*/ 169207 w 12192000"/>
              <a:gd name="connsiteY240" fmla="*/ 2128100 h 2237474"/>
              <a:gd name="connsiteX241" fmla="*/ 93149 w 12192000"/>
              <a:gd name="connsiteY241" fmla="*/ 2105324 h 2237474"/>
              <a:gd name="connsiteX242" fmla="*/ 88109 w 12192000"/>
              <a:gd name="connsiteY242" fmla="*/ 2106704 h 2237474"/>
              <a:gd name="connsiteX243" fmla="*/ 80022 w 12192000"/>
              <a:gd name="connsiteY243" fmla="*/ 2107254 h 2237474"/>
              <a:gd name="connsiteX244" fmla="*/ 79717 w 12192000"/>
              <a:gd name="connsiteY244" fmla="*/ 2107046 h 2237474"/>
              <a:gd name="connsiteX245" fmla="*/ 72352 w 12192000"/>
              <a:gd name="connsiteY245" fmla="*/ 2107991 h 2237474"/>
              <a:gd name="connsiteX246" fmla="*/ 37645 w 12192000"/>
              <a:gd name="connsiteY246" fmla="*/ 2115401 h 2237474"/>
              <a:gd name="connsiteX247" fmla="*/ 4572 w 12192000"/>
              <a:gd name="connsiteY247" fmla="*/ 2111091 h 2237474"/>
              <a:gd name="connsiteX248" fmla="*/ 0 w 12192000"/>
              <a:gd name="connsiteY248" fmla="*/ 2110468 h 223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12192000" h="2237474">
                <a:moveTo>
                  <a:pt x="0" y="0"/>
                </a:moveTo>
                <a:lnTo>
                  <a:pt x="12192000" y="0"/>
                </a:lnTo>
                <a:lnTo>
                  <a:pt x="12192000" y="751299"/>
                </a:lnTo>
                <a:lnTo>
                  <a:pt x="12176759" y="759190"/>
                </a:lnTo>
                <a:cubicBezTo>
                  <a:pt x="12165968" y="763819"/>
                  <a:pt x="12157853" y="765770"/>
                  <a:pt x="12154948" y="762731"/>
                </a:cubicBezTo>
                <a:cubicBezTo>
                  <a:pt x="12116503" y="759396"/>
                  <a:pt x="12073342" y="763579"/>
                  <a:pt x="12047364" y="749662"/>
                </a:cubicBezTo>
                <a:cubicBezTo>
                  <a:pt x="12041261" y="730599"/>
                  <a:pt x="11914319" y="741909"/>
                  <a:pt x="11890686" y="732766"/>
                </a:cubicBezTo>
                <a:cubicBezTo>
                  <a:pt x="11832408" y="747890"/>
                  <a:pt x="11815359" y="777569"/>
                  <a:pt x="11782413" y="769868"/>
                </a:cubicBezTo>
                <a:cubicBezTo>
                  <a:pt x="11760031" y="763594"/>
                  <a:pt x="11675205" y="777151"/>
                  <a:pt x="11649954" y="749628"/>
                </a:cubicBezTo>
                <a:cubicBezTo>
                  <a:pt x="11608286" y="767874"/>
                  <a:pt x="11593031" y="740811"/>
                  <a:pt x="11560424" y="748017"/>
                </a:cubicBezTo>
                <a:cubicBezTo>
                  <a:pt x="11488916" y="747650"/>
                  <a:pt x="11449669" y="773362"/>
                  <a:pt x="11358455" y="747593"/>
                </a:cubicBezTo>
                <a:cubicBezTo>
                  <a:pt x="11316233" y="754756"/>
                  <a:pt x="11256313" y="713012"/>
                  <a:pt x="11165209" y="748852"/>
                </a:cubicBezTo>
                <a:cubicBezTo>
                  <a:pt x="11113345" y="753539"/>
                  <a:pt x="11140250" y="736122"/>
                  <a:pt x="11058755" y="749617"/>
                </a:cubicBezTo>
                <a:cubicBezTo>
                  <a:pt x="11036836" y="722990"/>
                  <a:pt x="10909903" y="759211"/>
                  <a:pt x="10884013" y="760728"/>
                </a:cubicBezTo>
                <a:cubicBezTo>
                  <a:pt x="10864519" y="743356"/>
                  <a:pt x="10853492" y="756172"/>
                  <a:pt x="10834688" y="757726"/>
                </a:cubicBezTo>
                <a:cubicBezTo>
                  <a:pt x="10826871" y="747343"/>
                  <a:pt x="10811086" y="746602"/>
                  <a:pt x="10805004" y="757573"/>
                </a:cubicBezTo>
                <a:cubicBezTo>
                  <a:pt x="10810951" y="784448"/>
                  <a:pt x="10744688" y="759043"/>
                  <a:pt x="10739478" y="776841"/>
                </a:cubicBezTo>
                <a:cubicBezTo>
                  <a:pt x="10678284" y="779408"/>
                  <a:pt x="10540854" y="756546"/>
                  <a:pt x="10458762" y="755400"/>
                </a:cubicBezTo>
                <a:cubicBezTo>
                  <a:pt x="10426976" y="747433"/>
                  <a:pt x="10362961" y="776166"/>
                  <a:pt x="10246919" y="769960"/>
                </a:cubicBezTo>
                <a:cubicBezTo>
                  <a:pt x="10231631" y="763610"/>
                  <a:pt x="10172943" y="749095"/>
                  <a:pt x="10167995" y="760843"/>
                </a:cubicBezTo>
                <a:cubicBezTo>
                  <a:pt x="10131971" y="759999"/>
                  <a:pt x="10021683" y="796978"/>
                  <a:pt x="9997044" y="780129"/>
                </a:cubicBezTo>
                <a:cubicBezTo>
                  <a:pt x="10001018" y="806225"/>
                  <a:pt x="9951331" y="779975"/>
                  <a:pt x="9943887" y="804141"/>
                </a:cubicBezTo>
                <a:lnTo>
                  <a:pt x="9918248" y="816628"/>
                </a:lnTo>
                <a:lnTo>
                  <a:pt x="9836148" y="858312"/>
                </a:lnTo>
                <a:lnTo>
                  <a:pt x="9823800" y="866604"/>
                </a:lnTo>
                <a:lnTo>
                  <a:pt x="9794684" y="864509"/>
                </a:lnTo>
                <a:lnTo>
                  <a:pt x="9778288" y="854362"/>
                </a:lnTo>
                <a:lnTo>
                  <a:pt x="9773886" y="857543"/>
                </a:lnTo>
                <a:cubicBezTo>
                  <a:pt x="9769008" y="863842"/>
                  <a:pt x="9766501" y="867741"/>
                  <a:pt x="9761459" y="862394"/>
                </a:cubicBezTo>
                <a:lnTo>
                  <a:pt x="9705768" y="894610"/>
                </a:lnTo>
                <a:cubicBezTo>
                  <a:pt x="9699860" y="897215"/>
                  <a:pt x="9692576" y="897590"/>
                  <a:pt x="9683005" y="894128"/>
                </a:cubicBezTo>
                <a:cubicBezTo>
                  <a:pt x="9664449" y="898200"/>
                  <a:pt x="9612100" y="914263"/>
                  <a:pt x="9594438" y="919051"/>
                </a:cubicBezTo>
                <a:lnTo>
                  <a:pt x="9577033" y="922857"/>
                </a:lnTo>
                <a:cubicBezTo>
                  <a:pt x="9568659" y="926175"/>
                  <a:pt x="9551353" y="936082"/>
                  <a:pt x="9544189" y="938966"/>
                </a:cubicBezTo>
                <a:cubicBezTo>
                  <a:pt x="9538380" y="940584"/>
                  <a:pt x="9541329" y="937538"/>
                  <a:pt x="9534048" y="940158"/>
                </a:cubicBezTo>
                <a:cubicBezTo>
                  <a:pt x="9533709" y="946069"/>
                  <a:pt x="9530854" y="951684"/>
                  <a:pt x="9500499" y="954680"/>
                </a:cubicBezTo>
                <a:cubicBezTo>
                  <a:pt x="9481230" y="968165"/>
                  <a:pt x="9456325" y="979029"/>
                  <a:pt x="9428195" y="986225"/>
                </a:cubicBezTo>
                <a:cubicBezTo>
                  <a:pt x="9422499" y="981315"/>
                  <a:pt x="9414660" y="991352"/>
                  <a:pt x="9410017" y="993931"/>
                </a:cubicBezTo>
                <a:cubicBezTo>
                  <a:pt x="9408360" y="990327"/>
                  <a:pt x="9395782" y="990863"/>
                  <a:pt x="9392919" y="994656"/>
                </a:cubicBezTo>
                <a:cubicBezTo>
                  <a:pt x="9310581" y="1024474"/>
                  <a:pt x="9345163" y="981210"/>
                  <a:pt x="9301293" y="1011593"/>
                </a:cubicBezTo>
                <a:cubicBezTo>
                  <a:pt x="9292916" y="1014346"/>
                  <a:pt x="9285483" y="1013807"/>
                  <a:pt x="9278619" y="1011878"/>
                </a:cubicBezTo>
                <a:lnTo>
                  <a:pt x="9268019" y="1007442"/>
                </a:lnTo>
                <a:lnTo>
                  <a:pt x="9234662" y="1023056"/>
                </a:lnTo>
                <a:cubicBezTo>
                  <a:pt x="9217868" y="1029197"/>
                  <a:pt x="9199852" y="1034202"/>
                  <a:pt x="9181033" y="1037921"/>
                </a:cubicBezTo>
                <a:cubicBezTo>
                  <a:pt x="9174974" y="1030923"/>
                  <a:pt x="9162516" y="1043719"/>
                  <a:pt x="9155969" y="1046804"/>
                </a:cubicBezTo>
                <a:cubicBezTo>
                  <a:pt x="9154734" y="1041866"/>
                  <a:pt x="9138567" y="1041606"/>
                  <a:pt x="9133985" y="1046450"/>
                </a:cubicBezTo>
                <a:cubicBezTo>
                  <a:pt x="9021681" y="1079910"/>
                  <a:pt x="9076377" y="1024799"/>
                  <a:pt x="9012987" y="1061986"/>
                </a:cubicBezTo>
                <a:lnTo>
                  <a:pt x="8968445" y="1052169"/>
                </a:lnTo>
                <a:lnTo>
                  <a:pt x="8958984" y="1057212"/>
                </a:lnTo>
                <a:cubicBezTo>
                  <a:pt x="8920115" y="1062770"/>
                  <a:pt x="8906181" y="1053838"/>
                  <a:pt x="8886001" y="1067468"/>
                </a:cubicBezTo>
                <a:cubicBezTo>
                  <a:pt x="8847384" y="1050046"/>
                  <a:pt x="8863283" y="1068286"/>
                  <a:pt x="8838610" y="1075091"/>
                </a:cubicBezTo>
                <a:cubicBezTo>
                  <a:pt x="8816007" y="1080079"/>
                  <a:pt x="8773923" y="1092257"/>
                  <a:pt x="8750383" y="1097387"/>
                </a:cubicBezTo>
                <a:cubicBezTo>
                  <a:pt x="8735450" y="1116502"/>
                  <a:pt x="8721220" y="1097372"/>
                  <a:pt x="8697365" y="1105869"/>
                </a:cubicBezTo>
                <a:cubicBezTo>
                  <a:pt x="8687037" y="1113735"/>
                  <a:pt x="8678781" y="1115961"/>
                  <a:pt x="8665605" y="1110791"/>
                </a:cubicBezTo>
                <a:cubicBezTo>
                  <a:pt x="8618410" y="1148662"/>
                  <a:pt x="8633049" y="1116609"/>
                  <a:pt x="8584946" y="1135226"/>
                </a:cubicBezTo>
                <a:cubicBezTo>
                  <a:pt x="8544020" y="1153499"/>
                  <a:pt x="8496232" y="1168229"/>
                  <a:pt x="8460755" y="1203427"/>
                </a:cubicBezTo>
                <a:cubicBezTo>
                  <a:pt x="8454928" y="1212828"/>
                  <a:pt x="8436573" y="1218574"/>
                  <a:pt x="8419755" y="1216260"/>
                </a:cubicBezTo>
                <a:cubicBezTo>
                  <a:pt x="8416861" y="1215863"/>
                  <a:pt x="8414124" y="1215234"/>
                  <a:pt x="8411626" y="1214397"/>
                </a:cubicBezTo>
                <a:cubicBezTo>
                  <a:pt x="8391326" y="1238641"/>
                  <a:pt x="8371389" y="1231045"/>
                  <a:pt x="8363469" y="1246658"/>
                </a:cubicBezTo>
                <a:cubicBezTo>
                  <a:pt x="8322316" y="1258746"/>
                  <a:pt x="8283162" y="1250600"/>
                  <a:pt x="8275497" y="1264396"/>
                </a:cubicBezTo>
                <a:cubicBezTo>
                  <a:pt x="8253233" y="1266996"/>
                  <a:pt x="8218383" y="1257577"/>
                  <a:pt x="8206287" y="1273060"/>
                </a:cubicBezTo>
                <a:cubicBezTo>
                  <a:pt x="8200396" y="1262794"/>
                  <a:pt x="8183827" y="1285000"/>
                  <a:pt x="8168705" y="1279956"/>
                </a:cubicBezTo>
                <a:cubicBezTo>
                  <a:pt x="8157611" y="1275235"/>
                  <a:pt x="8149996" y="1280870"/>
                  <a:pt x="8139997" y="1282713"/>
                </a:cubicBezTo>
                <a:cubicBezTo>
                  <a:pt x="8125566" y="1279776"/>
                  <a:pt x="8084128" y="1294221"/>
                  <a:pt x="8074238" y="1301895"/>
                </a:cubicBezTo>
                <a:cubicBezTo>
                  <a:pt x="8052170" y="1326903"/>
                  <a:pt x="7986951" y="1319381"/>
                  <a:pt x="7968292" y="1338779"/>
                </a:cubicBezTo>
                <a:cubicBezTo>
                  <a:pt x="7960694" y="1342282"/>
                  <a:pt x="7952937" y="1344333"/>
                  <a:pt x="7945122" y="1345477"/>
                </a:cubicBezTo>
                <a:lnTo>
                  <a:pt x="7922771" y="1346645"/>
                </a:lnTo>
                <a:lnTo>
                  <a:pt x="7915461" y="1342919"/>
                </a:lnTo>
                <a:lnTo>
                  <a:pt x="7902328" y="1345865"/>
                </a:lnTo>
                <a:lnTo>
                  <a:pt x="7898322" y="1345689"/>
                </a:lnTo>
                <a:lnTo>
                  <a:pt x="7875879" y="1345646"/>
                </a:lnTo>
                <a:cubicBezTo>
                  <a:pt x="7890672" y="1367295"/>
                  <a:pt x="7816428" y="1353520"/>
                  <a:pt x="7840612" y="1369373"/>
                </a:cubicBezTo>
                <a:cubicBezTo>
                  <a:pt x="7803208" y="1375918"/>
                  <a:pt x="7836041" y="1389289"/>
                  <a:pt x="7786819" y="1378970"/>
                </a:cubicBezTo>
                <a:cubicBezTo>
                  <a:pt x="7732613" y="1405648"/>
                  <a:pt x="7587405" y="1382806"/>
                  <a:pt x="7548172" y="1417460"/>
                </a:cubicBezTo>
                <a:cubicBezTo>
                  <a:pt x="7551327" y="1405830"/>
                  <a:pt x="7499280" y="1470447"/>
                  <a:pt x="7483437" y="1478152"/>
                </a:cubicBezTo>
                <a:cubicBezTo>
                  <a:pt x="7446517" y="1491067"/>
                  <a:pt x="7432754" y="1502351"/>
                  <a:pt x="7377870" y="1523319"/>
                </a:cubicBezTo>
                <a:cubicBezTo>
                  <a:pt x="7324166" y="1536168"/>
                  <a:pt x="7290459" y="1563749"/>
                  <a:pt x="7230737" y="1562633"/>
                </a:cubicBezTo>
                <a:cubicBezTo>
                  <a:pt x="7229794" y="1566487"/>
                  <a:pt x="7227568" y="1569908"/>
                  <a:pt x="7224458" y="1573008"/>
                </a:cubicBezTo>
                <a:lnTo>
                  <a:pt x="7213486" y="1580987"/>
                </a:lnTo>
                <a:lnTo>
                  <a:pt x="7210972" y="1580856"/>
                </a:lnTo>
                <a:lnTo>
                  <a:pt x="7183121" y="1595162"/>
                </a:lnTo>
                <a:lnTo>
                  <a:pt x="7164601" y="1606490"/>
                </a:lnTo>
                <a:lnTo>
                  <a:pt x="7159286" y="1606850"/>
                </a:lnTo>
                <a:cubicBezTo>
                  <a:pt x="7150961" y="1609262"/>
                  <a:pt x="7125743" y="1618162"/>
                  <a:pt x="7114651" y="1620959"/>
                </a:cubicBezTo>
                <a:cubicBezTo>
                  <a:pt x="7109310" y="1606138"/>
                  <a:pt x="7106695" y="1617324"/>
                  <a:pt x="7092727" y="1623628"/>
                </a:cubicBezTo>
                <a:cubicBezTo>
                  <a:pt x="7081313" y="1602012"/>
                  <a:pt x="7049394" y="1627301"/>
                  <a:pt x="7031309" y="1619451"/>
                </a:cubicBezTo>
                <a:cubicBezTo>
                  <a:pt x="7021305" y="1624569"/>
                  <a:pt x="7010515" y="1629587"/>
                  <a:pt x="6999084" y="1634317"/>
                </a:cubicBezTo>
                <a:lnTo>
                  <a:pt x="6992107" y="1636860"/>
                </a:lnTo>
                <a:lnTo>
                  <a:pt x="6991765" y="1636725"/>
                </a:lnTo>
                <a:cubicBezTo>
                  <a:pt x="6989813" y="1636884"/>
                  <a:pt x="6987353" y="1637572"/>
                  <a:pt x="6983996" y="1639040"/>
                </a:cubicBezTo>
                <a:lnTo>
                  <a:pt x="6979383" y="1641496"/>
                </a:lnTo>
                <a:lnTo>
                  <a:pt x="6900177" y="1636016"/>
                </a:lnTo>
                <a:cubicBezTo>
                  <a:pt x="6859708" y="1641136"/>
                  <a:pt x="6829973" y="1628753"/>
                  <a:pt x="6795372" y="1644845"/>
                </a:cubicBezTo>
                <a:cubicBezTo>
                  <a:pt x="6757466" y="1649571"/>
                  <a:pt x="6723150" y="1647290"/>
                  <a:pt x="6692251" y="1656357"/>
                </a:cubicBezTo>
                <a:cubicBezTo>
                  <a:pt x="6678032" y="1652894"/>
                  <a:pt x="6665282" y="1652445"/>
                  <a:pt x="6655235" y="1661869"/>
                </a:cubicBezTo>
                <a:cubicBezTo>
                  <a:pt x="6619334" y="1664040"/>
                  <a:pt x="6608179" y="1654034"/>
                  <a:pt x="6587857" y="1665769"/>
                </a:cubicBezTo>
                <a:lnTo>
                  <a:pt x="6554894" y="1664428"/>
                </a:lnTo>
                <a:lnTo>
                  <a:pt x="6551579" y="1662213"/>
                </a:lnTo>
                <a:lnTo>
                  <a:pt x="6545693" y="1661776"/>
                </a:lnTo>
                <a:lnTo>
                  <a:pt x="6530561" y="1664619"/>
                </a:lnTo>
                <a:lnTo>
                  <a:pt x="6525028" y="1666354"/>
                </a:lnTo>
                <a:cubicBezTo>
                  <a:pt x="6521154" y="1667301"/>
                  <a:pt x="6518510" y="1667613"/>
                  <a:pt x="6516595" y="1667475"/>
                </a:cubicBezTo>
                <a:lnTo>
                  <a:pt x="6516340" y="1667291"/>
                </a:lnTo>
                <a:lnTo>
                  <a:pt x="6508541" y="1668757"/>
                </a:lnTo>
                <a:cubicBezTo>
                  <a:pt x="6495493" y="1671715"/>
                  <a:pt x="6482908" y="1675051"/>
                  <a:pt x="6471012" y="1678604"/>
                </a:cubicBezTo>
                <a:cubicBezTo>
                  <a:pt x="6457809" y="1668164"/>
                  <a:pt x="6415506" y="1688334"/>
                  <a:pt x="6415265" y="1665317"/>
                </a:cubicBezTo>
                <a:cubicBezTo>
                  <a:pt x="6399063" y="1669446"/>
                  <a:pt x="6391173" y="1680085"/>
                  <a:pt x="6393343" y="1664672"/>
                </a:cubicBezTo>
                <a:lnTo>
                  <a:pt x="6380457" y="1662376"/>
                </a:lnTo>
                <a:lnTo>
                  <a:pt x="6280959" y="1689329"/>
                </a:lnTo>
                <a:lnTo>
                  <a:pt x="6266765" y="1695560"/>
                </a:lnTo>
                <a:cubicBezTo>
                  <a:pt x="6262331" y="1698152"/>
                  <a:pt x="6258580" y="1701192"/>
                  <a:pt x="6255823" y="1704850"/>
                </a:cubicBezTo>
                <a:cubicBezTo>
                  <a:pt x="6200184" y="1694834"/>
                  <a:pt x="6155082" y="1716996"/>
                  <a:pt x="6098321" y="1721646"/>
                </a:cubicBezTo>
                <a:cubicBezTo>
                  <a:pt x="6036511" y="1734126"/>
                  <a:pt x="5902526" y="1770074"/>
                  <a:pt x="5880652" y="1779643"/>
                </a:cubicBezTo>
                <a:cubicBezTo>
                  <a:pt x="5862008" y="1784877"/>
                  <a:pt x="5777344" y="1786304"/>
                  <a:pt x="5785959" y="1775307"/>
                </a:cubicBezTo>
                <a:cubicBezTo>
                  <a:pt x="5732223" y="1803618"/>
                  <a:pt x="5707481" y="1784706"/>
                  <a:pt x="5643534" y="1802919"/>
                </a:cubicBezTo>
                <a:lnTo>
                  <a:pt x="5518799" y="1818312"/>
                </a:lnTo>
                <a:lnTo>
                  <a:pt x="5505014" y="1819259"/>
                </a:lnTo>
                <a:lnTo>
                  <a:pt x="5499949" y="1814490"/>
                </a:lnTo>
                <a:lnTo>
                  <a:pt x="5453307" y="1815450"/>
                </a:lnTo>
                <a:cubicBezTo>
                  <a:pt x="5433075" y="1827706"/>
                  <a:pt x="5395563" y="1821122"/>
                  <a:pt x="5364192" y="1826074"/>
                </a:cubicBezTo>
                <a:lnTo>
                  <a:pt x="5350380" y="1830891"/>
                </a:lnTo>
                <a:lnTo>
                  <a:pt x="5259633" y="1837160"/>
                </a:lnTo>
                <a:lnTo>
                  <a:pt x="5197513" y="1844718"/>
                </a:lnTo>
                <a:lnTo>
                  <a:pt x="5184170" y="1849402"/>
                </a:lnTo>
                <a:lnTo>
                  <a:pt x="5168852" y="1844846"/>
                </a:lnTo>
                <a:cubicBezTo>
                  <a:pt x="5166986" y="1843561"/>
                  <a:pt x="5165478" y="1842127"/>
                  <a:pt x="5164370" y="1840597"/>
                </a:cubicBezTo>
                <a:lnTo>
                  <a:pt x="5114927" y="1847827"/>
                </a:lnTo>
                <a:lnTo>
                  <a:pt x="5108970" y="1847935"/>
                </a:lnTo>
                <a:lnTo>
                  <a:pt x="5067961" y="1845917"/>
                </a:lnTo>
                <a:lnTo>
                  <a:pt x="5007075" y="1838626"/>
                </a:lnTo>
                <a:cubicBezTo>
                  <a:pt x="4987003" y="1833546"/>
                  <a:pt x="4969259" y="1814096"/>
                  <a:pt x="4944087" y="1823332"/>
                </a:cubicBezTo>
                <a:cubicBezTo>
                  <a:pt x="4949882" y="1812650"/>
                  <a:pt x="4914396" y="1826154"/>
                  <a:pt x="4907662" y="1816900"/>
                </a:cubicBezTo>
                <a:cubicBezTo>
                  <a:pt x="4903760" y="1809237"/>
                  <a:pt x="4892087" y="1811549"/>
                  <a:pt x="4882386" y="1809844"/>
                </a:cubicBezTo>
                <a:cubicBezTo>
                  <a:pt x="4874062" y="1802609"/>
                  <a:pt x="4826962" y="1801349"/>
                  <a:pt x="4811440" y="1804655"/>
                </a:cubicBezTo>
                <a:cubicBezTo>
                  <a:pt x="4768806" y="1818748"/>
                  <a:pt x="4725356" y="1790961"/>
                  <a:pt x="4691075" y="1801389"/>
                </a:cubicBezTo>
                <a:cubicBezTo>
                  <a:pt x="4663743" y="1799478"/>
                  <a:pt x="4655044" y="1795479"/>
                  <a:pt x="4647449" y="1793181"/>
                </a:cubicBezTo>
                <a:lnTo>
                  <a:pt x="4645504" y="1787606"/>
                </a:lnTo>
                <a:lnTo>
                  <a:pt x="4632229" y="1785815"/>
                </a:lnTo>
                <a:lnTo>
                  <a:pt x="4629273" y="1784355"/>
                </a:lnTo>
                <a:cubicBezTo>
                  <a:pt x="4623639" y="1781544"/>
                  <a:pt x="4617950" y="1778917"/>
                  <a:pt x="4611738" y="1776964"/>
                </a:cubicBezTo>
                <a:cubicBezTo>
                  <a:pt x="4601379" y="1800272"/>
                  <a:pt x="4557197" y="1764196"/>
                  <a:pt x="4560070" y="1785640"/>
                </a:cubicBezTo>
                <a:lnTo>
                  <a:pt x="4536503" y="1785334"/>
                </a:lnTo>
                <a:lnTo>
                  <a:pt x="4513724" y="1791996"/>
                </a:lnTo>
                <a:lnTo>
                  <a:pt x="4501513" y="1799835"/>
                </a:lnTo>
                <a:lnTo>
                  <a:pt x="4459076" y="1813003"/>
                </a:lnTo>
                <a:lnTo>
                  <a:pt x="4459810" y="1797886"/>
                </a:lnTo>
                <a:lnTo>
                  <a:pt x="4379064" y="1817177"/>
                </a:lnTo>
                <a:lnTo>
                  <a:pt x="4319209" y="1834833"/>
                </a:lnTo>
                <a:lnTo>
                  <a:pt x="4306907" y="1841641"/>
                </a:lnTo>
                <a:lnTo>
                  <a:pt x="4290981" y="1839677"/>
                </a:lnTo>
                <a:cubicBezTo>
                  <a:pt x="4288909" y="1838717"/>
                  <a:pt x="4287163" y="1837555"/>
                  <a:pt x="4285792" y="1836231"/>
                </a:cubicBezTo>
                <a:lnTo>
                  <a:pt x="4238372" y="1851480"/>
                </a:lnTo>
                <a:lnTo>
                  <a:pt x="4232517" y="1852567"/>
                </a:lnTo>
                <a:lnTo>
                  <a:pt x="4191732" y="1857328"/>
                </a:lnTo>
                <a:lnTo>
                  <a:pt x="4065532" y="1855477"/>
                </a:lnTo>
                <a:cubicBezTo>
                  <a:pt x="4069305" y="1844009"/>
                  <a:pt x="4036780" y="1863138"/>
                  <a:pt x="4028460" y="1855137"/>
                </a:cubicBezTo>
                <a:cubicBezTo>
                  <a:pt x="4023224" y="1848238"/>
                  <a:pt x="4012138" y="1852433"/>
                  <a:pt x="4002267" y="1852352"/>
                </a:cubicBezTo>
                <a:cubicBezTo>
                  <a:pt x="3992749" y="1846600"/>
                  <a:pt x="3946095" y="1853107"/>
                  <a:pt x="3931396" y="1858915"/>
                </a:cubicBezTo>
                <a:cubicBezTo>
                  <a:pt x="3891932" y="1879798"/>
                  <a:pt x="3844059" y="1859600"/>
                  <a:pt x="3812162" y="1875501"/>
                </a:cubicBezTo>
                <a:cubicBezTo>
                  <a:pt x="3784875" y="1878116"/>
                  <a:pt x="3775574" y="1875612"/>
                  <a:pt x="3767672" y="1874600"/>
                </a:cubicBezTo>
                <a:lnTo>
                  <a:pt x="3764741" y="1869433"/>
                </a:lnTo>
                <a:lnTo>
                  <a:pt x="3751332" y="1869854"/>
                </a:lnTo>
                <a:lnTo>
                  <a:pt x="3748155" y="1868903"/>
                </a:lnTo>
                <a:cubicBezTo>
                  <a:pt x="3742091" y="1867062"/>
                  <a:pt x="3736007" y="1865414"/>
                  <a:pt x="3729530" y="1864513"/>
                </a:cubicBezTo>
                <a:cubicBezTo>
                  <a:pt x="3723549" y="1889158"/>
                  <a:pt x="3673453" y="1860919"/>
                  <a:pt x="3680177" y="1881552"/>
                </a:cubicBezTo>
                <a:cubicBezTo>
                  <a:pt x="3643549" y="1880892"/>
                  <a:pt x="3599470" y="1913398"/>
                  <a:pt x="3567259" y="1893482"/>
                </a:cubicBezTo>
                <a:cubicBezTo>
                  <a:pt x="3512865" y="1897927"/>
                  <a:pt x="3463644" y="1898121"/>
                  <a:pt x="3405770" y="1904591"/>
                </a:cubicBezTo>
                <a:cubicBezTo>
                  <a:pt x="3361027" y="1917619"/>
                  <a:pt x="3312439" y="1902759"/>
                  <a:pt x="3280097" y="1919610"/>
                </a:cubicBezTo>
                <a:cubicBezTo>
                  <a:pt x="3228353" y="1917339"/>
                  <a:pt x="3163854" y="1927961"/>
                  <a:pt x="3123424" y="1952930"/>
                </a:cubicBezTo>
                <a:cubicBezTo>
                  <a:pt x="3067921" y="1955455"/>
                  <a:pt x="3058626" y="1970554"/>
                  <a:pt x="3009910" y="1957866"/>
                </a:cubicBezTo>
                <a:cubicBezTo>
                  <a:pt x="3005875" y="1961558"/>
                  <a:pt x="3001138" y="1964570"/>
                  <a:pt x="2995934" y="1967085"/>
                </a:cubicBezTo>
                <a:lnTo>
                  <a:pt x="2980071" y="1972988"/>
                </a:lnTo>
                <a:lnTo>
                  <a:pt x="2978094" y="1972369"/>
                </a:lnTo>
                <a:lnTo>
                  <a:pt x="2942858" y="1981367"/>
                </a:lnTo>
                <a:lnTo>
                  <a:pt x="2875436" y="1996977"/>
                </a:lnTo>
                <a:lnTo>
                  <a:pt x="2874892" y="1996085"/>
                </a:lnTo>
                <a:cubicBezTo>
                  <a:pt x="2872808" y="1994277"/>
                  <a:pt x="2869648" y="1993306"/>
                  <a:pt x="2864145" y="1994061"/>
                </a:cubicBezTo>
                <a:cubicBezTo>
                  <a:pt x="2872218" y="1978115"/>
                  <a:pt x="2860603" y="1988862"/>
                  <a:pt x="2843662" y="1992498"/>
                </a:cubicBezTo>
                <a:cubicBezTo>
                  <a:pt x="2852423" y="1968542"/>
                  <a:pt x="2804535" y="1987804"/>
                  <a:pt x="2796128" y="1976403"/>
                </a:cubicBezTo>
                <a:cubicBezTo>
                  <a:pt x="2783487" y="1979614"/>
                  <a:pt x="2770278" y="1982573"/>
                  <a:pt x="2756784" y="1985116"/>
                </a:cubicBezTo>
                <a:lnTo>
                  <a:pt x="2748833" y="1986323"/>
                </a:lnTo>
                <a:cubicBezTo>
                  <a:pt x="2748775" y="1986256"/>
                  <a:pt x="2748719" y="1986188"/>
                  <a:pt x="2748661" y="1986122"/>
                </a:cubicBezTo>
                <a:cubicBezTo>
                  <a:pt x="2746906" y="1985902"/>
                  <a:pt x="2744280" y="1986117"/>
                  <a:pt x="2740251" y="1986946"/>
                </a:cubicBezTo>
                <a:lnTo>
                  <a:pt x="2718916" y="1990867"/>
                </a:lnTo>
                <a:lnTo>
                  <a:pt x="2713522" y="1990173"/>
                </a:lnTo>
                <a:lnTo>
                  <a:pt x="2680597" y="1984996"/>
                </a:lnTo>
                <a:cubicBezTo>
                  <a:pt x="2658416" y="1985461"/>
                  <a:pt x="2612251" y="1988312"/>
                  <a:pt x="2578178" y="1990531"/>
                </a:cubicBezTo>
                <a:cubicBezTo>
                  <a:pt x="2545413" y="1998704"/>
                  <a:pt x="2513846" y="1994934"/>
                  <a:pt x="2476147" y="1998305"/>
                </a:cubicBezTo>
                <a:cubicBezTo>
                  <a:pt x="2437134" y="2013637"/>
                  <a:pt x="2413847" y="1999542"/>
                  <a:pt x="2373568" y="2003219"/>
                </a:cubicBezTo>
                <a:cubicBezTo>
                  <a:pt x="2341422" y="2024631"/>
                  <a:pt x="2342856" y="1992997"/>
                  <a:pt x="2321399" y="1989467"/>
                </a:cubicBezTo>
                <a:lnTo>
                  <a:pt x="2315525" y="1989708"/>
                </a:lnTo>
                <a:lnTo>
                  <a:pt x="2300792" y="1994290"/>
                </a:lnTo>
                <a:lnTo>
                  <a:pt x="2295469" y="1996659"/>
                </a:lnTo>
                <a:cubicBezTo>
                  <a:pt x="2291722" y="1998049"/>
                  <a:pt x="2289127" y="1998665"/>
                  <a:pt x="2287219" y="1998750"/>
                </a:cubicBezTo>
                <a:lnTo>
                  <a:pt x="2286948" y="1998596"/>
                </a:lnTo>
                <a:lnTo>
                  <a:pt x="2243069" y="2015111"/>
                </a:lnTo>
                <a:cubicBezTo>
                  <a:pt x="2229030" y="2006206"/>
                  <a:pt x="2188966" y="2031217"/>
                  <a:pt x="2186609" y="2008263"/>
                </a:cubicBezTo>
                <a:cubicBezTo>
                  <a:pt x="2170936" y="2014251"/>
                  <a:pt x="2164097" y="2025782"/>
                  <a:pt x="2164831" y="2010143"/>
                </a:cubicBezTo>
                <a:cubicBezTo>
                  <a:pt x="2159536" y="2011705"/>
                  <a:pt x="2155830" y="2011340"/>
                  <a:pt x="2152836" y="2010048"/>
                </a:cubicBezTo>
                <a:lnTo>
                  <a:pt x="2117102" y="2023004"/>
                </a:lnTo>
                <a:lnTo>
                  <a:pt x="2111935" y="2023163"/>
                </a:lnTo>
                <a:lnTo>
                  <a:pt x="2089991" y="2034193"/>
                </a:lnTo>
                <a:lnTo>
                  <a:pt x="2058061" y="2047942"/>
                </a:lnTo>
                <a:lnTo>
                  <a:pt x="2055737" y="2047704"/>
                </a:lnTo>
                <a:lnTo>
                  <a:pt x="2042244" y="2055560"/>
                </a:lnTo>
                <a:cubicBezTo>
                  <a:pt x="2038090" y="2058656"/>
                  <a:pt x="1978623" y="2070285"/>
                  <a:pt x="1976224" y="2074257"/>
                </a:cubicBezTo>
                <a:cubicBezTo>
                  <a:pt x="1920172" y="2070662"/>
                  <a:pt x="1933546" y="2089824"/>
                  <a:pt x="1877728" y="2101004"/>
                </a:cubicBezTo>
                <a:cubicBezTo>
                  <a:pt x="1839146" y="2101989"/>
                  <a:pt x="1818769" y="2108983"/>
                  <a:pt x="1759056" y="2125608"/>
                </a:cubicBezTo>
                <a:cubicBezTo>
                  <a:pt x="1719091" y="2137539"/>
                  <a:pt x="1691494" y="2161097"/>
                  <a:pt x="1637948" y="2172597"/>
                </a:cubicBezTo>
                <a:cubicBezTo>
                  <a:pt x="1587306" y="2207053"/>
                  <a:pt x="1496241" y="2208973"/>
                  <a:pt x="1434549" y="2234522"/>
                </a:cubicBezTo>
                <a:cubicBezTo>
                  <a:pt x="1402655" y="2224964"/>
                  <a:pt x="1409212" y="2231152"/>
                  <a:pt x="1398481" y="2237074"/>
                </a:cubicBezTo>
                <a:cubicBezTo>
                  <a:pt x="1398456" y="2237082"/>
                  <a:pt x="1398432" y="2237089"/>
                  <a:pt x="1398407" y="2237095"/>
                </a:cubicBezTo>
                <a:lnTo>
                  <a:pt x="1370962" y="2237474"/>
                </a:lnTo>
                <a:lnTo>
                  <a:pt x="1356367" y="2235089"/>
                </a:lnTo>
                <a:cubicBezTo>
                  <a:pt x="1346056" y="2233320"/>
                  <a:pt x="1335986" y="2231930"/>
                  <a:pt x="1324828" y="2231968"/>
                </a:cubicBezTo>
                <a:lnTo>
                  <a:pt x="1297744" y="2235849"/>
                </a:lnTo>
                <a:lnTo>
                  <a:pt x="1286236" y="2233135"/>
                </a:lnTo>
                <a:lnTo>
                  <a:pt x="1283504" y="2233797"/>
                </a:lnTo>
                <a:lnTo>
                  <a:pt x="1279765" y="2229639"/>
                </a:lnTo>
                <a:cubicBezTo>
                  <a:pt x="1260110" y="2221111"/>
                  <a:pt x="1209850" y="2211602"/>
                  <a:pt x="1195347" y="2212354"/>
                </a:cubicBezTo>
                <a:cubicBezTo>
                  <a:pt x="1171903" y="2216875"/>
                  <a:pt x="1033292" y="2222456"/>
                  <a:pt x="970251" y="2221029"/>
                </a:cubicBezTo>
                <a:cubicBezTo>
                  <a:pt x="913858" y="2213074"/>
                  <a:pt x="864984" y="2224767"/>
                  <a:pt x="812914" y="2202752"/>
                </a:cubicBezTo>
                <a:cubicBezTo>
                  <a:pt x="809419" y="2205714"/>
                  <a:pt x="805091" y="2207855"/>
                  <a:pt x="800195" y="2209407"/>
                </a:cubicBezTo>
                <a:lnTo>
                  <a:pt x="784978" y="2212360"/>
                </a:lnTo>
                <a:lnTo>
                  <a:pt x="681987" y="2216757"/>
                </a:lnTo>
                <a:lnTo>
                  <a:pt x="669923" y="2211682"/>
                </a:lnTo>
                <a:cubicBezTo>
                  <a:pt x="675432" y="2197125"/>
                  <a:pt x="665394" y="2205767"/>
                  <a:pt x="648680" y="2206229"/>
                </a:cubicBezTo>
                <a:cubicBezTo>
                  <a:pt x="653511" y="2183723"/>
                  <a:pt x="607806" y="2194090"/>
                  <a:pt x="597225" y="2180999"/>
                </a:cubicBezTo>
                <a:cubicBezTo>
                  <a:pt x="584838" y="2181847"/>
                  <a:pt x="571827" y="2182333"/>
                  <a:pt x="558449" y="2182346"/>
                </a:cubicBezTo>
                <a:lnTo>
                  <a:pt x="550517" y="2182060"/>
                </a:lnTo>
                <a:lnTo>
                  <a:pt x="550309" y="2181825"/>
                </a:lnTo>
                <a:cubicBezTo>
                  <a:pt x="548471" y="2181269"/>
                  <a:pt x="545824" y="2180990"/>
                  <a:pt x="541836" y="2181063"/>
                </a:cubicBezTo>
                <a:lnTo>
                  <a:pt x="536057" y="2181537"/>
                </a:lnTo>
                <a:lnTo>
                  <a:pt x="520671" y="2180980"/>
                </a:lnTo>
                <a:lnTo>
                  <a:pt x="515024" y="2179258"/>
                </a:lnTo>
                <a:lnTo>
                  <a:pt x="512278" y="2176369"/>
                </a:lnTo>
                <a:lnTo>
                  <a:pt x="480419" y="2167807"/>
                </a:lnTo>
                <a:cubicBezTo>
                  <a:pt x="458012" y="2174781"/>
                  <a:pt x="449332" y="2162566"/>
                  <a:pt x="413835" y="2156783"/>
                </a:cubicBezTo>
                <a:cubicBezTo>
                  <a:pt x="401959" y="2163765"/>
                  <a:pt x="389622" y="2160522"/>
                  <a:pt x="376513" y="2154014"/>
                </a:cubicBezTo>
                <a:cubicBezTo>
                  <a:pt x="344376" y="2156059"/>
                  <a:pt x="311403" y="2146283"/>
                  <a:pt x="273386" y="2142551"/>
                </a:cubicBezTo>
                <a:cubicBezTo>
                  <a:pt x="236093" y="2150634"/>
                  <a:pt x="209811" y="2132011"/>
                  <a:pt x="169207" y="2128100"/>
                </a:cubicBezTo>
                <a:lnTo>
                  <a:pt x="93149" y="2105324"/>
                </a:lnTo>
                <a:lnTo>
                  <a:pt x="88109" y="2106704"/>
                </a:lnTo>
                <a:cubicBezTo>
                  <a:pt x="84511" y="2107398"/>
                  <a:pt x="81960" y="2107528"/>
                  <a:pt x="80022" y="2107254"/>
                </a:cubicBezTo>
                <a:lnTo>
                  <a:pt x="79717" y="2107046"/>
                </a:lnTo>
                <a:lnTo>
                  <a:pt x="72352" y="2107991"/>
                </a:lnTo>
                <a:cubicBezTo>
                  <a:pt x="60160" y="2110089"/>
                  <a:pt x="48530" y="2112610"/>
                  <a:pt x="37645" y="2115401"/>
                </a:cubicBezTo>
                <a:cubicBezTo>
                  <a:pt x="29688" y="2109582"/>
                  <a:pt x="16534" y="2111084"/>
                  <a:pt x="4572" y="2111091"/>
                </a:cubicBezTo>
                <a:lnTo>
                  <a:pt x="0" y="2110468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501A971-CEBD-4E4B-8529-3BB4F4100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60460" y="6189260"/>
            <a:ext cx="7831541" cy="668740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DA73BEAE-F820-59C1-CFE0-E0F40357B0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4744828"/>
              </p:ext>
            </p:extLst>
          </p:nvPr>
        </p:nvGraphicFramePr>
        <p:xfrm>
          <a:off x="1050925" y="1825625"/>
          <a:ext cx="9810750" cy="4429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9511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C3FE92E-FF21-46DB-BE36-B3A5D4149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9DFFEE-526A-4D56-A70C-EADE7289B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BF88546-F4AF-2DAD-2431-29EE37913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126" y="979714"/>
            <a:ext cx="5320206" cy="28075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9600" dirty="0">
                <a:latin typeface="Aptos" panose="020B0004020202020204" pitchFamily="34" charset="0"/>
              </a:rPr>
              <a:t>Kiitos!</a:t>
            </a:r>
          </a:p>
        </p:txBody>
      </p:sp>
      <p:pic>
        <p:nvPicPr>
          <p:cNvPr id="7" name="Kuva 6" descr="Kuva, joka sisältää kohteen hymy, animaatio, hymiö, clipart&#10;&#10;Kuvaus luotu automaattisesti">
            <a:extLst>
              <a:ext uri="{FF2B5EF4-FFF2-40B4-BE49-F238E27FC236}">
                <a16:creationId xmlns:a16="http://schemas.microsoft.com/office/drawing/2014/main" id="{975A592C-08F6-F0DA-9B96-ABE54CBADA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0" r="15012" b="-3"/>
          <a:stretch/>
        </p:blipFill>
        <p:spPr>
          <a:xfrm>
            <a:off x="6752615" y="-23854"/>
            <a:ext cx="4575785" cy="6892740"/>
          </a:xfrm>
          <a:custGeom>
            <a:avLst/>
            <a:gdLst/>
            <a:ahLst/>
            <a:cxnLst/>
            <a:rect l="l" t="t" r="r" b="b"/>
            <a:pathLst>
              <a:path w="4575785" h="6857999">
                <a:moveTo>
                  <a:pt x="517468" y="0"/>
                </a:moveTo>
                <a:lnTo>
                  <a:pt x="4575785" y="0"/>
                </a:lnTo>
                <a:lnTo>
                  <a:pt x="4575785" y="6857999"/>
                </a:lnTo>
                <a:lnTo>
                  <a:pt x="960511" y="6857999"/>
                </a:lnTo>
                <a:lnTo>
                  <a:pt x="942694" y="6843617"/>
                </a:lnTo>
                <a:cubicBezTo>
                  <a:pt x="964945" y="6792705"/>
                  <a:pt x="892574" y="6836929"/>
                  <a:pt x="865960" y="6827318"/>
                </a:cubicBezTo>
                <a:lnTo>
                  <a:pt x="861487" y="6823037"/>
                </a:lnTo>
                <a:lnTo>
                  <a:pt x="859513" y="6806858"/>
                </a:lnTo>
                <a:lnTo>
                  <a:pt x="860461" y="6800037"/>
                </a:lnTo>
                <a:cubicBezTo>
                  <a:pt x="860484" y="6795612"/>
                  <a:pt x="859691" y="6793024"/>
                  <a:pt x="858251" y="6791626"/>
                </a:cubicBezTo>
                <a:lnTo>
                  <a:pt x="857660" y="6791654"/>
                </a:lnTo>
                <a:lnTo>
                  <a:pt x="856643" y="6783314"/>
                </a:lnTo>
                <a:cubicBezTo>
                  <a:pt x="856157" y="6768705"/>
                  <a:pt x="856848" y="6753980"/>
                  <a:pt x="858459" y="6739543"/>
                </a:cubicBezTo>
                <a:cubicBezTo>
                  <a:pt x="825704" y="6742272"/>
                  <a:pt x="849542" y="6681110"/>
                  <a:pt x="794118" y="6710916"/>
                </a:cubicBezTo>
                <a:cubicBezTo>
                  <a:pt x="794610" y="6692179"/>
                  <a:pt x="815573" y="6671806"/>
                  <a:pt x="779817" y="6693690"/>
                </a:cubicBezTo>
                <a:cubicBezTo>
                  <a:pt x="778915" y="6687990"/>
                  <a:pt x="774885" y="6685995"/>
                  <a:pt x="769310" y="6685745"/>
                </a:cubicBezTo>
                <a:lnTo>
                  <a:pt x="766802" y="6686064"/>
                </a:lnTo>
                <a:cubicBezTo>
                  <a:pt x="767473" y="6672038"/>
                  <a:pt x="768145" y="6658011"/>
                  <a:pt x="768816" y="6643985"/>
                </a:cubicBezTo>
                <a:lnTo>
                  <a:pt x="764758" y="6640288"/>
                </a:lnTo>
                <a:lnTo>
                  <a:pt x="771603" y="6610439"/>
                </a:lnTo>
                <a:cubicBezTo>
                  <a:pt x="771799" y="6605729"/>
                  <a:pt x="776328" y="6505678"/>
                  <a:pt x="776524" y="6500968"/>
                </a:cubicBezTo>
                <a:lnTo>
                  <a:pt x="716862" y="6252242"/>
                </a:lnTo>
                <a:cubicBezTo>
                  <a:pt x="710358" y="6209033"/>
                  <a:pt x="712158" y="6177416"/>
                  <a:pt x="706006" y="6116988"/>
                </a:cubicBezTo>
                <a:cubicBezTo>
                  <a:pt x="664744" y="6009788"/>
                  <a:pt x="669134" y="5997889"/>
                  <a:pt x="675681" y="5921438"/>
                </a:cubicBezTo>
                <a:cubicBezTo>
                  <a:pt x="609567" y="5910253"/>
                  <a:pt x="667197" y="5880778"/>
                  <a:pt x="646967" y="5848021"/>
                </a:cubicBezTo>
                <a:cubicBezTo>
                  <a:pt x="633539" y="5819166"/>
                  <a:pt x="610193" y="5775630"/>
                  <a:pt x="595120" y="5722308"/>
                </a:cubicBezTo>
                <a:cubicBezTo>
                  <a:pt x="587517" y="5685814"/>
                  <a:pt x="566330" y="5564010"/>
                  <a:pt x="556522" y="5528087"/>
                </a:cubicBezTo>
                <a:cubicBezTo>
                  <a:pt x="551310" y="5519174"/>
                  <a:pt x="556171" y="5505252"/>
                  <a:pt x="536270" y="5506770"/>
                </a:cubicBezTo>
                <a:cubicBezTo>
                  <a:pt x="512052" y="5506489"/>
                  <a:pt x="543356" y="5459435"/>
                  <a:pt x="516612" y="5473320"/>
                </a:cubicBezTo>
                <a:cubicBezTo>
                  <a:pt x="537947" y="5440196"/>
                  <a:pt x="486731" y="5435838"/>
                  <a:pt x="471989" y="5418523"/>
                </a:cubicBezTo>
                <a:cubicBezTo>
                  <a:pt x="493820" y="5390817"/>
                  <a:pt x="454363" y="5377479"/>
                  <a:pt x="442299" y="5333204"/>
                </a:cubicBezTo>
                <a:cubicBezTo>
                  <a:pt x="467689" y="5302287"/>
                  <a:pt x="420786" y="5307848"/>
                  <a:pt x="452960" y="5255192"/>
                </a:cubicBezTo>
                <a:cubicBezTo>
                  <a:pt x="453300" y="5233631"/>
                  <a:pt x="429983" y="5195187"/>
                  <a:pt x="431339" y="5156169"/>
                </a:cubicBezTo>
                <a:cubicBezTo>
                  <a:pt x="398945" y="5067566"/>
                  <a:pt x="403718" y="5079988"/>
                  <a:pt x="404757" y="5025421"/>
                </a:cubicBezTo>
                <a:cubicBezTo>
                  <a:pt x="400018" y="4966103"/>
                  <a:pt x="402758" y="4976631"/>
                  <a:pt x="395660" y="4924394"/>
                </a:cubicBezTo>
                <a:cubicBezTo>
                  <a:pt x="383838" y="4897752"/>
                  <a:pt x="406451" y="4876973"/>
                  <a:pt x="390158" y="4861232"/>
                </a:cubicBezTo>
                <a:cubicBezTo>
                  <a:pt x="362582" y="4877952"/>
                  <a:pt x="368360" y="4813711"/>
                  <a:pt x="341238" y="4838615"/>
                </a:cubicBezTo>
                <a:cubicBezTo>
                  <a:pt x="311503" y="4831441"/>
                  <a:pt x="352577" y="4804970"/>
                  <a:pt x="326273" y="4796524"/>
                </a:cubicBezTo>
                <a:lnTo>
                  <a:pt x="284996" y="4672372"/>
                </a:lnTo>
                <a:cubicBezTo>
                  <a:pt x="298118" y="4649489"/>
                  <a:pt x="287003" y="4640074"/>
                  <a:pt x="267970" y="4634255"/>
                </a:cubicBezTo>
                <a:cubicBezTo>
                  <a:pt x="263754" y="4595383"/>
                  <a:pt x="222766" y="4593405"/>
                  <a:pt x="203275" y="4555830"/>
                </a:cubicBezTo>
                <a:cubicBezTo>
                  <a:pt x="181514" y="4524570"/>
                  <a:pt x="154438" y="4520149"/>
                  <a:pt x="133797" y="4479914"/>
                </a:cubicBezTo>
                <a:cubicBezTo>
                  <a:pt x="124082" y="4457346"/>
                  <a:pt x="105185" y="4427564"/>
                  <a:pt x="84156" y="4415916"/>
                </a:cubicBezTo>
                <a:lnTo>
                  <a:pt x="83303" y="4414752"/>
                </a:lnTo>
                <a:lnTo>
                  <a:pt x="72062" y="4388525"/>
                </a:lnTo>
                <a:lnTo>
                  <a:pt x="75315" y="4375182"/>
                </a:lnTo>
                <a:cubicBezTo>
                  <a:pt x="75941" y="4370194"/>
                  <a:pt x="75530" y="4367154"/>
                  <a:pt x="74333" y="4365355"/>
                </a:cubicBezTo>
                <a:lnTo>
                  <a:pt x="68893" y="4364787"/>
                </a:lnTo>
                <a:cubicBezTo>
                  <a:pt x="68887" y="4364737"/>
                  <a:pt x="68881" y="4364686"/>
                  <a:pt x="68875" y="4364636"/>
                </a:cubicBezTo>
                <a:cubicBezTo>
                  <a:pt x="68620" y="4351507"/>
                  <a:pt x="69309" y="4337030"/>
                  <a:pt x="58168" y="4323582"/>
                </a:cubicBezTo>
                <a:cubicBezTo>
                  <a:pt x="61811" y="4263350"/>
                  <a:pt x="99263" y="4233013"/>
                  <a:pt x="79972" y="4208494"/>
                </a:cubicBezTo>
                <a:cubicBezTo>
                  <a:pt x="88758" y="4180446"/>
                  <a:pt x="125844" y="4152085"/>
                  <a:pt x="106280" y="4120638"/>
                </a:cubicBezTo>
                <a:cubicBezTo>
                  <a:pt x="111598" y="4121936"/>
                  <a:pt x="113804" y="4120147"/>
                  <a:pt x="114398" y="4116558"/>
                </a:cubicBezTo>
                <a:cubicBezTo>
                  <a:pt x="114157" y="4114248"/>
                  <a:pt x="113917" y="4111937"/>
                  <a:pt x="113677" y="4109627"/>
                </a:cubicBezTo>
                <a:lnTo>
                  <a:pt x="105699" y="4105626"/>
                </a:lnTo>
                <a:cubicBezTo>
                  <a:pt x="77890" y="4088880"/>
                  <a:pt x="108987" y="4082598"/>
                  <a:pt x="106408" y="4051443"/>
                </a:cubicBezTo>
                <a:cubicBezTo>
                  <a:pt x="106858" y="4036630"/>
                  <a:pt x="97032" y="3985550"/>
                  <a:pt x="103822" y="3988496"/>
                </a:cubicBezTo>
                <a:lnTo>
                  <a:pt x="75372" y="3857059"/>
                </a:lnTo>
                <a:cubicBezTo>
                  <a:pt x="82817" y="3836376"/>
                  <a:pt x="81742" y="3824520"/>
                  <a:pt x="64937" y="3815652"/>
                </a:cubicBezTo>
                <a:cubicBezTo>
                  <a:pt x="102287" y="3718925"/>
                  <a:pt x="55573" y="3772320"/>
                  <a:pt x="59080" y="3696747"/>
                </a:cubicBezTo>
                <a:cubicBezTo>
                  <a:pt x="66269" y="3629648"/>
                  <a:pt x="63240" y="3571908"/>
                  <a:pt x="85623" y="3491441"/>
                </a:cubicBezTo>
                <a:cubicBezTo>
                  <a:pt x="98410" y="3474059"/>
                  <a:pt x="99525" y="3431012"/>
                  <a:pt x="100691" y="3417526"/>
                </a:cubicBezTo>
                <a:cubicBezTo>
                  <a:pt x="101857" y="3404040"/>
                  <a:pt x="95556" y="3412369"/>
                  <a:pt x="92620" y="3410525"/>
                </a:cubicBezTo>
                <a:cubicBezTo>
                  <a:pt x="92153" y="3374230"/>
                  <a:pt x="83244" y="3285268"/>
                  <a:pt x="79737" y="3235496"/>
                </a:cubicBezTo>
                <a:cubicBezTo>
                  <a:pt x="70953" y="3207448"/>
                  <a:pt x="52012" y="3143347"/>
                  <a:pt x="71576" y="3111898"/>
                </a:cubicBezTo>
                <a:cubicBezTo>
                  <a:pt x="66408" y="3077014"/>
                  <a:pt x="53542" y="3056489"/>
                  <a:pt x="48725" y="3026189"/>
                </a:cubicBezTo>
                <a:cubicBezTo>
                  <a:pt x="35029" y="3013335"/>
                  <a:pt x="35295" y="2950066"/>
                  <a:pt x="42673" y="2930099"/>
                </a:cubicBezTo>
                <a:cubicBezTo>
                  <a:pt x="72765" y="2876461"/>
                  <a:pt x="20837" y="2811743"/>
                  <a:pt x="43260" y="2768401"/>
                </a:cubicBezTo>
                <a:cubicBezTo>
                  <a:pt x="44784" y="2755816"/>
                  <a:pt x="43709" y="2744724"/>
                  <a:pt x="41022" y="2734617"/>
                </a:cubicBezTo>
                <a:lnTo>
                  <a:pt x="29707" y="2708118"/>
                </a:lnTo>
                <a:lnTo>
                  <a:pt x="18896" y="2704187"/>
                </a:lnTo>
                <a:lnTo>
                  <a:pt x="16157" y="2686013"/>
                </a:lnTo>
                <a:lnTo>
                  <a:pt x="0" y="2656506"/>
                </a:lnTo>
                <a:cubicBezTo>
                  <a:pt x="46275" y="2648213"/>
                  <a:pt x="-21852" y="2580542"/>
                  <a:pt x="20000" y="2589495"/>
                </a:cubicBezTo>
                <a:cubicBezTo>
                  <a:pt x="9004" y="2539865"/>
                  <a:pt x="51725" y="2561406"/>
                  <a:pt x="4503" y="2517909"/>
                </a:cubicBezTo>
                <a:cubicBezTo>
                  <a:pt x="18312" y="2426183"/>
                  <a:pt x="2043" y="2320005"/>
                  <a:pt x="38580" y="2235940"/>
                </a:cubicBezTo>
                <a:cubicBezTo>
                  <a:pt x="39530" y="2131535"/>
                  <a:pt x="31342" y="1983035"/>
                  <a:pt x="28357" y="1891475"/>
                </a:cubicBezTo>
                <a:cubicBezTo>
                  <a:pt x="18536" y="1816240"/>
                  <a:pt x="53985" y="1820215"/>
                  <a:pt x="16422" y="1754299"/>
                </a:cubicBezTo>
                <a:cubicBezTo>
                  <a:pt x="22523" y="1748800"/>
                  <a:pt x="14115" y="1712020"/>
                  <a:pt x="17619" y="1704948"/>
                </a:cubicBezTo>
                <a:lnTo>
                  <a:pt x="11875" y="1640075"/>
                </a:lnTo>
                <a:lnTo>
                  <a:pt x="10148" y="1637400"/>
                </a:lnTo>
                <a:cubicBezTo>
                  <a:pt x="6571" y="1625366"/>
                  <a:pt x="7662" y="1617809"/>
                  <a:pt x="10809" y="1612250"/>
                </a:cubicBezTo>
                <a:lnTo>
                  <a:pt x="30710" y="1498099"/>
                </a:lnTo>
                <a:lnTo>
                  <a:pt x="28832" y="1497366"/>
                </a:lnTo>
                <a:lnTo>
                  <a:pt x="25420" y="1490044"/>
                </a:lnTo>
                <a:lnTo>
                  <a:pt x="36357" y="1429750"/>
                </a:lnTo>
                <a:cubicBezTo>
                  <a:pt x="56105" y="1395764"/>
                  <a:pt x="51096" y="1348657"/>
                  <a:pt x="63323" y="1316453"/>
                </a:cubicBezTo>
                <a:cubicBezTo>
                  <a:pt x="113953" y="1206017"/>
                  <a:pt x="97314" y="1160971"/>
                  <a:pt x="167299" y="1100758"/>
                </a:cubicBezTo>
                <a:cubicBezTo>
                  <a:pt x="183322" y="1066821"/>
                  <a:pt x="207320" y="1013057"/>
                  <a:pt x="218971" y="997428"/>
                </a:cubicBezTo>
                <a:cubicBezTo>
                  <a:pt x="225661" y="983599"/>
                  <a:pt x="245059" y="996998"/>
                  <a:pt x="249304" y="969068"/>
                </a:cubicBezTo>
                <a:cubicBezTo>
                  <a:pt x="273910" y="912445"/>
                  <a:pt x="257335" y="876944"/>
                  <a:pt x="307518" y="815816"/>
                </a:cubicBezTo>
                <a:cubicBezTo>
                  <a:pt x="319844" y="734499"/>
                  <a:pt x="427269" y="648257"/>
                  <a:pt x="438631" y="588216"/>
                </a:cubicBezTo>
                <a:cubicBezTo>
                  <a:pt x="468336" y="534577"/>
                  <a:pt x="480025" y="521047"/>
                  <a:pt x="494548" y="466832"/>
                </a:cubicBezTo>
                <a:cubicBezTo>
                  <a:pt x="513994" y="444023"/>
                  <a:pt x="469014" y="421695"/>
                  <a:pt x="512985" y="406165"/>
                </a:cubicBezTo>
                <a:cubicBezTo>
                  <a:pt x="519819" y="312467"/>
                  <a:pt x="496295" y="285415"/>
                  <a:pt x="499246" y="226337"/>
                </a:cubicBezTo>
                <a:cubicBezTo>
                  <a:pt x="511217" y="180655"/>
                  <a:pt x="525793" y="85726"/>
                  <a:pt x="530694" y="51692"/>
                </a:cubicBezTo>
                <a:cubicBezTo>
                  <a:pt x="512001" y="39736"/>
                  <a:pt x="522977" y="34428"/>
                  <a:pt x="528655" y="22135"/>
                </a:cubicBezTo>
                <a:cubicBezTo>
                  <a:pt x="511506" y="14446"/>
                  <a:pt x="513258" y="7722"/>
                  <a:pt x="516964" y="103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8687311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nalogousFromRegularSeedRightStep">
      <a:dk1>
        <a:srgbClr val="000000"/>
      </a:dk1>
      <a:lt1>
        <a:srgbClr val="FFFFFF"/>
      </a:lt1>
      <a:dk2>
        <a:srgbClr val="413124"/>
      </a:dk2>
      <a:lt2>
        <a:srgbClr val="E2E6E8"/>
      </a:lt2>
      <a:accent1>
        <a:srgbClr val="E76C29"/>
      </a:accent1>
      <a:accent2>
        <a:srgbClr val="C59C15"/>
      </a:accent2>
      <a:accent3>
        <a:srgbClr val="93AD1F"/>
      </a:accent3>
      <a:accent4>
        <a:srgbClr val="55B614"/>
      </a:accent4>
      <a:accent5>
        <a:srgbClr val="21BA24"/>
      </a:accent5>
      <a:accent6>
        <a:srgbClr val="14BB5D"/>
      </a:accent6>
      <a:hlink>
        <a:srgbClr val="3C8AB4"/>
      </a:hlink>
      <a:folHlink>
        <a:srgbClr val="7F7F7F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353</Words>
  <Application>Microsoft Office PowerPoint</Application>
  <PresentationFormat>Laajakuva</PresentationFormat>
  <Paragraphs>59</Paragraphs>
  <Slides>18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19" baseType="lpstr">
      <vt:lpstr>ArchiveVTI</vt:lpstr>
      <vt:lpstr>Kommunikointikeinoja kirjastoon</vt:lpstr>
      <vt:lpstr>Lähestyttävämpi ja esteettömämpi kirjasto</vt:lpstr>
      <vt:lpstr>Kaikki hyötyvät, osalle tärkeämpää </vt:lpstr>
      <vt:lpstr>Asiakastilanteen taustalla kommunikointiin voi vaikuttaa</vt:lpstr>
      <vt:lpstr>Ja voi näkyä ulospäin…  Miten tukea? </vt:lpstr>
      <vt:lpstr>Kuvat apuna asiakaspalvelutilanteessa</vt:lpstr>
      <vt:lpstr>Asiakaspalvelun tukikuvat</vt:lpstr>
      <vt:lpstr>Kuvat apuna aineiston löytämisessä</vt:lpstr>
      <vt:lpstr>Kuvat apuna aineiston löytämisessä</vt:lpstr>
      <vt:lpstr>Kuvat apuna aineiston löytämisessä</vt:lpstr>
      <vt:lpstr>Kuvat apuna aineiston löytämisessä</vt:lpstr>
      <vt:lpstr>TukiKuvat voivat  olla apuna  aineistonlöytämisessä sekä johdatella kirjojen äärelle.</vt:lpstr>
      <vt:lpstr>Mitä haluaisit lukea?</vt:lpstr>
      <vt:lpstr>Mitä haluaisit lukea?</vt:lpstr>
      <vt:lpstr>Mitä tykkäät tehdä?</vt:lpstr>
      <vt:lpstr>Papunet</vt:lpstr>
      <vt:lpstr>PowerPoint-esitys</vt:lpstr>
      <vt:lpstr>Kiitos!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Kommunikointikeinoja kirjastoon</dc:title>
  <dc:creator>Riikkamaria Korhonen</dc:creator>
  <cp:lastModifiedBy>Riikkamaria Korhonen</cp:lastModifiedBy>
  <cp:revision>2</cp:revision>
  <dcterms:created xsi:type="dcterms:W3CDTF">2024-02-12T06:50:03Z</dcterms:created>
  <dcterms:modified xsi:type="dcterms:W3CDTF">2024-02-15T13:23:42Z</dcterms:modified>
</cp:coreProperties>
</file>