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6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7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8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9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4"/>
    <p:sldMasterId id="2147483714" r:id="rId5"/>
    <p:sldMasterId id="2147483706" r:id="rId6"/>
    <p:sldMasterId id="2147483698" r:id="rId7"/>
    <p:sldMasterId id="2147483683" r:id="rId8"/>
    <p:sldMasterId id="2147483722" r:id="rId9"/>
    <p:sldMasterId id="2147483726" r:id="rId10"/>
    <p:sldMasterId id="2147483730" r:id="rId11"/>
    <p:sldMasterId id="2147483685" r:id="rId12"/>
    <p:sldMasterId id="2147483687" r:id="rId13"/>
  </p:sldMasterIdLst>
  <p:notesMasterIdLst>
    <p:notesMasterId r:id="rId39"/>
  </p:notesMasterIdLst>
  <p:handoutMasterIdLst>
    <p:handoutMasterId r:id="rId40"/>
  </p:handoutMasterIdLst>
  <p:sldIdLst>
    <p:sldId id="301" r:id="rId14"/>
    <p:sldId id="306" r:id="rId15"/>
    <p:sldId id="307" r:id="rId16"/>
    <p:sldId id="308" r:id="rId17"/>
    <p:sldId id="309" r:id="rId18"/>
    <p:sldId id="310" r:id="rId19"/>
    <p:sldId id="327" r:id="rId20"/>
    <p:sldId id="333" r:id="rId21"/>
    <p:sldId id="311" r:id="rId22"/>
    <p:sldId id="325" r:id="rId23"/>
    <p:sldId id="312" r:id="rId24"/>
    <p:sldId id="318" r:id="rId25"/>
    <p:sldId id="319" r:id="rId26"/>
    <p:sldId id="320" r:id="rId27"/>
    <p:sldId id="328" r:id="rId28"/>
    <p:sldId id="313" r:id="rId29"/>
    <p:sldId id="314" r:id="rId30"/>
    <p:sldId id="321" r:id="rId31"/>
    <p:sldId id="322" r:id="rId32"/>
    <p:sldId id="323" r:id="rId33"/>
    <p:sldId id="335" r:id="rId34"/>
    <p:sldId id="334" r:id="rId35"/>
    <p:sldId id="305" r:id="rId36"/>
    <p:sldId id="330" r:id="rId37"/>
    <p:sldId id="324" r:id="rId38"/>
  </p:sldIdLst>
  <p:sldSz cx="9144000" cy="5143500" type="screen16x9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84248B9-CE7F-A143-BD0F-E8A8A951B1AA}">
          <p14:sldIdLst>
            <p14:sldId id="301"/>
            <p14:sldId id="306"/>
            <p14:sldId id="307"/>
            <p14:sldId id="308"/>
            <p14:sldId id="309"/>
            <p14:sldId id="310"/>
            <p14:sldId id="327"/>
            <p14:sldId id="333"/>
            <p14:sldId id="311"/>
            <p14:sldId id="325"/>
            <p14:sldId id="312"/>
            <p14:sldId id="318"/>
            <p14:sldId id="319"/>
            <p14:sldId id="320"/>
            <p14:sldId id="328"/>
            <p14:sldId id="313"/>
            <p14:sldId id="314"/>
            <p14:sldId id="321"/>
            <p14:sldId id="322"/>
            <p14:sldId id="323"/>
            <p14:sldId id="335"/>
            <p14:sldId id="334"/>
            <p14:sldId id="305"/>
            <p14:sldId id="330"/>
            <p14:sldId id="32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8408CEE-F74E-FBCA-EA2C-87AB5E87245D}" name="Tommila, Outi" initials="TO" userId="S::otommila@ad.helsinki.fi::17f11533-9d76-49dd-aed5-588712cd1d2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0C2"/>
    <a:srgbClr val="F0F1C2"/>
    <a:srgbClr val="3FB8AF"/>
    <a:srgbClr val="000000"/>
    <a:srgbClr val="D33089"/>
    <a:srgbClr val="0D0D0D"/>
    <a:srgbClr val="7F7F7F"/>
    <a:srgbClr val="00A3AD"/>
    <a:srgbClr val="824091"/>
    <a:srgbClr val="FF1E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D3D198-875A-4980-A5E2-7C2EDDCF331D}" v="53" dt="2024-03-12T07:21:31.3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0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viewProps" Target="viewProps.xml"/><Relationship Id="rId47" Type="http://schemas.microsoft.com/office/2018/10/relationships/authors" Target="author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microsoft.com/office/2015/10/relationships/revisionInfo" Target="revisionInfo.xml"/><Relationship Id="rId20" Type="http://schemas.openxmlformats.org/officeDocument/2006/relationships/slide" Target="slides/slide7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jelt, Marja A" userId="S::hjeltmar@ad.helsinki.fi::81c483e1-5fda-4fb5-8f43-ed890915d8b5" providerId="AD" clId="Web-{0D0D7DE2-17C0-466D-8B12-507102C97EB9}"/>
    <pc:docChg chg="modSld">
      <pc:chgData name="Hjelt, Marja A" userId="S::hjeltmar@ad.helsinki.fi::81c483e1-5fda-4fb5-8f43-ed890915d8b5" providerId="AD" clId="Web-{0D0D7DE2-17C0-466D-8B12-507102C97EB9}" dt="2024-03-07T12:45:37.377" v="20" actId="20577"/>
      <pc:docMkLst>
        <pc:docMk/>
      </pc:docMkLst>
      <pc:sldChg chg="modSp">
        <pc:chgData name="Hjelt, Marja A" userId="S::hjeltmar@ad.helsinki.fi::81c483e1-5fda-4fb5-8f43-ed890915d8b5" providerId="AD" clId="Web-{0D0D7DE2-17C0-466D-8B12-507102C97EB9}" dt="2024-03-07T12:45:37.377" v="20" actId="20577"/>
        <pc:sldMkLst>
          <pc:docMk/>
          <pc:sldMk cId="3297515886" sldId="320"/>
        </pc:sldMkLst>
        <pc:spChg chg="mod">
          <ac:chgData name="Hjelt, Marja A" userId="S::hjeltmar@ad.helsinki.fi::81c483e1-5fda-4fb5-8f43-ed890915d8b5" providerId="AD" clId="Web-{0D0D7DE2-17C0-466D-8B12-507102C97EB9}" dt="2024-03-07T12:45:37.377" v="20" actId="20577"/>
          <ac:spMkLst>
            <pc:docMk/>
            <pc:sldMk cId="3297515886" sldId="320"/>
            <ac:spMk id="3" creationId="{5885473B-DD30-7C3D-0BC0-A076837B9D25}"/>
          </ac:spMkLst>
        </pc:spChg>
      </pc:sldChg>
    </pc:docChg>
  </pc:docChgLst>
  <pc:docChgLst>
    <pc:chgData name="Tommila, Outi" userId="17f11533-9d76-49dd-aed5-588712cd1d27" providerId="ADAL" clId="{E7C6C721-B11A-4D0C-93CF-A80E41342460}"/>
    <pc:docChg chg="undo custSel modSld">
      <pc:chgData name="Tommila, Outi" userId="17f11533-9d76-49dd-aed5-588712cd1d27" providerId="ADAL" clId="{E7C6C721-B11A-4D0C-93CF-A80E41342460}" dt="2024-03-06T12:24:41.390" v="81" actId="12"/>
      <pc:docMkLst>
        <pc:docMk/>
      </pc:docMkLst>
      <pc:sldChg chg="addSp delSp modSp mod delCm modCm">
        <pc:chgData name="Tommila, Outi" userId="17f11533-9d76-49dd-aed5-588712cd1d27" providerId="ADAL" clId="{E7C6C721-B11A-4D0C-93CF-A80E41342460}" dt="2024-03-06T10:37:55.939" v="12" actId="478"/>
        <pc:sldMkLst>
          <pc:docMk/>
          <pc:sldMk cId="1725856243" sldId="301"/>
        </pc:sldMkLst>
        <pc:spChg chg="mod">
          <ac:chgData name="Tommila, Outi" userId="17f11533-9d76-49dd-aed5-588712cd1d27" providerId="ADAL" clId="{E7C6C721-B11A-4D0C-93CF-A80E41342460}" dt="2024-03-06T10:37:51.690" v="11" actId="1076"/>
          <ac:spMkLst>
            <pc:docMk/>
            <pc:sldMk cId="1725856243" sldId="301"/>
            <ac:spMk id="2" creationId="{D67394D4-974E-EFF4-500C-B491ED6AFD68}"/>
          </ac:spMkLst>
        </pc:spChg>
        <pc:spChg chg="del">
          <ac:chgData name="Tommila, Outi" userId="17f11533-9d76-49dd-aed5-588712cd1d27" providerId="ADAL" clId="{E7C6C721-B11A-4D0C-93CF-A80E41342460}" dt="2024-03-06T10:36:38.020" v="2"/>
          <ac:spMkLst>
            <pc:docMk/>
            <pc:sldMk cId="1725856243" sldId="301"/>
            <ac:spMk id="3" creationId="{B10E4BBD-8257-8335-2599-D9AFB8924752}"/>
          </ac:spMkLst>
        </pc:spChg>
        <pc:spChg chg="add del mod">
          <ac:chgData name="Tommila, Outi" userId="17f11533-9d76-49dd-aed5-588712cd1d27" providerId="ADAL" clId="{E7C6C721-B11A-4D0C-93CF-A80E41342460}" dt="2024-03-06T10:37:55.939" v="12" actId="478"/>
          <ac:spMkLst>
            <pc:docMk/>
            <pc:sldMk cId="1725856243" sldId="301"/>
            <ac:spMk id="7" creationId="{D64508EF-2B77-D279-92B0-A81E369134D1}"/>
          </ac:spMkLst>
        </pc:spChg>
        <pc:picChg chg="del">
          <ac:chgData name="Tommila, Outi" userId="17f11533-9d76-49dd-aed5-588712cd1d27" providerId="ADAL" clId="{E7C6C721-B11A-4D0C-93CF-A80E41342460}" dt="2024-03-06T10:35:54.788" v="0" actId="478"/>
          <ac:picMkLst>
            <pc:docMk/>
            <pc:sldMk cId="1725856243" sldId="301"/>
            <ac:picMk id="4" creationId="{67428CFB-E5C0-2C45-9086-920598CFAB3A}"/>
          </ac:picMkLst>
        </pc:picChg>
        <pc:picChg chg="add mod">
          <ac:chgData name="Tommila, Outi" userId="17f11533-9d76-49dd-aed5-588712cd1d27" providerId="ADAL" clId="{E7C6C721-B11A-4D0C-93CF-A80E41342460}" dt="2024-03-06T10:36:48.080" v="6" actId="14100"/>
          <ac:picMkLst>
            <pc:docMk/>
            <pc:sldMk cId="1725856243" sldId="301"/>
            <ac:picMk id="6" creationId="{DBD80634-8676-5D03-8C44-381DCF844C6C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 mod">
              <pc226:chgData name="Tommila, Outi" userId="17f11533-9d76-49dd-aed5-588712cd1d27" providerId="ADAL" clId="{E7C6C721-B11A-4D0C-93CF-A80E41342460}" dt="2024-03-06T10:37:45.694" v="10"/>
              <pc2:cmMkLst xmlns:pc2="http://schemas.microsoft.com/office/powerpoint/2019/9/main/command">
                <pc:docMk/>
                <pc:sldMk cId="1725856243" sldId="301"/>
                <pc2:cmMk id="{B0612C0C-B5E4-414C-AC00-592402C642E7}"/>
              </pc2:cmMkLst>
            </pc226:cmChg>
          </p:ext>
        </pc:extLst>
      </pc:sldChg>
      <pc:sldChg chg="modSp mod">
        <pc:chgData name="Tommila, Outi" userId="17f11533-9d76-49dd-aed5-588712cd1d27" providerId="ADAL" clId="{E7C6C721-B11A-4D0C-93CF-A80E41342460}" dt="2024-03-06T11:03:09.939" v="66" actId="20577"/>
        <pc:sldMkLst>
          <pc:docMk/>
          <pc:sldMk cId="4257350579" sldId="305"/>
        </pc:sldMkLst>
        <pc:spChg chg="mod">
          <ac:chgData name="Tommila, Outi" userId="17f11533-9d76-49dd-aed5-588712cd1d27" providerId="ADAL" clId="{E7C6C721-B11A-4D0C-93CF-A80E41342460}" dt="2024-03-06T11:03:09.939" v="66" actId="20577"/>
          <ac:spMkLst>
            <pc:docMk/>
            <pc:sldMk cId="4257350579" sldId="305"/>
            <ac:spMk id="3" creationId="{47814BEA-0C13-6E13-A330-66E0E8E9AAB8}"/>
          </ac:spMkLst>
        </pc:spChg>
      </pc:sldChg>
      <pc:sldChg chg="modSp mod">
        <pc:chgData name="Tommila, Outi" userId="17f11533-9d76-49dd-aed5-588712cd1d27" providerId="ADAL" clId="{E7C6C721-B11A-4D0C-93CF-A80E41342460}" dt="2024-03-06T12:18:22.391" v="80" actId="12"/>
        <pc:sldMkLst>
          <pc:docMk/>
          <pc:sldMk cId="4043588036" sldId="309"/>
        </pc:sldMkLst>
        <pc:spChg chg="mod">
          <ac:chgData name="Tommila, Outi" userId="17f11533-9d76-49dd-aed5-588712cd1d27" providerId="ADAL" clId="{E7C6C721-B11A-4D0C-93CF-A80E41342460}" dt="2024-03-06T12:18:22.391" v="80" actId="12"/>
          <ac:spMkLst>
            <pc:docMk/>
            <pc:sldMk cId="4043588036" sldId="309"/>
            <ac:spMk id="3" creationId="{A5AB6FB0-EE19-7B4D-0861-2AE92ADD68DA}"/>
          </ac:spMkLst>
        </pc:spChg>
      </pc:sldChg>
      <pc:sldChg chg="modSp mod">
        <pc:chgData name="Tommila, Outi" userId="17f11533-9d76-49dd-aed5-588712cd1d27" providerId="ADAL" clId="{E7C6C721-B11A-4D0C-93CF-A80E41342460}" dt="2024-03-06T10:38:33.078" v="13" actId="12"/>
        <pc:sldMkLst>
          <pc:docMk/>
          <pc:sldMk cId="2800647001" sldId="310"/>
        </pc:sldMkLst>
        <pc:spChg chg="mod">
          <ac:chgData name="Tommila, Outi" userId="17f11533-9d76-49dd-aed5-588712cd1d27" providerId="ADAL" clId="{E7C6C721-B11A-4D0C-93CF-A80E41342460}" dt="2024-03-06T10:38:33.078" v="13" actId="12"/>
          <ac:spMkLst>
            <pc:docMk/>
            <pc:sldMk cId="2800647001" sldId="310"/>
            <ac:spMk id="3" creationId="{BBFC4C57-C59F-0E12-4308-2F8E49BE31EE}"/>
          </ac:spMkLst>
        </pc:spChg>
      </pc:sldChg>
      <pc:sldChg chg="modSp mod">
        <pc:chgData name="Tommila, Outi" userId="17f11533-9d76-49dd-aed5-588712cd1d27" providerId="ADAL" clId="{E7C6C721-B11A-4D0C-93CF-A80E41342460}" dt="2024-03-06T10:40:00.555" v="16" actId="12"/>
        <pc:sldMkLst>
          <pc:docMk/>
          <pc:sldMk cId="3987087647" sldId="311"/>
        </pc:sldMkLst>
        <pc:spChg chg="mod">
          <ac:chgData name="Tommila, Outi" userId="17f11533-9d76-49dd-aed5-588712cd1d27" providerId="ADAL" clId="{E7C6C721-B11A-4D0C-93CF-A80E41342460}" dt="2024-03-06T10:40:00.555" v="16" actId="12"/>
          <ac:spMkLst>
            <pc:docMk/>
            <pc:sldMk cId="3987087647" sldId="311"/>
            <ac:spMk id="3" creationId="{D72F2C12-A2B4-CA67-35FB-B61D5D9948AC}"/>
          </ac:spMkLst>
        </pc:spChg>
      </pc:sldChg>
      <pc:sldChg chg="addSp delSp modSp mod">
        <pc:chgData name="Tommila, Outi" userId="17f11533-9d76-49dd-aed5-588712cd1d27" providerId="ADAL" clId="{E7C6C721-B11A-4D0C-93CF-A80E41342460}" dt="2024-03-06T12:24:41.390" v="81" actId="12"/>
        <pc:sldMkLst>
          <pc:docMk/>
          <pc:sldMk cId="2601198020" sldId="312"/>
        </pc:sldMkLst>
        <pc:spChg chg="mod">
          <ac:chgData name="Tommila, Outi" userId="17f11533-9d76-49dd-aed5-588712cd1d27" providerId="ADAL" clId="{E7C6C721-B11A-4D0C-93CF-A80E41342460}" dt="2024-03-06T12:24:41.390" v="81" actId="12"/>
          <ac:spMkLst>
            <pc:docMk/>
            <pc:sldMk cId="2601198020" sldId="312"/>
            <ac:spMk id="3" creationId="{45CCD9D8-4CDD-9E3C-9A11-68A64F54AC6B}"/>
          </ac:spMkLst>
        </pc:spChg>
        <pc:spChg chg="del">
          <ac:chgData name="Tommila, Outi" userId="17f11533-9d76-49dd-aed5-588712cd1d27" providerId="ADAL" clId="{E7C6C721-B11A-4D0C-93CF-A80E41342460}" dt="2024-03-06T10:41:38.715" v="21" actId="478"/>
          <ac:spMkLst>
            <pc:docMk/>
            <pc:sldMk cId="2601198020" sldId="312"/>
            <ac:spMk id="4" creationId="{C50E338A-4964-7283-8751-43D699FE02F2}"/>
          </ac:spMkLst>
        </pc:spChg>
        <pc:picChg chg="add del mod">
          <ac:chgData name="Tommila, Outi" userId="17f11533-9d76-49dd-aed5-588712cd1d27" providerId="ADAL" clId="{E7C6C721-B11A-4D0C-93CF-A80E41342460}" dt="2024-03-06T10:58:33.461" v="27" actId="478"/>
          <ac:picMkLst>
            <pc:docMk/>
            <pc:sldMk cId="2601198020" sldId="312"/>
            <ac:picMk id="6" creationId="{2F375520-6DAA-6EF8-D444-FF05F5939B25}"/>
          </ac:picMkLst>
        </pc:picChg>
        <pc:picChg chg="add mod">
          <ac:chgData name="Tommila, Outi" userId="17f11533-9d76-49dd-aed5-588712cd1d27" providerId="ADAL" clId="{E7C6C721-B11A-4D0C-93CF-A80E41342460}" dt="2024-03-06T10:58:54.712" v="31" actId="14100"/>
          <ac:picMkLst>
            <pc:docMk/>
            <pc:sldMk cId="2601198020" sldId="312"/>
            <ac:picMk id="8" creationId="{FE47E1A9-DDC1-6844-1066-C121F96257FD}"/>
          </ac:picMkLst>
        </pc:picChg>
      </pc:sldChg>
      <pc:sldChg chg="modSp mod">
        <pc:chgData name="Tommila, Outi" userId="17f11533-9d76-49dd-aed5-588712cd1d27" providerId="ADAL" clId="{E7C6C721-B11A-4D0C-93CF-A80E41342460}" dt="2024-03-06T11:00:01.078" v="36" actId="12"/>
        <pc:sldMkLst>
          <pc:docMk/>
          <pc:sldMk cId="1699238247" sldId="313"/>
        </pc:sldMkLst>
        <pc:spChg chg="mod">
          <ac:chgData name="Tommila, Outi" userId="17f11533-9d76-49dd-aed5-588712cd1d27" providerId="ADAL" clId="{E7C6C721-B11A-4D0C-93CF-A80E41342460}" dt="2024-03-06T11:00:01.078" v="36" actId="12"/>
          <ac:spMkLst>
            <pc:docMk/>
            <pc:sldMk cId="1699238247" sldId="313"/>
            <ac:spMk id="3" creationId="{0D9CE350-3E01-0E88-4454-1FCF08DD7D8C}"/>
          </ac:spMkLst>
        </pc:spChg>
      </pc:sldChg>
      <pc:sldChg chg="modSp mod">
        <pc:chgData name="Tommila, Outi" userId="17f11533-9d76-49dd-aed5-588712cd1d27" providerId="ADAL" clId="{E7C6C721-B11A-4D0C-93CF-A80E41342460}" dt="2024-03-06T11:04:23.419" v="75" actId="20577"/>
        <pc:sldMkLst>
          <pc:docMk/>
          <pc:sldMk cId="491106188" sldId="314"/>
        </pc:sldMkLst>
        <pc:spChg chg="mod">
          <ac:chgData name="Tommila, Outi" userId="17f11533-9d76-49dd-aed5-588712cd1d27" providerId="ADAL" clId="{E7C6C721-B11A-4D0C-93CF-A80E41342460}" dt="2024-03-06T11:04:23.419" v="75" actId="20577"/>
          <ac:spMkLst>
            <pc:docMk/>
            <pc:sldMk cId="491106188" sldId="314"/>
            <ac:spMk id="3" creationId="{9C02502F-96BC-F369-1922-2515527D010D}"/>
          </ac:spMkLst>
        </pc:spChg>
      </pc:sldChg>
      <pc:sldChg chg="modSp mod">
        <pc:chgData name="Tommila, Outi" userId="17f11533-9d76-49dd-aed5-588712cd1d27" providerId="ADAL" clId="{E7C6C721-B11A-4D0C-93CF-A80E41342460}" dt="2024-03-06T10:59:16.208" v="32" actId="12"/>
        <pc:sldMkLst>
          <pc:docMk/>
          <pc:sldMk cId="2246313441" sldId="318"/>
        </pc:sldMkLst>
        <pc:spChg chg="mod">
          <ac:chgData name="Tommila, Outi" userId="17f11533-9d76-49dd-aed5-588712cd1d27" providerId="ADAL" clId="{E7C6C721-B11A-4D0C-93CF-A80E41342460}" dt="2024-03-06T10:59:16.208" v="32" actId="12"/>
          <ac:spMkLst>
            <pc:docMk/>
            <pc:sldMk cId="2246313441" sldId="318"/>
            <ac:spMk id="3" creationId="{B40AA8D8-AAE3-69FC-EE4F-4F5E8BFCCC80}"/>
          </ac:spMkLst>
        </pc:spChg>
      </pc:sldChg>
      <pc:sldChg chg="modSp mod">
        <pc:chgData name="Tommila, Outi" userId="17f11533-9d76-49dd-aed5-588712cd1d27" providerId="ADAL" clId="{E7C6C721-B11A-4D0C-93CF-A80E41342460}" dt="2024-03-06T11:04:58.422" v="79" actId="20577"/>
        <pc:sldMkLst>
          <pc:docMk/>
          <pc:sldMk cId="2379888025" sldId="319"/>
        </pc:sldMkLst>
        <pc:spChg chg="mod">
          <ac:chgData name="Tommila, Outi" userId="17f11533-9d76-49dd-aed5-588712cd1d27" providerId="ADAL" clId="{E7C6C721-B11A-4D0C-93CF-A80E41342460}" dt="2024-03-06T11:04:58.422" v="79" actId="20577"/>
          <ac:spMkLst>
            <pc:docMk/>
            <pc:sldMk cId="2379888025" sldId="319"/>
            <ac:spMk id="3" creationId="{DA64A813-04D8-E2E7-C257-4C7824EA9A18}"/>
          </ac:spMkLst>
        </pc:spChg>
      </pc:sldChg>
      <pc:sldChg chg="modSp mod">
        <pc:chgData name="Tommila, Outi" userId="17f11533-9d76-49dd-aed5-588712cd1d27" providerId="ADAL" clId="{E7C6C721-B11A-4D0C-93CF-A80E41342460}" dt="2024-03-06T10:59:38.590" v="34" actId="12"/>
        <pc:sldMkLst>
          <pc:docMk/>
          <pc:sldMk cId="3297515886" sldId="320"/>
        </pc:sldMkLst>
        <pc:spChg chg="mod">
          <ac:chgData name="Tommila, Outi" userId="17f11533-9d76-49dd-aed5-588712cd1d27" providerId="ADAL" clId="{E7C6C721-B11A-4D0C-93CF-A80E41342460}" dt="2024-03-06T10:59:38.590" v="34" actId="12"/>
          <ac:spMkLst>
            <pc:docMk/>
            <pc:sldMk cId="3297515886" sldId="320"/>
            <ac:spMk id="3" creationId="{5885473B-DD30-7C3D-0BC0-A076837B9D25}"/>
          </ac:spMkLst>
        </pc:spChg>
      </pc:sldChg>
      <pc:sldChg chg="modSp mod">
        <pc:chgData name="Tommila, Outi" userId="17f11533-9d76-49dd-aed5-588712cd1d27" providerId="ADAL" clId="{E7C6C721-B11A-4D0C-93CF-A80E41342460}" dt="2024-03-06T11:00:32.650" v="38" actId="12"/>
        <pc:sldMkLst>
          <pc:docMk/>
          <pc:sldMk cId="3825005245" sldId="321"/>
        </pc:sldMkLst>
        <pc:spChg chg="mod">
          <ac:chgData name="Tommila, Outi" userId="17f11533-9d76-49dd-aed5-588712cd1d27" providerId="ADAL" clId="{E7C6C721-B11A-4D0C-93CF-A80E41342460}" dt="2024-03-06T11:00:32.650" v="38" actId="12"/>
          <ac:spMkLst>
            <pc:docMk/>
            <pc:sldMk cId="3825005245" sldId="321"/>
            <ac:spMk id="3" creationId="{08D4B3C4-EC1A-88CE-F042-A2D4F0C83C7E}"/>
          </ac:spMkLst>
        </pc:spChg>
      </pc:sldChg>
      <pc:sldChg chg="modSp mod">
        <pc:chgData name="Tommila, Outi" userId="17f11533-9d76-49dd-aed5-588712cd1d27" providerId="ADAL" clId="{E7C6C721-B11A-4D0C-93CF-A80E41342460}" dt="2024-03-06T11:00:44.842" v="39" actId="12"/>
        <pc:sldMkLst>
          <pc:docMk/>
          <pc:sldMk cId="437161627" sldId="322"/>
        </pc:sldMkLst>
        <pc:spChg chg="mod">
          <ac:chgData name="Tommila, Outi" userId="17f11533-9d76-49dd-aed5-588712cd1d27" providerId="ADAL" clId="{E7C6C721-B11A-4D0C-93CF-A80E41342460}" dt="2024-03-06T11:00:44.842" v="39" actId="12"/>
          <ac:spMkLst>
            <pc:docMk/>
            <pc:sldMk cId="437161627" sldId="322"/>
            <ac:spMk id="3" creationId="{989838FB-2910-76E9-0EBA-568D93FF6B5C}"/>
          </ac:spMkLst>
        </pc:spChg>
      </pc:sldChg>
      <pc:sldChg chg="modSp mod">
        <pc:chgData name="Tommila, Outi" userId="17f11533-9d76-49dd-aed5-588712cd1d27" providerId="ADAL" clId="{E7C6C721-B11A-4D0C-93CF-A80E41342460}" dt="2024-03-06T11:01:01.654" v="40" actId="12"/>
        <pc:sldMkLst>
          <pc:docMk/>
          <pc:sldMk cId="3710051687" sldId="323"/>
        </pc:sldMkLst>
        <pc:spChg chg="mod">
          <ac:chgData name="Tommila, Outi" userId="17f11533-9d76-49dd-aed5-588712cd1d27" providerId="ADAL" clId="{E7C6C721-B11A-4D0C-93CF-A80E41342460}" dt="2024-03-06T11:01:01.654" v="40" actId="12"/>
          <ac:spMkLst>
            <pc:docMk/>
            <pc:sldMk cId="3710051687" sldId="323"/>
            <ac:spMk id="3" creationId="{BE2282DE-44C6-2FBC-96A2-8A0AFEE3DE5C}"/>
          </ac:spMkLst>
        </pc:spChg>
      </pc:sldChg>
      <pc:sldChg chg="modSp mod">
        <pc:chgData name="Tommila, Outi" userId="17f11533-9d76-49dd-aed5-588712cd1d27" providerId="ADAL" clId="{E7C6C721-B11A-4D0C-93CF-A80E41342460}" dt="2024-03-06T11:02:11.520" v="45" actId="12"/>
        <pc:sldMkLst>
          <pc:docMk/>
          <pc:sldMk cId="1195944512" sldId="324"/>
        </pc:sldMkLst>
        <pc:spChg chg="mod">
          <ac:chgData name="Tommila, Outi" userId="17f11533-9d76-49dd-aed5-588712cd1d27" providerId="ADAL" clId="{E7C6C721-B11A-4D0C-93CF-A80E41342460}" dt="2024-03-06T11:02:11.520" v="45" actId="12"/>
          <ac:spMkLst>
            <pc:docMk/>
            <pc:sldMk cId="1195944512" sldId="324"/>
            <ac:spMk id="3" creationId="{7EF5CF30-AD11-EB28-E512-8B47406452D5}"/>
          </ac:spMkLst>
        </pc:spChg>
      </pc:sldChg>
      <pc:sldChg chg="modSp mod">
        <pc:chgData name="Tommila, Outi" userId="17f11533-9d76-49dd-aed5-588712cd1d27" providerId="ADAL" clId="{E7C6C721-B11A-4D0C-93CF-A80E41342460}" dt="2024-03-06T10:40:13.730" v="17" actId="12"/>
        <pc:sldMkLst>
          <pc:docMk/>
          <pc:sldMk cId="3785528219" sldId="325"/>
        </pc:sldMkLst>
        <pc:spChg chg="mod">
          <ac:chgData name="Tommila, Outi" userId="17f11533-9d76-49dd-aed5-588712cd1d27" providerId="ADAL" clId="{E7C6C721-B11A-4D0C-93CF-A80E41342460}" dt="2024-03-06T10:40:13.730" v="17" actId="12"/>
          <ac:spMkLst>
            <pc:docMk/>
            <pc:sldMk cId="3785528219" sldId="325"/>
            <ac:spMk id="3" creationId="{27F7E632-7183-AC2D-ED0E-CE8A53B5AEC0}"/>
          </ac:spMkLst>
        </pc:spChg>
      </pc:sldChg>
      <pc:sldChg chg="modSp mod">
        <pc:chgData name="Tommila, Outi" userId="17f11533-9d76-49dd-aed5-588712cd1d27" providerId="ADAL" clId="{E7C6C721-B11A-4D0C-93CF-A80E41342460}" dt="2024-03-06T10:38:45.934" v="14" actId="12"/>
        <pc:sldMkLst>
          <pc:docMk/>
          <pc:sldMk cId="3244790042" sldId="327"/>
        </pc:sldMkLst>
        <pc:spChg chg="mod">
          <ac:chgData name="Tommila, Outi" userId="17f11533-9d76-49dd-aed5-588712cd1d27" providerId="ADAL" clId="{E7C6C721-B11A-4D0C-93CF-A80E41342460}" dt="2024-03-06T10:38:45.934" v="14" actId="12"/>
          <ac:spMkLst>
            <pc:docMk/>
            <pc:sldMk cId="3244790042" sldId="327"/>
            <ac:spMk id="3" creationId="{1E26A372-92DD-C474-FBC4-7325E16A6012}"/>
          </ac:spMkLst>
        </pc:spChg>
      </pc:sldChg>
      <pc:sldChg chg="modSp mod">
        <pc:chgData name="Tommila, Outi" userId="17f11533-9d76-49dd-aed5-588712cd1d27" providerId="ADAL" clId="{E7C6C721-B11A-4D0C-93CF-A80E41342460}" dt="2024-03-06T10:59:49.683" v="35" actId="12"/>
        <pc:sldMkLst>
          <pc:docMk/>
          <pc:sldMk cId="3265698382" sldId="328"/>
        </pc:sldMkLst>
        <pc:spChg chg="mod">
          <ac:chgData name="Tommila, Outi" userId="17f11533-9d76-49dd-aed5-588712cd1d27" providerId="ADAL" clId="{E7C6C721-B11A-4D0C-93CF-A80E41342460}" dt="2024-03-06T10:59:49.683" v="35" actId="12"/>
          <ac:spMkLst>
            <pc:docMk/>
            <pc:sldMk cId="3265698382" sldId="328"/>
            <ac:spMk id="3" creationId="{09ABD936-7D6B-0387-426E-1F87C1F57F2F}"/>
          </ac:spMkLst>
        </pc:spChg>
      </pc:sldChg>
      <pc:sldChg chg="modSp mod">
        <pc:chgData name="Tommila, Outi" userId="17f11533-9d76-49dd-aed5-588712cd1d27" providerId="ADAL" clId="{E7C6C721-B11A-4D0C-93CF-A80E41342460}" dt="2024-03-06T10:38:59.209" v="15" actId="12"/>
        <pc:sldMkLst>
          <pc:docMk/>
          <pc:sldMk cId="2105840369" sldId="333"/>
        </pc:sldMkLst>
        <pc:spChg chg="mod">
          <ac:chgData name="Tommila, Outi" userId="17f11533-9d76-49dd-aed5-588712cd1d27" providerId="ADAL" clId="{E7C6C721-B11A-4D0C-93CF-A80E41342460}" dt="2024-03-06T10:38:59.209" v="15" actId="12"/>
          <ac:spMkLst>
            <pc:docMk/>
            <pc:sldMk cId="2105840369" sldId="333"/>
            <ac:spMk id="3" creationId="{98659AEB-927A-F094-90BC-1B1C07040378}"/>
          </ac:spMkLst>
        </pc:spChg>
      </pc:sldChg>
      <pc:sldChg chg="modSp mod">
        <pc:chgData name="Tommila, Outi" userId="17f11533-9d76-49dd-aed5-588712cd1d27" providerId="ADAL" clId="{E7C6C721-B11A-4D0C-93CF-A80E41342460}" dt="2024-03-06T11:01:32.299" v="43" actId="12"/>
        <pc:sldMkLst>
          <pc:docMk/>
          <pc:sldMk cId="2842286407" sldId="334"/>
        </pc:sldMkLst>
        <pc:spChg chg="mod">
          <ac:chgData name="Tommila, Outi" userId="17f11533-9d76-49dd-aed5-588712cd1d27" providerId="ADAL" clId="{E7C6C721-B11A-4D0C-93CF-A80E41342460}" dt="2024-03-06T11:01:32.299" v="43" actId="12"/>
          <ac:spMkLst>
            <pc:docMk/>
            <pc:sldMk cId="2842286407" sldId="334"/>
            <ac:spMk id="3" creationId="{BE2282DE-44C6-2FBC-96A2-8A0AFEE3DE5C}"/>
          </ac:spMkLst>
        </pc:spChg>
      </pc:sldChg>
      <pc:sldChg chg="modSp mod">
        <pc:chgData name="Tommila, Outi" userId="17f11533-9d76-49dd-aed5-588712cd1d27" providerId="ADAL" clId="{E7C6C721-B11A-4D0C-93CF-A80E41342460}" dt="2024-03-06T11:01:22.022" v="42" actId="12"/>
        <pc:sldMkLst>
          <pc:docMk/>
          <pc:sldMk cId="2588980921" sldId="335"/>
        </pc:sldMkLst>
        <pc:spChg chg="mod">
          <ac:chgData name="Tommila, Outi" userId="17f11533-9d76-49dd-aed5-588712cd1d27" providerId="ADAL" clId="{E7C6C721-B11A-4D0C-93CF-A80E41342460}" dt="2024-03-06T11:01:11.546" v="41" actId="12"/>
          <ac:spMkLst>
            <pc:docMk/>
            <pc:sldMk cId="2588980921" sldId="335"/>
            <ac:spMk id="3" creationId="{6578C72C-C56F-A02D-7888-3B7D1D7BE96B}"/>
          </ac:spMkLst>
        </pc:spChg>
        <pc:spChg chg="mod">
          <ac:chgData name="Tommila, Outi" userId="17f11533-9d76-49dd-aed5-588712cd1d27" providerId="ADAL" clId="{E7C6C721-B11A-4D0C-93CF-A80E41342460}" dt="2024-03-06T11:01:22.022" v="42" actId="12"/>
          <ac:spMkLst>
            <pc:docMk/>
            <pc:sldMk cId="2588980921" sldId="335"/>
            <ac:spMk id="4" creationId="{C728F841-EA78-06E9-B14E-0010CCE0E36E}"/>
          </ac:spMkLst>
        </pc:spChg>
      </pc:sldChg>
    </pc:docChg>
  </pc:docChgLst>
  <pc:docChgLst>
    <pc:chgData name="Tommila, Outi" userId="S::otommila@ad.helsinki.fi::17f11533-9d76-49dd-aed5-588712cd1d27" providerId="AD" clId="Web-{97096B86-D1CD-1413-F640-0F23D0AEC742}"/>
    <pc:docChg chg="modSld">
      <pc:chgData name="Tommila, Outi" userId="S::otommila@ad.helsinki.fi::17f11533-9d76-49dd-aed5-588712cd1d27" providerId="AD" clId="Web-{97096B86-D1CD-1413-F640-0F23D0AEC742}" dt="2024-03-07T11:46:21.998" v="5" actId="20577"/>
      <pc:docMkLst>
        <pc:docMk/>
      </pc:docMkLst>
      <pc:sldChg chg="modSp">
        <pc:chgData name="Tommila, Outi" userId="S::otommila@ad.helsinki.fi::17f11533-9d76-49dd-aed5-588712cd1d27" providerId="AD" clId="Web-{97096B86-D1CD-1413-F640-0F23D0AEC742}" dt="2024-03-07T11:46:21.998" v="5" actId="20577"/>
        <pc:sldMkLst>
          <pc:docMk/>
          <pc:sldMk cId="1195944512" sldId="324"/>
        </pc:sldMkLst>
        <pc:spChg chg="mod">
          <ac:chgData name="Tommila, Outi" userId="S::otommila@ad.helsinki.fi::17f11533-9d76-49dd-aed5-588712cd1d27" providerId="AD" clId="Web-{97096B86-D1CD-1413-F640-0F23D0AEC742}" dt="2024-03-07T11:46:21.998" v="5" actId="20577"/>
          <ac:spMkLst>
            <pc:docMk/>
            <pc:sldMk cId="1195944512" sldId="324"/>
            <ac:spMk id="3" creationId="{7EF5CF30-AD11-EB28-E512-8B47406452D5}"/>
          </ac:spMkLst>
        </pc:spChg>
      </pc:sldChg>
    </pc:docChg>
  </pc:docChgLst>
  <pc:docChgLst>
    <pc:chgData name="Louhisalmi, Annastiina" userId="S::louhanna@ad.helsinki.fi::7b1e512c-7777-4b6a-84d3-ff6e0e257634" providerId="AD" clId="Web-{504ADD77-A45F-A576-35E0-8D7148119C78}"/>
    <pc:docChg chg="modSld">
      <pc:chgData name="Louhisalmi, Annastiina" userId="S::louhanna@ad.helsinki.fi::7b1e512c-7777-4b6a-84d3-ff6e0e257634" providerId="AD" clId="Web-{504ADD77-A45F-A576-35E0-8D7148119C78}" dt="2024-03-04T14:32:56.597" v="1" actId="20577"/>
      <pc:docMkLst>
        <pc:docMk/>
      </pc:docMkLst>
      <pc:sldChg chg="modSp">
        <pc:chgData name="Louhisalmi, Annastiina" userId="S::louhanna@ad.helsinki.fi::7b1e512c-7777-4b6a-84d3-ff6e0e257634" providerId="AD" clId="Web-{504ADD77-A45F-A576-35E0-8D7148119C78}" dt="2024-03-04T14:32:56.597" v="1" actId="20577"/>
        <pc:sldMkLst>
          <pc:docMk/>
          <pc:sldMk cId="903197454" sldId="308"/>
        </pc:sldMkLst>
        <pc:spChg chg="mod">
          <ac:chgData name="Louhisalmi, Annastiina" userId="S::louhanna@ad.helsinki.fi::7b1e512c-7777-4b6a-84d3-ff6e0e257634" providerId="AD" clId="Web-{504ADD77-A45F-A576-35E0-8D7148119C78}" dt="2024-03-04T14:32:56.597" v="1" actId="20577"/>
          <ac:spMkLst>
            <pc:docMk/>
            <pc:sldMk cId="903197454" sldId="308"/>
            <ac:spMk id="3" creationId="{84971EAF-69AE-A2CC-A761-1CBA67E9F4A4}"/>
          </ac:spMkLst>
        </pc:spChg>
      </pc:sldChg>
    </pc:docChg>
  </pc:docChgLst>
  <pc:docChgLst>
    <pc:chgData name="Hjelt, Marja A" userId="S::hjeltmar@ad.helsinki.fi::81c483e1-5fda-4fb5-8f43-ed890915d8b5" providerId="AD" clId="Web-{AA49B386-47C0-455D-93D7-C82B24F974E1}"/>
    <pc:docChg chg="modSld">
      <pc:chgData name="Hjelt, Marja A" userId="S::hjeltmar@ad.helsinki.fi::81c483e1-5fda-4fb5-8f43-ed890915d8b5" providerId="AD" clId="Web-{AA49B386-47C0-455D-93D7-C82B24F974E1}" dt="2024-03-08T09:40:54.277" v="26" actId="20577"/>
      <pc:docMkLst>
        <pc:docMk/>
      </pc:docMkLst>
      <pc:sldChg chg="modSp">
        <pc:chgData name="Hjelt, Marja A" userId="S::hjeltmar@ad.helsinki.fi::81c483e1-5fda-4fb5-8f43-ed890915d8b5" providerId="AD" clId="Web-{AA49B386-47C0-455D-93D7-C82B24F974E1}" dt="2024-03-08T09:40:54.277" v="26" actId="20577"/>
        <pc:sldMkLst>
          <pc:docMk/>
          <pc:sldMk cId="4257350579" sldId="305"/>
        </pc:sldMkLst>
        <pc:spChg chg="mod">
          <ac:chgData name="Hjelt, Marja A" userId="S::hjeltmar@ad.helsinki.fi::81c483e1-5fda-4fb5-8f43-ed890915d8b5" providerId="AD" clId="Web-{AA49B386-47C0-455D-93D7-C82B24F974E1}" dt="2024-03-08T09:40:54.277" v="26" actId="20577"/>
          <ac:spMkLst>
            <pc:docMk/>
            <pc:sldMk cId="4257350579" sldId="305"/>
            <ac:spMk id="3" creationId="{47814BEA-0C13-6E13-A330-66E0E8E9AAB8}"/>
          </ac:spMkLst>
        </pc:spChg>
      </pc:sldChg>
    </pc:docChg>
  </pc:docChgLst>
  <pc:docChgLst>
    <pc:chgData name="Tommila, Outi" userId="S::otommila@ad.helsinki.fi::17f11533-9d76-49dd-aed5-588712cd1d27" providerId="AD" clId="Web-{0D841D93-FE57-8D2A-52E0-72827712AF64}"/>
    <pc:docChg chg="mod addSld delSld modSld modSection">
      <pc:chgData name="Tommila, Outi" userId="S::otommila@ad.helsinki.fi::17f11533-9d76-49dd-aed5-588712cd1d27" providerId="AD" clId="Web-{0D841D93-FE57-8D2A-52E0-72827712AF64}" dt="2024-03-05T14:06:09.028" v="966"/>
      <pc:docMkLst>
        <pc:docMk/>
      </pc:docMkLst>
      <pc:sldChg chg="addCm">
        <pc:chgData name="Tommila, Outi" userId="S::otommila@ad.helsinki.fi::17f11533-9d76-49dd-aed5-588712cd1d27" providerId="AD" clId="Web-{0D841D93-FE57-8D2A-52E0-72827712AF64}" dt="2024-03-05T13:08:24.205" v="1"/>
        <pc:sldMkLst>
          <pc:docMk/>
          <pc:sldMk cId="1725856243" sldId="30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Tommila, Outi" userId="S::otommila@ad.helsinki.fi::17f11533-9d76-49dd-aed5-588712cd1d27" providerId="AD" clId="Web-{0D841D93-FE57-8D2A-52E0-72827712AF64}" dt="2024-03-05T13:08:24.205" v="1"/>
              <pc2:cmMkLst xmlns:pc2="http://schemas.microsoft.com/office/powerpoint/2019/9/main/command">
                <pc:docMk/>
                <pc:sldMk cId="1725856243" sldId="301"/>
                <pc2:cmMk id="{B0612C0C-B5E4-414C-AC00-592402C642E7}"/>
              </pc2:cmMkLst>
            </pc226:cmChg>
          </p:ext>
        </pc:extLst>
      </pc:sldChg>
      <pc:sldChg chg="modSp">
        <pc:chgData name="Tommila, Outi" userId="S::otommila@ad.helsinki.fi::17f11533-9d76-49dd-aed5-588712cd1d27" providerId="AD" clId="Web-{0D841D93-FE57-8D2A-52E0-72827712AF64}" dt="2024-03-05T13:11:27.633" v="17" actId="20577"/>
        <pc:sldMkLst>
          <pc:docMk/>
          <pc:sldMk cId="1596027719" sldId="306"/>
        </pc:sldMkLst>
        <pc:spChg chg="mod">
          <ac:chgData name="Tommila, Outi" userId="S::otommila@ad.helsinki.fi::17f11533-9d76-49dd-aed5-588712cd1d27" providerId="AD" clId="Web-{0D841D93-FE57-8D2A-52E0-72827712AF64}" dt="2024-03-05T13:11:27.633" v="17" actId="20577"/>
          <ac:spMkLst>
            <pc:docMk/>
            <pc:sldMk cId="1596027719" sldId="306"/>
            <ac:spMk id="3" creationId="{98D502B0-38A5-0078-3E05-B0880CA9DF3E}"/>
          </ac:spMkLst>
        </pc:spChg>
      </pc:sldChg>
      <pc:sldChg chg="modSp">
        <pc:chgData name="Tommila, Outi" userId="S::otommila@ad.helsinki.fi::17f11533-9d76-49dd-aed5-588712cd1d27" providerId="AD" clId="Web-{0D841D93-FE57-8D2A-52E0-72827712AF64}" dt="2024-03-05T13:15:55.627" v="154" actId="20577"/>
        <pc:sldMkLst>
          <pc:docMk/>
          <pc:sldMk cId="3312373947" sldId="307"/>
        </pc:sldMkLst>
        <pc:spChg chg="mod">
          <ac:chgData name="Tommila, Outi" userId="S::otommila@ad.helsinki.fi::17f11533-9d76-49dd-aed5-588712cd1d27" providerId="AD" clId="Web-{0D841D93-FE57-8D2A-52E0-72827712AF64}" dt="2024-03-05T13:15:55.627" v="154" actId="20577"/>
          <ac:spMkLst>
            <pc:docMk/>
            <pc:sldMk cId="3312373947" sldId="307"/>
            <ac:spMk id="3" creationId="{736C3DCC-C88A-950A-6A9A-8496B7AE4124}"/>
          </ac:spMkLst>
        </pc:spChg>
      </pc:sldChg>
      <pc:sldChg chg="modSp">
        <pc:chgData name="Tommila, Outi" userId="S::otommila@ad.helsinki.fi::17f11533-9d76-49dd-aed5-588712cd1d27" providerId="AD" clId="Web-{0D841D93-FE57-8D2A-52E0-72827712AF64}" dt="2024-03-05T13:17:13.333" v="159" actId="20577"/>
        <pc:sldMkLst>
          <pc:docMk/>
          <pc:sldMk cId="903197454" sldId="308"/>
        </pc:sldMkLst>
        <pc:spChg chg="mod">
          <ac:chgData name="Tommila, Outi" userId="S::otommila@ad.helsinki.fi::17f11533-9d76-49dd-aed5-588712cd1d27" providerId="AD" clId="Web-{0D841D93-FE57-8D2A-52E0-72827712AF64}" dt="2024-03-05T13:17:13.333" v="159" actId="20577"/>
          <ac:spMkLst>
            <pc:docMk/>
            <pc:sldMk cId="903197454" sldId="308"/>
            <ac:spMk id="3" creationId="{84971EAF-69AE-A2CC-A761-1CBA67E9F4A4}"/>
          </ac:spMkLst>
        </pc:spChg>
      </pc:sldChg>
      <pc:sldChg chg="modSp">
        <pc:chgData name="Tommila, Outi" userId="S::otommila@ad.helsinki.fi::17f11533-9d76-49dd-aed5-588712cd1d27" providerId="AD" clId="Web-{0D841D93-FE57-8D2A-52E0-72827712AF64}" dt="2024-03-05T13:21:25.060" v="193" actId="20577"/>
        <pc:sldMkLst>
          <pc:docMk/>
          <pc:sldMk cId="4043588036" sldId="309"/>
        </pc:sldMkLst>
        <pc:spChg chg="mod">
          <ac:chgData name="Tommila, Outi" userId="S::otommila@ad.helsinki.fi::17f11533-9d76-49dd-aed5-588712cd1d27" providerId="AD" clId="Web-{0D841D93-FE57-8D2A-52E0-72827712AF64}" dt="2024-03-05T13:21:25.060" v="193" actId="20577"/>
          <ac:spMkLst>
            <pc:docMk/>
            <pc:sldMk cId="4043588036" sldId="309"/>
            <ac:spMk id="3" creationId="{A5AB6FB0-EE19-7B4D-0861-2AE92ADD68DA}"/>
          </ac:spMkLst>
        </pc:spChg>
      </pc:sldChg>
      <pc:sldChg chg="modSp">
        <pc:chgData name="Tommila, Outi" userId="S::otommila@ad.helsinki.fi::17f11533-9d76-49dd-aed5-588712cd1d27" providerId="AD" clId="Web-{0D841D93-FE57-8D2A-52E0-72827712AF64}" dt="2024-03-05T13:23:07.142" v="196" actId="20577"/>
        <pc:sldMkLst>
          <pc:docMk/>
          <pc:sldMk cId="2800647001" sldId="310"/>
        </pc:sldMkLst>
        <pc:spChg chg="mod">
          <ac:chgData name="Tommila, Outi" userId="S::otommila@ad.helsinki.fi::17f11533-9d76-49dd-aed5-588712cd1d27" providerId="AD" clId="Web-{0D841D93-FE57-8D2A-52E0-72827712AF64}" dt="2024-03-05T13:23:07.142" v="196" actId="20577"/>
          <ac:spMkLst>
            <pc:docMk/>
            <pc:sldMk cId="2800647001" sldId="310"/>
            <ac:spMk id="3" creationId="{BBFC4C57-C59F-0E12-4308-2F8E49BE31EE}"/>
          </ac:spMkLst>
        </pc:spChg>
      </pc:sldChg>
      <pc:sldChg chg="modSp">
        <pc:chgData name="Tommila, Outi" userId="S::otommila@ad.helsinki.fi::17f11533-9d76-49dd-aed5-588712cd1d27" providerId="AD" clId="Web-{0D841D93-FE57-8D2A-52E0-72827712AF64}" dt="2024-03-05T13:27:09.822" v="223" actId="20577"/>
        <pc:sldMkLst>
          <pc:docMk/>
          <pc:sldMk cId="3987087647" sldId="311"/>
        </pc:sldMkLst>
        <pc:spChg chg="mod">
          <ac:chgData name="Tommila, Outi" userId="S::otommila@ad.helsinki.fi::17f11533-9d76-49dd-aed5-588712cd1d27" providerId="AD" clId="Web-{0D841D93-FE57-8D2A-52E0-72827712AF64}" dt="2024-03-05T13:27:09.822" v="223" actId="20577"/>
          <ac:spMkLst>
            <pc:docMk/>
            <pc:sldMk cId="3987087647" sldId="311"/>
            <ac:spMk id="3" creationId="{D72F2C12-A2B4-CA67-35FB-B61D5D9948AC}"/>
          </ac:spMkLst>
        </pc:spChg>
      </pc:sldChg>
      <pc:sldChg chg="modSp">
        <pc:chgData name="Tommila, Outi" userId="S::otommila@ad.helsinki.fi::17f11533-9d76-49dd-aed5-588712cd1d27" providerId="AD" clId="Web-{0D841D93-FE57-8D2A-52E0-72827712AF64}" dt="2024-03-05T13:44:14.904" v="597" actId="20577"/>
        <pc:sldMkLst>
          <pc:docMk/>
          <pc:sldMk cId="1699238247" sldId="313"/>
        </pc:sldMkLst>
        <pc:spChg chg="mod">
          <ac:chgData name="Tommila, Outi" userId="S::otommila@ad.helsinki.fi::17f11533-9d76-49dd-aed5-588712cd1d27" providerId="AD" clId="Web-{0D841D93-FE57-8D2A-52E0-72827712AF64}" dt="2024-03-05T13:44:14.904" v="597" actId="20577"/>
          <ac:spMkLst>
            <pc:docMk/>
            <pc:sldMk cId="1699238247" sldId="313"/>
            <ac:spMk id="3" creationId="{0D9CE350-3E01-0E88-4454-1FCF08DD7D8C}"/>
          </ac:spMkLst>
        </pc:spChg>
      </pc:sldChg>
      <pc:sldChg chg="modSp">
        <pc:chgData name="Tommila, Outi" userId="S::otommila@ad.helsinki.fi::17f11533-9d76-49dd-aed5-588712cd1d27" providerId="AD" clId="Web-{0D841D93-FE57-8D2A-52E0-72827712AF64}" dt="2024-03-05T13:45:35.938" v="601" actId="20577"/>
        <pc:sldMkLst>
          <pc:docMk/>
          <pc:sldMk cId="491106188" sldId="314"/>
        </pc:sldMkLst>
        <pc:spChg chg="mod">
          <ac:chgData name="Tommila, Outi" userId="S::otommila@ad.helsinki.fi::17f11533-9d76-49dd-aed5-588712cd1d27" providerId="AD" clId="Web-{0D841D93-FE57-8D2A-52E0-72827712AF64}" dt="2024-03-05T13:45:35.938" v="601" actId="20577"/>
          <ac:spMkLst>
            <pc:docMk/>
            <pc:sldMk cId="491106188" sldId="314"/>
            <ac:spMk id="3" creationId="{9C02502F-96BC-F369-1922-2515527D010D}"/>
          </ac:spMkLst>
        </pc:spChg>
      </pc:sldChg>
      <pc:sldChg chg="modSp">
        <pc:chgData name="Tommila, Outi" userId="S::otommila@ad.helsinki.fi::17f11533-9d76-49dd-aed5-588712cd1d27" providerId="AD" clId="Web-{0D841D93-FE57-8D2A-52E0-72827712AF64}" dt="2024-03-05T13:39:17.988" v="487" actId="20577"/>
        <pc:sldMkLst>
          <pc:docMk/>
          <pc:sldMk cId="2379888025" sldId="319"/>
        </pc:sldMkLst>
        <pc:spChg chg="mod">
          <ac:chgData name="Tommila, Outi" userId="S::otommila@ad.helsinki.fi::17f11533-9d76-49dd-aed5-588712cd1d27" providerId="AD" clId="Web-{0D841D93-FE57-8D2A-52E0-72827712AF64}" dt="2024-03-05T13:39:17.988" v="487" actId="20577"/>
          <ac:spMkLst>
            <pc:docMk/>
            <pc:sldMk cId="2379888025" sldId="319"/>
            <ac:spMk id="3" creationId="{DA64A813-04D8-E2E7-C257-4C7824EA9A18}"/>
          </ac:spMkLst>
        </pc:spChg>
      </pc:sldChg>
      <pc:sldChg chg="modSp">
        <pc:chgData name="Tommila, Outi" userId="S::otommila@ad.helsinki.fi::17f11533-9d76-49dd-aed5-588712cd1d27" providerId="AD" clId="Web-{0D841D93-FE57-8D2A-52E0-72827712AF64}" dt="2024-03-05T13:41:07.710" v="580" actId="20577"/>
        <pc:sldMkLst>
          <pc:docMk/>
          <pc:sldMk cId="3297515886" sldId="320"/>
        </pc:sldMkLst>
        <pc:spChg chg="mod">
          <ac:chgData name="Tommila, Outi" userId="S::otommila@ad.helsinki.fi::17f11533-9d76-49dd-aed5-588712cd1d27" providerId="AD" clId="Web-{0D841D93-FE57-8D2A-52E0-72827712AF64}" dt="2024-03-05T13:41:07.710" v="580" actId="20577"/>
          <ac:spMkLst>
            <pc:docMk/>
            <pc:sldMk cId="3297515886" sldId="320"/>
            <ac:spMk id="3" creationId="{5885473B-DD30-7C3D-0BC0-A076837B9D25}"/>
          </ac:spMkLst>
        </pc:spChg>
      </pc:sldChg>
      <pc:sldChg chg="modSp">
        <pc:chgData name="Tommila, Outi" userId="S::otommila@ad.helsinki.fi::17f11533-9d76-49dd-aed5-588712cd1d27" providerId="AD" clId="Web-{0D841D93-FE57-8D2A-52E0-72827712AF64}" dt="2024-03-05T13:46:30.050" v="634" actId="20577"/>
        <pc:sldMkLst>
          <pc:docMk/>
          <pc:sldMk cId="3825005245" sldId="321"/>
        </pc:sldMkLst>
        <pc:spChg chg="mod">
          <ac:chgData name="Tommila, Outi" userId="S::otommila@ad.helsinki.fi::17f11533-9d76-49dd-aed5-588712cd1d27" providerId="AD" clId="Web-{0D841D93-FE57-8D2A-52E0-72827712AF64}" dt="2024-03-05T13:46:30.050" v="634" actId="20577"/>
          <ac:spMkLst>
            <pc:docMk/>
            <pc:sldMk cId="3825005245" sldId="321"/>
            <ac:spMk id="3" creationId="{08D4B3C4-EC1A-88CE-F042-A2D4F0C83C7E}"/>
          </ac:spMkLst>
        </pc:spChg>
      </pc:sldChg>
      <pc:sldChg chg="modSp">
        <pc:chgData name="Tommila, Outi" userId="S::otommila@ad.helsinki.fi::17f11533-9d76-49dd-aed5-588712cd1d27" providerId="AD" clId="Web-{0D841D93-FE57-8D2A-52E0-72827712AF64}" dt="2024-03-05T13:49:07.711" v="637" actId="20577"/>
        <pc:sldMkLst>
          <pc:docMk/>
          <pc:sldMk cId="437161627" sldId="322"/>
        </pc:sldMkLst>
        <pc:spChg chg="mod">
          <ac:chgData name="Tommila, Outi" userId="S::otommila@ad.helsinki.fi::17f11533-9d76-49dd-aed5-588712cd1d27" providerId="AD" clId="Web-{0D841D93-FE57-8D2A-52E0-72827712AF64}" dt="2024-03-05T13:49:07.711" v="637" actId="20577"/>
          <ac:spMkLst>
            <pc:docMk/>
            <pc:sldMk cId="437161627" sldId="322"/>
            <ac:spMk id="5" creationId="{C9A28A4E-F7A5-93F3-09EC-46B713D76C13}"/>
          </ac:spMkLst>
        </pc:spChg>
      </pc:sldChg>
      <pc:sldChg chg="modSp">
        <pc:chgData name="Tommila, Outi" userId="S::otommila@ad.helsinki.fi::17f11533-9d76-49dd-aed5-588712cd1d27" providerId="AD" clId="Web-{0D841D93-FE57-8D2A-52E0-72827712AF64}" dt="2024-03-05T13:51:53.530" v="704" actId="20577"/>
        <pc:sldMkLst>
          <pc:docMk/>
          <pc:sldMk cId="3710051687" sldId="323"/>
        </pc:sldMkLst>
        <pc:spChg chg="mod">
          <ac:chgData name="Tommila, Outi" userId="S::otommila@ad.helsinki.fi::17f11533-9d76-49dd-aed5-588712cd1d27" providerId="AD" clId="Web-{0D841D93-FE57-8D2A-52E0-72827712AF64}" dt="2024-03-05T13:49:52.650" v="638" actId="20577"/>
          <ac:spMkLst>
            <pc:docMk/>
            <pc:sldMk cId="3710051687" sldId="323"/>
            <ac:spMk id="2" creationId="{858B7E7D-2283-792F-0D1F-10233053F2C6}"/>
          </ac:spMkLst>
        </pc:spChg>
        <pc:spChg chg="mod">
          <ac:chgData name="Tommila, Outi" userId="S::otommila@ad.helsinki.fi::17f11533-9d76-49dd-aed5-588712cd1d27" providerId="AD" clId="Web-{0D841D93-FE57-8D2A-52E0-72827712AF64}" dt="2024-03-05T13:51:53.530" v="704" actId="20577"/>
          <ac:spMkLst>
            <pc:docMk/>
            <pc:sldMk cId="3710051687" sldId="323"/>
            <ac:spMk id="3" creationId="{BE2282DE-44C6-2FBC-96A2-8A0AFEE3DE5C}"/>
          </ac:spMkLst>
        </pc:spChg>
      </pc:sldChg>
      <pc:sldChg chg="modSp">
        <pc:chgData name="Tommila, Outi" userId="S::otommila@ad.helsinki.fi::17f11533-9d76-49dd-aed5-588712cd1d27" providerId="AD" clId="Web-{0D841D93-FE57-8D2A-52E0-72827712AF64}" dt="2024-03-05T13:32:03.129" v="228" actId="20577"/>
        <pc:sldMkLst>
          <pc:docMk/>
          <pc:sldMk cId="3785528219" sldId="325"/>
        </pc:sldMkLst>
        <pc:spChg chg="mod">
          <ac:chgData name="Tommila, Outi" userId="S::otommila@ad.helsinki.fi::17f11533-9d76-49dd-aed5-588712cd1d27" providerId="AD" clId="Web-{0D841D93-FE57-8D2A-52E0-72827712AF64}" dt="2024-03-05T13:32:03.129" v="228" actId="20577"/>
          <ac:spMkLst>
            <pc:docMk/>
            <pc:sldMk cId="3785528219" sldId="325"/>
            <ac:spMk id="3" creationId="{27F7E632-7183-AC2D-ED0E-CE8A53B5AEC0}"/>
          </ac:spMkLst>
        </pc:spChg>
      </pc:sldChg>
      <pc:sldChg chg="modSp">
        <pc:chgData name="Tommila, Outi" userId="S::otommila@ad.helsinki.fi::17f11533-9d76-49dd-aed5-588712cd1d27" providerId="AD" clId="Web-{0D841D93-FE57-8D2A-52E0-72827712AF64}" dt="2024-03-05T14:05:19.042" v="962" actId="14100"/>
        <pc:sldMkLst>
          <pc:docMk/>
          <pc:sldMk cId="1311569838" sldId="330"/>
        </pc:sldMkLst>
        <pc:spChg chg="mod">
          <ac:chgData name="Tommila, Outi" userId="S::otommila@ad.helsinki.fi::17f11533-9d76-49dd-aed5-588712cd1d27" providerId="AD" clId="Web-{0D841D93-FE57-8D2A-52E0-72827712AF64}" dt="2024-03-05T14:00:01.515" v="729" actId="20577"/>
          <ac:spMkLst>
            <pc:docMk/>
            <pc:sldMk cId="1311569838" sldId="330"/>
            <ac:spMk id="2" creationId="{47972330-9E41-68D1-E373-CDF4EF9FF724}"/>
          </ac:spMkLst>
        </pc:spChg>
        <pc:spChg chg="mod">
          <ac:chgData name="Tommila, Outi" userId="S::otommila@ad.helsinki.fi::17f11533-9d76-49dd-aed5-588712cd1d27" providerId="AD" clId="Web-{0D841D93-FE57-8D2A-52E0-72827712AF64}" dt="2024-03-05T14:05:19.042" v="962" actId="14100"/>
          <ac:spMkLst>
            <pc:docMk/>
            <pc:sldMk cId="1311569838" sldId="330"/>
            <ac:spMk id="3" creationId="{99231F1D-586F-11E8-EEFF-5A48C380F097}"/>
          </ac:spMkLst>
        </pc:spChg>
      </pc:sldChg>
      <pc:sldChg chg="add del">
        <pc:chgData name="Tommila, Outi" userId="S::otommila@ad.helsinki.fi::17f11533-9d76-49dd-aed5-588712cd1d27" providerId="AD" clId="Web-{0D841D93-FE57-8D2A-52E0-72827712AF64}" dt="2024-03-05T14:06:00.559" v="965"/>
        <pc:sldMkLst>
          <pc:docMk/>
          <pc:sldMk cId="3644746627" sldId="331"/>
        </pc:sldMkLst>
      </pc:sldChg>
      <pc:sldChg chg="del">
        <pc:chgData name="Tommila, Outi" userId="S::otommila@ad.helsinki.fi::17f11533-9d76-49dd-aed5-588712cd1d27" providerId="AD" clId="Web-{0D841D93-FE57-8D2A-52E0-72827712AF64}" dt="2024-03-05T14:06:09.028" v="966"/>
        <pc:sldMkLst>
          <pc:docMk/>
          <pc:sldMk cId="1284482634" sldId="332"/>
        </pc:sldMkLst>
      </pc:sldChg>
      <pc:sldChg chg="modSp">
        <pc:chgData name="Tommila, Outi" userId="S::otommila@ad.helsinki.fi::17f11533-9d76-49dd-aed5-588712cd1d27" providerId="AD" clId="Web-{0D841D93-FE57-8D2A-52E0-72827712AF64}" dt="2024-03-05T13:58:19.090" v="717" actId="20577"/>
        <pc:sldMkLst>
          <pc:docMk/>
          <pc:sldMk cId="2842286407" sldId="334"/>
        </pc:sldMkLst>
        <pc:spChg chg="mod">
          <ac:chgData name="Tommila, Outi" userId="S::otommila@ad.helsinki.fi::17f11533-9d76-49dd-aed5-588712cd1d27" providerId="AD" clId="Web-{0D841D93-FE57-8D2A-52E0-72827712AF64}" dt="2024-03-05T13:58:19.090" v="717" actId="20577"/>
          <ac:spMkLst>
            <pc:docMk/>
            <pc:sldMk cId="2842286407" sldId="334"/>
            <ac:spMk id="3" creationId="{BE2282DE-44C6-2FBC-96A2-8A0AFEE3DE5C}"/>
          </ac:spMkLst>
        </pc:spChg>
      </pc:sldChg>
    </pc:docChg>
  </pc:docChgLst>
  <pc:docChgLst>
    <pc:chgData name="Hjelt, Marja A" userId="S::hjeltmar@ad.helsinki.fi::81c483e1-5fda-4fb5-8f43-ed890915d8b5" providerId="AD" clId="Web-{CFB89844-241D-4B3B-9530-2E6D32EBC271}"/>
    <pc:docChg chg="modSld">
      <pc:chgData name="Hjelt, Marja A" userId="S::hjeltmar@ad.helsinki.fi::81c483e1-5fda-4fb5-8f43-ed890915d8b5" providerId="AD" clId="Web-{CFB89844-241D-4B3B-9530-2E6D32EBC271}" dt="2024-03-07T12:37:24.111" v="43" actId="20577"/>
      <pc:docMkLst>
        <pc:docMk/>
      </pc:docMkLst>
      <pc:sldChg chg="modSp">
        <pc:chgData name="Hjelt, Marja A" userId="S::hjeltmar@ad.helsinki.fi::81c483e1-5fda-4fb5-8f43-ed890915d8b5" providerId="AD" clId="Web-{CFB89844-241D-4B3B-9530-2E6D32EBC271}" dt="2024-03-07T12:36:09.171" v="19" actId="20577"/>
        <pc:sldMkLst>
          <pc:docMk/>
          <pc:sldMk cId="3312373947" sldId="307"/>
        </pc:sldMkLst>
        <pc:spChg chg="mod">
          <ac:chgData name="Hjelt, Marja A" userId="S::hjeltmar@ad.helsinki.fi::81c483e1-5fda-4fb5-8f43-ed890915d8b5" providerId="AD" clId="Web-{CFB89844-241D-4B3B-9530-2E6D32EBC271}" dt="2024-03-07T12:36:09.171" v="19" actId="20577"/>
          <ac:spMkLst>
            <pc:docMk/>
            <pc:sldMk cId="3312373947" sldId="307"/>
            <ac:spMk id="3" creationId="{736C3DCC-C88A-950A-6A9A-8496B7AE4124}"/>
          </ac:spMkLst>
        </pc:spChg>
      </pc:sldChg>
      <pc:sldChg chg="modSp">
        <pc:chgData name="Hjelt, Marja A" userId="S::hjeltmar@ad.helsinki.fi::81c483e1-5fda-4fb5-8f43-ed890915d8b5" providerId="AD" clId="Web-{CFB89844-241D-4B3B-9530-2E6D32EBC271}" dt="2024-03-07T12:37:24.111" v="43" actId="20577"/>
        <pc:sldMkLst>
          <pc:docMk/>
          <pc:sldMk cId="3297515886" sldId="320"/>
        </pc:sldMkLst>
        <pc:spChg chg="mod">
          <ac:chgData name="Hjelt, Marja A" userId="S::hjeltmar@ad.helsinki.fi::81c483e1-5fda-4fb5-8f43-ed890915d8b5" providerId="AD" clId="Web-{CFB89844-241D-4B3B-9530-2E6D32EBC271}" dt="2024-03-07T12:37:24.111" v="43" actId="20577"/>
          <ac:spMkLst>
            <pc:docMk/>
            <pc:sldMk cId="3297515886" sldId="320"/>
            <ac:spMk id="3" creationId="{5885473B-DD30-7C3D-0BC0-A076837B9D25}"/>
          </ac:spMkLst>
        </pc:spChg>
      </pc:sldChg>
    </pc:docChg>
  </pc:docChgLst>
  <pc:docChgLst>
    <pc:chgData name="Tommila, Outi" userId="S::otommila@ad.helsinki.fi::17f11533-9d76-49dd-aed5-588712cd1d27" providerId="AD" clId="Web-{4CE80A39-5F84-91D5-457C-4642FA9D35AD}"/>
    <pc:docChg chg="modSld">
      <pc:chgData name="Tommila, Outi" userId="S::otommila@ad.helsinki.fi::17f11533-9d76-49dd-aed5-588712cd1d27" providerId="AD" clId="Web-{4CE80A39-5F84-91D5-457C-4642FA9D35AD}" dt="2024-03-11T08:48:51.044" v="15" actId="20577"/>
      <pc:docMkLst>
        <pc:docMk/>
      </pc:docMkLst>
      <pc:sldChg chg="modSp">
        <pc:chgData name="Tommila, Outi" userId="S::otommila@ad.helsinki.fi::17f11533-9d76-49dd-aed5-588712cd1d27" providerId="AD" clId="Web-{4CE80A39-5F84-91D5-457C-4642FA9D35AD}" dt="2024-03-11T08:48:51.044" v="15" actId="20577"/>
        <pc:sldMkLst>
          <pc:docMk/>
          <pc:sldMk cId="1195944512" sldId="324"/>
        </pc:sldMkLst>
        <pc:spChg chg="mod">
          <ac:chgData name="Tommila, Outi" userId="S::otommila@ad.helsinki.fi::17f11533-9d76-49dd-aed5-588712cd1d27" providerId="AD" clId="Web-{4CE80A39-5F84-91D5-457C-4642FA9D35AD}" dt="2024-03-11T08:48:51.044" v="15" actId="20577"/>
          <ac:spMkLst>
            <pc:docMk/>
            <pc:sldMk cId="1195944512" sldId="324"/>
            <ac:spMk id="3" creationId="{7EF5CF30-AD11-EB28-E512-8B47406452D5}"/>
          </ac:spMkLst>
        </pc:spChg>
      </pc:sldChg>
    </pc:docChg>
  </pc:docChgLst>
  <pc:docChgLst>
    <pc:chgData name="Hjelt, Marja A" userId="S::hjeltmar@ad.helsinki.fi::81c483e1-5fda-4fb5-8f43-ed890915d8b5" providerId="AD" clId="Web-{59F9A12B-4160-4629-BF0E-61AE334AA752}"/>
    <pc:docChg chg="modSld">
      <pc:chgData name="Hjelt, Marja A" userId="S::hjeltmar@ad.helsinki.fi::81c483e1-5fda-4fb5-8f43-ed890915d8b5" providerId="AD" clId="Web-{59F9A12B-4160-4629-BF0E-61AE334AA752}" dt="2024-03-06T07:45:55.412" v="15" actId="20577"/>
      <pc:docMkLst>
        <pc:docMk/>
      </pc:docMkLst>
      <pc:sldChg chg="addSp delSp modSp">
        <pc:chgData name="Hjelt, Marja A" userId="S::hjeltmar@ad.helsinki.fi::81c483e1-5fda-4fb5-8f43-ed890915d8b5" providerId="AD" clId="Web-{59F9A12B-4160-4629-BF0E-61AE334AA752}" dt="2024-03-06T07:45:48.083" v="12"/>
        <pc:sldMkLst>
          <pc:docMk/>
          <pc:sldMk cId="1699238247" sldId="313"/>
        </pc:sldMkLst>
        <pc:spChg chg="add del mod">
          <ac:chgData name="Hjelt, Marja A" userId="S::hjeltmar@ad.helsinki.fi::81c483e1-5fda-4fb5-8f43-ed890915d8b5" providerId="AD" clId="Web-{59F9A12B-4160-4629-BF0E-61AE334AA752}" dt="2024-03-06T07:45:48.083" v="12"/>
          <ac:spMkLst>
            <pc:docMk/>
            <pc:sldMk cId="1699238247" sldId="313"/>
            <ac:spMk id="4" creationId="{B84631ED-DCC1-22FA-E471-4B76E1386D57}"/>
          </ac:spMkLst>
        </pc:spChg>
      </pc:sldChg>
      <pc:sldChg chg="modSp">
        <pc:chgData name="Hjelt, Marja A" userId="S::hjeltmar@ad.helsinki.fi::81c483e1-5fda-4fb5-8f43-ed890915d8b5" providerId="AD" clId="Web-{59F9A12B-4160-4629-BF0E-61AE334AA752}" dt="2024-03-06T07:45:55.412" v="15" actId="20577"/>
        <pc:sldMkLst>
          <pc:docMk/>
          <pc:sldMk cId="3265698382" sldId="328"/>
        </pc:sldMkLst>
        <pc:spChg chg="mod">
          <ac:chgData name="Hjelt, Marja A" userId="S::hjeltmar@ad.helsinki.fi::81c483e1-5fda-4fb5-8f43-ed890915d8b5" providerId="AD" clId="Web-{59F9A12B-4160-4629-BF0E-61AE334AA752}" dt="2024-03-06T07:45:55.412" v="15" actId="20577"/>
          <ac:spMkLst>
            <pc:docMk/>
            <pc:sldMk cId="3265698382" sldId="328"/>
            <ac:spMk id="3" creationId="{09ABD936-7D6B-0387-426E-1F87C1F57F2F}"/>
          </ac:spMkLst>
        </pc:spChg>
      </pc:sldChg>
    </pc:docChg>
  </pc:docChgLst>
  <pc:docChgLst>
    <pc:chgData name="Tommila, Outi" userId="S::otommila@ad.helsinki.fi::17f11533-9d76-49dd-aed5-588712cd1d27" providerId="AD" clId="Web-{90882E70-59D5-62AF-C55D-B54D2F7256BF}"/>
    <pc:docChg chg="modSld sldOrd">
      <pc:chgData name="Tommila, Outi" userId="S::otommila@ad.helsinki.fi::17f11533-9d76-49dd-aed5-588712cd1d27" providerId="AD" clId="Web-{90882E70-59D5-62AF-C55D-B54D2F7256BF}" dt="2024-03-05T09:22:19.324" v="166" actId="20577"/>
      <pc:docMkLst>
        <pc:docMk/>
      </pc:docMkLst>
      <pc:sldChg chg="modSp">
        <pc:chgData name="Tommila, Outi" userId="S::otommila@ad.helsinki.fi::17f11533-9d76-49dd-aed5-588712cd1d27" providerId="AD" clId="Web-{90882E70-59D5-62AF-C55D-B54D2F7256BF}" dt="2024-03-05T09:18:55.883" v="144" actId="20577"/>
        <pc:sldMkLst>
          <pc:docMk/>
          <pc:sldMk cId="4257350579" sldId="305"/>
        </pc:sldMkLst>
        <pc:spChg chg="mod">
          <ac:chgData name="Tommila, Outi" userId="S::otommila@ad.helsinki.fi::17f11533-9d76-49dd-aed5-588712cd1d27" providerId="AD" clId="Web-{90882E70-59D5-62AF-C55D-B54D2F7256BF}" dt="2024-03-05T09:18:50.726" v="143" actId="20577"/>
          <ac:spMkLst>
            <pc:docMk/>
            <pc:sldMk cId="4257350579" sldId="305"/>
            <ac:spMk id="2" creationId="{EA4B713E-615E-062B-B8E4-B949CB7692FF}"/>
          </ac:spMkLst>
        </pc:spChg>
        <pc:spChg chg="mod">
          <ac:chgData name="Tommila, Outi" userId="S::otommila@ad.helsinki.fi::17f11533-9d76-49dd-aed5-588712cd1d27" providerId="AD" clId="Web-{90882E70-59D5-62AF-C55D-B54D2F7256BF}" dt="2024-03-05T09:18:55.883" v="144" actId="20577"/>
          <ac:spMkLst>
            <pc:docMk/>
            <pc:sldMk cId="4257350579" sldId="305"/>
            <ac:spMk id="3" creationId="{47814BEA-0C13-6E13-A330-66E0E8E9AAB8}"/>
          </ac:spMkLst>
        </pc:spChg>
      </pc:sldChg>
      <pc:sldChg chg="modSp">
        <pc:chgData name="Tommila, Outi" userId="S::otommila@ad.helsinki.fi::17f11533-9d76-49dd-aed5-588712cd1d27" providerId="AD" clId="Web-{90882E70-59D5-62AF-C55D-B54D2F7256BF}" dt="2024-03-05T08:58:34.018" v="7" actId="20577"/>
        <pc:sldMkLst>
          <pc:docMk/>
          <pc:sldMk cId="1596027719" sldId="306"/>
        </pc:sldMkLst>
        <pc:spChg chg="mod">
          <ac:chgData name="Tommila, Outi" userId="S::otommila@ad.helsinki.fi::17f11533-9d76-49dd-aed5-588712cd1d27" providerId="AD" clId="Web-{90882E70-59D5-62AF-C55D-B54D2F7256BF}" dt="2024-03-05T08:58:05.674" v="0" actId="20577"/>
          <ac:spMkLst>
            <pc:docMk/>
            <pc:sldMk cId="1596027719" sldId="306"/>
            <ac:spMk id="2" creationId="{85FE6482-1E51-F3F9-15F4-D483AEBCB01D}"/>
          </ac:spMkLst>
        </pc:spChg>
        <pc:spChg chg="mod">
          <ac:chgData name="Tommila, Outi" userId="S::otommila@ad.helsinki.fi::17f11533-9d76-49dd-aed5-588712cd1d27" providerId="AD" clId="Web-{90882E70-59D5-62AF-C55D-B54D2F7256BF}" dt="2024-03-05T08:58:34.018" v="7" actId="20577"/>
          <ac:spMkLst>
            <pc:docMk/>
            <pc:sldMk cId="1596027719" sldId="306"/>
            <ac:spMk id="3" creationId="{98D502B0-38A5-0078-3E05-B0880CA9DF3E}"/>
          </ac:spMkLst>
        </pc:spChg>
      </pc:sldChg>
      <pc:sldChg chg="modSp">
        <pc:chgData name="Tommila, Outi" userId="S::otommila@ad.helsinki.fi::17f11533-9d76-49dd-aed5-588712cd1d27" providerId="AD" clId="Web-{90882E70-59D5-62AF-C55D-B54D2F7256BF}" dt="2024-03-05T08:58:53.972" v="11" actId="14100"/>
        <pc:sldMkLst>
          <pc:docMk/>
          <pc:sldMk cId="3312373947" sldId="307"/>
        </pc:sldMkLst>
        <pc:spChg chg="mod">
          <ac:chgData name="Tommila, Outi" userId="S::otommila@ad.helsinki.fi::17f11533-9d76-49dd-aed5-588712cd1d27" providerId="AD" clId="Web-{90882E70-59D5-62AF-C55D-B54D2F7256BF}" dt="2024-03-05T08:58:53.972" v="11" actId="14100"/>
          <ac:spMkLst>
            <pc:docMk/>
            <pc:sldMk cId="3312373947" sldId="307"/>
            <ac:spMk id="3" creationId="{736C3DCC-C88A-950A-6A9A-8496B7AE4124}"/>
          </ac:spMkLst>
        </pc:spChg>
      </pc:sldChg>
      <pc:sldChg chg="modSp ord">
        <pc:chgData name="Tommila, Outi" userId="S::otommila@ad.helsinki.fi::17f11533-9d76-49dd-aed5-588712cd1d27" providerId="AD" clId="Web-{90882E70-59D5-62AF-C55D-B54D2F7256BF}" dt="2024-03-05T09:20:18.853" v="154"/>
        <pc:sldMkLst>
          <pc:docMk/>
          <pc:sldMk cId="903197454" sldId="308"/>
        </pc:sldMkLst>
        <pc:spChg chg="mod">
          <ac:chgData name="Tommila, Outi" userId="S::otommila@ad.helsinki.fi::17f11533-9d76-49dd-aed5-588712cd1d27" providerId="AD" clId="Web-{90882E70-59D5-62AF-C55D-B54D2F7256BF}" dt="2024-03-05T08:59:48.644" v="15" actId="14100"/>
          <ac:spMkLst>
            <pc:docMk/>
            <pc:sldMk cId="903197454" sldId="308"/>
            <ac:spMk id="3" creationId="{84971EAF-69AE-A2CC-A761-1CBA67E9F4A4}"/>
          </ac:spMkLst>
        </pc:spChg>
      </pc:sldChg>
      <pc:sldChg chg="modSp">
        <pc:chgData name="Tommila, Outi" userId="S::otommila@ad.helsinki.fi::17f11533-9d76-49dd-aed5-588712cd1d27" providerId="AD" clId="Web-{90882E70-59D5-62AF-C55D-B54D2F7256BF}" dt="2024-03-05T09:01:47.225" v="32"/>
        <pc:sldMkLst>
          <pc:docMk/>
          <pc:sldMk cId="4043588036" sldId="309"/>
        </pc:sldMkLst>
        <pc:spChg chg="mod">
          <ac:chgData name="Tommila, Outi" userId="S::otommila@ad.helsinki.fi::17f11533-9d76-49dd-aed5-588712cd1d27" providerId="AD" clId="Web-{90882E70-59D5-62AF-C55D-B54D2F7256BF}" dt="2024-03-05T09:00:07.332" v="17" actId="20577"/>
          <ac:spMkLst>
            <pc:docMk/>
            <pc:sldMk cId="4043588036" sldId="309"/>
            <ac:spMk id="2" creationId="{808416F5-876E-7136-0D94-000D82F7458C}"/>
          </ac:spMkLst>
        </pc:spChg>
        <pc:spChg chg="mod">
          <ac:chgData name="Tommila, Outi" userId="S::otommila@ad.helsinki.fi::17f11533-9d76-49dd-aed5-588712cd1d27" providerId="AD" clId="Web-{90882E70-59D5-62AF-C55D-B54D2F7256BF}" dt="2024-03-05T09:01:47.225" v="32"/>
          <ac:spMkLst>
            <pc:docMk/>
            <pc:sldMk cId="4043588036" sldId="309"/>
            <ac:spMk id="3" creationId="{A5AB6FB0-EE19-7B4D-0861-2AE92ADD68DA}"/>
          </ac:spMkLst>
        </pc:spChg>
      </pc:sldChg>
      <pc:sldChg chg="modSp">
        <pc:chgData name="Tommila, Outi" userId="S::otommila@ad.helsinki.fi::17f11533-9d76-49dd-aed5-588712cd1d27" providerId="AD" clId="Web-{90882E70-59D5-62AF-C55D-B54D2F7256BF}" dt="2024-03-05T09:02:43.366" v="45" actId="20577"/>
        <pc:sldMkLst>
          <pc:docMk/>
          <pc:sldMk cId="2800647001" sldId="310"/>
        </pc:sldMkLst>
        <pc:spChg chg="mod">
          <ac:chgData name="Tommila, Outi" userId="S::otommila@ad.helsinki.fi::17f11533-9d76-49dd-aed5-588712cd1d27" providerId="AD" clId="Web-{90882E70-59D5-62AF-C55D-B54D2F7256BF}" dt="2024-03-05T09:02:01.475" v="33" actId="20577"/>
          <ac:spMkLst>
            <pc:docMk/>
            <pc:sldMk cId="2800647001" sldId="310"/>
            <ac:spMk id="2" creationId="{E3E7C951-8C58-1BDC-96B2-92AFBD36467B}"/>
          </ac:spMkLst>
        </pc:spChg>
        <pc:spChg chg="mod">
          <ac:chgData name="Tommila, Outi" userId="S::otommila@ad.helsinki.fi::17f11533-9d76-49dd-aed5-588712cd1d27" providerId="AD" clId="Web-{90882E70-59D5-62AF-C55D-B54D2F7256BF}" dt="2024-03-05T09:02:43.366" v="45" actId="20577"/>
          <ac:spMkLst>
            <pc:docMk/>
            <pc:sldMk cId="2800647001" sldId="310"/>
            <ac:spMk id="3" creationId="{BBFC4C57-C59F-0E12-4308-2F8E49BE31EE}"/>
          </ac:spMkLst>
        </pc:spChg>
      </pc:sldChg>
      <pc:sldChg chg="modSp">
        <pc:chgData name="Tommila, Outi" userId="S::otommila@ad.helsinki.fi::17f11533-9d76-49dd-aed5-588712cd1d27" providerId="AD" clId="Web-{90882E70-59D5-62AF-C55D-B54D2F7256BF}" dt="2024-03-05T09:21:07.291" v="156" actId="20577"/>
        <pc:sldMkLst>
          <pc:docMk/>
          <pc:sldMk cId="3987087647" sldId="311"/>
        </pc:sldMkLst>
        <pc:spChg chg="mod">
          <ac:chgData name="Tommila, Outi" userId="S::otommila@ad.helsinki.fi::17f11533-9d76-49dd-aed5-588712cd1d27" providerId="AD" clId="Web-{90882E70-59D5-62AF-C55D-B54D2F7256BF}" dt="2024-03-05T09:04:04.258" v="61" actId="20577"/>
          <ac:spMkLst>
            <pc:docMk/>
            <pc:sldMk cId="3987087647" sldId="311"/>
            <ac:spMk id="2" creationId="{861F05EA-D299-EBF1-CDA5-F6B6E8FCDB5E}"/>
          </ac:spMkLst>
        </pc:spChg>
        <pc:spChg chg="mod">
          <ac:chgData name="Tommila, Outi" userId="S::otommila@ad.helsinki.fi::17f11533-9d76-49dd-aed5-588712cd1d27" providerId="AD" clId="Web-{90882E70-59D5-62AF-C55D-B54D2F7256BF}" dt="2024-03-05T09:21:07.291" v="156" actId="20577"/>
          <ac:spMkLst>
            <pc:docMk/>
            <pc:sldMk cId="3987087647" sldId="311"/>
            <ac:spMk id="3" creationId="{D72F2C12-A2B4-CA67-35FB-B61D5D9948AC}"/>
          </ac:spMkLst>
        </pc:spChg>
      </pc:sldChg>
      <pc:sldChg chg="modSp">
        <pc:chgData name="Tommila, Outi" userId="S::otommila@ad.helsinki.fi::17f11533-9d76-49dd-aed5-588712cd1d27" providerId="AD" clId="Web-{90882E70-59D5-62AF-C55D-B54D2F7256BF}" dt="2024-03-05T09:22:19.324" v="166" actId="20577"/>
        <pc:sldMkLst>
          <pc:docMk/>
          <pc:sldMk cId="2601198020" sldId="312"/>
        </pc:sldMkLst>
        <pc:spChg chg="mod">
          <ac:chgData name="Tommila, Outi" userId="S::otommila@ad.helsinki.fi::17f11533-9d76-49dd-aed5-588712cd1d27" providerId="AD" clId="Web-{90882E70-59D5-62AF-C55D-B54D2F7256BF}" dt="2024-03-05T09:05:18.181" v="77" actId="20577"/>
          <ac:spMkLst>
            <pc:docMk/>
            <pc:sldMk cId="2601198020" sldId="312"/>
            <ac:spMk id="2" creationId="{74E62C4B-39F3-54D4-11EB-B462EB385EB0}"/>
          </ac:spMkLst>
        </pc:spChg>
        <pc:spChg chg="mod">
          <ac:chgData name="Tommila, Outi" userId="S::otommila@ad.helsinki.fi::17f11533-9d76-49dd-aed5-588712cd1d27" providerId="AD" clId="Web-{90882E70-59D5-62AF-C55D-B54D2F7256BF}" dt="2024-03-05T09:22:19.324" v="166" actId="20577"/>
          <ac:spMkLst>
            <pc:docMk/>
            <pc:sldMk cId="2601198020" sldId="312"/>
            <ac:spMk id="3" creationId="{45CCD9D8-4CDD-9E3C-9A11-68A64F54AC6B}"/>
          </ac:spMkLst>
        </pc:spChg>
      </pc:sldChg>
      <pc:sldChg chg="modSp">
        <pc:chgData name="Tommila, Outi" userId="S::otommila@ad.helsinki.fi::17f11533-9d76-49dd-aed5-588712cd1d27" providerId="AD" clId="Web-{90882E70-59D5-62AF-C55D-B54D2F7256BF}" dt="2024-03-05T09:14:29.128" v="104" actId="20577"/>
        <pc:sldMkLst>
          <pc:docMk/>
          <pc:sldMk cId="1699238247" sldId="313"/>
        </pc:sldMkLst>
        <pc:spChg chg="mod">
          <ac:chgData name="Tommila, Outi" userId="S::otommila@ad.helsinki.fi::17f11533-9d76-49dd-aed5-588712cd1d27" providerId="AD" clId="Web-{90882E70-59D5-62AF-C55D-B54D2F7256BF}" dt="2024-03-05T09:14:20.894" v="102" actId="20577"/>
          <ac:spMkLst>
            <pc:docMk/>
            <pc:sldMk cId="1699238247" sldId="313"/>
            <ac:spMk id="2" creationId="{91F08C41-0E87-4D9D-D865-B9827E1751C2}"/>
          </ac:spMkLst>
        </pc:spChg>
        <pc:spChg chg="mod">
          <ac:chgData name="Tommila, Outi" userId="S::otommila@ad.helsinki.fi::17f11533-9d76-49dd-aed5-588712cd1d27" providerId="AD" clId="Web-{90882E70-59D5-62AF-C55D-B54D2F7256BF}" dt="2024-03-05T09:14:29.128" v="104" actId="20577"/>
          <ac:spMkLst>
            <pc:docMk/>
            <pc:sldMk cId="1699238247" sldId="313"/>
            <ac:spMk id="3" creationId="{0D9CE350-3E01-0E88-4454-1FCF08DD7D8C}"/>
          </ac:spMkLst>
        </pc:spChg>
      </pc:sldChg>
      <pc:sldChg chg="modSp ord">
        <pc:chgData name="Tommila, Outi" userId="S::otommila@ad.helsinki.fi::17f11533-9d76-49dd-aed5-588712cd1d27" providerId="AD" clId="Web-{90882E70-59D5-62AF-C55D-B54D2F7256BF}" dt="2024-03-05T09:14:57.019" v="110" actId="14100"/>
        <pc:sldMkLst>
          <pc:docMk/>
          <pc:sldMk cId="491106188" sldId="314"/>
        </pc:sldMkLst>
        <pc:spChg chg="mod">
          <ac:chgData name="Tommila, Outi" userId="S::otommila@ad.helsinki.fi::17f11533-9d76-49dd-aed5-588712cd1d27" providerId="AD" clId="Web-{90882E70-59D5-62AF-C55D-B54D2F7256BF}" dt="2024-03-05T09:14:39.972" v="106" actId="20577"/>
          <ac:spMkLst>
            <pc:docMk/>
            <pc:sldMk cId="491106188" sldId="314"/>
            <ac:spMk id="2" creationId="{C1A5406A-2016-068C-A152-09F85D570687}"/>
          </ac:spMkLst>
        </pc:spChg>
        <pc:spChg chg="mod">
          <ac:chgData name="Tommila, Outi" userId="S::otommila@ad.helsinki.fi::17f11533-9d76-49dd-aed5-588712cd1d27" providerId="AD" clId="Web-{90882E70-59D5-62AF-C55D-B54D2F7256BF}" dt="2024-03-05T09:14:57.019" v="110" actId="14100"/>
          <ac:spMkLst>
            <pc:docMk/>
            <pc:sldMk cId="491106188" sldId="314"/>
            <ac:spMk id="3" creationId="{9C02502F-96BC-F369-1922-2515527D010D}"/>
          </ac:spMkLst>
        </pc:spChg>
      </pc:sldChg>
      <pc:sldChg chg="modSp">
        <pc:chgData name="Tommila, Outi" userId="S::otommila@ad.helsinki.fi::17f11533-9d76-49dd-aed5-588712cd1d27" providerId="AD" clId="Web-{90882E70-59D5-62AF-C55D-B54D2F7256BF}" dt="2024-03-05T09:12:16.267" v="84" actId="20577"/>
        <pc:sldMkLst>
          <pc:docMk/>
          <pc:sldMk cId="2246313441" sldId="318"/>
        </pc:sldMkLst>
        <pc:spChg chg="mod">
          <ac:chgData name="Tommila, Outi" userId="S::otommila@ad.helsinki.fi::17f11533-9d76-49dd-aed5-588712cd1d27" providerId="AD" clId="Web-{90882E70-59D5-62AF-C55D-B54D2F7256BF}" dt="2024-03-05T09:12:11.063" v="83" actId="20577"/>
          <ac:spMkLst>
            <pc:docMk/>
            <pc:sldMk cId="2246313441" sldId="318"/>
            <ac:spMk id="2" creationId="{17C02078-805C-2311-53A4-47D39D446108}"/>
          </ac:spMkLst>
        </pc:spChg>
        <pc:spChg chg="mod">
          <ac:chgData name="Tommila, Outi" userId="S::otommila@ad.helsinki.fi::17f11533-9d76-49dd-aed5-588712cd1d27" providerId="AD" clId="Web-{90882E70-59D5-62AF-C55D-B54D2F7256BF}" dt="2024-03-05T09:12:16.267" v="84" actId="20577"/>
          <ac:spMkLst>
            <pc:docMk/>
            <pc:sldMk cId="2246313441" sldId="318"/>
            <ac:spMk id="3" creationId="{B40AA8D8-AAE3-69FC-EE4F-4F5E8BFCCC80}"/>
          </ac:spMkLst>
        </pc:spChg>
      </pc:sldChg>
      <pc:sldChg chg="modSp">
        <pc:chgData name="Tommila, Outi" userId="S::otommila@ad.helsinki.fi::17f11533-9d76-49dd-aed5-588712cd1d27" providerId="AD" clId="Web-{90882E70-59D5-62AF-C55D-B54D2F7256BF}" dt="2024-03-05T09:12:40.454" v="87" actId="20577"/>
        <pc:sldMkLst>
          <pc:docMk/>
          <pc:sldMk cId="2379888025" sldId="319"/>
        </pc:sldMkLst>
        <pc:spChg chg="mod">
          <ac:chgData name="Tommila, Outi" userId="S::otommila@ad.helsinki.fi::17f11533-9d76-49dd-aed5-588712cd1d27" providerId="AD" clId="Web-{90882E70-59D5-62AF-C55D-B54D2F7256BF}" dt="2024-03-05T09:12:27.970" v="85" actId="20577"/>
          <ac:spMkLst>
            <pc:docMk/>
            <pc:sldMk cId="2379888025" sldId="319"/>
            <ac:spMk id="2" creationId="{CC919F37-CD7C-9B5C-5B53-36659882166E}"/>
          </ac:spMkLst>
        </pc:spChg>
        <pc:spChg chg="mod">
          <ac:chgData name="Tommila, Outi" userId="S::otommila@ad.helsinki.fi::17f11533-9d76-49dd-aed5-588712cd1d27" providerId="AD" clId="Web-{90882E70-59D5-62AF-C55D-B54D2F7256BF}" dt="2024-03-05T09:12:40.454" v="87" actId="20577"/>
          <ac:spMkLst>
            <pc:docMk/>
            <pc:sldMk cId="2379888025" sldId="319"/>
            <ac:spMk id="3" creationId="{DA64A813-04D8-E2E7-C257-4C7824EA9A18}"/>
          </ac:spMkLst>
        </pc:spChg>
      </pc:sldChg>
      <pc:sldChg chg="modSp">
        <pc:chgData name="Tommila, Outi" userId="S::otommila@ad.helsinki.fi::17f11533-9d76-49dd-aed5-588712cd1d27" providerId="AD" clId="Web-{90882E70-59D5-62AF-C55D-B54D2F7256BF}" dt="2024-03-05T09:13:01.814" v="90" actId="20577"/>
        <pc:sldMkLst>
          <pc:docMk/>
          <pc:sldMk cId="3297515886" sldId="320"/>
        </pc:sldMkLst>
        <pc:spChg chg="mod">
          <ac:chgData name="Tommila, Outi" userId="S::otommila@ad.helsinki.fi::17f11533-9d76-49dd-aed5-588712cd1d27" providerId="AD" clId="Web-{90882E70-59D5-62AF-C55D-B54D2F7256BF}" dt="2024-03-05T09:12:53.064" v="88" actId="20577"/>
          <ac:spMkLst>
            <pc:docMk/>
            <pc:sldMk cId="3297515886" sldId="320"/>
            <ac:spMk id="2" creationId="{8DF21E0A-52F4-0ED4-61C8-E5E4F27A24E5}"/>
          </ac:spMkLst>
        </pc:spChg>
        <pc:spChg chg="mod">
          <ac:chgData name="Tommila, Outi" userId="S::otommila@ad.helsinki.fi::17f11533-9d76-49dd-aed5-588712cd1d27" providerId="AD" clId="Web-{90882E70-59D5-62AF-C55D-B54D2F7256BF}" dt="2024-03-05T09:13:01.814" v="90" actId="20577"/>
          <ac:spMkLst>
            <pc:docMk/>
            <pc:sldMk cId="3297515886" sldId="320"/>
            <ac:spMk id="3" creationId="{5885473B-DD30-7C3D-0BC0-A076837B9D25}"/>
          </ac:spMkLst>
        </pc:spChg>
      </pc:sldChg>
      <pc:sldChg chg="modSp">
        <pc:chgData name="Tommila, Outi" userId="S::otommila@ad.helsinki.fi::17f11533-9d76-49dd-aed5-588712cd1d27" providerId="AD" clId="Web-{90882E70-59D5-62AF-C55D-B54D2F7256BF}" dt="2024-03-05T09:15:44.614" v="117" actId="20577"/>
        <pc:sldMkLst>
          <pc:docMk/>
          <pc:sldMk cId="3825005245" sldId="321"/>
        </pc:sldMkLst>
        <pc:spChg chg="mod">
          <ac:chgData name="Tommila, Outi" userId="S::otommila@ad.helsinki.fi::17f11533-9d76-49dd-aed5-588712cd1d27" providerId="AD" clId="Web-{90882E70-59D5-62AF-C55D-B54D2F7256BF}" dt="2024-03-05T09:15:26.973" v="111" actId="20577"/>
          <ac:spMkLst>
            <pc:docMk/>
            <pc:sldMk cId="3825005245" sldId="321"/>
            <ac:spMk id="2" creationId="{32FEBBBD-7C12-299F-5971-1D2F372368C3}"/>
          </ac:spMkLst>
        </pc:spChg>
        <pc:spChg chg="mod">
          <ac:chgData name="Tommila, Outi" userId="S::otommila@ad.helsinki.fi::17f11533-9d76-49dd-aed5-588712cd1d27" providerId="AD" clId="Web-{90882E70-59D5-62AF-C55D-B54D2F7256BF}" dt="2024-03-05T09:15:44.614" v="117" actId="20577"/>
          <ac:spMkLst>
            <pc:docMk/>
            <pc:sldMk cId="3825005245" sldId="321"/>
            <ac:spMk id="3" creationId="{08D4B3C4-EC1A-88CE-F042-A2D4F0C83C7E}"/>
          </ac:spMkLst>
        </pc:spChg>
      </pc:sldChg>
      <pc:sldChg chg="modSp">
        <pc:chgData name="Tommila, Outi" userId="S::otommila@ad.helsinki.fi::17f11533-9d76-49dd-aed5-588712cd1d27" providerId="AD" clId="Web-{90882E70-59D5-62AF-C55D-B54D2F7256BF}" dt="2024-03-05T09:16:51.490" v="127" actId="1076"/>
        <pc:sldMkLst>
          <pc:docMk/>
          <pc:sldMk cId="437161627" sldId="322"/>
        </pc:sldMkLst>
        <pc:spChg chg="mod">
          <ac:chgData name="Tommila, Outi" userId="S::otommila@ad.helsinki.fi::17f11533-9d76-49dd-aed5-588712cd1d27" providerId="AD" clId="Web-{90882E70-59D5-62AF-C55D-B54D2F7256BF}" dt="2024-03-05T09:15:57.505" v="118" actId="20577"/>
          <ac:spMkLst>
            <pc:docMk/>
            <pc:sldMk cId="437161627" sldId="322"/>
            <ac:spMk id="2" creationId="{A8965620-A7BD-B4C9-9C1F-EA45B435E12D}"/>
          </ac:spMkLst>
        </pc:spChg>
        <pc:spChg chg="mod">
          <ac:chgData name="Tommila, Outi" userId="S::otommila@ad.helsinki.fi::17f11533-9d76-49dd-aed5-588712cd1d27" providerId="AD" clId="Web-{90882E70-59D5-62AF-C55D-B54D2F7256BF}" dt="2024-03-05T09:16:39.052" v="125" actId="20577"/>
          <ac:spMkLst>
            <pc:docMk/>
            <pc:sldMk cId="437161627" sldId="322"/>
            <ac:spMk id="3" creationId="{989838FB-2910-76E9-0EBA-568D93FF6B5C}"/>
          </ac:spMkLst>
        </pc:spChg>
        <pc:spChg chg="mod">
          <ac:chgData name="Tommila, Outi" userId="S::otommila@ad.helsinki.fi::17f11533-9d76-49dd-aed5-588712cd1d27" providerId="AD" clId="Web-{90882E70-59D5-62AF-C55D-B54D2F7256BF}" dt="2024-03-05T09:16:51.490" v="127" actId="1076"/>
          <ac:spMkLst>
            <pc:docMk/>
            <pc:sldMk cId="437161627" sldId="322"/>
            <ac:spMk id="5" creationId="{C9A28A4E-F7A5-93F3-09EC-46B713D76C13}"/>
          </ac:spMkLst>
        </pc:spChg>
      </pc:sldChg>
      <pc:sldChg chg="modSp">
        <pc:chgData name="Tommila, Outi" userId="S::otommila@ad.helsinki.fi::17f11533-9d76-49dd-aed5-588712cd1d27" providerId="AD" clId="Web-{90882E70-59D5-62AF-C55D-B54D2F7256BF}" dt="2024-03-05T09:18:06.194" v="136" actId="20577"/>
        <pc:sldMkLst>
          <pc:docMk/>
          <pc:sldMk cId="3710051687" sldId="323"/>
        </pc:sldMkLst>
        <pc:spChg chg="mod">
          <ac:chgData name="Tommila, Outi" userId="S::otommila@ad.helsinki.fi::17f11533-9d76-49dd-aed5-588712cd1d27" providerId="AD" clId="Web-{90882E70-59D5-62AF-C55D-B54D2F7256BF}" dt="2024-03-05T09:17:07.256" v="128" actId="20577"/>
          <ac:spMkLst>
            <pc:docMk/>
            <pc:sldMk cId="3710051687" sldId="323"/>
            <ac:spMk id="2" creationId="{858B7E7D-2283-792F-0D1F-10233053F2C6}"/>
          </ac:spMkLst>
        </pc:spChg>
        <pc:spChg chg="mod">
          <ac:chgData name="Tommila, Outi" userId="S::otommila@ad.helsinki.fi::17f11533-9d76-49dd-aed5-588712cd1d27" providerId="AD" clId="Web-{90882E70-59D5-62AF-C55D-B54D2F7256BF}" dt="2024-03-05T09:18:06.194" v="136" actId="20577"/>
          <ac:spMkLst>
            <pc:docMk/>
            <pc:sldMk cId="3710051687" sldId="323"/>
            <ac:spMk id="3" creationId="{BE2282DE-44C6-2FBC-96A2-8A0AFEE3DE5C}"/>
          </ac:spMkLst>
        </pc:spChg>
      </pc:sldChg>
      <pc:sldChg chg="modSp">
        <pc:chgData name="Tommila, Outi" userId="S::otommila@ad.helsinki.fi::17f11533-9d76-49dd-aed5-588712cd1d27" providerId="AD" clId="Web-{90882E70-59D5-62AF-C55D-B54D2F7256BF}" dt="2024-03-05T09:20:00.118" v="153" actId="20577"/>
        <pc:sldMkLst>
          <pc:docMk/>
          <pc:sldMk cId="1195944512" sldId="324"/>
        </pc:sldMkLst>
        <pc:spChg chg="mod">
          <ac:chgData name="Tommila, Outi" userId="S::otommila@ad.helsinki.fi::17f11533-9d76-49dd-aed5-588712cd1d27" providerId="AD" clId="Web-{90882E70-59D5-62AF-C55D-B54D2F7256BF}" dt="2024-03-05T09:19:50.696" v="151" actId="20577"/>
          <ac:spMkLst>
            <pc:docMk/>
            <pc:sldMk cId="1195944512" sldId="324"/>
            <ac:spMk id="2" creationId="{48D1BE80-271B-5AE9-2704-91623A044085}"/>
          </ac:spMkLst>
        </pc:spChg>
        <pc:spChg chg="mod">
          <ac:chgData name="Tommila, Outi" userId="S::otommila@ad.helsinki.fi::17f11533-9d76-49dd-aed5-588712cd1d27" providerId="AD" clId="Web-{90882E70-59D5-62AF-C55D-B54D2F7256BF}" dt="2024-03-05T09:20:00.118" v="153" actId="20577"/>
          <ac:spMkLst>
            <pc:docMk/>
            <pc:sldMk cId="1195944512" sldId="324"/>
            <ac:spMk id="3" creationId="{7EF5CF30-AD11-EB28-E512-8B47406452D5}"/>
          </ac:spMkLst>
        </pc:spChg>
      </pc:sldChg>
      <pc:sldChg chg="modSp">
        <pc:chgData name="Tommila, Outi" userId="S::otommila@ad.helsinki.fi::17f11533-9d76-49dd-aed5-588712cd1d27" providerId="AD" clId="Web-{90882E70-59D5-62AF-C55D-B54D2F7256BF}" dt="2024-03-05T09:21:44.839" v="161" actId="20577"/>
        <pc:sldMkLst>
          <pc:docMk/>
          <pc:sldMk cId="3785528219" sldId="325"/>
        </pc:sldMkLst>
        <pc:spChg chg="mod">
          <ac:chgData name="Tommila, Outi" userId="S::otommila@ad.helsinki.fi::17f11533-9d76-49dd-aed5-588712cd1d27" providerId="AD" clId="Web-{90882E70-59D5-62AF-C55D-B54D2F7256BF}" dt="2024-03-05T09:04:32.259" v="67" actId="20577"/>
          <ac:spMkLst>
            <pc:docMk/>
            <pc:sldMk cId="3785528219" sldId="325"/>
            <ac:spMk id="2" creationId="{AC6CD7F7-D4A3-0471-B2D7-7640E4B90990}"/>
          </ac:spMkLst>
        </pc:spChg>
        <pc:spChg chg="mod">
          <ac:chgData name="Tommila, Outi" userId="S::otommila@ad.helsinki.fi::17f11533-9d76-49dd-aed5-588712cd1d27" providerId="AD" clId="Web-{90882E70-59D5-62AF-C55D-B54D2F7256BF}" dt="2024-03-05T09:21:44.839" v="161" actId="20577"/>
          <ac:spMkLst>
            <pc:docMk/>
            <pc:sldMk cId="3785528219" sldId="325"/>
            <ac:spMk id="3" creationId="{27F7E632-7183-AC2D-ED0E-CE8A53B5AEC0}"/>
          </ac:spMkLst>
        </pc:spChg>
      </pc:sldChg>
      <pc:sldChg chg="modSp">
        <pc:chgData name="Tommila, Outi" userId="S::otommila@ad.helsinki.fi::17f11533-9d76-49dd-aed5-588712cd1d27" providerId="AD" clId="Web-{90882E70-59D5-62AF-C55D-B54D2F7256BF}" dt="2024-03-05T09:21:32.573" v="160" actId="20577"/>
        <pc:sldMkLst>
          <pc:docMk/>
          <pc:sldMk cId="3244790042" sldId="327"/>
        </pc:sldMkLst>
        <pc:spChg chg="mod">
          <ac:chgData name="Tommila, Outi" userId="S::otommila@ad.helsinki.fi::17f11533-9d76-49dd-aed5-588712cd1d27" providerId="AD" clId="Web-{90882E70-59D5-62AF-C55D-B54D2F7256BF}" dt="2024-03-05T09:02:54.819" v="46" actId="20577"/>
          <ac:spMkLst>
            <pc:docMk/>
            <pc:sldMk cId="3244790042" sldId="327"/>
            <ac:spMk id="2" creationId="{081F11C9-A7A0-EDB0-CE2A-5F9C9D8CFF6B}"/>
          </ac:spMkLst>
        </pc:spChg>
        <pc:spChg chg="mod">
          <ac:chgData name="Tommila, Outi" userId="S::otommila@ad.helsinki.fi::17f11533-9d76-49dd-aed5-588712cd1d27" providerId="AD" clId="Web-{90882E70-59D5-62AF-C55D-B54D2F7256BF}" dt="2024-03-05T09:21:32.573" v="160" actId="20577"/>
          <ac:spMkLst>
            <pc:docMk/>
            <pc:sldMk cId="3244790042" sldId="327"/>
            <ac:spMk id="3" creationId="{1E26A372-92DD-C474-FBC4-7325E16A6012}"/>
          </ac:spMkLst>
        </pc:spChg>
      </pc:sldChg>
      <pc:sldChg chg="modSp">
        <pc:chgData name="Tommila, Outi" userId="S::otommila@ad.helsinki.fi::17f11533-9d76-49dd-aed5-588712cd1d27" providerId="AD" clId="Web-{90882E70-59D5-62AF-C55D-B54D2F7256BF}" dt="2024-03-05T09:13:42.409" v="99" actId="20577"/>
        <pc:sldMkLst>
          <pc:docMk/>
          <pc:sldMk cId="3265698382" sldId="328"/>
        </pc:sldMkLst>
        <pc:spChg chg="mod">
          <ac:chgData name="Tommila, Outi" userId="S::otommila@ad.helsinki.fi::17f11533-9d76-49dd-aed5-588712cd1d27" providerId="AD" clId="Web-{90882E70-59D5-62AF-C55D-B54D2F7256BF}" dt="2024-03-05T09:13:19.564" v="93" actId="20577"/>
          <ac:spMkLst>
            <pc:docMk/>
            <pc:sldMk cId="3265698382" sldId="328"/>
            <ac:spMk id="2" creationId="{1F0E39C3-7921-9527-C285-38A1040A6109}"/>
          </ac:spMkLst>
        </pc:spChg>
        <pc:spChg chg="mod">
          <ac:chgData name="Tommila, Outi" userId="S::otommila@ad.helsinki.fi::17f11533-9d76-49dd-aed5-588712cd1d27" providerId="AD" clId="Web-{90882E70-59D5-62AF-C55D-B54D2F7256BF}" dt="2024-03-05T09:13:42.409" v="99" actId="20577"/>
          <ac:spMkLst>
            <pc:docMk/>
            <pc:sldMk cId="3265698382" sldId="328"/>
            <ac:spMk id="3" creationId="{09ABD936-7D6B-0387-426E-1F87C1F57F2F}"/>
          </ac:spMkLst>
        </pc:spChg>
      </pc:sldChg>
      <pc:sldChg chg="modSp">
        <pc:chgData name="Tommila, Outi" userId="S::otommila@ad.helsinki.fi::17f11533-9d76-49dd-aed5-588712cd1d27" providerId="AD" clId="Web-{90882E70-59D5-62AF-C55D-B54D2F7256BF}" dt="2024-03-05T09:19:02.352" v="145" actId="20577"/>
        <pc:sldMkLst>
          <pc:docMk/>
          <pc:sldMk cId="1311569838" sldId="330"/>
        </pc:sldMkLst>
        <pc:spChg chg="mod">
          <ac:chgData name="Tommila, Outi" userId="S::otommila@ad.helsinki.fi::17f11533-9d76-49dd-aed5-588712cd1d27" providerId="AD" clId="Web-{90882E70-59D5-62AF-C55D-B54D2F7256BF}" dt="2024-03-05T09:19:02.352" v="145" actId="20577"/>
          <ac:spMkLst>
            <pc:docMk/>
            <pc:sldMk cId="1311569838" sldId="330"/>
            <ac:spMk id="2" creationId="{47972330-9E41-68D1-E373-CDF4EF9FF724}"/>
          </ac:spMkLst>
        </pc:spChg>
      </pc:sldChg>
      <pc:sldChg chg="modSp">
        <pc:chgData name="Tommila, Outi" userId="S::otommila@ad.helsinki.fi::17f11533-9d76-49dd-aed5-588712cd1d27" providerId="AD" clId="Web-{90882E70-59D5-62AF-C55D-B54D2F7256BF}" dt="2024-03-05T09:19:22.524" v="148" actId="20577"/>
        <pc:sldMkLst>
          <pc:docMk/>
          <pc:sldMk cId="3644746627" sldId="331"/>
        </pc:sldMkLst>
        <pc:spChg chg="mod">
          <ac:chgData name="Tommila, Outi" userId="S::otommila@ad.helsinki.fi::17f11533-9d76-49dd-aed5-588712cd1d27" providerId="AD" clId="Web-{90882E70-59D5-62AF-C55D-B54D2F7256BF}" dt="2024-03-05T09:19:13.711" v="146" actId="20577"/>
          <ac:spMkLst>
            <pc:docMk/>
            <pc:sldMk cId="3644746627" sldId="331"/>
            <ac:spMk id="2" creationId="{ECF49F55-0F52-347C-24F3-C8176C6DB75C}"/>
          </ac:spMkLst>
        </pc:spChg>
        <pc:spChg chg="mod">
          <ac:chgData name="Tommila, Outi" userId="S::otommila@ad.helsinki.fi::17f11533-9d76-49dd-aed5-588712cd1d27" providerId="AD" clId="Web-{90882E70-59D5-62AF-C55D-B54D2F7256BF}" dt="2024-03-05T09:19:22.524" v="148" actId="20577"/>
          <ac:spMkLst>
            <pc:docMk/>
            <pc:sldMk cId="3644746627" sldId="331"/>
            <ac:spMk id="3" creationId="{A382AF15-771C-E928-161B-4534069218B7}"/>
          </ac:spMkLst>
        </pc:spChg>
      </pc:sldChg>
      <pc:sldChg chg="modSp">
        <pc:chgData name="Tommila, Outi" userId="S::otommila@ad.helsinki.fi::17f11533-9d76-49dd-aed5-588712cd1d27" providerId="AD" clId="Web-{90882E70-59D5-62AF-C55D-B54D2F7256BF}" dt="2024-03-05T09:19:30.024" v="149" actId="20577"/>
        <pc:sldMkLst>
          <pc:docMk/>
          <pc:sldMk cId="1284482634" sldId="332"/>
        </pc:sldMkLst>
        <pc:spChg chg="mod">
          <ac:chgData name="Tommila, Outi" userId="S::otommila@ad.helsinki.fi::17f11533-9d76-49dd-aed5-588712cd1d27" providerId="AD" clId="Web-{90882E70-59D5-62AF-C55D-B54D2F7256BF}" dt="2024-03-05T09:19:30.024" v="149" actId="20577"/>
          <ac:spMkLst>
            <pc:docMk/>
            <pc:sldMk cId="1284482634" sldId="332"/>
            <ac:spMk id="2" creationId="{B6216D77-C748-FBAA-B9AC-4BF8C7B80FD4}"/>
          </ac:spMkLst>
        </pc:spChg>
      </pc:sldChg>
      <pc:sldChg chg="modSp">
        <pc:chgData name="Tommila, Outi" userId="S::otommila@ad.helsinki.fi::17f11533-9d76-49dd-aed5-588712cd1d27" providerId="AD" clId="Web-{90882E70-59D5-62AF-C55D-B54D2F7256BF}" dt="2024-03-05T09:21:18.432" v="158" actId="20577"/>
        <pc:sldMkLst>
          <pc:docMk/>
          <pc:sldMk cId="2105840369" sldId="333"/>
        </pc:sldMkLst>
        <pc:spChg chg="mod">
          <ac:chgData name="Tommila, Outi" userId="S::otommila@ad.helsinki.fi::17f11533-9d76-49dd-aed5-588712cd1d27" providerId="AD" clId="Web-{90882E70-59D5-62AF-C55D-B54D2F7256BF}" dt="2024-03-05T09:03:39.586" v="58" actId="20577"/>
          <ac:spMkLst>
            <pc:docMk/>
            <pc:sldMk cId="2105840369" sldId="333"/>
            <ac:spMk id="2" creationId="{2678533B-20C9-C02A-1DA5-99742A0B2CF3}"/>
          </ac:spMkLst>
        </pc:spChg>
        <pc:spChg chg="mod">
          <ac:chgData name="Tommila, Outi" userId="S::otommila@ad.helsinki.fi::17f11533-9d76-49dd-aed5-588712cd1d27" providerId="AD" clId="Web-{90882E70-59D5-62AF-C55D-B54D2F7256BF}" dt="2024-03-05T09:21:18.432" v="158" actId="20577"/>
          <ac:spMkLst>
            <pc:docMk/>
            <pc:sldMk cId="2105840369" sldId="333"/>
            <ac:spMk id="3" creationId="{98659AEB-927A-F094-90BC-1B1C07040378}"/>
          </ac:spMkLst>
        </pc:spChg>
      </pc:sldChg>
      <pc:sldChg chg="modSp">
        <pc:chgData name="Tommila, Outi" userId="S::otommila@ad.helsinki.fi::17f11533-9d76-49dd-aed5-588712cd1d27" providerId="AD" clId="Web-{90882E70-59D5-62AF-C55D-B54D2F7256BF}" dt="2024-03-05T09:18:41.273" v="142" actId="20577"/>
        <pc:sldMkLst>
          <pc:docMk/>
          <pc:sldMk cId="2842286407" sldId="334"/>
        </pc:sldMkLst>
        <pc:spChg chg="mod">
          <ac:chgData name="Tommila, Outi" userId="S::otommila@ad.helsinki.fi::17f11533-9d76-49dd-aed5-588712cd1d27" providerId="AD" clId="Web-{90882E70-59D5-62AF-C55D-B54D2F7256BF}" dt="2024-03-05T09:18:34.929" v="140" actId="20577"/>
          <ac:spMkLst>
            <pc:docMk/>
            <pc:sldMk cId="2842286407" sldId="334"/>
            <ac:spMk id="2" creationId="{858B7E7D-2283-792F-0D1F-10233053F2C6}"/>
          </ac:spMkLst>
        </pc:spChg>
        <pc:spChg chg="mod">
          <ac:chgData name="Tommila, Outi" userId="S::otommila@ad.helsinki.fi::17f11533-9d76-49dd-aed5-588712cd1d27" providerId="AD" clId="Web-{90882E70-59D5-62AF-C55D-B54D2F7256BF}" dt="2024-03-05T09:18:41.273" v="142" actId="20577"/>
          <ac:spMkLst>
            <pc:docMk/>
            <pc:sldMk cId="2842286407" sldId="334"/>
            <ac:spMk id="3" creationId="{BE2282DE-44C6-2FBC-96A2-8A0AFEE3DE5C}"/>
          </ac:spMkLst>
        </pc:spChg>
      </pc:sldChg>
      <pc:sldChg chg="modSp">
        <pc:chgData name="Tommila, Outi" userId="S::otommila@ad.helsinki.fi::17f11533-9d76-49dd-aed5-588712cd1d27" providerId="AD" clId="Web-{90882E70-59D5-62AF-C55D-B54D2F7256BF}" dt="2024-03-05T09:18:27.538" v="139" actId="20577"/>
        <pc:sldMkLst>
          <pc:docMk/>
          <pc:sldMk cId="2588980921" sldId="335"/>
        </pc:sldMkLst>
        <pc:spChg chg="mod">
          <ac:chgData name="Tommila, Outi" userId="S::otommila@ad.helsinki.fi::17f11533-9d76-49dd-aed5-588712cd1d27" providerId="AD" clId="Web-{90882E70-59D5-62AF-C55D-B54D2F7256BF}" dt="2024-03-05T09:18:13.757" v="137" actId="20577"/>
          <ac:spMkLst>
            <pc:docMk/>
            <pc:sldMk cId="2588980921" sldId="335"/>
            <ac:spMk id="2" creationId="{CFD42E99-F7B3-5B2B-CCEE-62128CD64906}"/>
          </ac:spMkLst>
        </pc:spChg>
        <pc:spChg chg="mod">
          <ac:chgData name="Tommila, Outi" userId="S::otommila@ad.helsinki.fi::17f11533-9d76-49dd-aed5-588712cd1d27" providerId="AD" clId="Web-{90882E70-59D5-62AF-C55D-B54D2F7256BF}" dt="2024-03-05T09:18:20.085" v="138" actId="20577"/>
          <ac:spMkLst>
            <pc:docMk/>
            <pc:sldMk cId="2588980921" sldId="335"/>
            <ac:spMk id="3" creationId="{6578C72C-C56F-A02D-7888-3B7D1D7BE96B}"/>
          </ac:spMkLst>
        </pc:spChg>
        <pc:spChg chg="mod">
          <ac:chgData name="Tommila, Outi" userId="S::otommila@ad.helsinki.fi::17f11533-9d76-49dd-aed5-588712cd1d27" providerId="AD" clId="Web-{90882E70-59D5-62AF-C55D-B54D2F7256BF}" dt="2024-03-05T09:18:27.538" v="139" actId="20577"/>
          <ac:spMkLst>
            <pc:docMk/>
            <pc:sldMk cId="2588980921" sldId="335"/>
            <ac:spMk id="4" creationId="{C728F841-EA78-06E9-B14E-0010CCE0E36E}"/>
          </ac:spMkLst>
        </pc:spChg>
      </pc:sldChg>
    </pc:docChg>
  </pc:docChgLst>
  <pc:docChgLst>
    <pc:chgData name="Hjelt, Marja A" userId="S::hjeltmar@ad.helsinki.fi::81c483e1-5fda-4fb5-8f43-ed890915d8b5" providerId="AD" clId="Web-{95785C3F-9DEB-439F-B528-4EB1210F64FD}"/>
    <pc:docChg chg="modSld">
      <pc:chgData name="Hjelt, Marja A" userId="S::hjeltmar@ad.helsinki.fi::81c483e1-5fda-4fb5-8f43-ed890915d8b5" providerId="AD" clId="Web-{95785C3F-9DEB-439F-B528-4EB1210F64FD}" dt="2024-03-07T12:43:07.256" v="25" actId="20577"/>
      <pc:docMkLst>
        <pc:docMk/>
      </pc:docMkLst>
      <pc:sldChg chg="modSp">
        <pc:chgData name="Hjelt, Marja A" userId="S::hjeltmar@ad.helsinki.fi::81c483e1-5fda-4fb5-8f43-ed890915d8b5" providerId="AD" clId="Web-{95785C3F-9DEB-439F-B528-4EB1210F64FD}" dt="2024-03-07T12:43:07.256" v="25" actId="20577"/>
        <pc:sldMkLst>
          <pc:docMk/>
          <pc:sldMk cId="3297515886" sldId="320"/>
        </pc:sldMkLst>
        <pc:spChg chg="mod">
          <ac:chgData name="Hjelt, Marja A" userId="S::hjeltmar@ad.helsinki.fi::81c483e1-5fda-4fb5-8f43-ed890915d8b5" providerId="AD" clId="Web-{95785C3F-9DEB-439F-B528-4EB1210F64FD}" dt="2024-03-07T12:43:07.256" v="25" actId="20577"/>
          <ac:spMkLst>
            <pc:docMk/>
            <pc:sldMk cId="3297515886" sldId="320"/>
            <ac:spMk id="3" creationId="{5885473B-DD30-7C3D-0BC0-A076837B9D25}"/>
          </ac:spMkLst>
        </pc:spChg>
      </pc:sldChg>
    </pc:docChg>
  </pc:docChgLst>
  <pc:docChgLst>
    <pc:chgData name="Hjelt, Marja A" userId="81c483e1-5fda-4fb5-8f43-ed890915d8b5" providerId="ADAL" clId="{CDD3D198-875A-4980-A5E2-7C2EDDCF331D}"/>
    <pc:docChg chg="undo custSel addSld delSld modSld sldOrd modSection">
      <pc:chgData name="Hjelt, Marja A" userId="81c483e1-5fda-4fb5-8f43-ed890915d8b5" providerId="ADAL" clId="{CDD3D198-875A-4980-A5E2-7C2EDDCF331D}" dt="2024-03-14T08:30:29.374" v="5915" actId="20577"/>
      <pc:docMkLst>
        <pc:docMk/>
      </pc:docMkLst>
      <pc:sldChg chg="modSp mod">
        <pc:chgData name="Hjelt, Marja A" userId="81c483e1-5fda-4fb5-8f43-ed890915d8b5" providerId="ADAL" clId="{CDD3D198-875A-4980-A5E2-7C2EDDCF331D}" dt="2024-03-04T09:57:59.164" v="2040" actId="2711"/>
        <pc:sldMkLst>
          <pc:docMk/>
          <pc:sldMk cId="1725856243" sldId="301"/>
        </pc:sldMkLst>
        <pc:spChg chg="mod">
          <ac:chgData name="Hjelt, Marja A" userId="81c483e1-5fda-4fb5-8f43-ed890915d8b5" providerId="ADAL" clId="{CDD3D198-875A-4980-A5E2-7C2EDDCF331D}" dt="2024-03-04T09:57:59.164" v="2040" actId="2711"/>
          <ac:spMkLst>
            <pc:docMk/>
            <pc:sldMk cId="1725856243" sldId="301"/>
            <ac:spMk id="2" creationId="{D67394D4-974E-EFF4-500C-B491ED6AFD68}"/>
          </ac:spMkLst>
        </pc:spChg>
      </pc:sldChg>
      <pc:sldChg chg="modSp mod">
        <pc:chgData name="Hjelt, Marja A" userId="81c483e1-5fda-4fb5-8f43-ed890915d8b5" providerId="ADAL" clId="{CDD3D198-875A-4980-A5E2-7C2EDDCF331D}" dt="2024-03-08T09:12:39.881" v="5186" actId="6549"/>
        <pc:sldMkLst>
          <pc:docMk/>
          <pc:sldMk cId="4257350579" sldId="305"/>
        </pc:sldMkLst>
        <pc:spChg chg="mod">
          <ac:chgData name="Hjelt, Marja A" userId="81c483e1-5fda-4fb5-8f43-ed890915d8b5" providerId="ADAL" clId="{CDD3D198-875A-4980-A5E2-7C2EDDCF331D}" dt="2024-03-08T09:11:33.621" v="5008" actId="20577"/>
          <ac:spMkLst>
            <pc:docMk/>
            <pc:sldMk cId="4257350579" sldId="305"/>
            <ac:spMk id="2" creationId="{EA4B713E-615E-062B-B8E4-B949CB7692FF}"/>
          </ac:spMkLst>
        </pc:spChg>
        <pc:spChg chg="mod">
          <ac:chgData name="Hjelt, Marja A" userId="81c483e1-5fda-4fb5-8f43-ed890915d8b5" providerId="ADAL" clId="{CDD3D198-875A-4980-A5E2-7C2EDDCF331D}" dt="2024-03-08T09:12:39.881" v="5186" actId="6549"/>
          <ac:spMkLst>
            <pc:docMk/>
            <pc:sldMk cId="4257350579" sldId="305"/>
            <ac:spMk id="3" creationId="{47814BEA-0C13-6E13-A330-66E0E8E9AAB8}"/>
          </ac:spMkLst>
        </pc:spChg>
      </pc:sldChg>
      <pc:sldChg chg="modSp mod">
        <pc:chgData name="Hjelt, Marja A" userId="81c483e1-5fda-4fb5-8f43-ed890915d8b5" providerId="ADAL" clId="{CDD3D198-875A-4980-A5E2-7C2EDDCF331D}" dt="2024-03-04T09:48:57.239" v="1553" actId="2711"/>
        <pc:sldMkLst>
          <pc:docMk/>
          <pc:sldMk cId="1596027719" sldId="306"/>
        </pc:sldMkLst>
        <pc:spChg chg="mod">
          <ac:chgData name="Hjelt, Marja A" userId="81c483e1-5fda-4fb5-8f43-ed890915d8b5" providerId="ADAL" clId="{CDD3D198-875A-4980-A5E2-7C2EDDCF331D}" dt="2024-03-04T09:48:57.239" v="1553" actId="2711"/>
          <ac:spMkLst>
            <pc:docMk/>
            <pc:sldMk cId="1596027719" sldId="306"/>
            <ac:spMk id="3" creationId="{98D502B0-38A5-0078-3E05-B0880CA9DF3E}"/>
          </ac:spMkLst>
        </pc:spChg>
      </pc:sldChg>
      <pc:sldChg chg="modSp mod">
        <pc:chgData name="Hjelt, Marja A" userId="81c483e1-5fda-4fb5-8f43-ed890915d8b5" providerId="ADAL" clId="{CDD3D198-875A-4980-A5E2-7C2EDDCF331D}" dt="2024-03-14T06:56:18.547" v="5696" actId="20577"/>
        <pc:sldMkLst>
          <pc:docMk/>
          <pc:sldMk cId="3312373947" sldId="307"/>
        </pc:sldMkLst>
        <pc:spChg chg="mod">
          <ac:chgData name="Hjelt, Marja A" userId="81c483e1-5fda-4fb5-8f43-ed890915d8b5" providerId="ADAL" clId="{CDD3D198-875A-4980-A5E2-7C2EDDCF331D}" dt="2024-03-14T06:56:18.547" v="5696" actId="20577"/>
          <ac:spMkLst>
            <pc:docMk/>
            <pc:sldMk cId="3312373947" sldId="307"/>
            <ac:spMk id="3" creationId="{736C3DCC-C88A-950A-6A9A-8496B7AE4124}"/>
          </ac:spMkLst>
        </pc:spChg>
      </pc:sldChg>
      <pc:sldChg chg="modSp mod">
        <pc:chgData name="Hjelt, Marja A" userId="81c483e1-5fda-4fb5-8f43-ed890915d8b5" providerId="ADAL" clId="{CDD3D198-875A-4980-A5E2-7C2EDDCF331D}" dt="2024-03-04T09:49:08.039" v="1555" actId="2711"/>
        <pc:sldMkLst>
          <pc:docMk/>
          <pc:sldMk cId="903197454" sldId="308"/>
        </pc:sldMkLst>
        <pc:spChg chg="mod">
          <ac:chgData name="Hjelt, Marja A" userId="81c483e1-5fda-4fb5-8f43-ed890915d8b5" providerId="ADAL" clId="{CDD3D198-875A-4980-A5E2-7C2EDDCF331D}" dt="2024-03-04T09:49:08.039" v="1555" actId="2711"/>
          <ac:spMkLst>
            <pc:docMk/>
            <pc:sldMk cId="903197454" sldId="308"/>
            <ac:spMk id="3" creationId="{84971EAF-69AE-A2CC-A761-1CBA67E9F4A4}"/>
          </ac:spMkLst>
        </pc:spChg>
      </pc:sldChg>
      <pc:sldChg chg="modSp mod">
        <pc:chgData name="Hjelt, Marja A" userId="81c483e1-5fda-4fb5-8f43-ed890915d8b5" providerId="ADAL" clId="{CDD3D198-875A-4980-A5E2-7C2EDDCF331D}" dt="2024-03-04T09:49:13.595" v="1556" actId="2711"/>
        <pc:sldMkLst>
          <pc:docMk/>
          <pc:sldMk cId="4043588036" sldId="309"/>
        </pc:sldMkLst>
        <pc:spChg chg="mod">
          <ac:chgData name="Hjelt, Marja A" userId="81c483e1-5fda-4fb5-8f43-ed890915d8b5" providerId="ADAL" clId="{CDD3D198-875A-4980-A5E2-7C2EDDCF331D}" dt="2024-03-04T09:49:13.595" v="1556" actId="2711"/>
          <ac:spMkLst>
            <pc:docMk/>
            <pc:sldMk cId="4043588036" sldId="309"/>
            <ac:spMk id="3" creationId="{A5AB6FB0-EE19-7B4D-0861-2AE92ADD68DA}"/>
          </ac:spMkLst>
        </pc:spChg>
      </pc:sldChg>
      <pc:sldChg chg="modSp mod">
        <pc:chgData name="Hjelt, Marja A" userId="81c483e1-5fda-4fb5-8f43-ed890915d8b5" providerId="ADAL" clId="{CDD3D198-875A-4980-A5E2-7C2EDDCF331D}" dt="2024-03-04T09:49:19.549" v="1557" actId="2711"/>
        <pc:sldMkLst>
          <pc:docMk/>
          <pc:sldMk cId="2800647001" sldId="310"/>
        </pc:sldMkLst>
        <pc:spChg chg="mod">
          <ac:chgData name="Hjelt, Marja A" userId="81c483e1-5fda-4fb5-8f43-ed890915d8b5" providerId="ADAL" clId="{CDD3D198-875A-4980-A5E2-7C2EDDCF331D}" dt="2024-03-04T09:49:19.549" v="1557" actId="2711"/>
          <ac:spMkLst>
            <pc:docMk/>
            <pc:sldMk cId="2800647001" sldId="310"/>
            <ac:spMk id="3" creationId="{BBFC4C57-C59F-0E12-4308-2F8E49BE31EE}"/>
          </ac:spMkLst>
        </pc:spChg>
      </pc:sldChg>
      <pc:sldChg chg="addSp delSp modSp mod modClrScheme chgLayout">
        <pc:chgData name="Hjelt, Marja A" userId="81c483e1-5fda-4fb5-8f43-ed890915d8b5" providerId="ADAL" clId="{CDD3D198-875A-4980-A5E2-7C2EDDCF331D}" dt="2024-03-12T07:21:31.367" v="5254" actId="2085"/>
        <pc:sldMkLst>
          <pc:docMk/>
          <pc:sldMk cId="3987087647" sldId="311"/>
        </pc:sldMkLst>
        <pc:spChg chg="mod">
          <ac:chgData name="Hjelt, Marja A" userId="81c483e1-5fda-4fb5-8f43-ed890915d8b5" providerId="ADAL" clId="{CDD3D198-875A-4980-A5E2-7C2EDDCF331D}" dt="2024-03-04T10:05:16.389" v="2079" actId="6549"/>
          <ac:spMkLst>
            <pc:docMk/>
            <pc:sldMk cId="3987087647" sldId="311"/>
            <ac:spMk id="2" creationId="{861F05EA-D299-EBF1-CDA5-F6B6E8FCDB5E}"/>
          </ac:spMkLst>
        </pc:spChg>
        <pc:spChg chg="mod">
          <ac:chgData name="Hjelt, Marja A" userId="81c483e1-5fda-4fb5-8f43-ed890915d8b5" providerId="ADAL" clId="{CDD3D198-875A-4980-A5E2-7C2EDDCF331D}" dt="2024-03-04T10:05:01.944" v="2070" actId="1076"/>
          <ac:spMkLst>
            <pc:docMk/>
            <pc:sldMk cId="3987087647" sldId="311"/>
            <ac:spMk id="3" creationId="{D72F2C12-A2B4-CA67-35FB-B61D5D9948AC}"/>
          </ac:spMkLst>
        </pc:spChg>
        <pc:graphicFrameChg chg="add del mod">
          <ac:chgData name="Hjelt, Marja A" userId="81c483e1-5fda-4fb5-8f43-ed890915d8b5" providerId="ADAL" clId="{CDD3D198-875A-4980-A5E2-7C2EDDCF331D}" dt="2024-03-04T10:00:28.938" v="2050" actId="478"/>
          <ac:graphicFrameMkLst>
            <pc:docMk/>
            <pc:sldMk cId="3987087647" sldId="311"/>
            <ac:graphicFrameMk id="4" creationId="{396E073D-876B-A7E1-9AA1-AC3E67065A6B}"/>
          </ac:graphicFrameMkLst>
        </pc:graphicFrameChg>
        <pc:graphicFrameChg chg="add del mod">
          <ac:chgData name="Hjelt, Marja A" userId="81c483e1-5fda-4fb5-8f43-ed890915d8b5" providerId="ADAL" clId="{CDD3D198-875A-4980-A5E2-7C2EDDCF331D}" dt="2024-03-04T10:03:56.643" v="2062" actId="478"/>
          <ac:graphicFrameMkLst>
            <pc:docMk/>
            <pc:sldMk cId="3987087647" sldId="311"/>
            <ac:graphicFrameMk id="5" creationId="{396E073D-876B-A7E1-9AA1-AC3E67065A6B}"/>
          </ac:graphicFrameMkLst>
        </pc:graphicFrameChg>
        <pc:graphicFrameChg chg="add mod">
          <ac:chgData name="Hjelt, Marja A" userId="81c483e1-5fda-4fb5-8f43-ed890915d8b5" providerId="ADAL" clId="{CDD3D198-875A-4980-A5E2-7C2EDDCF331D}" dt="2024-03-12T07:21:31.367" v="5254" actId="2085"/>
          <ac:graphicFrameMkLst>
            <pc:docMk/>
            <pc:sldMk cId="3987087647" sldId="311"/>
            <ac:graphicFrameMk id="6" creationId="{09E0AB16-1EFF-A244-FFE9-58324F7E52AE}"/>
          </ac:graphicFrameMkLst>
        </pc:graphicFrameChg>
        <pc:graphicFrameChg chg="add del mod">
          <ac:chgData name="Hjelt, Marja A" userId="81c483e1-5fda-4fb5-8f43-ed890915d8b5" providerId="ADAL" clId="{CDD3D198-875A-4980-A5E2-7C2EDDCF331D}" dt="2024-03-04T10:00:22.779" v="2048"/>
          <ac:graphicFrameMkLst>
            <pc:docMk/>
            <pc:sldMk cId="3987087647" sldId="311"/>
            <ac:graphicFrameMk id="6" creationId="{9F380449-1E83-0BC5-C9E9-B710009DC20A}"/>
          </ac:graphicFrameMkLst>
        </pc:graphicFrameChg>
        <pc:graphicFrameChg chg="add del mod">
          <ac:chgData name="Hjelt, Marja A" userId="81c483e1-5fda-4fb5-8f43-ed890915d8b5" providerId="ADAL" clId="{CDD3D198-875A-4980-A5E2-7C2EDDCF331D}" dt="2024-03-12T07:15:46.622" v="5187" actId="478"/>
          <ac:graphicFrameMkLst>
            <pc:docMk/>
            <pc:sldMk cId="3987087647" sldId="311"/>
            <ac:graphicFrameMk id="7" creationId="{396E073D-876B-A7E1-9AA1-AC3E67065A6B}"/>
          </ac:graphicFrameMkLst>
        </pc:graphicFrameChg>
      </pc:sldChg>
      <pc:sldChg chg="addSp modSp mod">
        <pc:chgData name="Hjelt, Marja A" userId="81c483e1-5fda-4fb5-8f43-ed890915d8b5" providerId="ADAL" clId="{CDD3D198-875A-4980-A5E2-7C2EDDCF331D}" dt="2024-03-04T10:06:36.366" v="2117" actId="1076"/>
        <pc:sldMkLst>
          <pc:docMk/>
          <pc:sldMk cId="2601198020" sldId="312"/>
        </pc:sldMkLst>
        <pc:spChg chg="mod">
          <ac:chgData name="Hjelt, Marja A" userId="81c483e1-5fda-4fb5-8f43-ed890915d8b5" providerId="ADAL" clId="{CDD3D198-875A-4980-A5E2-7C2EDDCF331D}" dt="2024-03-04T09:42:58.942" v="1078" actId="20577"/>
          <ac:spMkLst>
            <pc:docMk/>
            <pc:sldMk cId="2601198020" sldId="312"/>
            <ac:spMk id="3" creationId="{45CCD9D8-4CDD-9E3C-9A11-68A64F54AC6B}"/>
          </ac:spMkLst>
        </pc:spChg>
        <pc:spChg chg="add mod">
          <ac:chgData name="Hjelt, Marja A" userId="81c483e1-5fda-4fb5-8f43-ed890915d8b5" providerId="ADAL" clId="{CDD3D198-875A-4980-A5E2-7C2EDDCF331D}" dt="2024-03-04T10:06:36.366" v="2117" actId="1076"/>
          <ac:spMkLst>
            <pc:docMk/>
            <pc:sldMk cId="2601198020" sldId="312"/>
            <ac:spMk id="4" creationId="{C50E338A-4964-7283-8751-43D699FE02F2}"/>
          </ac:spMkLst>
        </pc:spChg>
      </pc:sldChg>
      <pc:sldChg chg="modSp mod">
        <pc:chgData name="Hjelt, Marja A" userId="81c483e1-5fda-4fb5-8f43-ed890915d8b5" providerId="ADAL" clId="{CDD3D198-875A-4980-A5E2-7C2EDDCF331D}" dt="2024-03-04T10:08:34.950" v="2193" actId="6549"/>
        <pc:sldMkLst>
          <pc:docMk/>
          <pc:sldMk cId="1699238247" sldId="313"/>
        </pc:sldMkLst>
        <pc:spChg chg="mod">
          <ac:chgData name="Hjelt, Marja A" userId="81c483e1-5fda-4fb5-8f43-ed890915d8b5" providerId="ADAL" clId="{CDD3D198-875A-4980-A5E2-7C2EDDCF331D}" dt="2024-03-04T10:08:34.950" v="2193" actId="6549"/>
          <ac:spMkLst>
            <pc:docMk/>
            <pc:sldMk cId="1699238247" sldId="313"/>
            <ac:spMk id="3" creationId="{0D9CE350-3E01-0E88-4454-1FCF08DD7D8C}"/>
          </ac:spMkLst>
        </pc:spChg>
      </pc:sldChg>
      <pc:sldChg chg="modSp mod">
        <pc:chgData name="Hjelt, Marja A" userId="81c483e1-5fda-4fb5-8f43-ed890915d8b5" providerId="ADAL" clId="{CDD3D198-875A-4980-A5E2-7C2EDDCF331D}" dt="2024-03-12T07:53:04.174" v="5328" actId="20577"/>
        <pc:sldMkLst>
          <pc:docMk/>
          <pc:sldMk cId="491106188" sldId="314"/>
        </pc:sldMkLst>
        <pc:spChg chg="mod">
          <ac:chgData name="Hjelt, Marja A" userId="81c483e1-5fda-4fb5-8f43-ed890915d8b5" providerId="ADAL" clId="{CDD3D198-875A-4980-A5E2-7C2EDDCF331D}" dt="2024-03-12T07:53:04.174" v="5328" actId="20577"/>
          <ac:spMkLst>
            <pc:docMk/>
            <pc:sldMk cId="491106188" sldId="314"/>
            <ac:spMk id="3" creationId="{9C02502F-96BC-F369-1922-2515527D010D}"/>
          </ac:spMkLst>
        </pc:spChg>
      </pc:sldChg>
      <pc:sldChg chg="modSp mod">
        <pc:chgData name="Hjelt, Marja A" userId="81c483e1-5fda-4fb5-8f43-ed890915d8b5" providerId="ADAL" clId="{CDD3D198-875A-4980-A5E2-7C2EDDCF331D}" dt="2024-03-14T08:28:31.868" v="5905" actId="20577"/>
        <pc:sldMkLst>
          <pc:docMk/>
          <pc:sldMk cId="2379888025" sldId="319"/>
        </pc:sldMkLst>
        <pc:spChg chg="mod">
          <ac:chgData name="Hjelt, Marja A" userId="81c483e1-5fda-4fb5-8f43-ed890915d8b5" providerId="ADAL" clId="{CDD3D198-875A-4980-A5E2-7C2EDDCF331D}" dt="2024-03-12T07:54:48.253" v="5412" actId="20577"/>
          <ac:spMkLst>
            <pc:docMk/>
            <pc:sldMk cId="2379888025" sldId="319"/>
            <ac:spMk id="2" creationId="{CC919F37-CD7C-9B5C-5B53-36659882166E}"/>
          </ac:spMkLst>
        </pc:spChg>
        <pc:spChg chg="mod">
          <ac:chgData name="Hjelt, Marja A" userId="81c483e1-5fda-4fb5-8f43-ed890915d8b5" providerId="ADAL" clId="{CDD3D198-875A-4980-A5E2-7C2EDDCF331D}" dt="2024-03-14T08:28:31.868" v="5905" actId="20577"/>
          <ac:spMkLst>
            <pc:docMk/>
            <pc:sldMk cId="2379888025" sldId="319"/>
            <ac:spMk id="3" creationId="{DA64A813-04D8-E2E7-C257-4C7824EA9A18}"/>
          </ac:spMkLst>
        </pc:spChg>
      </pc:sldChg>
      <pc:sldChg chg="modSp mod">
        <pc:chgData name="Hjelt, Marja A" userId="81c483e1-5fda-4fb5-8f43-ed890915d8b5" providerId="ADAL" clId="{CDD3D198-875A-4980-A5E2-7C2EDDCF331D}" dt="2024-03-12T07:55:19.302" v="5413" actId="15"/>
        <pc:sldMkLst>
          <pc:docMk/>
          <pc:sldMk cId="3297515886" sldId="320"/>
        </pc:sldMkLst>
        <pc:spChg chg="mod">
          <ac:chgData name="Hjelt, Marja A" userId="81c483e1-5fda-4fb5-8f43-ed890915d8b5" providerId="ADAL" clId="{CDD3D198-875A-4980-A5E2-7C2EDDCF331D}" dt="2024-03-12T07:55:19.302" v="5413" actId="15"/>
          <ac:spMkLst>
            <pc:docMk/>
            <pc:sldMk cId="3297515886" sldId="320"/>
            <ac:spMk id="3" creationId="{5885473B-DD30-7C3D-0BC0-A076837B9D25}"/>
          </ac:spMkLst>
        </pc:spChg>
      </pc:sldChg>
      <pc:sldChg chg="modSp mod">
        <pc:chgData name="Hjelt, Marja A" userId="81c483e1-5fda-4fb5-8f43-ed890915d8b5" providerId="ADAL" clId="{CDD3D198-875A-4980-A5E2-7C2EDDCF331D}" dt="2024-03-14T08:30:04.288" v="5914" actId="255"/>
        <pc:sldMkLst>
          <pc:docMk/>
          <pc:sldMk cId="3825005245" sldId="321"/>
        </pc:sldMkLst>
        <pc:spChg chg="mod">
          <ac:chgData name="Hjelt, Marja A" userId="81c483e1-5fda-4fb5-8f43-ed890915d8b5" providerId="ADAL" clId="{CDD3D198-875A-4980-A5E2-7C2EDDCF331D}" dt="2024-03-14T08:30:04.288" v="5914" actId="255"/>
          <ac:spMkLst>
            <pc:docMk/>
            <pc:sldMk cId="3825005245" sldId="321"/>
            <ac:spMk id="3" creationId="{08D4B3C4-EC1A-88CE-F042-A2D4F0C83C7E}"/>
          </ac:spMkLst>
        </pc:spChg>
      </pc:sldChg>
      <pc:sldChg chg="addSp modSp mod">
        <pc:chgData name="Hjelt, Marja A" userId="81c483e1-5fda-4fb5-8f43-ed890915d8b5" providerId="ADAL" clId="{CDD3D198-875A-4980-A5E2-7C2EDDCF331D}" dt="2024-03-04T10:38:22.782" v="4127" actId="14100"/>
        <pc:sldMkLst>
          <pc:docMk/>
          <pc:sldMk cId="437161627" sldId="322"/>
        </pc:sldMkLst>
        <pc:spChg chg="mod">
          <ac:chgData name="Hjelt, Marja A" userId="81c483e1-5fda-4fb5-8f43-ed890915d8b5" providerId="ADAL" clId="{CDD3D198-875A-4980-A5E2-7C2EDDCF331D}" dt="2024-03-04T10:37:53.520" v="4123" actId="255"/>
          <ac:spMkLst>
            <pc:docMk/>
            <pc:sldMk cId="437161627" sldId="322"/>
            <ac:spMk id="3" creationId="{989838FB-2910-76E9-0EBA-568D93FF6B5C}"/>
          </ac:spMkLst>
        </pc:spChg>
        <pc:spChg chg="add mod">
          <ac:chgData name="Hjelt, Marja A" userId="81c483e1-5fda-4fb5-8f43-ed890915d8b5" providerId="ADAL" clId="{CDD3D198-875A-4980-A5E2-7C2EDDCF331D}" dt="2024-03-04T10:38:22.782" v="4127" actId="14100"/>
          <ac:spMkLst>
            <pc:docMk/>
            <pc:sldMk cId="437161627" sldId="322"/>
            <ac:spMk id="5" creationId="{C9A28A4E-F7A5-93F3-09EC-46B713D76C13}"/>
          </ac:spMkLst>
        </pc:spChg>
        <pc:graphicFrameChg chg="add mod">
          <ac:chgData name="Hjelt, Marja A" userId="81c483e1-5fda-4fb5-8f43-ed890915d8b5" providerId="ADAL" clId="{CDD3D198-875A-4980-A5E2-7C2EDDCF331D}" dt="2024-03-04T10:35:02.068" v="3894" actId="1076"/>
          <ac:graphicFrameMkLst>
            <pc:docMk/>
            <pc:sldMk cId="437161627" sldId="322"/>
            <ac:graphicFrameMk id="4" creationId="{8D786E7D-C39D-F2A5-3333-AD693DD19E9A}"/>
          </ac:graphicFrameMkLst>
        </pc:graphicFrameChg>
      </pc:sldChg>
      <pc:sldChg chg="modSp mod">
        <pc:chgData name="Hjelt, Marja A" userId="81c483e1-5fda-4fb5-8f43-ed890915d8b5" providerId="ADAL" clId="{CDD3D198-875A-4980-A5E2-7C2EDDCF331D}" dt="2024-03-14T08:30:29.374" v="5915" actId="20577"/>
        <pc:sldMkLst>
          <pc:docMk/>
          <pc:sldMk cId="3710051687" sldId="323"/>
        </pc:sldMkLst>
        <pc:spChg chg="mod">
          <ac:chgData name="Hjelt, Marja A" userId="81c483e1-5fda-4fb5-8f43-ed890915d8b5" providerId="ADAL" clId="{CDD3D198-875A-4980-A5E2-7C2EDDCF331D}" dt="2024-03-14T08:30:29.374" v="5915" actId="20577"/>
          <ac:spMkLst>
            <pc:docMk/>
            <pc:sldMk cId="3710051687" sldId="323"/>
            <ac:spMk id="3" creationId="{BE2282DE-44C6-2FBC-96A2-8A0AFEE3DE5C}"/>
          </ac:spMkLst>
        </pc:spChg>
      </pc:sldChg>
      <pc:sldChg chg="addSp modSp mod modClrScheme chgLayout">
        <pc:chgData name="Hjelt, Marja A" userId="81c483e1-5fda-4fb5-8f43-ed890915d8b5" providerId="ADAL" clId="{CDD3D198-875A-4980-A5E2-7C2EDDCF331D}" dt="2024-03-05T07:36:51.504" v="4996" actId="14100"/>
        <pc:sldMkLst>
          <pc:docMk/>
          <pc:sldMk cId="1195944512" sldId="324"/>
        </pc:sldMkLst>
        <pc:spChg chg="mod">
          <ac:chgData name="Hjelt, Marja A" userId="81c483e1-5fda-4fb5-8f43-ed890915d8b5" providerId="ADAL" clId="{CDD3D198-875A-4980-A5E2-7C2EDDCF331D}" dt="2024-03-05T07:36:27.071" v="4992" actId="26606"/>
          <ac:spMkLst>
            <pc:docMk/>
            <pc:sldMk cId="1195944512" sldId="324"/>
            <ac:spMk id="2" creationId="{48D1BE80-271B-5AE9-2704-91623A044085}"/>
          </ac:spMkLst>
        </pc:spChg>
        <pc:spChg chg="mod ord">
          <ac:chgData name="Hjelt, Marja A" userId="81c483e1-5fda-4fb5-8f43-ed890915d8b5" providerId="ADAL" clId="{CDD3D198-875A-4980-A5E2-7C2EDDCF331D}" dt="2024-03-05T07:36:51.504" v="4996" actId="14100"/>
          <ac:spMkLst>
            <pc:docMk/>
            <pc:sldMk cId="1195944512" sldId="324"/>
            <ac:spMk id="3" creationId="{7EF5CF30-AD11-EB28-E512-8B47406452D5}"/>
          </ac:spMkLst>
        </pc:spChg>
        <pc:picChg chg="add mod">
          <ac:chgData name="Hjelt, Marja A" userId="81c483e1-5fda-4fb5-8f43-ed890915d8b5" providerId="ADAL" clId="{CDD3D198-875A-4980-A5E2-7C2EDDCF331D}" dt="2024-03-05T07:36:45.402" v="4995" actId="26606"/>
          <ac:picMkLst>
            <pc:docMk/>
            <pc:sldMk cId="1195944512" sldId="324"/>
            <ac:picMk id="4" creationId="{0C2A018A-1A13-9ADE-1B7A-B1FDA717B830}"/>
          </ac:picMkLst>
        </pc:picChg>
      </pc:sldChg>
      <pc:sldChg chg="modSp mod">
        <pc:chgData name="Hjelt, Marja A" userId="81c483e1-5fda-4fb5-8f43-ed890915d8b5" providerId="ADAL" clId="{CDD3D198-875A-4980-A5E2-7C2EDDCF331D}" dt="2024-03-04T10:06:48.686" v="2118" actId="6549"/>
        <pc:sldMkLst>
          <pc:docMk/>
          <pc:sldMk cId="3785528219" sldId="325"/>
        </pc:sldMkLst>
        <pc:spChg chg="mod">
          <ac:chgData name="Hjelt, Marja A" userId="81c483e1-5fda-4fb5-8f43-ed890915d8b5" providerId="ADAL" clId="{CDD3D198-875A-4980-A5E2-7C2EDDCF331D}" dt="2024-03-04T10:06:48.686" v="2118" actId="6549"/>
          <ac:spMkLst>
            <pc:docMk/>
            <pc:sldMk cId="3785528219" sldId="325"/>
            <ac:spMk id="3" creationId="{27F7E632-7183-AC2D-ED0E-CE8A53B5AEC0}"/>
          </ac:spMkLst>
        </pc:spChg>
      </pc:sldChg>
      <pc:sldChg chg="modSp new del mod">
        <pc:chgData name="Hjelt, Marja A" userId="81c483e1-5fda-4fb5-8f43-ed890915d8b5" providerId="ADAL" clId="{CDD3D198-875A-4980-A5E2-7C2EDDCF331D}" dt="2024-03-04T08:41:56.024" v="539" actId="2696"/>
        <pc:sldMkLst>
          <pc:docMk/>
          <pc:sldMk cId="1754620095" sldId="326"/>
        </pc:sldMkLst>
        <pc:spChg chg="mod">
          <ac:chgData name="Hjelt, Marja A" userId="81c483e1-5fda-4fb5-8f43-ed890915d8b5" providerId="ADAL" clId="{CDD3D198-875A-4980-A5E2-7C2EDDCF331D}" dt="2024-03-04T08:09:23.991" v="191"/>
          <ac:spMkLst>
            <pc:docMk/>
            <pc:sldMk cId="1754620095" sldId="326"/>
            <ac:spMk id="2" creationId="{8C175C5C-EC24-58DB-88FC-BBF843F65CCD}"/>
          </ac:spMkLst>
        </pc:spChg>
        <pc:spChg chg="mod">
          <ac:chgData name="Hjelt, Marja A" userId="81c483e1-5fda-4fb5-8f43-ed890915d8b5" providerId="ADAL" clId="{CDD3D198-875A-4980-A5E2-7C2EDDCF331D}" dt="2024-03-04T08:03:30.932" v="3" actId="5793"/>
          <ac:spMkLst>
            <pc:docMk/>
            <pc:sldMk cId="1754620095" sldId="326"/>
            <ac:spMk id="3" creationId="{3691248D-71B8-82EA-C79B-70AB03A21D8D}"/>
          </ac:spMkLst>
        </pc:spChg>
      </pc:sldChg>
      <pc:sldChg chg="modSp new mod ord">
        <pc:chgData name="Hjelt, Marja A" userId="81c483e1-5fda-4fb5-8f43-ed890915d8b5" providerId="ADAL" clId="{CDD3D198-875A-4980-A5E2-7C2EDDCF331D}" dt="2024-03-04T09:51:58.064" v="1714" actId="20577"/>
        <pc:sldMkLst>
          <pc:docMk/>
          <pc:sldMk cId="3244790042" sldId="327"/>
        </pc:sldMkLst>
        <pc:spChg chg="mod">
          <ac:chgData name="Hjelt, Marja A" userId="81c483e1-5fda-4fb5-8f43-ed890915d8b5" providerId="ADAL" clId="{CDD3D198-875A-4980-A5E2-7C2EDDCF331D}" dt="2024-03-04T08:09:33.104" v="203" actId="20577"/>
          <ac:spMkLst>
            <pc:docMk/>
            <pc:sldMk cId="3244790042" sldId="327"/>
            <ac:spMk id="2" creationId="{081F11C9-A7A0-EDB0-CE2A-5F9C9D8CFF6B}"/>
          </ac:spMkLst>
        </pc:spChg>
        <pc:spChg chg="mod">
          <ac:chgData name="Hjelt, Marja A" userId="81c483e1-5fda-4fb5-8f43-ed890915d8b5" providerId="ADAL" clId="{CDD3D198-875A-4980-A5E2-7C2EDDCF331D}" dt="2024-03-04T09:51:58.064" v="1714" actId="20577"/>
          <ac:spMkLst>
            <pc:docMk/>
            <pc:sldMk cId="3244790042" sldId="327"/>
            <ac:spMk id="3" creationId="{1E26A372-92DD-C474-FBC4-7325E16A6012}"/>
          </ac:spMkLst>
        </pc:spChg>
      </pc:sldChg>
      <pc:sldChg chg="addSp modSp new mod modClrScheme chgLayout">
        <pc:chgData name="Hjelt, Marja A" userId="81c483e1-5fda-4fb5-8f43-ed890915d8b5" providerId="ADAL" clId="{CDD3D198-875A-4980-A5E2-7C2EDDCF331D}" dt="2024-03-04T10:07:36.896" v="2125" actId="20577"/>
        <pc:sldMkLst>
          <pc:docMk/>
          <pc:sldMk cId="3265698382" sldId="328"/>
        </pc:sldMkLst>
        <pc:spChg chg="mod">
          <ac:chgData name="Hjelt, Marja A" userId="81c483e1-5fda-4fb5-8f43-ed890915d8b5" providerId="ADAL" clId="{CDD3D198-875A-4980-A5E2-7C2EDDCF331D}" dt="2024-03-04T09:46:45.486" v="1352" actId="26606"/>
          <ac:spMkLst>
            <pc:docMk/>
            <pc:sldMk cId="3265698382" sldId="328"/>
            <ac:spMk id="2" creationId="{1F0E39C3-7921-9527-C285-38A1040A6109}"/>
          </ac:spMkLst>
        </pc:spChg>
        <pc:spChg chg="mod">
          <ac:chgData name="Hjelt, Marja A" userId="81c483e1-5fda-4fb5-8f43-ed890915d8b5" providerId="ADAL" clId="{CDD3D198-875A-4980-A5E2-7C2EDDCF331D}" dt="2024-03-04T10:07:36.896" v="2125" actId="20577"/>
          <ac:spMkLst>
            <pc:docMk/>
            <pc:sldMk cId="3265698382" sldId="328"/>
            <ac:spMk id="3" creationId="{09ABD936-7D6B-0387-426E-1F87C1F57F2F}"/>
          </ac:spMkLst>
        </pc:spChg>
        <pc:picChg chg="add mod">
          <ac:chgData name="Hjelt, Marja A" userId="81c483e1-5fda-4fb5-8f43-ed890915d8b5" providerId="ADAL" clId="{CDD3D198-875A-4980-A5E2-7C2EDDCF331D}" dt="2024-03-04T09:46:45.486" v="1352" actId="26606"/>
          <ac:picMkLst>
            <pc:docMk/>
            <pc:sldMk cId="3265698382" sldId="328"/>
            <ac:picMk id="4" creationId="{B44CBCC2-BBF0-A669-AEAE-DDF8BBD8E216}"/>
          </ac:picMkLst>
        </pc:picChg>
      </pc:sldChg>
      <pc:sldChg chg="addSp delSp modSp new del mod">
        <pc:chgData name="Hjelt, Marja A" userId="81c483e1-5fda-4fb5-8f43-ed890915d8b5" providerId="ADAL" clId="{CDD3D198-875A-4980-A5E2-7C2EDDCF331D}" dt="2024-03-04T09:46:50.491" v="1353" actId="2696"/>
        <pc:sldMkLst>
          <pc:docMk/>
          <pc:sldMk cId="3734436529" sldId="329"/>
        </pc:sldMkLst>
        <pc:spChg chg="mod">
          <ac:chgData name="Hjelt, Marja A" userId="81c483e1-5fda-4fb5-8f43-ed890915d8b5" providerId="ADAL" clId="{CDD3D198-875A-4980-A5E2-7C2EDDCF331D}" dt="2024-03-04T08:06:28.948" v="122"/>
          <ac:spMkLst>
            <pc:docMk/>
            <pc:sldMk cId="3734436529" sldId="329"/>
            <ac:spMk id="2" creationId="{A50B98BC-8BDC-CFE3-D8A7-7CDC6B9C3A6C}"/>
          </ac:spMkLst>
        </pc:spChg>
        <pc:spChg chg="del">
          <ac:chgData name="Hjelt, Marja A" userId="81c483e1-5fda-4fb5-8f43-ed890915d8b5" providerId="ADAL" clId="{CDD3D198-875A-4980-A5E2-7C2EDDCF331D}" dt="2024-03-04T08:06:08.703" v="118"/>
          <ac:spMkLst>
            <pc:docMk/>
            <pc:sldMk cId="3734436529" sldId="329"/>
            <ac:spMk id="3" creationId="{72AF6B6F-E33E-BE5B-44C5-4678C7E4FBB5}"/>
          </ac:spMkLst>
        </pc:spChg>
        <pc:picChg chg="add mod">
          <ac:chgData name="Hjelt, Marja A" userId="81c483e1-5fda-4fb5-8f43-ed890915d8b5" providerId="ADAL" clId="{CDD3D198-875A-4980-A5E2-7C2EDDCF331D}" dt="2024-03-04T09:46:28.736" v="1349" actId="14100"/>
          <ac:picMkLst>
            <pc:docMk/>
            <pc:sldMk cId="3734436529" sldId="329"/>
            <ac:picMk id="4" creationId="{3BEA28CB-C7B5-89E8-FC61-9935840B845F}"/>
          </ac:picMkLst>
        </pc:picChg>
      </pc:sldChg>
      <pc:sldChg chg="modSp new mod">
        <pc:chgData name="Hjelt, Marja A" userId="81c483e1-5fda-4fb5-8f43-ed890915d8b5" providerId="ADAL" clId="{CDD3D198-875A-4980-A5E2-7C2EDDCF331D}" dt="2024-03-04T08:07:10.947" v="133" actId="20577"/>
        <pc:sldMkLst>
          <pc:docMk/>
          <pc:sldMk cId="1311569838" sldId="330"/>
        </pc:sldMkLst>
        <pc:spChg chg="mod">
          <ac:chgData name="Hjelt, Marja A" userId="81c483e1-5fda-4fb5-8f43-ed890915d8b5" providerId="ADAL" clId="{CDD3D198-875A-4980-A5E2-7C2EDDCF331D}" dt="2024-03-04T08:07:10.947" v="133" actId="20577"/>
          <ac:spMkLst>
            <pc:docMk/>
            <pc:sldMk cId="1311569838" sldId="330"/>
            <ac:spMk id="2" creationId="{47972330-9E41-68D1-E373-CDF4EF9FF724}"/>
          </ac:spMkLst>
        </pc:spChg>
        <pc:spChg chg="mod">
          <ac:chgData name="Hjelt, Marja A" userId="81c483e1-5fda-4fb5-8f43-ed890915d8b5" providerId="ADAL" clId="{CDD3D198-875A-4980-A5E2-7C2EDDCF331D}" dt="2024-03-04T08:07:07.466" v="125" actId="27636"/>
          <ac:spMkLst>
            <pc:docMk/>
            <pc:sldMk cId="1311569838" sldId="330"/>
            <ac:spMk id="3" creationId="{99231F1D-586F-11E8-EEFF-5A48C380F097}"/>
          </ac:spMkLst>
        </pc:spChg>
      </pc:sldChg>
      <pc:sldChg chg="modSp new mod">
        <pc:chgData name="Hjelt, Marja A" userId="81c483e1-5fda-4fb5-8f43-ed890915d8b5" providerId="ADAL" clId="{CDD3D198-875A-4980-A5E2-7C2EDDCF331D}" dt="2024-03-04T10:40:28.215" v="4246" actId="20577"/>
        <pc:sldMkLst>
          <pc:docMk/>
          <pc:sldMk cId="3644746627" sldId="331"/>
        </pc:sldMkLst>
        <pc:spChg chg="mod">
          <ac:chgData name="Hjelt, Marja A" userId="81c483e1-5fda-4fb5-8f43-ed890915d8b5" providerId="ADAL" clId="{CDD3D198-875A-4980-A5E2-7C2EDDCF331D}" dt="2024-03-04T08:07:37.371" v="159" actId="20577"/>
          <ac:spMkLst>
            <pc:docMk/>
            <pc:sldMk cId="3644746627" sldId="331"/>
            <ac:spMk id="2" creationId="{ECF49F55-0F52-347C-24F3-C8176C6DB75C}"/>
          </ac:spMkLst>
        </pc:spChg>
        <pc:spChg chg="mod">
          <ac:chgData name="Hjelt, Marja A" userId="81c483e1-5fda-4fb5-8f43-ed890915d8b5" providerId="ADAL" clId="{CDD3D198-875A-4980-A5E2-7C2EDDCF331D}" dt="2024-03-04T10:40:28.215" v="4246" actId="20577"/>
          <ac:spMkLst>
            <pc:docMk/>
            <pc:sldMk cId="3644746627" sldId="331"/>
            <ac:spMk id="3" creationId="{A382AF15-771C-E928-161B-4534069218B7}"/>
          </ac:spMkLst>
        </pc:spChg>
      </pc:sldChg>
      <pc:sldChg chg="addSp delSp modSp new mod">
        <pc:chgData name="Hjelt, Marja A" userId="81c483e1-5fda-4fb5-8f43-ed890915d8b5" providerId="ADAL" clId="{CDD3D198-875A-4980-A5E2-7C2EDDCF331D}" dt="2024-03-04T08:08:11.320" v="190" actId="20577"/>
        <pc:sldMkLst>
          <pc:docMk/>
          <pc:sldMk cId="1284482634" sldId="332"/>
        </pc:sldMkLst>
        <pc:spChg chg="mod">
          <ac:chgData name="Hjelt, Marja A" userId="81c483e1-5fda-4fb5-8f43-ed890915d8b5" providerId="ADAL" clId="{CDD3D198-875A-4980-A5E2-7C2EDDCF331D}" dt="2024-03-04T08:08:11.320" v="190" actId="20577"/>
          <ac:spMkLst>
            <pc:docMk/>
            <pc:sldMk cId="1284482634" sldId="332"/>
            <ac:spMk id="2" creationId="{B6216D77-C748-FBAA-B9AC-4BF8C7B80FD4}"/>
          </ac:spMkLst>
        </pc:spChg>
        <pc:spChg chg="mod">
          <ac:chgData name="Hjelt, Marja A" userId="81c483e1-5fda-4fb5-8f43-ed890915d8b5" providerId="ADAL" clId="{CDD3D198-875A-4980-A5E2-7C2EDDCF331D}" dt="2024-03-04T08:08:04.300" v="166" actId="20577"/>
          <ac:spMkLst>
            <pc:docMk/>
            <pc:sldMk cId="1284482634" sldId="332"/>
            <ac:spMk id="3" creationId="{2D5D54EA-2413-1D40-43EB-F3CD2BB155C9}"/>
          </ac:spMkLst>
        </pc:spChg>
        <pc:spChg chg="add del">
          <ac:chgData name="Hjelt, Marja A" userId="81c483e1-5fda-4fb5-8f43-ed890915d8b5" providerId="ADAL" clId="{CDD3D198-875A-4980-A5E2-7C2EDDCF331D}" dt="2024-03-04T08:08:00.403" v="162" actId="22"/>
          <ac:spMkLst>
            <pc:docMk/>
            <pc:sldMk cId="1284482634" sldId="332"/>
            <ac:spMk id="5" creationId="{CF6E38B3-D56D-8702-1C2A-D682C5C8D99B}"/>
          </ac:spMkLst>
        </pc:spChg>
      </pc:sldChg>
      <pc:sldChg chg="modSp new mod">
        <pc:chgData name="Hjelt, Marja A" userId="81c483e1-5fda-4fb5-8f43-ed890915d8b5" providerId="ADAL" clId="{CDD3D198-875A-4980-A5E2-7C2EDDCF331D}" dt="2024-03-04T09:49:41.556" v="1559" actId="2711"/>
        <pc:sldMkLst>
          <pc:docMk/>
          <pc:sldMk cId="2105840369" sldId="333"/>
        </pc:sldMkLst>
        <pc:spChg chg="mod">
          <ac:chgData name="Hjelt, Marja A" userId="81c483e1-5fda-4fb5-8f43-ed890915d8b5" providerId="ADAL" clId="{CDD3D198-875A-4980-A5E2-7C2EDDCF331D}" dt="2024-03-04T08:55:08.457" v="710" actId="20577"/>
          <ac:spMkLst>
            <pc:docMk/>
            <pc:sldMk cId="2105840369" sldId="333"/>
            <ac:spMk id="2" creationId="{2678533B-20C9-C02A-1DA5-99742A0B2CF3}"/>
          </ac:spMkLst>
        </pc:spChg>
        <pc:spChg chg="mod">
          <ac:chgData name="Hjelt, Marja A" userId="81c483e1-5fda-4fb5-8f43-ed890915d8b5" providerId="ADAL" clId="{CDD3D198-875A-4980-A5E2-7C2EDDCF331D}" dt="2024-03-04T09:49:41.556" v="1559" actId="2711"/>
          <ac:spMkLst>
            <pc:docMk/>
            <pc:sldMk cId="2105840369" sldId="333"/>
            <ac:spMk id="3" creationId="{98659AEB-927A-F094-90BC-1B1C07040378}"/>
          </ac:spMkLst>
        </pc:spChg>
      </pc:sldChg>
      <pc:sldChg chg="modSp add mod">
        <pc:chgData name="Hjelt, Marja A" userId="81c483e1-5fda-4fb5-8f43-ed890915d8b5" providerId="ADAL" clId="{CDD3D198-875A-4980-A5E2-7C2EDDCF331D}" dt="2024-03-05T07:33:38.222" v="4915" actId="20577"/>
        <pc:sldMkLst>
          <pc:docMk/>
          <pc:sldMk cId="2842286407" sldId="334"/>
        </pc:sldMkLst>
        <pc:spChg chg="mod">
          <ac:chgData name="Hjelt, Marja A" userId="81c483e1-5fda-4fb5-8f43-ed890915d8b5" providerId="ADAL" clId="{CDD3D198-875A-4980-A5E2-7C2EDDCF331D}" dt="2024-03-04T10:13:50.112" v="2631" actId="20577"/>
          <ac:spMkLst>
            <pc:docMk/>
            <pc:sldMk cId="2842286407" sldId="334"/>
            <ac:spMk id="2" creationId="{858B7E7D-2283-792F-0D1F-10233053F2C6}"/>
          </ac:spMkLst>
        </pc:spChg>
        <pc:spChg chg="mod">
          <ac:chgData name="Hjelt, Marja A" userId="81c483e1-5fda-4fb5-8f43-ed890915d8b5" providerId="ADAL" clId="{CDD3D198-875A-4980-A5E2-7C2EDDCF331D}" dt="2024-03-05T07:33:38.222" v="4915" actId="20577"/>
          <ac:spMkLst>
            <pc:docMk/>
            <pc:sldMk cId="2842286407" sldId="334"/>
            <ac:spMk id="3" creationId="{BE2282DE-44C6-2FBC-96A2-8A0AFEE3DE5C}"/>
          </ac:spMkLst>
        </pc:spChg>
      </pc:sldChg>
      <pc:sldChg chg="addSp modSp new mod">
        <pc:chgData name="Hjelt, Marja A" userId="81c483e1-5fda-4fb5-8f43-ed890915d8b5" providerId="ADAL" clId="{CDD3D198-875A-4980-A5E2-7C2EDDCF331D}" dt="2024-03-04T10:26:21.696" v="3221" actId="255"/>
        <pc:sldMkLst>
          <pc:docMk/>
          <pc:sldMk cId="2588980921" sldId="335"/>
        </pc:sldMkLst>
        <pc:spChg chg="mod">
          <ac:chgData name="Hjelt, Marja A" userId="81c483e1-5fda-4fb5-8f43-ed890915d8b5" providerId="ADAL" clId="{CDD3D198-875A-4980-A5E2-7C2EDDCF331D}" dt="2024-03-04T10:25:32.678" v="3158" actId="20577"/>
          <ac:spMkLst>
            <pc:docMk/>
            <pc:sldMk cId="2588980921" sldId="335"/>
            <ac:spMk id="2" creationId="{CFD42E99-F7B3-5B2B-CCEE-62128CD64906}"/>
          </ac:spMkLst>
        </pc:spChg>
        <pc:spChg chg="mod">
          <ac:chgData name="Hjelt, Marja A" userId="81c483e1-5fda-4fb5-8f43-ed890915d8b5" providerId="ADAL" clId="{CDD3D198-875A-4980-A5E2-7C2EDDCF331D}" dt="2024-03-04T10:25:51.974" v="3207" actId="6549"/>
          <ac:spMkLst>
            <pc:docMk/>
            <pc:sldMk cId="2588980921" sldId="335"/>
            <ac:spMk id="3" creationId="{6578C72C-C56F-A02D-7888-3B7D1D7BE96B}"/>
          </ac:spMkLst>
        </pc:spChg>
        <pc:spChg chg="add mod">
          <ac:chgData name="Hjelt, Marja A" userId="81c483e1-5fda-4fb5-8f43-ed890915d8b5" providerId="ADAL" clId="{CDD3D198-875A-4980-A5E2-7C2EDDCF331D}" dt="2024-03-04T10:26:21.696" v="3221" actId="255"/>
          <ac:spMkLst>
            <pc:docMk/>
            <pc:sldMk cId="2588980921" sldId="335"/>
            <ac:spMk id="4" creationId="{C728F841-EA78-06E9-B14E-0010CCE0E36E}"/>
          </ac:spMkLst>
        </pc:spChg>
      </pc:sldChg>
    </pc:docChg>
  </pc:docChgLst>
  <pc:docChgLst>
    <pc:chgData name="Tommila, Outi" userId="S::otommila@ad.helsinki.fi::17f11533-9d76-49dd-aed5-588712cd1d27" providerId="AD" clId="Web-{03379072-205C-1A65-7525-55B7DA5EC66C}"/>
    <pc:docChg chg="modSld">
      <pc:chgData name="Tommila, Outi" userId="S::otommila@ad.helsinki.fi::17f11533-9d76-49dd-aed5-588712cd1d27" providerId="AD" clId="Web-{03379072-205C-1A65-7525-55B7DA5EC66C}" dt="2024-03-01T10:58:18.347" v="3" actId="20577"/>
      <pc:docMkLst>
        <pc:docMk/>
      </pc:docMkLst>
      <pc:sldChg chg="modSp">
        <pc:chgData name="Tommila, Outi" userId="S::otommila@ad.helsinki.fi::17f11533-9d76-49dd-aed5-588712cd1d27" providerId="AD" clId="Web-{03379072-205C-1A65-7525-55B7DA5EC66C}" dt="2024-03-01T10:58:18.347" v="3" actId="20577"/>
        <pc:sldMkLst>
          <pc:docMk/>
          <pc:sldMk cId="4257350579" sldId="305"/>
        </pc:sldMkLst>
        <pc:spChg chg="mod">
          <ac:chgData name="Tommila, Outi" userId="S::otommila@ad.helsinki.fi::17f11533-9d76-49dd-aed5-588712cd1d27" providerId="AD" clId="Web-{03379072-205C-1A65-7525-55B7DA5EC66C}" dt="2024-03-01T10:58:18.347" v="3" actId="20577"/>
          <ac:spMkLst>
            <pc:docMk/>
            <pc:sldMk cId="4257350579" sldId="305"/>
            <ac:spMk id="3" creationId="{47814BEA-0C13-6E13-A330-66E0E8E9AAB8}"/>
          </ac:spMkLst>
        </pc:spChg>
      </pc:sldChg>
    </pc:docChg>
  </pc:docChgLst>
  <pc:docChgLst>
    <pc:chgData name="Hjelt, Marja A" userId="81c483e1-5fda-4fb5-8f43-ed890915d8b5" providerId="ADAL" clId="{54A490B5-EF05-4355-9FB4-959AE1A7A679}"/>
    <pc:docChg chg="undo redo custSel addSld delSld modSld modSection">
      <pc:chgData name="Hjelt, Marja A" userId="81c483e1-5fda-4fb5-8f43-ed890915d8b5" providerId="ADAL" clId="{54A490B5-EF05-4355-9FB4-959AE1A7A679}" dt="2024-03-01T10:47:39.366" v="616" actId="20577"/>
      <pc:docMkLst>
        <pc:docMk/>
      </pc:docMkLst>
      <pc:sldChg chg="modSp mod">
        <pc:chgData name="Hjelt, Marja A" userId="81c483e1-5fda-4fb5-8f43-ed890915d8b5" providerId="ADAL" clId="{54A490B5-EF05-4355-9FB4-959AE1A7A679}" dt="2024-03-01T10:12:03.957" v="159" actId="20577"/>
        <pc:sldMkLst>
          <pc:docMk/>
          <pc:sldMk cId="1725856243" sldId="301"/>
        </pc:sldMkLst>
        <pc:spChg chg="mod">
          <ac:chgData name="Hjelt, Marja A" userId="81c483e1-5fda-4fb5-8f43-ed890915d8b5" providerId="ADAL" clId="{54A490B5-EF05-4355-9FB4-959AE1A7A679}" dt="2024-03-01T10:12:03.957" v="159" actId="20577"/>
          <ac:spMkLst>
            <pc:docMk/>
            <pc:sldMk cId="1725856243" sldId="301"/>
            <ac:spMk id="2" creationId="{D67394D4-974E-EFF4-500C-B491ED6AFD68}"/>
          </ac:spMkLst>
        </pc:spChg>
      </pc:sldChg>
      <pc:sldChg chg="del">
        <pc:chgData name="Hjelt, Marja A" userId="81c483e1-5fda-4fb5-8f43-ed890915d8b5" providerId="ADAL" clId="{54A490B5-EF05-4355-9FB4-959AE1A7A679}" dt="2024-03-01T10:31:05.853" v="260" actId="2696"/>
        <pc:sldMkLst>
          <pc:docMk/>
          <pc:sldMk cId="2261213219" sldId="302"/>
        </pc:sldMkLst>
      </pc:sldChg>
      <pc:sldChg chg="del">
        <pc:chgData name="Hjelt, Marja A" userId="81c483e1-5fda-4fb5-8f43-ed890915d8b5" providerId="ADAL" clId="{54A490B5-EF05-4355-9FB4-959AE1A7A679}" dt="2024-03-01T10:31:10.014" v="261" actId="2696"/>
        <pc:sldMkLst>
          <pc:docMk/>
          <pc:sldMk cId="1259657293" sldId="303"/>
        </pc:sldMkLst>
      </pc:sldChg>
      <pc:sldChg chg="del">
        <pc:chgData name="Hjelt, Marja A" userId="81c483e1-5fda-4fb5-8f43-ed890915d8b5" providerId="ADAL" clId="{54A490B5-EF05-4355-9FB4-959AE1A7A679}" dt="2024-03-01T10:31:13.977" v="262" actId="2696"/>
        <pc:sldMkLst>
          <pc:docMk/>
          <pc:sldMk cId="3108604820" sldId="304"/>
        </pc:sldMkLst>
      </pc:sldChg>
      <pc:sldChg chg="modSp mod">
        <pc:chgData name="Hjelt, Marja A" userId="81c483e1-5fda-4fb5-8f43-ed890915d8b5" providerId="ADAL" clId="{54A490B5-EF05-4355-9FB4-959AE1A7A679}" dt="2024-03-01T10:33:55.765" v="339" actId="27636"/>
        <pc:sldMkLst>
          <pc:docMk/>
          <pc:sldMk cId="4257350579" sldId="305"/>
        </pc:sldMkLst>
        <pc:spChg chg="mod">
          <ac:chgData name="Hjelt, Marja A" userId="81c483e1-5fda-4fb5-8f43-ed890915d8b5" providerId="ADAL" clId="{54A490B5-EF05-4355-9FB4-959AE1A7A679}" dt="2024-03-01T10:25:27.043" v="254" actId="20577"/>
          <ac:spMkLst>
            <pc:docMk/>
            <pc:sldMk cId="4257350579" sldId="305"/>
            <ac:spMk id="2" creationId="{EA4B713E-615E-062B-B8E4-B949CB7692FF}"/>
          </ac:spMkLst>
        </pc:spChg>
        <pc:spChg chg="mod">
          <ac:chgData name="Hjelt, Marja A" userId="81c483e1-5fda-4fb5-8f43-ed890915d8b5" providerId="ADAL" clId="{54A490B5-EF05-4355-9FB4-959AE1A7A679}" dt="2024-03-01T10:33:55.765" v="339" actId="27636"/>
          <ac:spMkLst>
            <pc:docMk/>
            <pc:sldMk cId="4257350579" sldId="305"/>
            <ac:spMk id="3" creationId="{47814BEA-0C13-6E13-A330-66E0E8E9AAB8}"/>
          </ac:spMkLst>
        </pc:spChg>
      </pc:sldChg>
      <pc:sldChg chg="new del">
        <pc:chgData name="Hjelt, Marja A" userId="81c483e1-5fda-4fb5-8f43-ed890915d8b5" providerId="ADAL" clId="{54A490B5-EF05-4355-9FB4-959AE1A7A679}" dt="2024-03-01T10:12:40.366" v="161" actId="680"/>
        <pc:sldMkLst>
          <pc:docMk/>
          <pc:sldMk cId="991834047" sldId="306"/>
        </pc:sldMkLst>
      </pc:sldChg>
      <pc:sldChg chg="modSp new mod">
        <pc:chgData name="Hjelt, Marja A" userId="81c483e1-5fda-4fb5-8f43-ed890915d8b5" providerId="ADAL" clId="{54A490B5-EF05-4355-9FB4-959AE1A7A679}" dt="2024-03-01T10:13:09.013" v="185" actId="20577"/>
        <pc:sldMkLst>
          <pc:docMk/>
          <pc:sldMk cId="1596027719" sldId="306"/>
        </pc:sldMkLst>
        <pc:spChg chg="mod">
          <ac:chgData name="Hjelt, Marja A" userId="81c483e1-5fda-4fb5-8f43-ed890915d8b5" providerId="ADAL" clId="{54A490B5-EF05-4355-9FB4-959AE1A7A679}" dt="2024-03-01T10:13:09.013" v="185" actId="20577"/>
          <ac:spMkLst>
            <pc:docMk/>
            <pc:sldMk cId="1596027719" sldId="306"/>
            <ac:spMk id="2" creationId="{85FE6482-1E51-F3F9-15F4-D483AEBCB01D}"/>
          </ac:spMkLst>
        </pc:spChg>
        <pc:spChg chg="mod">
          <ac:chgData name="Hjelt, Marja A" userId="81c483e1-5fda-4fb5-8f43-ed890915d8b5" providerId="ADAL" clId="{54A490B5-EF05-4355-9FB4-959AE1A7A679}" dt="2024-03-01T10:12:50.916" v="165" actId="5793"/>
          <ac:spMkLst>
            <pc:docMk/>
            <pc:sldMk cId="1596027719" sldId="306"/>
            <ac:spMk id="3" creationId="{98D502B0-38A5-0078-3E05-B0880CA9DF3E}"/>
          </ac:spMkLst>
        </pc:spChg>
      </pc:sldChg>
      <pc:sldChg chg="modSp new mod">
        <pc:chgData name="Hjelt, Marja A" userId="81c483e1-5fda-4fb5-8f43-ed890915d8b5" providerId="ADAL" clId="{54A490B5-EF05-4355-9FB4-959AE1A7A679}" dt="2024-03-01T10:21:14.477" v="191" actId="20577"/>
        <pc:sldMkLst>
          <pc:docMk/>
          <pc:sldMk cId="3312373947" sldId="307"/>
        </pc:sldMkLst>
        <pc:spChg chg="mod">
          <ac:chgData name="Hjelt, Marja A" userId="81c483e1-5fda-4fb5-8f43-ed890915d8b5" providerId="ADAL" clId="{54A490B5-EF05-4355-9FB4-959AE1A7A679}" dt="2024-03-01T10:20:58.098" v="187"/>
          <ac:spMkLst>
            <pc:docMk/>
            <pc:sldMk cId="3312373947" sldId="307"/>
            <ac:spMk id="2" creationId="{CC8D7360-FAEB-9294-6196-3BA9D873E09B}"/>
          </ac:spMkLst>
        </pc:spChg>
        <pc:spChg chg="mod">
          <ac:chgData name="Hjelt, Marja A" userId="81c483e1-5fda-4fb5-8f43-ed890915d8b5" providerId="ADAL" clId="{54A490B5-EF05-4355-9FB4-959AE1A7A679}" dt="2024-03-01T10:21:14.477" v="191" actId="20577"/>
          <ac:spMkLst>
            <pc:docMk/>
            <pc:sldMk cId="3312373947" sldId="307"/>
            <ac:spMk id="3" creationId="{736C3DCC-C88A-950A-6A9A-8496B7AE4124}"/>
          </ac:spMkLst>
        </pc:spChg>
      </pc:sldChg>
      <pc:sldChg chg="modSp new mod">
        <pc:chgData name="Hjelt, Marja A" userId="81c483e1-5fda-4fb5-8f43-ed890915d8b5" providerId="ADAL" clId="{54A490B5-EF05-4355-9FB4-959AE1A7A679}" dt="2024-03-01T10:21:49.362" v="195" actId="27636"/>
        <pc:sldMkLst>
          <pc:docMk/>
          <pc:sldMk cId="903197454" sldId="308"/>
        </pc:sldMkLst>
        <pc:spChg chg="mod">
          <ac:chgData name="Hjelt, Marja A" userId="81c483e1-5fda-4fb5-8f43-ed890915d8b5" providerId="ADAL" clId="{54A490B5-EF05-4355-9FB4-959AE1A7A679}" dt="2024-03-01T10:21:33.707" v="193"/>
          <ac:spMkLst>
            <pc:docMk/>
            <pc:sldMk cId="903197454" sldId="308"/>
            <ac:spMk id="2" creationId="{F21876A3-6CB6-E3EC-CD2D-9E6DAA0EC2BB}"/>
          </ac:spMkLst>
        </pc:spChg>
        <pc:spChg chg="mod">
          <ac:chgData name="Hjelt, Marja A" userId="81c483e1-5fda-4fb5-8f43-ed890915d8b5" providerId="ADAL" clId="{54A490B5-EF05-4355-9FB4-959AE1A7A679}" dt="2024-03-01T10:21:49.362" v="195" actId="27636"/>
          <ac:spMkLst>
            <pc:docMk/>
            <pc:sldMk cId="903197454" sldId="308"/>
            <ac:spMk id="3" creationId="{84971EAF-69AE-A2CC-A761-1CBA67E9F4A4}"/>
          </ac:spMkLst>
        </pc:spChg>
      </pc:sldChg>
      <pc:sldChg chg="modSp new mod">
        <pc:chgData name="Hjelt, Marja A" userId="81c483e1-5fda-4fb5-8f43-ed890915d8b5" providerId="ADAL" clId="{54A490B5-EF05-4355-9FB4-959AE1A7A679}" dt="2024-03-01T10:45:24.731" v="557" actId="20577"/>
        <pc:sldMkLst>
          <pc:docMk/>
          <pc:sldMk cId="4043588036" sldId="309"/>
        </pc:sldMkLst>
        <pc:spChg chg="mod">
          <ac:chgData name="Hjelt, Marja A" userId="81c483e1-5fda-4fb5-8f43-ed890915d8b5" providerId="ADAL" clId="{54A490B5-EF05-4355-9FB4-959AE1A7A679}" dt="2024-03-01T10:22:15.492" v="197"/>
          <ac:spMkLst>
            <pc:docMk/>
            <pc:sldMk cId="4043588036" sldId="309"/>
            <ac:spMk id="2" creationId="{808416F5-876E-7136-0D94-000D82F7458C}"/>
          </ac:spMkLst>
        </pc:spChg>
        <pc:spChg chg="mod">
          <ac:chgData name="Hjelt, Marja A" userId="81c483e1-5fda-4fb5-8f43-ed890915d8b5" providerId="ADAL" clId="{54A490B5-EF05-4355-9FB4-959AE1A7A679}" dt="2024-03-01T10:45:24.731" v="557" actId="20577"/>
          <ac:spMkLst>
            <pc:docMk/>
            <pc:sldMk cId="4043588036" sldId="309"/>
            <ac:spMk id="3" creationId="{A5AB6FB0-EE19-7B4D-0861-2AE92ADD68DA}"/>
          </ac:spMkLst>
        </pc:spChg>
      </pc:sldChg>
      <pc:sldChg chg="modSp new mod">
        <pc:chgData name="Hjelt, Marja A" userId="81c483e1-5fda-4fb5-8f43-ed890915d8b5" providerId="ADAL" clId="{54A490B5-EF05-4355-9FB4-959AE1A7A679}" dt="2024-03-01T10:47:21.524" v="614" actId="27636"/>
        <pc:sldMkLst>
          <pc:docMk/>
          <pc:sldMk cId="2800647001" sldId="310"/>
        </pc:sldMkLst>
        <pc:spChg chg="mod">
          <ac:chgData name="Hjelt, Marja A" userId="81c483e1-5fda-4fb5-8f43-ed890915d8b5" providerId="ADAL" clId="{54A490B5-EF05-4355-9FB4-959AE1A7A679}" dt="2024-03-01T10:23:01.147" v="211" actId="20577"/>
          <ac:spMkLst>
            <pc:docMk/>
            <pc:sldMk cId="2800647001" sldId="310"/>
            <ac:spMk id="2" creationId="{E3E7C951-8C58-1BDC-96B2-92AFBD36467B}"/>
          </ac:spMkLst>
        </pc:spChg>
        <pc:spChg chg="mod">
          <ac:chgData name="Hjelt, Marja A" userId="81c483e1-5fda-4fb5-8f43-ed890915d8b5" providerId="ADAL" clId="{54A490B5-EF05-4355-9FB4-959AE1A7A679}" dt="2024-03-01T10:47:21.524" v="614" actId="27636"/>
          <ac:spMkLst>
            <pc:docMk/>
            <pc:sldMk cId="2800647001" sldId="310"/>
            <ac:spMk id="3" creationId="{BBFC4C57-C59F-0E12-4308-2F8E49BE31EE}"/>
          </ac:spMkLst>
        </pc:spChg>
      </pc:sldChg>
      <pc:sldChg chg="modSp new mod">
        <pc:chgData name="Hjelt, Marja A" userId="81c483e1-5fda-4fb5-8f43-ed890915d8b5" providerId="ADAL" clId="{54A490B5-EF05-4355-9FB4-959AE1A7A679}" dt="2024-03-01T10:23:25.381" v="223" actId="20577"/>
        <pc:sldMkLst>
          <pc:docMk/>
          <pc:sldMk cId="3987087647" sldId="311"/>
        </pc:sldMkLst>
        <pc:spChg chg="mod">
          <ac:chgData name="Hjelt, Marja A" userId="81c483e1-5fda-4fb5-8f43-ed890915d8b5" providerId="ADAL" clId="{54A490B5-EF05-4355-9FB4-959AE1A7A679}" dt="2024-03-01T10:23:25.381" v="223" actId="20577"/>
          <ac:spMkLst>
            <pc:docMk/>
            <pc:sldMk cId="3987087647" sldId="311"/>
            <ac:spMk id="2" creationId="{861F05EA-D299-EBF1-CDA5-F6B6E8FCDB5E}"/>
          </ac:spMkLst>
        </pc:spChg>
        <pc:spChg chg="mod">
          <ac:chgData name="Hjelt, Marja A" userId="81c483e1-5fda-4fb5-8f43-ed890915d8b5" providerId="ADAL" clId="{54A490B5-EF05-4355-9FB4-959AE1A7A679}" dt="2024-03-01T10:23:21.554" v="214" actId="27636"/>
          <ac:spMkLst>
            <pc:docMk/>
            <pc:sldMk cId="3987087647" sldId="311"/>
            <ac:spMk id="3" creationId="{D72F2C12-A2B4-CA67-35FB-B61D5D9948AC}"/>
          </ac:spMkLst>
        </pc:spChg>
      </pc:sldChg>
      <pc:sldChg chg="modSp new mod">
        <pc:chgData name="Hjelt, Marja A" userId="81c483e1-5fda-4fb5-8f43-ed890915d8b5" providerId="ADAL" clId="{54A490B5-EF05-4355-9FB4-959AE1A7A679}" dt="2024-03-01T10:24:12.887" v="250" actId="15"/>
        <pc:sldMkLst>
          <pc:docMk/>
          <pc:sldMk cId="2601198020" sldId="312"/>
        </pc:sldMkLst>
        <pc:spChg chg="mod">
          <ac:chgData name="Hjelt, Marja A" userId="81c483e1-5fda-4fb5-8f43-ed890915d8b5" providerId="ADAL" clId="{54A490B5-EF05-4355-9FB4-959AE1A7A679}" dt="2024-03-01T10:23:57.574" v="244" actId="20577"/>
          <ac:spMkLst>
            <pc:docMk/>
            <pc:sldMk cId="2601198020" sldId="312"/>
            <ac:spMk id="2" creationId="{74E62C4B-39F3-54D4-11EB-B462EB385EB0}"/>
          </ac:spMkLst>
        </pc:spChg>
        <pc:spChg chg="mod">
          <ac:chgData name="Hjelt, Marja A" userId="81c483e1-5fda-4fb5-8f43-ed890915d8b5" providerId="ADAL" clId="{54A490B5-EF05-4355-9FB4-959AE1A7A679}" dt="2024-03-01T10:24:12.887" v="250" actId="15"/>
          <ac:spMkLst>
            <pc:docMk/>
            <pc:sldMk cId="2601198020" sldId="312"/>
            <ac:spMk id="3" creationId="{45CCD9D8-4CDD-9E3C-9A11-68A64F54AC6B}"/>
          </ac:spMkLst>
        </pc:spChg>
      </pc:sldChg>
      <pc:sldChg chg="add">
        <pc:chgData name="Hjelt, Marja A" userId="81c483e1-5fda-4fb5-8f43-ed890915d8b5" providerId="ADAL" clId="{54A490B5-EF05-4355-9FB4-959AE1A7A679}" dt="2024-03-01T10:26:33.104" v="255"/>
        <pc:sldMkLst>
          <pc:docMk/>
          <pc:sldMk cId="1699238247" sldId="313"/>
        </pc:sldMkLst>
      </pc:sldChg>
      <pc:sldChg chg="add">
        <pc:chgData name="Hjelt, Marja A" userId="81c483e1-5fda-4fb5-8f43-ed890915d8b5" providerId="ADAL" clId="{54A490B5-EF05-4355-9FB4-959AE1A7A679}" dt="2024-03-01T10:27:34.167" v="256"/>
        <pc:sldMkLst>
          <pc:docMk/>
          <pc:sldMk cId="491106188" sldId="314"/>
        </pc:sldMkLst>
      </pc:sldChg>
      <pc:sldChg chg="add del">
        <pc:chgData name="Hjelt, Marja A" userId="81c483e1-5fda-4fb5-8f43-ed890915d8b5" providerId="ADAL" clId="{54A490B5-EF05-4355-9FB4-959AE1A7A679}" dt="2024-03-01T10:31:25.816" v="263" actId="2696"/>
        <pc:sldMkLst>
          <pc:docMk/>
          <pc:sldMk cId="840896602" sldId="315"/>
        </pc:sldMkLst>
      </pc:sldChg>
      <pc:sldChg chg="add del">
        <pc:chgData name="Hjelt, Marja A" userId="81c483e1-5fda-4fb5-8f43-ed890915d8b5" providerId="ADAL" clId="{54A490B5-EF05-4355-9FB4-959AE1A7A679}" dt="2024-03-01T10:31:30.157" v="264" actId="2696"/>
        <pc:sldMkLst>
          <pc:docMk/>
          <pc:sldMk cId="3405509849" sldId="316"/>
        </pc:sldMkLst>
      </pc:sldChg>
      <pc:sldChg chg="add del">
        <pc:chgData name="Hjelt, Marja A" userId="81c483e1-5fda-4fb5-8f43-ed890915d8b5" providerId="ADAL" clId="{54A490B5-EF05-4355-9FB4-959AE1A7A679}" dt="2024-03-01T10:31:33.844" v="265" actId="2696"/>
        <pc:sldMkLst>
          <pc:docMk/>
          <pc:sldMk cId="3095447803" sldId="317"/>
        </pc:sldMkLst>
      </pc:sldChg>
      <pc:sldChg chg="add">
        <pc:chgData name="Hjelt, Marja A" userId="81c483e1-5fda-4fb5-8f43-ed890915d8b5" providerId="ADAL" clId="{54A490B5-EF05-4355-9FB4-959AE1A7A679}" dt="2024-03-01T10:28:12.807" v="258"/>
        <pc:sldMkLst>
          <pc:docMk/>
          <pc:sldMk cId="2246313441" sldId="318"/>
        </pc:sldMkLst>
      </pc:sldChg>
      <pc:sldChg chg="add">
        <pc:chgData name="Hjelt, Marja A" userId="81c483e1-5fda-4fb5-8f43-ed890915d8b5" providerId="ADAL" clId="{54A490B5-EF05-4355-9FB4-959AE1A7A679}" dt="2024-03-01T10:28:12.807" v="258"/>
        <pc:sldMkLst>
          <pc:docMk/>
          <pc:sldMk cId="2379888025" sldId="319"/>
        </pc:sldMkLst>
      </pc:sldChg>
      <pc:sldChg chg="modSp add mod">
        <pc:chgData name="Hjelt, Marja A" userId="81c483e1-5fda-4fb5-8f43-ed890915d8b5" providerId="ADAL" clId="{54A490B5-EF05-4355-9FB4-959AE1A7A679}" dt="2024-03-01T10:30:29.463" v="259"/>
        <pc:sldMkLst>
          <pc:docMk/>
          <pc:sldMk cId="3297515886" sldId="320"/>
        </pc:sldMkLst>
        <pc:spChg chg="mod">
          <ac:chgData name="Hjelt, Marja A" userId="81c483e1-5fda-4fb5-8f43-ed890915d8b5" providerId="ADAL" clId="{54A490B5-EF05-4355-9FB4-959AE1A7A679}" dt="2024-03-01T10:30:29.463" v="259"/>
          <ac:spMkLst>
            <pc:docMk/>
            <pc:sldMk cId="3297515886" sldId="320"/>
            <ac:spMk id="3" creationId="{5885473B-DD30-7C3D-0BC0-A076837B9D25}"/>
          </ac:spMkLst>
        </pc:spChg>
      </pc:sldChg>
      <pc:sldChg chg="modSp new mod">
        <pc:chgData name="Hjelt, Marja A" userId="81c483e1-5fda-4fb5-8f43-ed890915d8b5" providerId="ADAL" clId="{54A490B5-EF05-4355-9FB4-959AE1A7A679}" dt="2024-03-01T10:33:00.474" v="289" actId="20577"/>
        <pc:sldMkLst>
          <pc:docMk/>
          <pc:sldMk cId="3825005245" sldId="321"/>
        </pc:sldMkLst>
        <pc:spChg chg="mod">
          <ac:chgData name="Hjelt, Marja A" userId="81c483e1-5fda-4fb5-8f43-ed890915d8b5" providerId="ADAL" clId="{54A490B5-EF05-4355-9FB4-959AE1A7A679}" dt="2024-03-01T10:33:00.474" v="289" actId="20577"/>
          <ac:spMkLst>
            <pc:docMk/>
            <pc:sldMk cId="3825005245" sldId="321"/>
            <ac:spMk id="2" creationId="{32FEBBBD-7C12-299F-5971-1D2F372368C3}"/>
          </ac:spMkLst>
        </pc:spChg>
        <pc:spChg chg="mod">
          <ac:chgData name="Hjelt, Marja A" userId="81c483e1-5fda-4fb5-8f43-ed890915d8b5" providerId="ADAL" clId="{54A490B5-EF05-4355-9FB4-959AE1A7A679}" dt="2024-03-01T10:32:57.865" v="288"/>
          <ac:spMkLst>
            <pc:docMk/>
            <pc:sldMk cId="3825005245" sldId="321"/>
            <ac:spMk id="3" creationId="{08D4B3C4-EC1A-88CE-F042-A2D4F0C83C7E}"/>
          </ac:spMkLst>
        </pc:spChg>
      </pc:sldChg>
      <pc:sldChg chg="modSp new mod">
        <pc:chgData name="Hjelt, Marja A" userId="81c483e1-5fda-4fb5-8f43-ed890915d8b5" providerId="ADAL" clId="{54A490B5-EF05-4355-9FB4-959AE1A7A679}" dt="2024-03-01T10:33:15.334" v="300" actId="20577"/>
        <pc:sldMkLst>
          <pc:docMk/>
          <pc:sldMk cId="437161627" sldId="322"/>
        </pc:sldMkLst>
        <pc:spChg chg="mod">
          <ac:chgData name="Hjelt, Marja A" userId="81c483e1-5fda-4fb5-8f43-ed890915d8b5" providerId="ADAL" clId="{54A490B5-EF05-4355-9FB4-959AE1A7A679}" dt="2024-03-01T10:33:15.334" v="300" actId="20577"/>
          <ac:spMkLst>
            <pc:docMk/>
            <pc:sldMk cId="437161627" sldId="322"/>
            <ac:spMk id="2" creationId="{A8965620-A7BD-B4C9-9C1F-EA45B435E12D}"/>
          </ac:spMkLst>
        </pc:spChg>
      </pc:sldChg>
      <pc:sldChg chg="modSp new mod">
        <pc:chgData name="Hjelt, Marja A" userId="81c483e1-5fda-4fb5-8f43-ed890915d8b5" providerId="ADAL" clId="{54A490B5-EF05-4355-9FB4-959AE1A7A679}" dt="2024-03-01T10:33:28.842" v="337" actId="20577"/>
        <pc:sldMkLst>
          <pc:docMk/>
          <pc:sldMk cId="3710051687" sldId="323"/>
        </pc:sldMkLst>
        <pc:spChg chg="mod">
          <ac:chgData name="Hjelt, Marja A" userId="81c483e1-5fda-4fb5-8f43-ed890915d8b5" providerId="ADAL" clId="{54A490B5-EF05-4355-9FB4-959AE1A7A679}" dt="2024-03-01T10:33:28.842" v="337" actId="20577"/>
          <ac:spMkLst>
            <pc:docMk/>
            <pc:sldMk cId="3710051687" sldId="323"/>
            <ac:spMk id="2" creationId="{858B7E7D-2283-792F-0D1F-10233053F2C6}"/>
          </ac:spMkLst>
        </pc:spChg>
      </pc:sldChg>
      <pc:sldChg chg="modSp new mod">
        <pc:chgData name="Hjelt, Marja A" userId="81c483e1-5fda-4fb5-8f43-ed890915d8b5" providerId="ADAL" clId="{54A490B5-EF05-4355-9FB4-959AE1A7A679}" dt="2024-03-01T10:36:35.150" v="483" actId="20577"/>
        <pc:sldMkLst>
          <pc:docMk/>
          <pc:sldMk cId="1195944512" sldId="324"/>
        </pc:sldMkLst>
        <pc:spChg chg="mod">
          <ac:chgData name="Hjelt, Marja A" userId="81c483e1-5fda-4fb5-8f43-ed890915d8b5" providerId="ADAL" clId="{54A490B5-EF05-4355-9FB4-959AE1A7A679}" dt="2024-03-01T10:34:12.106" v="354" actId="20577"/>
          <ac:spMkLst>
            <pc:docMk/>
            <pc:sldMk cId="1195944512" sldId="324"/>
            <ac:spMk id="2" creationId="{48D1BE80-271B-5AE9-2704-91623A044085}"/>
          </ac:spMkLst>
        </pc:spChg>
        <pc:spChg chg="mod">
          <ac:chgData name="Hjelt, Marja A" userId="81c483e1-5fda-4fb5-8f43-ed890915d8b5" providerId="ADAL" clId="{54A490B5-EF05-4355-9FB4-959AE1A7A679}" dt="2024-03-01T10:36:35.150" v="483" actId="20577"/>
          <ac:spMkLst>
            <pc:docMk/>
            <pc:sldMk cId="1195944512" sldId="324"/>
            <ac:spMk id="3" creationId="{7EF5CF30-AD11-EB28-E512-8B47406452D5}"/>
          </ac:spMkLst>
        </pc:spChg>
      </pc:sldChg>
      <pc:sldChg chg="modSp new mod">
        <pc:chgData name="Hjelt, Marja A" userId="81c483e1-5fda-4fb5-8f43-ed890915d8b5" providerId="ADAL" clId="{54A490B5-EF05-4355-9FB4-959AE1A7A679}" dt="2024-03-01T10:47:39.366" v="616" actId="20577"/>
        <pc:sldMkLst>
          <pc:docMk/>
          <pc:sldMk cId="3785528219" sldId="325"/>
        </pc:sldMkLst>
        <pc:spChg chg="mod">
          <ac:chgData name="Hjelt, Marja A" userId="81c483e1-5fda-4fb5-8f43-ed890915d8b5" providerId="ADAL" clId="{54A490B5-EF05-4355-9FB4-959AE1A7A679}" dt="2024-03-01T10:47:09.953" v="612" actId="20577"/>
          <ac:spMkLst>
            <pc:docMk/>
            <pc:sldMk cId="3785528219" sldId="325"/>
            <ac:spMk id="2" creationId="{AC6CD7F7-D4A3-0471-B2D7-7640E4B90990}"/>
          </ac:spMkLst>
        </pc:spChg>
        <pc:spChg chg="mod">
          <ac:chgData name="Hjelt, Marja A" userId="81c483e1-5fda-4fb5-8f43-ed890915d8b5" providerId="ADAL" clId="{54A490B5-EF05-4355-9FB4-959AE1A7A679}" dt="2024-03-01T10:47:39.366" v="616" actId="20577"/>
          <ac:spMkLst>
            <pc:docMk/>
            <pc:sldMk cId="3785528219" sldId="325"/>
            <ac:spMk id="3" creationId="{27F7E632-7183-AC2D-ED0E-CE8A53B5AEC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Aineistojen</a:t>
            </a:r>
            <a:r>
              <a:rPr lang="en-US" dirty="0"/>
              <a:t> </a:t>
            </a:r>
            <a:r>
              <a:rPr lang="en-US" dirty="0" err="1"/>
              <a:t>suhteelliset</a:t>
            </a:r>
            <a:r>
              <a:rPr lang="en-US" baseline="0" dirty="0"/>
              <a:t> </a:t>
            </a:r>
            <a:r>
              <a:rPr lang="en-US" baseline="0" dirty="0" err="1"/>
              <a:t>osuudet</a:t>
            </a:r>
            <a:r>
              <a:rPr lang="en-US" baseline="0" dirty="0"/>
              <a:t> </a:t>
            </a:r>
            <a:r>
              <a:rPr lang="en-US" baseline="0" dirty="0" err="1"/>
              <a:t>budjetista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budjettiosuus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7346-4973-9CB6-F1BBB55561B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346-4973-9CB6-F1BBB55561B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346-4973-9CB6-F1BBB55561BE}"/>
              </c:ext>
            </c:extLst>
          </c:dPt>
          <c:dPt>
            <c:idx val="3"/>
            <c:bubble3D val="0"/>
            <c:spPr>
              <a:solidFill>
                <a:srgbClr val="F1F0C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346-4973-9CB6-F1BBB55561BE}"/>
              </c:ext>
            </c:extLst>
          </c:dPt>
          <c:cat>
            <c:strRef>
              <c:f>Taul1!$A$2:$A$5</c:f>
              <c:strCache>
                <c:ptCount val="4"/>
                <c:pt idx="0">
                  <c:v>suomenkielinen kirjallisuus</c:v>
                </c:pt>
                <c:pt idx="1">
                  <c:v>ruotsinkielinen kirjallisuus</c:v>
                </c:pt>
                <c:pt idx="2">
                  <c:v>englanninkielinen kirjallisuus</c:v>
                </c:pt>
                <c:pt idx="3">
                  <c:v>digilehdet</c:v>
                </c:pt>
              </c:strCache>
            </c:strRef>
          </c:cat>
          <c:val>
            <c:numRef>
              <c:f>Taul1!$B$2:$B$5</c:f>
              <c:numCache>
                <c:formatCode>General</c:formatCode>
                <c:ptCount val="4"/>
                <c:pt idx="0">
                  <c:v>49</c:v>
                </c:pt>
                <c:pt idx="1">
                  <c:v>7</c:v>
                </c:pt>
                <c:pt idx="2">
                  <c:v>8</c:v>
                </c:pt>
                <c:pt idx="3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46-4973-9CB6-F1BBB55561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3BF5C0-B966-46E3-A7C2-44C1C2546F8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i-FI"/>
        </a:p>
      </dgm:t>
    </dgm:pt>
    <dgm:pt modelId="{09A1DB2A-9F67-4F77-897E-A2AAD1012A58}">
      <dgm:prSet phldrT="[Teksti]"/>
      <dgm:spPr/>
      <dgm:t>
        <a:bodyPr/>
        <a:lstStyle/>
        <a:p>
          <a:r>
            <a:rPr lang="fi-FI" dirty="0"/>
            <a:t>palaute</a:t>
          </a:r>
        </a:p>
      </dgm:t>
    </dgm:pt>
    <dgm:pt modelId="{B5BB9650-5A41-4021-A37B-0F63BFF9A895}" type="parTrans" cxnId="{DF122AC3-4174-45BA-AE3E-D8D662A87050}">
      <dgm:prSet/>
      <dgm:spPr/>
      <dgm:t>
        <a:bodyPr/>
        <a:lstStyle/>
        <a:p>
          <a:endParaRPr lang="fi-FI"/>
        </a:p>
      </dgm:t>
    </dgm:pt>
    <dgm:pt modelId="{D5BD214C-EF92-4710-9B16-406E57C7E0EF}" type="sibTrans" cxnId="{DF122AC3-4174-45BA-AE3E-D8D662A87050}">
      <dgm:prSet/>
      <dgm:spPr/>
      <dgm:t>
        <a:bodyPr/>
        <a:lstStyle/>
        <a:p>
          <a:endParaRPr lang="fi-FI"/>
        </a:p>
      </dgm:t>
    </dgm:pt>
    <dgm:pt modelId="{66BB0607-4365-4E12-9673-419E2363B760}">
      <dgm:prSet phldrT="[Teksti]"/>
      <dgm:spPr/>
      <dgm:t>
        <a:bodyPr/>
        <a:lstStyle/>
        <a:p>
          <a:r>
            <a:rPr lang="fi-FI" dirty="0"/>
            <a:t>aineisto</a:t>
          </a:r>
        </a:p>
      </dgm:t>
    </dgm:pt>
    <dgm:pt modelId="{EDD0C2AB-68CB-4AA8-99F5-47FA806A1733}" type="parTrans" cxnId="{F815CC10-520D-498F-AA98-237E3220E77D}">
      <dgm:prSet/>
      <dgm:spPr/>
      <dgm:t>
        <a:bodyPr/>
        <a:lstStyle/>
        <a:p>
          <a:endParaRPr lang="fi-FI"/>
        </a:p>
      </dgm:t>
    </dgm:pt>
    <dgm:pt modelId="{B69CCD6E-F78D-4924-AEEA-5E917F0C992E}" type="sibTrans" cxnId="{F815CC10-520D-498F-AA98-237E3220E77D}">
      <dgm:prSet/>
      <dgm:spPr/>
      <dgm:t>
        <a:bodyPr/>
        <a:lstStyle/>
        <a:p>
          <a:endParaRPr lang="fi-FI"/>
        </a:p>
      </dgm:t>
    </dgm:pt>
    <dgm:pt modelId="{3B1F5E35-85A1-4897-89A8-4D2E115F73AB}">
      <dgm:prSet phldrT="[Teksti]"/>
      <dgm:spPr/>
      <dgm:t>
        <a:bodyPr/>
        <a:lstStyle/>
        <a:p>
          <a:r>
            <a:rPr lang="fi-FI" dirty="0"/>
            <a:t>vikailmoitus</a:t>
          </a:r>
        </a:p>
      </dgm:t>
    </dgm:pt>
    <dgm:pt modelId="{A3D6B5E4-B374-4749-BCF3-7BEDEB175BD8}" type="parTrans" cxnId="{2907CE59-09C4-4357-A408-4822E2663345}">
      <dgm:prSet/>
      <dgm:spPr/>
      <dgm:t>
        <a:bodyPr/>
        <a:lstStyle/>
        <a:p>
          <a:endParaRPr lang="fi-FI"/>
        </a:p>
      </dgm:t>
    </dgm:pt>
    <dgm:pt modelId="{BFDD3DA9-8188-4D15-ACC8-F6AE03175188}" type="sibTrans" cxnId="{2907CE59-09C4-4357-A408-4822E2663345}">
      <dgm:prSet/>
      <dgm:spPr/>
      <dgm:t>
        <a:bodyPr/>
        <a:lstStyle/>
        <a:p>
          <a:endParaRPr lang="fi-FI"/>
        </a:p>
      </dgm:t>
    </dgm:pt>
    <dgm:pt modelId="{FBA303CA-66EC-484F-9EE2-6058F2119EC1}">
      <dgm:prSet phldrT="[Teksti]"/>
      <dgm:spPr/>
      <dgm:t>
        <a:bodyPr/>
        <a:lstStyle/>
        <a:p>
          <a:r>
            <a:rPr lang="fi-FI" dirty="0"/>
            <a:t>Hankintaehdotus</a:t>
          </a:r>
        </a:p>
      </dgm:t>
    </dgm:pt>
    <dgm:pt modelId="{5EA68E50-D8C8-46E8-8948-BC8EFB239270}" type="parTrans" cxnId="{1875FCCB-B0D4-4EF0-82C2-71E9F7B6714D}">
      <dgm:prSet/>
      <dgm:spPr/>
      <dgm:t>
        <a:bodyPr/>
        <a:lstStyle/>
        <a:p>
          <a:endParaRPr lang="fi-FI"/>
        </a:p>
      </dgm:t>
    </dgm:pt>
    <dgm:pt modelId="{289028A6-92F8-4FA6-9FBA-9F8AC8864A6D}" type="sibTrans" cxnId="{1875FCCB-B0D4-4EF0-82C2-71E9F7B6714D}">
      <dgm:prSet/>
      <dgm:spPr/>
      <dgm:t>
        <a:bodyPr/>
        <a:lstStyle/>
        <a:p>
          <a:endParaRPr lang="fi-FI"/>
        </a:p>
      </dgm:t>
    </dgm:pt>
    <dgm:pt modelId="{0FAF92B0-7FA8-47FF-B8AD-927B05DA8603}">
      <dgm:prSet phldrT="[Teksti]"/>
      <dgm:spPr/>
      <dgm:t>
        <a:bodyPr/>
        <a:lstStyle/>
        <a:p>
          <a:r>
            <a:rPr lang="fi-FI" dirty="0"/>
            <a:t>sovellus</a:t>
          </a:r>
        </a:p>
      </dgm:t>
    </dgm:pt>
    <dgm:pt modelId="{4866D67D-DDB9-42B8-AE22-5D9D91DA895D}" type="parTrans" cxnId="{53DCB1CD-2CFC-46C6-B158-55B705D354C1}">
      <dgm:prSet/>
      <dgm:spPr/>
      <dgm:t>
        <a:bodyPr/>
        <a:lstStyle/>
        <a:p>
          <a:endParaRPr lang="fi-FI"/>
        </a:p>
      </dgm:t>
    </dgm:pt>
    <dgm:pt modelId="{1D5FAF92-31C3-4E76-8BD0-A43B7B26614D}" type="sibTrans" cxnId="{53DCB1CD-2CFC-46C6-B158-55B705D354C1}">
      <dgm:prSet/>
      <dgm:spPr/>
      <dgm:t>
        <a:bodyPr/>
        <a:lstStyle/>
        <a:p>
          <a:endParaRPr lang="fi-FI"/>
        </a:p>
      </dgm:t>
    </dgm:pt>
    <dgm:pt modelId="{9D6E2E1E-2DB2-4416-8E61-FF4274542045}">
      <dgm:prSet phldrT="[Teksti]"/>
      <dgm:spPr/>
      <dgm:t>
        <a:bodyPr/>
        <a:lstStyle/>
        <a:p>
          <a:r>
            <a:rPr lang="fi-FI" dirty="0"/>
            <a:t>Käytettävyys</a:t>
          </a:r>
        </a:p>
      </dgm:t>
    </dgm:pt>
    <dgm:pt modelId="{FCCA15A5-30B6-441C-ACAE-2B43322FAF00}" type="parTrans" cxnId="{91627611-7517-4A9C-85CE-19C692026D7B}">
      <dgm:prSet/>
      <dgm:spPr/>
      <dgm:t>
        <a:bodyPr/>
        <a:lstStyle/>
        <a:p>
          <a:endParaRPr lang="fi-FI"/>
        </a:p>
      </dgm:t>
    </dgm:pt>
    <dgm:pt modelId="{2E0BE1BD-B01A-48E0-B500-BE98241FF262}" type="sibTrans" cxnId="{91627611-7517-4A9C-85CE-19C692026D7B}">
      <dgm:prSet/>
      <dgm:spPr/>
      <dgm:t>
        <a:bodyPr/>
        <a:lstStyle/>
        <a:p>
          <a:endParaRPr lang="fi-FI"/>
        </a:p>
      </dgm:t>
    </dgm:pt>
    <dgm:pt modelId="{5A51AC40-854C-44A3-A5F5-54600AA7E4B1}">
      <dgm:prSet phldrT="[Teksti]"/>
      <dgm:spPr/>
      <dgm:t>
        <a:bodyPr/>
        <a:lstStyle/>
        <a:p>
          <a:r>
            <a:rPr lang="fi-FI" dirty="0"/>
            <a:t>Yleinen</a:t>
          </a:r>
        </a:p>
      </dgm:t>
    </dgm:pt>
    <dgm:pt modelId="{AFDB951E-4157-47E9-A03D-4E2C956A3276}" type="parTrans" cxnId="{92506F1B-E98F-495D-B33B-C6E0A49D5A25}">
      <dgm:prSet/>
      <dgm:spPr/>
      <dgm:t>
        <a:bodyPr/>
        <a:lstStyle/>
        <a:p>
          <a:endParaRPr lang="fi-FI"/>
        </a:p>
      </dgm:t>
    </dgm:pt>
    <dgm:pt modelId="{11AFACFB-EF67-412A-A165-788ADE85489C}" type="sibTrans" cxnId="{92506F1B-E98F-495D-B33B-C6E0A49D5A25}">
      <dgm:prSet/>
      <dgm:spPr/>
      <dgm:t>
        <a:bodyPr/>
        <a:lstStyle/>
        <a:p>
          <a:endParaRPr lang="fi-FI"/>
        </a:p>
      </dgm:t>
    </dgm:pt>
    <dgm:pt modelId="{BD3AE6B5-77D5-4F87-A871-C2ED2BCA7B04}">
      <dgm:prSet phldrT="[Teksti]"/>
      <dgm:spPr/>
      <dgm:t>
        <a:bodyPr/>
        <a:lstStyle/>
        <a:p>
          <a:r>
            <a:rPr lang="fi-FI" dirty="0"/>
            <a:t>Sovelluksen käyttö ulkomailla</a:t>
          </a:r>
        </a:p>
      </dgm:t>
    </dgm:pt>
    <dgm:pt modelId="{DF22862F-400D-4C39-B2C6-1111B0B4160A}" type="parTrans" cxnId="{B611BA69-9312-4C8D-866D-37753A2697D7}">
      <dgm:prSet/>
      <dgm:spPr/>
      <dgm:t>
        <a:bodyPr/>
        <a:lstStyle/>
        <a:p>
          <a:endParaRPr lang="fi-FI"/>
        </a:p>
      </dgm:t>
    </dgm:pt>
    <dgm:pt modelId="{46DC4D48-EC5B-4D91-83DE-D9DCB25D6A4D}" type="sibTrans" cxnId="{B611BA69-9312-4C8D-866D-37753A2697D7}">
      <dgm:prSet/>
      <dgm:spPr/>
      <dgm:t>
        <a:bodyPr/>
        <a:lstStyle/>
        <a:p>
          <a:endParaRPr lang="fi-FI"/>
        </a:p>
      </dgm:t>
    </dgm:pt>
    <dgm:pt modelId="{1E44A1CF-E21A-4B49-8E6A-08F545BD0A7C}">
      <dgm:prSet phldrT="[Teksti]"/>
      <dgm:spPr/>
      <dgm:t>
        <a:bodyPr/>
        <a:lstStyle/>
        <a:p>
          <a:r>
            <a:rPr lang="fi-FI" dirty="0"/>
            <a:t>asiakkuus</a:t>
          </a:r>
        </a:p>
      </dgm:t>
    </dgm:pt>
    <dgm:pt modelId="{8877AD9F-F1B2-4E3B-A0D0-2856381F619C}" type="parTrans" cxnId="{34E18C30-D452-4342-93EA-D2B2426FAA3F}">
      <dgm:prSet/>
      <dgm:spPr/>
      <dgm:t>
        <a:bodyPr/>
        <a:lstStyle/>
        <a:p>
          <a:endParaRPr lang="fi-FI"/>
        </a:p>
      </dgm:t>
    </dgm:pt>
    <dgm:pt modelId="{5F50AAB6-1C58-4ACE-B82D-979A2B6B7693}" type="sibTrans" cxnId="{34E18C30-D452-4342-93EA-D2B2426FAA3F}">
      <dgm:prSet/>
      <dgm:spPr/>
      <dgm:t>
        <a:bodyPr/>
        <a:lstStyle/>
        <a:p>
          <a:endParaRPr lang="fi-FI"/>
        </a:p>
      </dgm:t>
    </dgm:pt>
    <dgm:pt modelId="{CF1867B7-43C8-4BD0-8D5B-249EA8B24498}">
      <dgm:prSet phldrT="[Teksti]"/>
      <dgm:spPr/>
      <dgm:t>
        <a:bodyPr/>
        <a:lstStyle/>
        <a:p>
          <a:r>
            <a:rPr lang="fi-FI" dirty="0"/>
            <a:t>Kokoelmapolitiikka</a:t>
          </a:r>
        </a:p>
      </dgm:t>
    </dgm:pt>
    <dgm:pt modelId="{B42D8DA2-6844-46CC-8036-758E63EBE97D}" type="parTrans" cxnId="{B4C930D1-03BA-4319-A037-A7BF7B0D93CC}">
      <dgm:prSet/>
      <dgm:spPr/>
      <dgm:t>
        <a:bodyPr/>
        <a:lstStyle/>
        <a:p>
          <a:endParaRPr lang="fi-FI"/>
        </a:p>
      </dgm:t>
    </dgm:pt>
    <dgm:pt modelId="{52EA9886-F1C2-4D81-A81A-A468E3EFFC27}" type="sibTrans" cxnId="{B4C930D1-03BA-4319-A037-A7BF7B0D93CC}">
      <dgm:prSet/>
      <dgm:spPr/>
      <dgm:t>
        <a:bodyPr/>
        <a:lstStyle/>
        <a:p>
          <a:endParaRPr lang="fi-FI"/>
        </a:p>
      </dgm:t>
    </dgm:pt>
    <dgm:pt modelId="{8CB9C54B-AE4C-46BB-9868-467B9F87773B}">
      <dgm:prSet phldrT="[Teksti]"/>
      <dgm:spPr/>
      <dgm:t>
        <a:bodyPr/>
        <a:lstStyle/>
        <a:p>
          <a:r>
            <a:rPr lang="fi-FI" dirty="0"/>
            <a:t>Laina-ajat</a:t>
          </a:r>
        </a:p>
      </dgm:t>
    </dgm:pt>
    <dgm:pt modelId="{67E3064E-6BBC-4DDE-8F43-87B3F6334125}" type="parTrans" cxnId="{F45B687C-49AB-4A25-BB37-273282075E89}">
      <dgm:prSet/>
      <dgm:spPr/>
      <dgm:t>
        <a:bodyPr/>
        <a:lstStyle/>
        <a:p>
          <a:endParaRPr lang="fi-FI"/>
        </a:p>
      </dgm:t>
    </dgm:pt>
    <dgm:pt modelId="{76E76994-AB40-4F23-BC93-DA2434807BF1}" type="sibTrans" cxnId="{F45B687C-49AB-4A25-BB37-273282075E89}">
      <dgm:prSet/>
      <dgm:spPr/>
      <dgm:t>
        <a:bodyPr/>
        <a:lstStyle/>
        <a:p>
          <a:endParaRPr lang="fi-FI"/>
        </a:p>
      </dgm:t>
    </dgm:pt>
    <dgm:pt modelId="{DD6AF951-B605-4ACD-8973-409C5AD666C1}">
      <dgm:prSet phldrT="[Teksti]"/>
      <dgm:spPr/>
      <dgm:t>
        <a:bodyPr/>
        <a:lstStyle/>
        <a:p>
          <a:r>
            <a:rPr lang="fi-FI" dirty="0"/>
            <a:t>Lainojen ja varausten määrä</a:t>
          </a:r>
        </a:p>
      </dgm:t>
    </dgm:pt>
    <dgm:pt modelId="{01235714-D242-4196-B521-7FFEDB6CD9BA}" type="parTrans" cxnId="{029DE874-6DA1-41CE-BB4A-C9BB4C63BAAA}">
      <dgm:prSet/>
      <dgm:spPr/>
      <dgm:t>
        <a:bodyPr/>
        <a:lstStyle/>
        <a:p>
          <a:endParaRPr lang="fi-FI"/>
        </a:p>
      </dgm:t>
    </dgm:pt>
    <dgm:pt modelId="{7741606A-8E4A-4A22-9891-24657028F428}" type="sibTrans" cxnId="{029DE874-6DA1-41CE-BB4A-C9BB4C63BAAA}">
      <dgm:prSet/>
      <dgm:spPr/>
      <dgm:t>
        <a:bodyPr/>
        <a:lstStyle/>
        <a:p>
          <a:endParaRPr lang="fi-FI"/>
        </a:p>
      </dgm:t>
    </dgm:pt>
    <dgm:pt modelId="{8B127591-93D6-489A-843F-470598C2FBAA}">
      <dgm:prSet phldrT="[Teksti]"/>
      <dgm:spPr/>
      <dgm:t>
        <a:bodyPr/>
        <a:lstStyle/>
        <a:p>
          <a:r>
            <a:rPr lang="fi-FI" dirty="0"/>
            <a:t>Ominaisuudet</a:t>
          </a:r>
        </a:p>
      </dgm:t>
    </dgm:pt>
    <dgm:pt modelId="{3BBAF003-7DBD-4E94-B320-CE058CE38FA5}" type="parTrans" cxnId="{B9288A61-24DB-49E7-9B5F-C9C6A4DDD9CF}">
      <dgm:prSet/>
      <dgm:spPr/>
      <dgm:t>
        <a:bodyPr/>
        <a:lstStyle/>
        <a:p>
          <a:endParaRPr lang="fi-FI"/>
        </a:p>
      </dgm:t>
    </dgm:pt>
    <dgm:pt modelId="{2878A4D7-FBB4-4E5C-8D72-55C0A9FAB236}" type="sibTrans" cxnId="{B9288A61-24DB-49E7-9B5F-C9C6A4DDD9CF}">
      <dgm:prSet/>
      <dgm:spPr/>
      <dgm:t>
        <a:bodyPr/>
        <a:lstStyle/>
        <a:p>
          <a:endParaRPr lang="fi-FI"/>
        </a:p>
      </dgm:t>
    </dgm:pt>
    <dgm:pt modelId="{D86CD8D6-439E-4B67-B885-562141EAF39A}">
      <dgm:prSet phldrT="[Teksti]"/>
      <dgm:spPr/>
      <dgm:t>
        <a:bodyPr/>
        <a:lstStyle/>
        <a:p>
          <a:r>
            <a:rPr lang="fi-FI" dirty="0"/>
            <a:t>Omat lainat ja varaukset</a:t>
          </a:r>
        </a:p>
      </dgm:t>
    </dgm:pt>
    <dgm:pt modelId="{E05CFDF0-E5F3-490F-A4C7-3DF262DE067A}" type="parTrans" cxnId="{966A7933-424C-45BB-9298-88C66A1A8B07}">
      <dgm:prSet/>
      <dgm:spPr/>
      <dgm:t>
        <a:bodyPr/>
        <a:lstStyle/>
        <a:p>
          <a:endParaRPr lang="fi-FI"/>
        </a:p>
      </dgm:t>
    </dgm:pt>
    <dgm:pt modelId="{FE80F4B2-7DAC-45D9-ABB5-C86CACC95F1E}" type="sibTrans" cxnId="{966A7933-424C-45BB-9298-88C66A1A8B07}">
      <dgm:prSet/>
      <dgm:spPr/>
      <dgm:t>
        <a:bodyPr/>
        <a:lstStyle/>
        <a:p>
          <a:endParaRPr lang="fi-FI"/>
        </a:p>
      </dgm:t>
    </dgm:pt>
    <dgm:pt modelId="{3A47A6BE-1F9E-475B-BF50-1B87A9CBC92A}">
      <dgm:prSet phldrT="[Teksti]"/>
      <dgm:spPr/>
      <dgm:t>
        <a:bodyPr/>
        <a:lstStyle/>
        <a:p>
          <a:r>
            <a:rPr lang="fi-FI" dirty="0"/>
            <a:t>yhteensopivuus</a:t>
          </a:r>
        </a:p>
      </dgm:t>
    </dgm:pt>
    <dgm:pt modelId="{EB8D0F05-75D9-421C-A6D7-F68336D6524F}" type="parTrans" cxnId="{C5C9ECA6-A450-4CBE-9D0F-343B9DBDF4A4}">
      <dgm:prSet/>
      <dgm:spPr/>
      <dgm:t>
        <a:bodyPr/>
        <a:lstStyle/>
        <a:p>
          <a:endParaRPr lang="fi-FI"/>
        </a:p>
      </dgm:t>
    </dgm:pt>
    <dgm:pt modelId="{B6DED560-9C21-43FB-BA8F-573FD276B67E}" type="sibTrans" cxnId="{C5C9ECA6-A450-4CBE-9D0F-343B9DBDF4A4}">
      <dgm:prSet/>
      <dgm:spPr/>
      <dgm:t>
        <a:bodyPr/>
        <a:lstStyle/>
        <a:p>
          <a:endParaRPr lang="fi-FI"/>
        </a:p>
      </dgm:t>
    </dgm:pt>
    <dgm:pt modelId="{801718A0-5BA3-4237-BA24-9D11B884198D}">
      <dgm:prSet phldrT="[Teksti]"/>
      <dgm:spPr/>
      <dgm:t>
        <a:bodyPr/>
        <a:lstStyle/>
        <a:p>
          <a:r>
            <a:rPr lang="fi-FI" dirty="0"/>
            <a:t>Hankinta ja tarjonta</a:t>
          </a:r>
        </a:p>
      </dgm:t>
    </dgm:pt>
    <dgm:pt modelId="{8E8D14B8-2172-4E71-A0E6-2A55D9090B90}" type="parTrans" cxnId="{B6F107AC-8BBF-4978-ABD9-884FDD108A29}">
      <dgm:prSet/>
      <dgm:spPr/>
      <dgm:t>
        <a:bodyPr/>
        <a:lstStyle/>
        <a:p>
          <a:endParaRPr lang="fi-FI"/>
        </a:p>
      </dgm:t>
    </dgm:pt>
    <dgm:pt modelId="{3DEC6318-90DA-4C3F-8D56-00AE5026C86E}" type="sibTrans" cxnId="{B6F107AC-8BBF-4978-ABD9-884FDD108A29}">
      <dgm:prSet/>
      <dgm:spPr/>
      <dgm:t>
        <a:bodyPr/>
        <a:lstStyle/>
        <a:p>
          <a:endParaRPr lang="fi-FI"/>
        </a:p>
      </dgm:t>
    </dgm:pt>
    <dgm:pt modelId="{8F6375DB-B571-45A7-BA58-ECCFC24C0CC9}" type="pres">
      <dgm:prSet presAssocID="{F33BF5C0-B966-46E3-A7C2-44C1C2546F8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D1BD4A4-F2E6-4FB8-9682-A4FF0F334415}" type="pres">
      <dgm:prSet presAssocID="{09A1DB2A-9F67-4F77-897E-A2AAD1012A58}" presName="hierRoot1" presStyleCnt="0"/>
      <dgm:spPr/>
    </dgm:pt>
    <dgm:pt modelId="{D9320503-302B-4F52-8ADD-C4F2203E18EA}" type="pres">
      <dgm:prSet presAssocID="{09A1DB2A-9F67-4F77-897E-A2AAD1012A58}" presName="composite" presStyleCnt="0"/>
      <dgm:spPr/>
    </dgm:pt>
    <dgm:pt modelId="{2B1EECB0-517A-4FA8-8A55-C157A34D594B}" type="pres">
      <dgm:prSet presAssocID="{09A1DB2A-9F67-4F77-897E-A2AAD1012A58}" presName="background" presStyleLbl="node0" presStyleIdx="0" presStyleCnt="1"/>
      <dgm:spPr/>
    </dgm:pt>
    <dgm:pt modelId="{250B5F75-D86F-40B7-A6B5-6C3E0BB81138}" type="pres">
      <dgm:prSet presAssocID="{09A1DB2A-9F67-4F77-897E-A2AAD1012A58}" presName="text" presStyleLbl="fgAcc0" presStyleIdx="0" presStyleCnt="1">
        <dgm:presLayoutVars>
          <dgm:chPref val="3"/>
        </dgm:presLayoutVars>
      </dgm:prSet>
      <dgm:spPr/>
    </dgm:pt>
    <dgm:pt modelId="{DAA14510-7DE1-4004-80E0-8000AAA46637}" type="pres">
      <dgm:prSet presAssocID="{09A1DB2A-9F67-4F77-897E-A2AAD1012A58}" presName="hierChild2" presStyleCnt="0"/>
      <dgm:spPr/>
    </dgm:pt>
    <dgm:pt modelId="{05DB179F-0E0B-481F-BC03-C4014BE8B378}" type="pres">
      <dgm:prSet presAssocID="{EDD0C2AB-68CB-4AA8-99F5-47FA806A1733}" presName="Name10" presStyleLbl="parChTrans1D2" presStyleIdx="0" presStyleCnt="3"/>
      <dgm:spPr/>
    </dgm:pt>
    <dgm:pt modelId="{209D093D-CB6C-41A3-9517-AFF65BCF2C27}" type="pres">
      <dgm:prSet presAssocID="{66BB0607-4365-4E12-9673-419E2363B760}" presName="hierRoot2" presStyleCnt="0"/>
      <dgm:spPr/>
    </dgm:pt>
    <dgm:pt modelId="{60E5BE64-C50F-469F-8F59-72979425A4BE}" type="pres">
      <dgm:prSet presAssocID="{66BB0607-4365-4E12-9673-419E2363B760}" presName="composite2" presStyleCnt="0"/>
      <dgm:spPr/>
    </dgm:pt>
    <dgm:pt modelId="{E45906C3-4143-4DAE-982D-CF329F4F1D48}" type="pres">
      <dgm:prSet presAssocID="{66BB0607-4365-4E12-9673-419E2363B760}" presName="background2" presStyleLbl="node2" presStyleIdx="0" presStyleCnt="3"/>
      <dgm:spPr/>
    </dgm:pt>
    <dgm:pt modelId="{BFA464EC-580B-4C1B-9564-F078B73203D7}" type="pres">
      <dgm:prSet presAssocID="{66BB0607-4365-4E12-9673-419E2363B760}" presName="text2" presStyleLbl="fgAcc2" presStyleIdx="0" presStyleCnt="3">
        <dgm:presLayoutVars>
          <dgm:chPref val="3"/>
        </dgm:presLayoutVars>
      </dgm:prSet>
      <dgm:spPr/>
    </dgm:pt>
    <dgm:pt modelId="{030A350C-7BA0-4351-B348-25733A171FF2}" type="pres">
      <dgm:prSet presAssocID="{66BB0607-4365-4E12-9673-419E2363B760}" presName="hierChild3" presStyleCnt="0"/>
      <dgm:spPr/>
    </dgm:pt>
    <dgm:pt modelId="{83079588-1704-478D-81FF-CABE16A456AA}" type="pres">
      <dgm:prSet presAssocID="{A3D6B5E4-B374-4749-BCF3-7BEDEB175BD8}" presName="Name17" presStyleLbl="parChTrans1D3" presStyleIdx="0" presStyleCnt="9"/>
      <dgm:spPr/>
    </dgm:pt>
    <dgm:pt modelId="{BC7E12DE-78A6-4CB3-93EE-E6EF00FB52E1}" type="pres">
      <dgm:prSet presAssocID="{3B1F5E35-85A1-4897-89A8-4D2E115F73AB}" presName="hierRoot3" presStyleCnt="0"/>
      <dgm:spPr/>
    </dgm:pt>
    <dgm:pt modelId="{4A38178B-9D2D-4FC5-86AB-38A0EAEB0491}" type="pres">
      <dgm:prSet presAssocID="{3B1F5E35-85A1-4897-89A8-4D2E115F73AB}" presName="composite3" presStyleCnt="0"/>
      <dgm:spPr/>
    </dgm:pt>
    <dgm:pt modelId="{7A14D6E6-9F7F-49B6-84CF-71B96A0D0AE0}" type="pres">
      <dgm:prSet presAssocID="{3B1F5E35-85A1-4897-89A8-4D2E115F73AB}" presName="background3" presStyleLbl="node3" presStyleIdx="0" presStyleCnt="9"/>
      <dgm:spPr/>
    </dgm:pt>
    <dgm:pt modelId="{3A7345F2-EA1B-4B40-8EEF-68F6111158E7}" type="pres">
      <dgm:prSet presAssocID="{3B1F5E35-85A1-4897-89A8-4D2E115F73AB}" presName="text3" presStyleLbl="fgAcc3" presStyleIdx="0" presStyleCnt="9">
        <dgm:presLayoutVars>
          <dgm:chPref val="3"/>
        </dgm:presLayoutVars>
      </dgm:prSet>
      <dgm:spPr/>
    </dgm:pt>
    <dgm:pt modelId="{892D35EB-CE17-4518-A61F-7D3F2571E604}" type="pres">
      <dgm:prSet presAssocID="{3B1F5E35-85A1-4897-89A8-4D2E115F73AB}" presName="hierChild4" presStyleCnt="0"/>
      <dgm:spPr/>
    </dgm:pt>
    <dgm:pt modelId="{56EEE87A-A8F5-4874-9D5C-33E2E9C4D58E}" type="pres">
      <dgm:prSet presAssocID="{5EA68E50-D8C8-46E8-8948-BC8EFB239270}" presName="Name17" presStyleLbl="parChTrans1D3" presStyleIdx="1" presStyleCnt="9"/>
      <dgm:spPr/>
    </dgm:pt>
    <dgm:pt modelId="{5EA77FA1-0CCD-4D07-94CB-690026D899EA}" type="pres">
      <dgm:prSet presAssocID="{FBA303CA-66EC-484F-9EE2-6058F2119EC1}" presName="hierRoot3" presStyleCnt="0"/>
      <dgm:spPr/>
    </dgm:pt>
    <dgm:pt modelId="{BE53E495-55DB-4E77-B118-D2F7A85708A4}" type="pres">
      <dgm:prSet presAssocID="{FBA303CA-66EC-484F-9EE2-6058F2119EC1}" presName="composite3" presStyleCnt="0"/>
      <dgm:spPr/>
    </dgm:pt>
    <dgm:pt modelId="{470984C8-EFFD-4722-B745-9401E51FAA92}" type="pres">
      <dgm:prSet presAssocID="{FBA303CA-66EC-484F-9EE2-6058F2119EC1}" presName="background3" presStyleLbl="node3" presStyleIdx="1" presStyleCnt="9"/>
      <dgm:spPr/>
    </dgm:pt>
    <dgm:pt modelId="{67698EDF-CB27-4FE5-A8F5-10339C715B60}" type="pres">
      <dgm:prSet presAssocID="{FBA303CA-66EC-484F-9EE2-6058F2119EC1}" presName="text3" presStyleLbl="fgAcc3" presStyleIdx="1" presStyleCnt="9">
        <dgm:presLayoutVars>
          <dgm:chPref val="3"/>
        </dgm:presLayoutVars>
      </dgm:prSet>
      <dgm:spPr/>
    </dgm:pt>
    <dgm:pt modelId="{C6BA1857-0020-4CF9-92FF-16541BFC2EC6}" type="pres">
      <dgm:prSet presAssocID="{FBA303CA-66EC-484F-9EE2-6058F2119EC1}" presName="hierChild4" presStyleCnt="0"/>
      <dgm:spPr/>
    </dgm:pt>
    <dgm:pt modelId="{36CDC1B1-2EB9-4FE1-A5CE-F293B8594D84}" type="pres">
      <dgm:prSet presAssocID="{B42D8DA2-6844-46CC-8036-758E63EBE97D}" presName="Name17" presStyleLbl="parChTrans1D3" presStyleIdx="2" presStyleCnt="9"/>
      <dgm:spPr/>
    </dgm:pt>
    <dgm:pt modelId="{369E9819-D4C2-466E-A026-CE32E19D0048}" type="pres">
      <dgm:prSet presAssocID="{CF1867B7-43C8-4BD0-8D5B-249EA8B24498}" presName="hierRoot3" presStyleCnt="0"/>
      <dgm:spPr/>
    </dgm:pt>
    <dgm:pt modelId="{A8D83A9B-1D4B-48EA-90D4-435F6086E3F8}" type="pres">
      <dgm:prSet presAssocID="{CF1867B7-43C8-4BD0-8D5B-249EA8B24498}" presName="composite3" presStyleCnt="0"/>
      <dgm:spPr/>
    </dgm:pt>
    <dgm:pt modelId="{D8C166CD-9774-4D99-8A9E-CEDC11774C8D}" type="pres">
      <dgm:prSet presAssocID="{CF1867B7-43C8-4BD0-8D5B-249EA8B24498}" presName="background3" presStyleLbl="node3" presStyleIdx="2" presStyleCnt="9"/>
      <dgm:spPr/>
    </dgm:pt>
    <dgm:pt modelId="{65F1DCB9-DB08-4989-ABF4-B9D6E916E316}" type="pres">
      <dgm:prSet presAssocID="{CF1867B7-43C8-4BD0-8D5B-249EA8B24498}" presName="text3" presStyleLbl="fgAcc3" presStyleIdx="2" presStyleCnt="9">
        <dgm:presLayoutVars>
          <dgm:chPref val="3"/>
        </dgm:presLayoutVars>
      </dgm:prSet>
      <dgm:spPr/>
    </dgm:pt>
    <dgm:pt modelId="{0B3CDA4A-FE86-403F-9CDB-EBCC1559CB72}" type="pres">
      <dgm:prSet presAssocID="{CF1867B7-43C8-4BD0-8D5B-249EA8B24498}" presName="hierChild4" presStyleCnt="0"/>
      <dgm:spPr/>
    </dgm:pt>
    <dgm:pt modelId="{2697D30B-CCC3-4F40-BCBF-606AD4F0087F}" type="pres">
      <dgm:prSet presAssocID="{67E3064E-6BBC-4DDE-8F43-87B3F6334125}" presName="Name23" presStyleLbl="parChTrans1D4" presStyleIdx="0" presStyleCnt="3"/>
      <dgm:spPr/>
    </dgm:pt>
    <dgm:pt modelId="{B05CE250-E08B-4BEE-B930-48D13A18117E}" type="pres">
      <dgm:prSet presAssocID="{8CB9C54B-AE4C-46BB-9868-467B9F87773B}" presName="hierRoot4" presStyleCnt="0"/>
      <dgm:spPr/>
    </dgm:pt>
    <dgm:pt modelId="{C6B3793E-7081-4AFD-81F6-B068FEDCAD35}" type="pres">
      <dgm:prSet presAssocID="{8CB9C54B-AE4C-46BB-9868-467B9F87773B}" presName="composite4" presStyleCnt="0"/>
      <dgm:spPr/>
    </dgm:pt>
    <dgm:pt modelId="{AC118DC4-4542-4640-8B29-02B2CD418875}" type="pres">
      <dgm:prSet presAssocID="{8CB9C54B-AE4C-46BB-9868-467B9F87773B}" presName="background4" presStyleLbl="node4" presStyleIdx="0" presStyleCnt="3"/>
      <dgm:spPr/>
    </dgm:pt>
    <dgm:pt modelId="{C8BF21AF-8297-4DC6-A0AF-5783498E470A}" type="pres">
      <dgm:prSet presAssocID="{8CB9C54B-AE4C-46BB-9868-467B9F87773B}" presName="text4" presStyleLbl="fgAcc4" presStyleIdx="0" presStyleCnt="3">
        <dgm:presLayoutVars>
          <dgm:chPref val="3"/>
        </dgm:presLayoutVars>
      </dgm:prSet>
      <dgm:spPr/>
    </dgm:pt>
    <dgm:pt modelId="{9455B76D-BCDA-4CE1-A8EB-8C508E85BB85}" type="pres">
      <dgm:prSet presAssocID="{8CB9C54B-AE4C-46BB-9868-467B9F87773B}" presName="hierChild5" presStyleCnt="0"/>
      <dgm:spPr/>
    </dgm:pt>
    <dgm:pt modelId="{06F80EB9-E678-40DE-AAE3-88D10247DB53}" type="pres">
      <dgm:prSet presAssocID="{01235714-D242-4196-B521-7FFEDB6CD9BA}" presName="Name23" presStyleLbl="parChTrans1D4" presStyleIdx="1" presStyleCnt="3"/>
      <dgm:spPr/>
    </dgm:pt>
    <dgm:pt modelId="{D9ED9388-7C86-412A-86C0-815711131AD7}" type="pres">
      <dgm:prSet presAssocID="{DD6AF951-B605-4ACD-8973-409C5AD666C1}" presName="hierRoot4" presStyleCnt="0"/>
      <dgm:spPr/>
    </dgm:pt>
    <dgm:pt modelId="{D0F9F57C-1F10-4C4A-B1BB-4D01BE1F62EB}" type="pres">
      <dgm:prSet presAssocID="{DD6AF951-B605-4ACD-8973-409C5AD666C1}" presName="composite4" presStyleCnt="0"/>
      <dgm:spPr/>
    </dgm:pt>
    <dgm:pt modelId="{CB682985-DD32-4D57-AB1F-F742D3177243}" type="pres">
      <dgm:prSet presAssocID="{DD6AF951-B605-4ACD-8973-409C5AD666C1}" presName="background4" presStyleLbl="node4" presStyleIdx="1" presStyleCnt="3"/>
      <dgm:spPr/>
    </dgm:pt>
    <dgm:pt modelId="{D81DEC7E-023B-495B-8DD8-61EA1D59BCD6}" type="pres">
      <dgm:prSet presAssocID="{DD6AF951-B605-4ACD-8973-409C5AD666C1}" presName="text4" presStyleLbl="fgAcc4" presStyleIdx="1" presStyleCnt="3">
        <dgm:presLayoutVars>
          <dgm:chPref val="3"/>
        </dgm:presLayoutVars>
      </dgm:prSet>
      <dgm:spPr/>
    </dgm:pt>
    <dgm:pt modelId="{1E79A423-E039-4BF4-BB6F-852CEF8B8120}" type="pres">
      <dgm:prSet presAssocID="{DD6AF951-B605-4ACD-8973-409C5AD666C1}" presName="hierChild5" presStyleCnt="0"/>
      <dgm:spPr/>
    </dgm:pt>
    <dgm:pt modelId="{45E4F0DB-5586-4C9C-B48D-70E749BB17D3}" type="pres">
      <dgm:prSet presAssocID="{8E8D14B8-2172-4E71-A0E6-2A55D9090B90}" presName="Name23" presStyleLbl="parChTrans1D4" presStyleIdx="2" presStyleCnt="3"/>
      <dgm:spPr/>
    </dgm:pt>
    <dgm:pt modelId="{8E09A7A4-4970-4E2F-9378-0C25C15C77A4}" type="pres">
      <dgm:prSet presAssocID="{801718A0-5BA3-4237-BA24-9D11B884198D}" presName="hierRoot4" presStyleCnt="0"/>
      <dgm:spPr/>
    </dgm:pt>
    <dgm:pt modelId="{61682A14-BDBF-4F0D-A2E2-CB0134EB1F6D}" type="pres">
      <dgm:prSet presAssocID="{801718A0-5BA3-4237-BA24-9D11B884198D}" presName="composite4" presStyleCnt="0"/>
      <dgm:spPr/>
    </dgm:pt>
    <dgm:pt modelId="{F51B1456-44F4-4C7F-952D-2129885767F3}" type="pres">
      <dgm:prSet presAssocID="{801718A0-5BA3-4237-BA24-9D11B884198D}" presName="background4" presStyleLbl="node4" presStyleIdx="2" presStyleCnt="3"/>
      <dgm:spPr/>
    </dgm:pt>
    <dgm:pt modelId="{0CF92F7B-2A91-408B-9A41-07CDC2430D29}" type="pres">
      <dgm:prSet presAssocID="{801718A0-5BA3-4237-BA24-9D11B884198D}" presName="text4" presStyleLbl="fgAcc4" presStyleIdx="2" presStyleCnt="3">
        <dgm:presLayoutVars>
          <dgm:chPref val="3"/>
        </dgm:presLayoutVars>
      </dgm:prSet>
      <dgm:spPr/>
    </dgm:pt>
    <dgm:pt modelId="{77B22D3C-7EBB-4DC1-B1EB-550A0FCAB389}" type="pres">
      <dgm:prSet presAssocID="{801718A0-5BA3-4237-BA24-9D11B884198D}" presName="hierChild5" presStyleCnt="0"/>
      <dgm:spPr/>
    </dgm:pt>
    <dgm:pt modelId="{9586FFDF-6161-47E8-8E39-F732F58266A3}" type="pres">
      <dgm:prSet presAssocID="{4866D67D-DDB9-42B8-AE22-5D9D91DA895D}" presName="Name10" presStyleLbl="parChTrans1D2" presStyleIdx="1" presStyleCnt="3"/>
      <dgm:spPr/>
    </dgm:pt>
    <dgm:pt modelId="{8DA9F76B-96A2-48C3-AF42-6DC16B04C5C7}" type="pres">
      <dgm:prSet presAssocID="{0FAF92B0-7FA8-47FF-B8AD-927B05DA8603}" presName="hierRoot2" presStyleCnt="0"/>
      <dgm:spPr/>
    </dgm:pt>
    <dgm:pt modelId="{49F0D4C8-4433-4CAE-AC0A-C34D10810B42}" type="pres">
      <dgm:prSet presAssocID="{0FAF92B0-7FA8-47FF-B8AD-927B05DA8603}" presName="composite2" presStyleCnt="0"/>
      <dgm:spPr/>
    </dgm:pt>
    <dgm:pt modelId="{E961C692-865B-4E60-81C1-AD698F27D7C7}" type="pres">
      <dgm:prSet presAssocID="{0FAF92B0-7FA8-47FF-B8AD-927B05DA8603}" presName="background2" presStyleLbl="node2" presStyleIdx="1" presStyleCnt="3"/>
      <dgm:spPr/>
    </dgm:pt>
    <dgm:pt modelId="{EE00DFEB-ABA0-402E-B675-2242365BA037}" type="pres">
      <dgm:prSet presAssocID="{0FAF92B0-7FA8-47FF-B8AD-927B05DA8603}" presName="text2" presStyleLbl="fgAcc2" presStyleIdx="1" presStyleCnt="3">
        <dgm:presLayoutVars>
          <dgm:chPref val="3"/>
        </dgm:presLayoutVars>
      </dgm:prSet>
      <dgm:spPr/>
    </dgm:pt>
    <dgm:pt modelId="{DE9A4C4E-A17F-4E0A-943D-32C3AA69F58E}" type="pres">
      <dgm:prSet presAssocID="{0FAF92B0-7FA8-47FF-B8AD-927B05DA8603}" presName="hierChild3" presStyleCnt="0"/>
      <dgm:spPr/>
    </dgm:pt>
    <dgm:pt modelId="{C2F19104-A542-40F6-9470-1DF89FE0A429}" type="pres">
      <dgm:prSet presAssocID="{FCCA15A5-30B6-441C-ACAE-2B43322FAF00}" presName="Name17" presStyleLbl="parChTrans1D3" presStyleIdx="3" presStyleCnt="9"/>
      <dgm:spPr/>
    </dgm:pt>
    <dgm:pt modelId="{AF4CD6A1-E959-4DDE-B83A-793E6BA70727}" type="pres">
      <dgm:prSet presAssocID="{9D6E2E1E-2DB2-4416-8E61-FF4274542045}" presName="hierRoot3" presStyleCnt="0"/>
      <dgm:spPr/>
    </dgm:pt>
    <dgm:pt modelId="{A0DBB3F6-3601-496F-A800-E566B6B38B76}" type="pres">
      <dgm:prSet presAssocID="{9D6E2E1E-2DB2-4416-8E61-FF4274542045}" presName="composite3" presStyleCnt="0"/>
      <dgm:spPr/>
    </dgm:pt>
    <dgm:pt modelId="{D7870626-AC21-4451-8F07-95F6935DF4CC}" type="pres">
      <dgm:prSet presAssocID="{9D6E2E1E-2DB2-4416-8E61-FF4274542045}" presName="background3" presStyleLbl="node3" presStyleIdx="3" presStyleCnt="9"/>
      <dgm:spPr/>
    </dgm:pt>
    <dgm:pt modelId="{84A74F30-28F7-4E8A-B3E5-49E5B70CD0E0}" type="pres">
      <dgm:prSet presAssocID="{9D6E2E1E-2DB2-4416-8E61-FF4274542045}" presName="text3" presStyleLbl="fgAcc3" presStyleIdx="3" presStyleCnt="9">
        <dgm:presLayoutVars>
          <dgm:chPref val="3"/>
        </dgm:presLayoutVars>
      </dgm:prSet>
      <dgm:spPr/>
    </dgm:pt>
    <dgm:pt modelId="{F9D5B754-C1C5-47C4-A400-C24653303312}" type="pres">
      <dgm:prSet presAssocID="{9D6E2E1E-2DB2-4416-8E61-FF4274542045}" presName="hierChild4" presStyleCnt="0"/>
      <dgm:spPr/>
    </dgm:pt>
    <dgm:pt modelId="{B389E86C-F6B5-4E5C-ABBB-14E4D0837627}" type="pres">
      <dgm:prSet presAssocID="{3BBAF003-7DBD-4E94-B320-CE058CE38FA5}" presName="Name17" presStyleLbl="parChTrans1D3" presStyleIdx="4" presStyleCnt="9"/>
      <dgm:spPr/>
    </dgm:pt>
    <dgm:pt modelId="{F0D799DE-FA02-41AE-93EA-ACA5C45B930E}" type="pres">
      <dgm:prSet presAssocID="{8B127591-93D6-489A-843F-470598C2FBAA}" presName="hierRoot3" presStyleCnt="0"/>
      <dgm:spPr/>
    </dgm:pt>
    <dgm:pt modelId="{52D45E83-517D-4E4A-A84D-62310987B98D}" type="pres">
      <dgm:prSet presAssocID="{8B127591-93D6-489A-843F-470598C2FBAA}" presName="composite3" presStyleCnt="0"/>
      <dgm:spPr/>
    </dgm:pt>
    <dgm:pt modelId="{2C7E5D9B-DF2B-40F6-9359-CDCA74B01048}" type="pres">
      <dgm:prSet presAssocID="{8B127591-93D6-489A-843F-470598C2FBAA}" presName="background3" presStyleLbl="node3" presStyleIdx="4" presStyleCnt="9"/>
      <dgm:spPr/>
    </dgm:pt>
    <dgm:pt modelId="{D068BD30-15A9-427F-9CEB-5D9C76A48A29}" type="pres">
      <dgm:prSet presAssocID="{8B127591-93D6-489A-843F-470598C2FBAA}" presName="text3" presStyleLbl="fgAcc3" presStyleIdx="4" presStyleCnt="9">
        <dgm:presLayoutVars>
          <dgm:chPref val="3"/>
        </dgm:presLayoutVars>
      </dgm:prSet>
      <dgm:spPr/>
    </dgm:pt>
    <dgm:pt modelId="{F7E325B8-A260-41C7-8C14-72F1466A55EE}" type="pres">
      <dgm:prSet presAssocID="{8B127591-93D6-489A-843F-470598C2FBAA}" presName="hierChild4" presStyleCnt="0"/>
      <dgm:spPr/>
    </dgm:pt>
    <dgm:pt modelId="{68671C1D-78AB-4823-A104-B7827C489DAF}" type="pres">
      <dgm:prSet presAssocID="{E05CFDF0-E5F3-490F-A4C7-3DF262DE067A}" presName="Name17" presStyleLbl="parChTrans1D3" presStyleIdx="5" presStyleCnt="9"/>
      <dgm:spPr/>
    </dgm:pt>
    <dgm:pt modelId="{47F64E61-48C7-4FE8-BFCF-9EE31CB7F535}" type="pres">
      <dgm:prSet presAssocID="{D86CD8D6-439E-4B67-B885-562141EAF39A}" presName="hierRoot3" presStyleCnt="0"/>
      <dgm:spPr/>
    </dgm:pt>
    <dgm:pt modelId="{5247FB71-5009-420F-A275-7BADB17EAAB8}" type="pres">
      <dgm:prSet presAssocID="{D86CD8D6-439E-4B67-B885-562141EAF39A}" presName="composite3" presStyleCnt="0"/>
      <dgm:spPr/>
    </dgm:pt>
    <dgm:pt modelId="{C4DADFA0-089F-40AA-AA59-C31251A02A7A}" type="pres">
      <dgm:prSet presAssocID="{D86CD8D6-439E-4B67-B885-562141EAF39A}" presName="background3" presStyleLbl="node3" presStyleIdx="5" presStyleCnt="9"/>
      <dgm:spPr/>
    </dgm:pt>
    <dgm:pt modelId="{81E62348-1780-4BB8-BA5E-1790D0BDB57E}" type="pres">
      <dgm:prSet presAssocID="{D86CD8D6-439E-4B67-B885-562141EAF39A}" presName="text3" presStyleLbl="fgAcc3" presStyleIdx="5" presStyleCnt="9">
        <dgm:presLayoutVars>
          <dgm:chPref val="3"/>
        </dgm:presLayoutVars>
      </dgm:prSet>
      <dgm:spPr/>
    </dgm:pt>
    <dgm:pt modelId="{ABCB884D-36CE-4FE1-887C-30E831AD4773}" type="pres">
      <dgm:prSet presAssocID="{D86CD8D6-439E-4B67-B885-562141EAF39A}" presName="hierChild4" presStyleCnt="0"/>
      <dgm:spPr/>
    </dgm:pt>
    <dgm:pt modelId="{E7DE5D6D-EEBD-4F61-B69D-0D0EA0822AA7}" type="pres">
      <dgm:prSet presAssocID="{EB8D0F05-75D9-421C-A6D7-F68336D6524F}" presName="Name17" presStyleLbl="parChTrans1D3" presStyleIdx="6" presStyleCnt="9"/>
      <dgm:spPr/>
    </dgm:pt>
    <dgm:pt modelId="{E523FA9B-4377-4A3F-AAED-C6E208EC79B5}" type="pres">
      <dgm:prSet presAssocID="{3A47A6BE-1F9E-475B-BF50-1B87A9CBC92A}" presName="hierRoot3" presStyleCnt="0"/>
      <dgm:spPr/>
    </dgm:pt>
    <dgm:pt modelId="{117192CF-1262-47E8-896F-168000392788}" type="pres">
      <dgm:prSet presAssocID="{3A47A6BE-1F9E-475B-BF50-1B87A9CBC92A}" presName="composite3" presStyleCnt="0"/>
      <dgm:spPr/>
    </dgm:pt>
    <dgm:pt modelId="{8820ABC9-AB01-443F-9E0A-929313881E6C}" type="pres">
      <dgm:prSet presAssocID="{3A47A6BE-1F9E-475B-BF50-1B87A9CBC92A}" presName="background3" presStyleLbl="node3" presStyleIdx="6" presStyleCnt="9"/>
      <dgm:spPr/>
    </dgm:pt>
    <dgm:pt modelId="{3EBA0678-B897-4760-82FD-18C67E6AE065}" type="pres">
      <dgm:prSet presAssocID="{3A47A6BE-1F9E-475B-BF50-1B87A9CBC92A}" presName="text3" presStyleLbl="fgAcc3" presStyleIdx="6" presStyleCnt="9">
        <dgm:presLayoutVars>
          <dgm:chPref val="3"/>
        </dgm:presLayoutVars>
      </dgm:prSet>
      <dgm:spPr/>
    </dgm:pt>
    <dgm:pt modelId="{99B73CD6-4035-43BE-8ED1-759F690B4223}" type="pres">
      <dgm:prSet presAssocID="{3A47A6BE-1F9E-475B-BF50-1B87A9CBC92A}" presName="hierChild4" presStyleCnt="0"/>
      <dgm:spPr/>
    </dgm:pt>
    <dgm:pt modelId="{B54B0211-3E86-43C7-ABFD-4FFFBB343BAE}" type="pres">
      <dgm:prSet presAssocID="{AFDB951E-4157-47E9-A03D-4E2C956A3276}" presName="Name10" presStyleLbl="parChTrans1D2" presStyleIdx="2" presStyleCnt="3"/>
      <dgm:spPr/>
    </dgm:pt>
    <dgm:pt modelId="{4D0EDFCA-D771-4819-9732-D412BEEA537F}" type="pres">
      <dgm:prSet presAssocID="{5A51AC40-854C-44A3-A5F5-54600AA7E4B1}" presName="hierRoot2" presStyleCnt="0"/>
      <dgm:spPr/>
    </dgm:pt>
    <dgm:pt modelId="{2988CA28-4738-4578-B538-5D85E90D4B2F}" type="pres">
      <dgm:prSet presAssocID="{5A51AC40-854C-44A3-A5F5-54600AA7E4B1}" presName="composite2" presStyleCnt="0"/>
      <dgm:spPr/>
    </dgm:pt>
    <dgm:pt modelId="{A039ACEF-C8A6-43E2-9396-915ECAB6CE61}" type="pres">
      <dgm:prSet presAssocID="{5A51AC40-854C-44A3-A5F5-54600AA7E4B1}" presName="background2" presStyleLbl="node2" presStyleIdx="2" presStyleCnt="3"/>
      <dgm:spPr/>
    </dgm:pt>
    <dgm:pt modelId="{6D2C20F5-B14B-4CD4-A2F2-39F26C5DBB0A}" type="pres">
      <dgm:prSet presAssocID="{5A51AC40-854C-44A3-A5F5-54600AA7E4B1}" presName="text2" presStyleLbl="fgAcc2" presStyleIdx="2" presStyleCnt="3">
        <dgm:presLayoutVars>
          <dgm:chPref val="3"/>
        </dgm:presLayoutVars>
      </dgm:prSet>
      <dgm:spPr/>
    </dgm:pt>
    <dgm:pt modelId="{1B41D515-15B9-4F72-BB96-541540E45CD2}" type="pres">
      <dgm:prSet presAssocID="{5A51AC40-854C-44A3-A5F5-54600AA7E4B1}" presName="hierChild3" presStyleCnt="0"/>
      <dgm:spPr/>
    </dgm:pt>
    <dgm:pt modelId="{433B8C42-DCD1-42DA-89E3-4C58AB9CF766}" type="pres">
      <dgm:prSet presAssocID="{DF22862F-400D-4C39-B2C6-1111B0B4160A}" presName="Name17" presStyleLbl="parChTrans1D3" presStyleIdx="7" presStyleCnt="9"/>
      <dgm:spPr/>
    </dgm:pt>
    <dgm:pt modelId="{6D3F6B5E-B72F-4F10-BCEF-51D795DDD50D}" type="pres">
      <dgm:prSet presAssocID="{BD3AE6B5-77D5-4F87-A871-C2ED2BCA7B04}" presName="hierRoot3" presStyleCnt="0"/>
      <dgm:spPr/>
    </dgm:pt>
    <dgm:pt modelId="{8119DA20-D715-4B5E-8C03-753EE827F013}" type="pres">
      <dgm:prSet presAssocID="{BD3AE6B5-77D5-4F87-A871-C2ED2BCA7B04}" presName="composite3" presStyleCnt="0"/>
      <dgm:spPr/>
    </dgm:pt>
    <dgm:pt modelId="{37D5256E-9070-4C30-B624-A907A8F6069F}" type="pres">
      <dgm:prSet presAssocID="{BD3AE6B5-77D5-4F87-A871-C2ED2BCA7B04}" presName="background3" presStyleLbl="node3" presStyleIdx="7" presStyleCnt="9"/>
      <dgm:spPr/>
    </dgm:pt>
    <dgm:pt modelId="{E94A9D2A-0FB1-4E32-9CD1-E42B38C82336}" type="pres">
      <dgm:prSet presAssocID="{BD3AE6B5-77D5-4F87-A871-C2ED2BCA7B04}" presName="text3" presStyleLbl="fgAcc3" presStyleIdx="7" presStyleCnt="9">
        <dgm:presLayoutVars>
          <dgm:chPref val="3"/>
        </dgm:presLayoutVars>
      </dgm:prSet>
      <dgm:spPr/>
    </dgm:pt>
    <dgm:pt modelId="{4D618C7F-F10D-4BD6-9FA9-40BD0311E3DA}" type="pres">
      <dgm:prSet presAssocID="{BD3AE6B5-77D5-4F87-A871-C2ED2BCA7B04}" presName="hierChild4" presStyleCnt="0"/>
      <dgm:spPr/>
    </dgm:pt>
    <dgm:pt modelId="{CD8FAEF8-69BE-40D6-8AA2-6AA112BC1A73}" type="pres">
      <dgm:prSet presAssocID="{8877AD9F-F1B2-4E3B-A0D0-2856381F619C}" presName="Name17" presStyleLbl="parChTrans1D3" presStyleIdx="8" presStyleCnt="9"/>
      <dgm:spPr/>
    </dgm:pt>
    <dgm:pt modelId="{5AF44308-8F96-445A-A8C3-1B592348D004}" type="pres">
      <dgm:prSet presAssocID="{1E44A1CF-E21A-4B49-8E6A-08F545BD0A7C}" presName="hierRoot3" presStyleCnt="0"/>
      <dgm:spPr/>
    </dgm:pt>
    <dgm:pt modelId="{85A9C994-884F-4BBB-BC2E-2D1C13B75CE4}" type="pres">
      <dgm:prSet presAssocID="{1E44A1CF-E21A-4B49-8E6A-08F545BD0A7C}" presName="composite3" presStyleCnt="0"/>
      <dgm:spPr/>
    </dgm:pt>
    <dgm:pt modelId="{A3F20C3A-4630-4A13-9D40-2B25FD8EEE57}" type="pres">
      <dgm:prSet presAssocID="{1E44A1CF-E21A-4B49-8E6A-08F545BD0A7C}" presName="background3" presStyleLbl="node3" presStyleIdx="8" presStyleCnt="9"/>
      <dgm:spPr/>
    </dgm:pt>
    <dgm:pt modelId="{FD4AAABC-B9C0-4B33-8E8B-A45C796BCEE0}" type="pres">
      <dgm:prSet presAssocID="{1E44A1CF-E21A-4B49-8E6A-08F545BD0A7C}" presName="text3" presStyleLbl="fgAcc3" presStyleIdx="8" presStyleCnt="9">
        <dgm:presLayoutVars>
          <dgm:chPref val="3"/>
        </dgm:presLayoutVars>
      </dgm:prSet>
      <dgm:spPr/>
    </dgm:pt>
    <dgm:pt modelId="{E2527886-6079-4D7C-A442-BDE0E2DD90F1}" type="pres">
      <dgm:prSet presAssocID="{1E44A1CF-E21A-4B49-8E6A-08F545BD0A7C}" presName="hierChild4" presStyleCnt="0"/>
      <dgm:spPr/>
    </dgm:pt>
  </dgm:ptLst>
  <dgm:cxnLst>
    <dgm:cxn modelId="{D0552A08-D795-451A-9EA8-BD5DCD5A78B2}" type="presOf" srcId="{66BB0607-4365-4E12-9673-419E2363B760}" destId="{BFA464EC-580B-4C1B-9564-F078B73203D7}" srcOrd="0" destOrd="0" presId="urn:microsoft.com/office/officeart/2005/8/layout/hierarchy1"/>
    <dgm:cxn modelId="{F815CC10-520D-498F-AA98-237E3220E77D}" srcId="{09A1DB2A-9F67-4F77-897E-A2AAD1012A58}" destId="{66BB0607-4365-4E12-9673-419E2363B760}" srcOrd="0" destOrd="0" parTransId="{EDD0C2AB-68CB-4AA8-99F5-47FA806A1733}" sibTransId="{B69CCD6E-F78D-4924-AEEA-5E917F0C992E}"/>
    <dgm:cxn modelId="{91627611-7517-4A9C-85CE-19C692026D7B}" srcId="{0FAF92B0-7FA8-47FF-B8AD-927B05DA8603}" destId="{9D6E2E1E-2DB2-4416-8E61-FF4274542045}" srcOrd="0" destOrd="0" parTransId="{FCCA15A5-30B6-441C-ACAE-2B43322FAF00}" sibTransId="{2E0BE1BD-B01A-48E0-B500-BE98241FF262}"/>
    <dgm:cxn modelId="{92506F1B-E98F-495D-B33B-C6E0A49D5A25}" srcId="{09A1DB2A-9F67-4F77-897E-A2AAD1012A58}" destId="{5A51AC40-854C-44A3-A5F5-54600AA7E4B1}" srcOrd="2" destOrd="0" parTransId="{AFDB951E-4157-47E9-A03D-4E2C956A3276}" sibTransId="{11AFACFB-EF67-412A-A165-788ADE85489C}"/>
    <dgm:cxn modelId="{4ABF9C1B-8F77-4A9B-B4E2-FF098AF0026B}" type="presOf" srcId="{B42D8DA2-6844-46CC-8036-758E63EBE97D}" destId="{36CDC1B1-2EB9-4FE1-A5CE-F293B8594D84}" srcOrd="0" destOrd="0" presId="urn:microsoft.com/office/officeart/2005/8/layout/hierarchy1"/>
    <dgm:cxn modelId="{E2EAC51B-32C3-4E2C-B0E9-B42B74932F02}" type="presOf" srcId="{67E3064E-6BBC-4DDE-8F43-87B3F6334125}" destId="{2697D30B-CCC3-4F40-BCBF-606AD4F0087F}" srcOrd="0" destOrd="0" presId="urn:microsoft.com/office/officeart/2005/8/layout/hierarchy1"/>
    <dgm:cxn modelId="{9C13491C-5103-4BAF-B44F-6E17F14A85C9}" type="presOf" srcId="{E05CFDF0-E5F3-490F-A4C7-3DF262DE067A}" destId="{68671C1D-78AB-4823-A104-B7827C489DAF}" srcOrd="0" destOrd="0" presId="urn:microsoft.com/office/officeart/2005/8/layout/hierarchy1"/>
    <dgm:cxn modelId="{A9C9D21F-45F7-48C7-8E15-55B9170A67A0}" type="presOf" srcId="{3A47A6BE-1F9E-475B-BF50-1B87A9CBC92A}" destId="{3EBA0678-B897-4760-82FD-18C67E6AE065}" srcOrd="0" destOrd="0" presId="urn:microsoft.com/office/officeart/2005/8/layout/hierarchy1"/>
    <dgm:cxn modelId="{CEC2EC20-DFBE-4AFC-8998-386982AD8F87}" type="presOf" srcId="{5EA68E50-D8C8-46E8-8948-BC8EFB239270}" destId="{56EEE87A-A8F5-4874-9D5C-33E2E9C4D58E}" srcOrd="0" destOrd="0" presId="urn:microsoft.com/office/officeart/2005/8/layout/hierarchy1"/>
    <dgm:cxn modelId="{01CE9323-F7BF-4324-882F-2892024B2C19}" type="presOf" srcId="{9D6E2E1E-2DB2-4416-8E61-FF4274542045}" destId="{84A74F30-28F7-4E8A-B3E5-49E5B70CD0E0}" srcOrd="0" destOrd="0" presId="urn:microsoft.com/office/officeart/2005/8/layout/hierarchy1"/>
    <dgm:cxn modelId="{5480772E-3BB6-4051-A92F-4279A0C0B885}" type="presOf" srcId="{8E8D14B8-2172-4E71-A0E6-2A55D9090B90}" destId="{45E4F0DB-5586-4C9C-B48D-70E749BB17D3}" srcOrd="0" destOrd="0" presId="urn:microsoft.com/office/officeart/2005/8/layout/hierarchy1"/>
    <dgm:cxn modelId="{34E18C30-D452-4342-93EA-D2B2426FAA3F}" srcId="{5A51AC40-854C-44A3-A5F5-54600AA7E4B1}" destId="{1E44A1CF-E21A-4B49-8E6A-08F545BD0A7C}" srcOrd="1" destOrd="0" parTransId="{8877AD9F-F1B2-4E3B-A0D0-2856381F619C}" sibTransId="{5F50AAB6-1C58-4ACE-B82D-979A2B6B7693}"/>
    <dgm:cxn modelId="{966A7933-424C-45BB-9298-88C66A1A8B07}" srcId="{0FAF92B0-7FA8-47FF-B8AD-927B05DA8603}" destId="{D86CD8D6-439E-4B67-B885-562141EAF39A}" srcOrd="2" destOrd="0" parTransId="{E05CFDF0-E5F3-490F-A4C7-3DF262DE067A}" sibTransId="{FE80F4B2-7DAC-45D9-ABB5-C86CACC95F1E}"/>
    <dgm:cxn modelId="{C52C685F-FA56-453F-8FE8-B56980A79623}" type="presOf" srcId="{A3D6B5E4-B374-4749-BCF3-7BEDEB175BD8}" destId="{83079588-1704-478D-81FF-CABE16A456AA}" srcOrd="0" destOrd="0" presId="urn:microsoft.com/office/officeart/2005/8/layout/hierarchy1"/>
    <dgm:cxn modelId="{B9288A61-24DB-49E7-9B5F-C9C6A4DDD9CF}" srcId="{0FAF92B0-7FA8-47FF-B8AD-927B05DA8603}" destId="{8B127591-93D6-489A-843F-470598C2FBAA}" srcOrd="1" destOrd="0" parTransId="{3BBAF003-7DBD-4E94-B320-CE058CE38FA5}" sibTransId="{2878A4D7-FBB4-4E5C-8D72-55C0A9FAB236}"/>
    <dgm:cxn modelId="{BF904546-532C-4605-A24A-B06E9A70EF4A}" type="presOf" srcId="{FBA303CA-66EC-484F-9EE2-6058F2119EC1}" destId="{67698EDF-CB27-4FE5-A8F5-10339C715B60}" srcOrd="0" destOrd="0" presId="urn:microsoft.com/office/officeart/2005/8/layout/hierarchy1"/>
    <dgm:cxn modelId="{B611BA69-9312-4C8D-866D-37753A2697D7}" srcId="{5A51AC40-854C-44A3-A5F5-54600AA7E4B1}" destId="{BD3AE6B5-77D5-4F87-A871-C2ED2BCA7B04}" srcOrd="0" destOrd="0" parTransId="{DF22862F-400D-4C39-B2C6-1111B0B4160A}" sibTransId="{46DC4D48-EC5B-4D91-83DE-D9DCB25D6A4D}"/>
    <dgm:cxn modelId="{75388251-FA0A-4236-A49E-21492C727101}" type="presOf" srcId="{DF22862F-400D-4C39-B2C6-1111B0B4160A}" destId="{433B8C42-DCD1-42DA-89E3-4C58AB9CF766}" srcOrd="0" destOrd="0" presId="urn:microsoft.com/office/officeart/2005/8/layout/hierarchy1"/>
    <dgm:cxn modelId="{ADC1C451-25D8-4402-A718-B390576AD23C}" type="presOf" srcId="{1E44A1CF-E21A-4B49-8E6A-08F545BD0A7C}" destId="{FD4AAABC-B9C0-4B33-8E8B-A45C796BCEE0}" srcOrd="0" destOrd="0" presId="urn:microsoft.com/office/officeart/2005/8/layout/hierarchy1"/>
    <dgm:cxn modelId="{1538CF54-9BCA-4D00-827F-EAC9F456606F}" type="presOf" srcId="{4866D67D-DDB9-42B8-AE22-5D9D91DA895D}" destId="{9586FFDF-6161-47E8-8E39-F732F58266A3}" srcOrd="0" destOrd="0" presId="urn:microsoft.com/office/officeart/2005/8/layout/hierarchy1"/>
    <dgm:cxn modelId="{029DE874-6DA1-41CE-BB4A-C9BB4C63BAAA}" srcId="{CF1867B7-43C8-4BD0-8D5B-249EA8B24498}" destId="{DD6AF951-B605-4ACD-8973-409C5AD666C1}" srcOrd="1" destOrd="0" parTransId="{01235714-D242-4196-B521-7FFEDB6CD9BA}" sibTransId="{7741606A-8E4A-4A22-9891-24657028F428}"/>
    <dgm:cxn modelId="{85B87679-F811-47AE-8D7B-EE6146ADB0C4}" type="presOf" srcId="{D86CD8D6-439E-4B67-B885-562141EAF39A}" destId="{81E62348-1780-4BB8-BA5E-1790D0BDB57E}" srcOrd="0" destOrd="0" presId="urn:microsoft.com/office/officeart/2005/8/layout/hierarchy1"/>
    <dgm:cxn modelId="{2907CE59-09C4-4357-A408-4822E2663345}" srcId="{66BB0607-4365-4E12-9673-419E2363B760}" destId="{3B1F5E35-85A1-4897-89A8-4D2E115F73AB}" srcOrd="0" destOrd="0" parTransId="{A3D6B5E4-B374-4749-BCF3-7BEDEB175BD8}" sibTransId="{BFDD3DA9-8188-4D15-ACC8-F6AE03175188}"/>
    <dgm:cxn modelId="{F45B687C-49AB-4A25-BB37-273282075E89}" srcId="{CF1867B7-43C8-4BD0-8D5B-249EA8B24498}" destId="{8CB9C54B-AE4C-46BB-9868-467B9F87773B}" srcOrd="0" destOrd="0" parTransId="{67E3064E-6BBC-4DDE-8F43-87B3F6334125}" sibTransId="{76E76994-AB40-4F23-BC93-DA2434807BF1}"/>
    <dgm:cxn modelId="{F569FE7F-5576-4E7B-9D24-B6DF11EDDB60}" type="presOf" srcId="{3BBAF003-7DBD-4E94-B320-CE058CE38FA5}" destId="{B389E86C-F6B5-4E5C-ABBB-14E4D0837627}" srcOrd="0" destOrd="0" presId="urn:microsoft.com/office/officeart/2005/8/layout/hierarchy1"/>
    <dgm:cxn modelId="{D3175E8A-0500-40C2-9825-0498499F7E78}" type="presOf" srcId="{3B1F5E35-85A1-4897-89A8-4D2E115F73AB}" destId="{3A7345F2-EA1B-4B40-8EEF-68F6111158E7}" srcOrd="0" destOrd="0" presId="urn:microsoft.com/office/officeart/2005/8/layout/hierarchy1"/>
    <dgm:cxn modelId="{76F72293-57B1-497E-AE2D-DD33CF8B46BF}" type="presOf" srcId="{BD3AE6B5-77D5-4F87-A871-C2ED2BCA7B04}" destId="{E94A9D2A-0FB1-4E32-9CD1-E42B38C82336}" srcOrd="0" destOrd="0" presId="urn:microsoft.com/office/officeart/2005/8/layout/hierarchy1"/>
    <dgm:cxn modelId="{76A27199-6DE3-4FC4-8357-4C963311D5EC}" type="presOf" srcId="{801718A0-5BA3-4237-BA24-9D11B884198D}" destId="{0CF92F7B-2A91-408B-9A41-07CDC2430D29}" srcOrd="0" destOrd="0" presId="urn:microsoft.com/office/officeart/2005/8/layout/hierarchy1"/>
    <dgm:cxn modelId="{DCCAB99A-236F-4CD4-AE90-A66FE4B3EABD}" type="presOf" srcId="{F33BF5C0-B966-46E3-A7C2-44C1C2546F88}" destId="{8F6375DB-B571-45A7-BA58-ECCFC24C0CC9}" srcOrd="0" destOrd="0" presId="urn:microsoft.com/office/officeart/2005/8/layout/hierarchy1"/>
    <dgm:cxn modelId="{44572C9E-927B-4E66-AA59-F10F18414926}" type="presOf" srcId="{8CB9C54B-AE4C-46BB-9868-467B9F87773B}" destId="{C8BF21AF-8297-4DC6-A0AF-5783498E470A}" srcOrd="0" destOrd="0" presId="urn:microsoft.com/office/officeart/2005/8/layout/hierarchy1"/>
    <dgm:cxn modelId="{47BB54A1-F9E4-454E-804F-5F57FBFDE0B7}" type="presOf" srcId="{8877AD9F-F1B2-4E3B-A0D0-2856381F619C}" destId="{CD8FAEF8-69BE-40D6-8AA2-6AA112BC1A73}" srcOrd="0" destOrd="0" presId="urn:microsoft.com/office/officeart/2005/8/layout/hierarchy1"/>
    <dgm:cxn modelId="{DB6903A3-9CF8-41F1-B1C1-2B0FD1E44181}" type="presOf" srcId="{EDD0C2AB-68CB-4AA8-99F5-47FA806A1733}" destId="{05DB179F-0E0B-481F-BC03-C4014BE8B378}" srcOrd="0" destOrd="0" presId="urn:microsoft.com/office/officeart/2005/8/layout/hierarchy1"/>
    <dgm:cxn modelId="{C5C9ECA6-A450-4CBE-9D0F-343B9DBDF4A4}" srcId="{0FAF92B0-7FA8-47FF-B8AD-927B05DA8603}" destId="{3A47A6BE-1F9E-475B-BF50-1B87A9CBC92A}" srcOrd="3" destOrd="0" parTransId="{EB8D0F05-75D9-421C-A6D7-F68336D6524F}" sibTransId="{B6DED560-9C21-43FB-BA8F-573FD276B67E}"/>
    <dgm:cxn modelId="{B6F107AC-8BBF-4978-ABD9-884FDD108A29}" srcId="{CF1867B7-43C8-4BD0-8D5B-249EA8B24498}" destId="{801718A0-5BA3-4237-BA24-9D11B884198D}" srcOrd="2" destOrd="0" parTransId="{8E8D14B8-2172-4E71-A0E6-2A55D9090B90}" sibTransId="{3DEC6318-90DA-4C3F-8D56-00AE5026C86E}"/>
    <dgm:cxn modelId="{A96380AC-93EA-4199-86DE-87C2A825B18D}" type="presOf" srcId="{AFDB951E-4157-47E9-A03D-4E2C956A3276}" destId="{B54B0211-3E86-43C7-ABFD-4FFFBB343BAE}" srcOrd="0" destOrd="0" presId="urn:microsoft.com/office/officeart/2005/8/layout/hierarchy1"/>
    <dgm:cxn modelId="{D1F5EAB6-6401-46FD-8512-3BA3F29A1D59}" type="presOf" srcId="{CF1867B7-43C8-4BD0-8D5B-249EA8B24498}" destId="{65F1DCB9-DB08-4989-ABF4-B9D6E916E316}" srcOrd="0" destOrd="0" presId="urn:microsoft.com/office/officeart/2005/8/layout/hierarchy1"/>
    <dgm:cxn modelId="{DF122AC3-4174-45BA-AE3E-D8D662A87050}" srcId="{F33BF5C0-B966-46E3-A7C2-44C1C2546F88}" destId="{09A1DB2A-9F67-4F77-897E-A2AAD1012A58}" srcOrd="0" destOrd="0" parTransId="{B5BB9650-5A41-4021-A37B-0F63BFF9A895}" sibTransId="{D5BD214C-EF92-4710-9B16-406E57C7E0EF}"/>
    <dgm:cxn modelId="{1875FCCB-B0D4-4EF0-82C2-71E9F7B6714D}" srcId="{66BB0607-4365-4E12-9673-419E2363B760}" destId="{FBA303CA-66EC-484F-9EE2-6058F2119EC1}" srcOrd="1" destOrd="0" parTransId="{5EA68E50-D8C8-46E8-8948-BC8EFB239270}" sibTransId="{289028A6-92F8-4FA6-9FBA-9F8AC8864A6D}"/>
    <dgm:cxn modelId="{53DCB1CD-2CFC-46C6-B158-55B705D354C1}" srcId="{09A1DB2A-9F67-4F77-897E-A2AAD1012A58}" destId="{0FAF92B0-7FA8-47FF-B8AD-927B05DA8603}" srcOrd="1" destOrd="0" parTransId="{4866D67D-DDB9-42B8-AE22-5D9D91DA895D}" sibTransId="{1D5FAF92-31C3-4E76-8BD0-A43B7B26614D}"/>
    <dgm:cxn modelId="{66D2CDCE-BD0D-4F1F-9EF2-FFBD228C9690}" type="presOf" srcId="{01235714-D242-4196-B521-7FFEDB6CD9BA}" destId="{06F80EB9-E678-40DE-AAE3-88D10247DB53}" srcOrd="0" destOrd="0" presId="urn:microsoft.com/office/officeart/2005/8/layout/hierarchy1"/>
    <dgm:cxn modelId="{B4C930D1-03BA-4319-A037-A7BF7B0D93CC}" srcId="{66BB0607-4365-4E12-9673-419E2363B760}" destId="{CF1867B7-43C8-4BD0-8D5B-249EA8B24498}" srcOrd="2" destOrd="0" parTransId="{B42D8DA2-6844-46CC-8036-758E63EBE97D}" sibTransId="{52EA9886-F1C2-4D81-A81A-A468E3EFFC27}"/>
    <dgm:cxn modelId="{5DB322D2-296F-4992-BB3F-B519077EE228}" type="presOf" srcId="{EB8D0F05-75D9-421C-A6D7-F68336D6524F}" destId="{E7DE5D6D-EEBD-4F61-B69D-0D0EA0822AA7}" srcOrd="0" destOrd="0" presId="urn:microsoft.com/office/officeart/2005/8/layout/hierarchy1"/>
    <dgm:cxn modelId="{C7E158D6-9409-41BC-A558-03A95C6CDA36}" type="presOf" srcId="{FCCA15A5-30B6-441C-ACAE-2B43322FAF00}" destId="{C2F19104-A542-40F6-9470-1DF89FE0A429}" srcOrd="0" destOrd="0" presId="urn:microsoft.com/office/officeart/2005/8/layout/hierarchy1"/>
    <dgm:cxn modelId="{8E746CDC-7993-49F8-AC3A-6A7D9FDC732E}" type="presOf" srcId="{5A51AC40-854C-44A3-A5F5-54600AA7E4B1}" destId="{6D2C20F5-B14B-4CD4-A2F2-39F26C5DBB0A}" srcOrd="0" destOrd="0" presId="urn:microsoft.com/office/officeart/2005/8/layout/hierarchy1"/>
    <dgm:cxn modelId="{0D7AEEE6-6BBA-4987-BAC7-22DE4F588347}" type="presOf" srcId="{0FAF92B0-7FA8-47FF-B8AD-927B05DA8603}" destId="{EE00DFEB-ABA0-402E-B675-2242365BA037}" srcOrd="0" destOrd="0" presId="urn:microsoft.com/office/officeart/2005/8/layout/hierarchy1"/>
    <dgm:cxn modelId="{A5254FE9-1012-46AC-8C61-06C8C05AA252}" type="presOf" srcId="{09A1DB2A-9F67-4F77-897E-A2AAD1012A58}" destId="{250B5F75-D86F-40B7-A6B5-6C3E0BB81138}" srcOrd="0" destOrd="0" presId="urn:microsoft.com/office/officeart/2005/8/layout/hierarchy1"/>
    <dgm:cxn modelId="{8B572CF1-61A9-4D38-931C-D5F55CD64A55}" type="presOf" srcId="{8B127591-93D6-489A-843F-470598C2FBAA}" destId="{D068BD30-15A9-427F-9CEB-5D9C76A48A29}" srcOrd="0" destOrd="0" presId="urn:microsoft.com/office/officeart/2005/8/layout/hierarchy1"/>
    <dgm:cxn modelId="{C9EA3CF2-AE6B-4B14-B88C-B547EAFF0E17}" type="presOf" srcId="{DD6AF951-B605-4ACD-8973-409C5AD666C1}" destId="{D81DEC7E-023B-495B-8DD8-61EA1D59BCD6}" srcOrd="0" destOrd="0" presId="urn:microsoft.com/office/officeart/2005/8/layout/hierarchy1"/>
    <dgm:cxn modelId="{02B82D0C-4954-4A3A-BFF7-2C06AE2D1212}" type="presParOf" srcId="{8F6375DB-B571-45A7-BA58-ECCFC24C0CC9}" destId="{1D1BD4A4-F2E6-4FB8-9682-A4FF0F334415}" srcOrd="0" destOrd="0" presId="urn:microsoft.com/office/officeart/2005/8/layout/hierarchy1"/>
    <dgm:cxn modelId="{66B922CC-5F9D-48A0-B286-11B64E92CB58}" type="presParOf" srcId="{1D1BD4A4-F2E6-4FB8-9682-A4FF0F334415}" destId="{D9320503-302B-4F52-8ADD-C4F2203E18EA}" srcOrd="0" destOrd="0" presId="urn:microsoft.com/office/officeart/2005/8/layout/hierarchy1"/>
    <dgm:cxn modelId="{2D11BD46-6AFF-427F-9428-70398061B6D5}" type="presParOf" srcId="{D9320503-302B-4F52-8ADD-C4F2203E18EA}" destId="{2B1EECB0-517A-4FA8-8A55-C157A34D594B}" srcOrd="0" destOrd="0" presId="urn:microsoft.com/office/officeart/2005/8/layout/hierarchy1"/>
    <dgm:cxn modelId="{06778848-5BC2-419F-9570-A5FD7208D5A6}" type="presParOf" srcId="{D9320503-302B-4F52-8ADD-C4F2203E18EA}" destId="{250B5F75-D86F-40B7-A6B5-6C3E0BB81138}" srcOrd="1" destOrd="0" presId="urn:microsoft.com/office/officeart/2005/8/layout/hierarchy1"/>
    <dgm:cxn modelId="{8641492B-C37A-4D4A-B996-2A1F58A5CC13}" type="presParOf" srcId="{1D1BD4A4-F2E6-4FB8-9682-A4FF0F334415}" destId="{DAA14510-7DE1-4004-80E0-8000AAA46637}" srcOrd="1" destOrd="0" presId="urn:microsoft.com/office/officeart/2005/8/layout/hierarchy1"/>
    <dgm:cxn modelId="{C3FA8A92-3539-4726-95A2-79F07DBCFF2B}" type="presParOf" srcId="{DAA14510-7DE1-4004-80E0-8000AAA46637}" destId="{05DB179F-0E0B-481F-BC03-C4014BE8B378}" srcOrd="0" destOrd="0" presId="urn:microsoft.com/office/officeart/2005/8/layout/hierarchy1"/>
    <dgm:cxn modelId="{7D07C48D-1792-4775-9966-7E98742D988A}" type="presParOf" srcId="{DAA14510-7DE1-4004-80E0-8000AAA46637}" destId="{209D093D-CB6C-41A3-9517-AFF65BCF2C27}" srcOrd="1" destOrd="0" presId="urn:microsoft.com/office/officeart/2005/8/layout/hierarchy1"/>
    <dgm:cxn modelId="{44CF443E-8E1E-4293-B966-4F5AB21CBE8E}" type="presParOf" srcId="{209D093D-CB6C-41A3-9517-AFF65BCF2C27}" destId="{60E5BE64-C50F-469F-8F59-72979425A4BE}" srcOrd="0" destOrd="0" presId="urn:microsoft.com/office/officeart/2005/8/layout/hierarchy1"/>
    <dgm:cxn modelId="{36C8506E-71B9-4861-9677-AFBECD6BB47F}" type="presParOf" srcId="{60E5BE64-C50F-469F-8F59-72979425A4BE}" destId="{E45906C3-4143-4DAE-982D-CF329F4F1D48}" srcOrd="0" destOrd="0" presId="urn:microsoft.com/office/officeart/2005/8/layout/hierarchy1"/>
    <dgm:cxn modelId="{8907E709-EEE4-4DA3-8993-3A8EDE8BB57F}" type="presParOf" srcId="{60E5BE64-C50F-469F-8F59-72979425A4BE}" destId="{BFA464EC-580B-4C1B-9564-F078B73203D7}" srcOrd="1" destOrd="0" presId="urn:microsoft.com/office/officeart/2005/8/layout/hierarchy1"/>
    <dgm:cxn modelId="{81C1D637-D050-4A84-9117-CA8C080AC7BB}" type="presParOf" srcId="{209D093D-CB6C-41A3-9517-AFF65BCF2C27}" destId="{030A350C-7BA0-4351-B348-25733A171FF2}" srcOrd="1" destOrd="0" presId="urn:microsoft.com/office/officeart/2005/8/layout/hierarchy1"/>
    <dgm:cxn modelId="{595700D9-F4B8-475D-AF11-093922D11400}" type="presParOf" srcId="{030A350C-7BA0-4351-B348-25733A171FF2}" destId="{83079588-1704-478D-81FF-CABE16A456AA}" srcOrd="0" destOrd="0" presId="urn:microsoft.com/office/officeart/2005/8/layout/hierarchy1"/>
    <dgm:cxn modelId="{1EF43066-25BE-464A-8538-5C04DE616E8F}" type="presParOf" srcId="{030A350C-7BA0-4351-B348-25733A171FF2}" destId="{BC7E12DE-78A6-4CB3-93EE-E6EF00FB52E1}" srcOrd="1" destOrd="0" presId="urn:microsoft.com/office/officeart/2005/8/layout/hierarchy1"/>
    <dgm:cxn modelId="{4A32E748-3AFA-40D7-A309-B989A26FAF0A}" type="presParOf" srcId="{BC7E12DE-78A6-4CB3-93EE-E6EF00FB52E1}" destId="{4A38178B-9D2D-4FC5-86AB-38A0EAEB0491}" srcOrd="0" destOrd="0" presId="urn:microsoft.com/office/officeart/2005/8/layout/hierarchy1"/>
    <dgm:cxn modelId="{C8FE850A-B2DF-44E6-88AC-EBCFCC8BE516}" type="presParOf" srcId="{4A38178B-9D2D-4FC5-86AB-38A0EAEB0491}" destId="{7A14D6E6-9F7F-49B6-84CF-71B96A0D0AE0}" srcOrd="0" destOrd="0" presId="urn:microsoft.com/office/officeart/2005/8/layout/hierarchy1"/>
    <dgm:cxn modelId="{4CB0FBDD-1A4A-4266-B403-1FC86C0515AD}" type="presParOf" srcId="{4A38178B-9D2D-4FC5-86AB-38A0EAEB0491}" destId="{3A7345F2-EA1B-4B40-8EEF-68F6111158E7}" srcOrd="1" destOrd="0" presId="urn:microsoft.com/office/officeart/2005/8/layout/hierarchy1"/>
    <dgm:cxn modelId="{1B90A5BF-27F8-412A-9AF3-51A3FDA4B0BD}" type="presParOf" srcId="{BC7E12DE-78A6-4CB3-93EE-E6EF00FB52E1}" destId="{892D35EB-CE17-4518-A61F-7D3F2571E604}" srcOrd="1" destOrd="0" presId="urn:microsoft.com/office/officeart/2005/8/layout/hierarchy1"/>
    <dgm:cxn modelId="{FF0E57E9-3BCE-484A-8833-10FA83E16F85}" type="presParOf" srcId="{030A350C-7BA0-4351-B348-25733A171FF2}" destId="{56EEE87A-A8F5-4874-9D5C-33E2E9C4D58E}" srcOrd="2" destOrd="0" presId="urn:microsoft.com/office/officeart/2005/8/layout/hierarchy1"/>
    <dgm:cxn modelId="{A2AA38EE-DE72-45BD-9273-704A7467863D}" type="presParOf" srcId="{030A350C-7BA0-4351-B348-25733A171FF2}" destId="{5EA77FA1-0CCD-4D07-94CB-690026D899EA}" srcOrd="3" destOrd="0" presId="urn:microsoft.com/office/officeart/2005/8/layout/hierarchy1"/>
    <dgm:cxn modelId="{A1ADAECC-6961-4BD4-8693-0750A33013C9}" type="presParOf" srcId="{5EA77FA1-0CCD-4D07-94CB-690026D899EA}" destId="{BE53E495-55DB-4E77-B118-D2F7A85708A4}" srcOrd="0" destOrd="0" presId="urn:microsoft.com/office/officeart/2005/8/layout/hierarchy1"/>
    <dgm:cxn modelId="{715B4B9B-B7A1-4944-80AC-CC6F8E6D9359}" type="presParOf" srcId="{BE53E495-55DB-4E77-B118-D2F7A85708A4}" destId="{470984C8-EFFD-4722-B745-9401E51FAA92}" srcOrd="0" destOrd="0" presId="urn:microsoft.com/office/officeart/2005/8/layout/hierarchy1"/>
    <dgm:cxn modelId="{7F0AE09C-011A-46EB-9772-B71F37C6BFC1}" type="presParOf" srcId="{BE53E495-55DB-4E77-B118-D2F7A85708A4}" destId="{67698EDF-CB27-4FE5-A8F5-10339C715B60}" srcOrd="1" destOrd="0" presId="urn:microsoft.com/office/officeart/2005/8/layout/hierarchy1"/>
    <dgm:cxn modelId="{28A83DD2-383D-4C6E-9149-487E5B480D00}" type="presParOf" srcId="{5EA77FA1-0CCD-4D07-94CB-690026D899EA}" destId="{C6BA1857-0020-4CF9-92FF-16541BFC2EC6}" srcOrd="1" destOrd="0" presId="urn:microsoft.com/office/officeart/2005/8/layout/hierarchy1"/>
    <dgm:cxn modelId="{C65EAC3C-AFB7-46C5-81FF-CDD87795B6FD}" type="presParOf" srcId="{030A350C-7BA0-4351-B348-25733A171FF2}" destId="{36CDC1B1-2EB9-4FE1-A5CE-F293B8594D84}" srcOrd="4" destOrd="0" presId="urn:microsoft.com/office/officeart/2005/8/layout/hierarchy1"/>
    <dgm:cxn modelId="{34C0FCD0-2BAD-4AE9-92DF-A7D8F4140988}" type="presParOf" srcId="{030A350C-7BA0-4351-B348-25733A171FF2}" destId="{369E9819-D4C2-466E-A026-CE32E19D0048}" srcOrd="5" destOrd="0" presId="urn:microsoft.com/office/officeart/2005/8/layout/hierarchy1"/>
    <dgm:cxn modelId="{D21DE014-F701-42A9-BC0F-A7005FAB2FBD}" type="presParOf" srcId="{369E9819-D4C2-466E-A026-CE32E19D0048}" destId="{A8D83A9B-1D4B-48EA-90D4-435F6086E3F8}" srcOrd="0" destOrd="0" presId="urn:microsoft.com/office/officeart/2005/8/layout/hierarchy1"/>
    <dgm:cxn modelId="{507F1201-15D2-401A-9634-E2425B388E46}" type="presParOf" srcId="{A8D83A9B-1D4B-48EA-90D4-435F6086E3F8}" destId="{D8C166CD-9774-4D99-8A9E-CEDC11774C8D}" srcOrd="0" destOrd="0" presId="urn:microsoft.com/office/officeart/2005/8/layout/hierarchy1"/>
    <dgm:cxn modelId="{CF81017C-9435-452D-A51F-04B2F99D131F}" type="presParOf" srcId="{A8D83A9B-1D4B-48EA-90D4-435F6086E3F8}" destId="{65F1DCB9-DB08-4989-ABF4-B9D6E916E316}" srcOrd="1" destOrd="0" presId="urn:microsoft.com/office/officeart/2005/8/layout/hierarchy1"/>
    <dgm:cxn modelId="{884CD5FB-DD9E-4CF8-BAB7-372A407CA869}" type="presParOf" srcId="{369E9819-D4C2-466E-A026-CE32E19D0048}" destId="{0B3CDA4A-FE86-403F-9CDB-EBCC1559CB72}" srcOrd="1" destOrd="0" presId="urn:microsoft.com/office/officeart/2005/8/layout/hierarchy1"/>
    <dgm:cxn modelId="{C11A8CE5-F6CE-462D-A798-DFA95F4D354F}" type="presParOf" srcId="{0B3CDA4A-FE86-403F-9CDB-EBCC1559CB72}" destId="{2697D30B-CCC3-4F40-BCBF-606AD4F0087F}" srcOrd="0" destOrd="0" presId="urn:microsoft.com/office/officeart/2005/8/layout/hierarchy1"/>
    <dgm:cxn modelId="{B609D7EA-5855-40B0-91B5-CA4BD3A37D82}" type="presParOf" srcId="{0B3CDA4A-FE86-403F-9CDB-EBCC1559CB72}" destId="{B05CE250-E08B-4BEE-B930-48D13A18117E}" srcOrd="1" destOrd="0" presId="urn:microsoft.com/office/officeart/2005/8/layout/hierarchy1"/>
    <dgm:cxn modelId="{510D871A-E30F-45AA-8593-0F0AF52CEA4E}" type="presParOf" srcId="{B05CE250-E08B-4BEE-B930-48D13A18117E}" destId="{C6B3793E-7081-4AFD-81F6-B068FEDCAD35}" srcOrd="0" destOrd="0" presId="urn:microsoft.com/office/officeart/2005/8/layout/hierarchy1"/>
    <dgm:cxn modelId="{9CB7E128-2B41-46EC-AD0B-15350B83637D}" type="presParOf" srcId="{C6B3793E-7081-4AFD-81F6-B068FEDCAD35}" destId="{AC118DC4-4542-4640-8B29-02B2CD418875}" srcOrd="0" destOrd="0" presId="urn:microsoft.com/office/officeart/2005/8/layout/hierarchy1"/>
    <dgm:cxn modelId="{817778B3-D568-40BA-9596-9EE4A1CBB2F3}" type="presParOf" srcId="{C6B3793E-7081-4AFD-81F6-B068FEDCAD35}" destId="{C8BF21AF-8297-4DC6-A0AF-5783498E470A}" srcOrd="1" destOrd="0" presId="urn:microsoft.com/office/officeart/2005/8/layout/hierarchy1"/>
    <dgm:cxn modelId="{EB418752-AAE1-4A85-BF12-CD6162C00E36}" type="presParOf" srcId="{B05CE250-E08B-4BEE-B930-48D13A18117E}" destId="{9455B76D-BCDA-4CE1-A8EB-8C508E85BB85}" srcOrd="1" destOrd="0" presId="urn:microsoft.com/office/officeart/2005/8/layout/hierarchy1"/>
    <dgm:cxn modelId="{987552AC-3124-4A07-985E-9B162F82A5DF}" type="presParOf" srcId="{0B3CDA4A-FE86-403F-9CDB-EBCC1559CB72}" destId="{06F80EB9-E678-40DE-AAE3-88D10247DB53}" srcOrd="2" destOrd="0" presId="urn:microsoft.com/office/officeart/2005/8/layout/hierarchy1"/>
    <dgm:cxn modelId="{8DFCFF47-65DB-472B-9628-E1AA49CE7BF4}" type="presParOf" srcId="{0B3CDA4A-FE86-403F-9CDB-EBCC1559CB72}" destId="{D9ED9388-7C86-412A-86C0-815711131AD7}" srcOrd="3" destOrd="0" presId="urn:microsoft.com/office/officeart/2005/8/layout/hierarchy1"/>
    <dgm:cxn modelId="{B0CFB304-FD02-4E1B-BE93-1FDF41AD7665}" type="presParOf" srcId="{D9ED9388-7C86-412A-86C0-815711131AD7}" destId="{D0F9F57C-1F10-4C4A-B1BB-4D01BE1F62EB}" srcOrd="0" destOrd="0" presId="urn:microsoft.com/office/officeart/2005/8/layout/hierarchy1"/>
    <dgm:cxn modelId="{51052058-81AD-45CB-9B59-DDE62CBDE061}" type="presParOf" srcId="{D0F9F57C-1F10-4C4A-B1BB-4D01BE1F62EB}" destId="{CB682985-DD32-4D57-AB1F-F742D3177243}" srcOrd="0" destOrd="0" presId="urn:microsoft.com/office/officeart/2005/8/layout/hierarchy1"/>
    <dgm:cxn modelId="{479699C0-7EA7-4FD5-A5AC-0B8193ACE560}" type="presParOf" srcId="{D0F9F57C-1F10-4C4A-B1BB-4D01BE1F62EB}" destId="{D81DEC7E-023B-495B-8DD8-61EA1D59BCD6}" srcOrd="1" destOrd="0" presId="urn:microsoft.com/office/officeart/2005/8/layout/hierarchy1"/>
    <dgm:cxn modelId="{F6B627C2-2EEE-4496-9D12-0591B74F0AB2}" type="presParOf" srcId="{D9ED9388-7C86-412A-86C0-815711131AD7}" destId="{1E79A423-E039-4BF4-BB6F-852CEF8B8120}" srcOrd="1" destOrd="0" presId="urn:microsoft.com/office/officeart/2005/8/layout/hierarchy1"/>
    <dgm:cxn modelId="{169B6FD7-B371-4FBC-9E6A-97CAA50BC5A9}" type="presParOf" srcId="{0B3CDA4A-FE86-403F-9CDB-EBCC1559CB72}" destId="{45E4F0DB-5586-4C9C-B48D-70E749BB17D3}" srcOrd="4" destOrd="0" presId="urn:microsoft.com/office/officeart/2005/8/layout/hierarchy1"/>
    <dgm:cxn modelId="{08624B69-8A53-4EA8-BFE9-95A5B07F45AD}" type="presParOf" srcId="{0B3CDA4A-FE86-403F-9CDB-EBCC1559CB72}" destId="{8E09A7A4-4970-4E2F-9378-0C25C15C77A4}" srcOrd="5" destOrd="0" presId="urn:microsoft.com/office/officeart/2005/8/layout/hierarchy1"/>
    <dgm:cxn modelId="{2216E989-FEF1-4CE3-B2D5-46FBEA15738D}" type="presParOf" srcId="{8E09A7A4-4970-4E2F-9378-0C25C15C77A4}" destId="{61682A14-BDBF-4F0D-A2E2-CB0134EB1F6D}" srcOrd="0" destOrd="0" presId="urn:microsoft.com/office/officeart/2005/8/layout/hierarchy1"/>
    <dgm:cxn modelId="{5EFFA406-AA52-4BC9-97CE-00BFD9DB0007}" type="presParOf" srcId="{61682A14-BDBF-4F0D-A2E2-CB0134EB1F6D}" destId="{F51B1456-44F4-4C7F-952D-2129885767F3}" srcOrd="0" destOrd="0" presId="urn:microsoft.com/office/officeart/2005/8/layout/hierarchy1"/>
    <dgm:cxn modelId="{94C43E22-14F1-4EBD-B9F4-C2ED90859F6E}" type="presParOf" srcId="{61682A14-BDBF-4F0D-A2E2-CB0134EB1F6D}" destId="{0CF92F7B-2A91-408B-9A41-07CDC2430D29}" srcOrd="1" destOrd="0" presId="urn:microsoft.com/office/officeart/2005/8/layout/hierarchy1"/>
    <dgm:cxn modelId="{41F72A72-B7AC-46BD-8AD1-C99853BCF3FC}" type="presParOf" srcId="{8E09A7A4-4970-4E2F-9378-0C25C15C77A4}" destId="{77B22D3C-7EBB-4DC1-B1EB-550A0FCAB389}" srcOrd="1" destOrd="0" presId="urn:microsoft.com/office/officeart/2005/8/layout/hierarchy1"/>
    <dgm:cxn modelId="{50174040-7B7F-4EDE-BC1C-26B7FC327713}" type="presParOf" srcId="{DAA14510-7DE1-4004-80E0-8000AAA46637}" destId="{9586FFDF-6161-47E8-8E39-F732F58266A3}" srcOrd="2" destOrd="0" presId="urn:microsoft.com/office/officeart/2005/8/layout/hierarchy1"/>
    <dgm:cxn modelId="{87A30439-E1FB-4138-AD7A-8FF1E2BFE79E}" type="presParOf" srcId="{DAA14510-7DE1-4004-80E0-8000AAA46637}" destId="{8DA9F76B-96A2-48C3-AF42-6DC16B04C5C7}" srcOrd="3" destOrd="0" presId="urn:microsoft.com/office/officeart/2005/8/layout/hierarchy1"/>
    <dgm:cxn modelId="{53083178-15EC-4147-985C-50523E2EEAC0}" type="presParOf" srcId="{8DA9F76B-96A2-48C3-AF42-6DC16B04C5C7}" destId="{49F0D4C8-4433-4CAE-AC0A-C34D10810B42}" srcOrd="0" destOrd="0" presId="urn:microsoft.com/office/officeart/2005/8/layout/hierarchy1"/>
    <dgm:cxn modelId="{B6E17D3B-5E45-482B-B94B-EF383F080634}" type="presParOf" srcId="{49F0D4C8-4433-4CAE-AC0A-C34D10810B42}" destId="{E961C692-865B-4E60-81C1-AD698F27D7C7}" srcOrd="0" destOrd="0" presId="urn:microsoft.com/office/officeart/2005/8/layout/hierarchy1"/>
    <dgm:cxn modelId="{AF994C88-9AB9-4D6F-832A-FFFFCE1E3E5F}" type="presParOf" srcId="{49F0D4C8-4433-4CAE-AC0A-C34D10810B42}" destId="{EE00DFEB-ABA0-402E-B675-2242365BA037}" srcOrd="1" destOrd="0" presId="urn:microsoft.com/office/officeart/2005/8/layout/hierarchy1"/>
    <dgm:cxn modelId="{C7873584-9955-4938-A87E-6AE4CEC89C04}" type="presParOf" srcId="{8DA9F76B-96A2-48C3-AF42-6DC16B04C5C7}" destId="{DE9A4C4E-A17F-4E0A-943D-32C3AA69F58E}" srcOrd="1" destOrd="0" presId="urn:microsoft.com/office/officeart/2005/8/layout/hierarchy1"/>
    <dgm:cxn modelId="{721A38E4-51A8-4490-9ACF-BBC5F281C642}" type="presParOf" srcId="{DE9A4C4E-A17F-4E0A-943D-32C3AA69F58E}" destId="{C2F19104-A542-40F6-9470-1DF89FE0A429}" srcOrd="0" destOrd="0" presId="urn:microsoft.com/office/officeart/2005/8/layout/hierarchy1"/>
    <dgm:cxn modelId="{B271074A-4A6B-4B4D-8AB4-B9EBF633E1AB}" type="presParOf" srcId="{DE9A4C4E-A17F-4E0A-943D-32C3AA69F58E}" destId="{AF4CD6A1-E959-4DDE-B83A-793E6BA70727}" srcOrd="1" destOrd="0" presId="urn:microsoft.com/office/officeart/2005/8/layout/hierarchy1"/>
    <dgm:cxn modelId="{CF6E19B0-B97D-4FE8-B1DB-EF8CD6FB0D74}" type="presParOf" srcId="{AF4CD6A1-E959-4DDE-B83A-793E6BA70727}" destId="{A0DBB3F6-3601-496F-A800-E566B6B38B76}" srcOrd="0" destOrd="0" presId="urn:microsoft.com/office/officeart/2005/8/layout/hierarchy1"/>
    <dgm:cxn modelId="{EE659314-0F4E-4398-937B-506C0D37D8B2}" type="presParOf" srcId="{A0DBB3F6-3601-496F-A800-E566B6B38B76}" destId="{D7870626-AC21-4451-8F07-95F6935DF4CC}" srcOrd="0" destOrd="0" presId="urn:microsoft.com/office/officeart/2005/8/layout/hierarchy1"/>
    <dgm:cxn modelId="{3DB4520A-CF30-4820-9D67-07B9D4DC15C1}" type="presParOf" srcId="{A0DBB3F6-3601-496F-A800-E566B6B38B76}" destId="{84A74F30-28F7-4E8A-B3E5-49E5B70CD0E0}" srcOrd="1" destOrd="0" presId="urn:microsoft.com/office/officeart/2005/8/layout/hierarchy1"/>
    <dgm:cxn modelId="{60EF57A0-95EF-4AB4-B51D-57DAA931F538}" type="presParOf" srcId="{AF4CD6A1-E959-4DDE-B83A-793E6BA70727}" destId="{F9D5B754-C1C5-47C4-A400-C24653303312}" srcOrd="1" destOrd="0" presId="urn:microsoft.com/office/officeart/2005/8/layout/hierarchy1"/>
    <dgm:cxn modelId="{2695F05D-7772-45D1-BFE7-30FEC22AE8CE}" type="presParOf" srcId="{DE9A4C4E-A17F-4E0A-943D-32C3AA69F58E}" destId="{B389E86C-F6B5-4E5C-ABBB-14E4D0837627}" srcOrd="2" destOrd="0" presId="urn:microsoft.com/office/officeart/2005/8/layout/hierarchy1"/>
    <dgm:cxn modelId="{EEA769DF-FC49-4068-AD8B-0A54F31479DD}" type="presParOf" srcId="{DE9A4C4E-A17F-4E0A-943D-32C3AA69F58E}" destId="{F0D799DE-FA02-41AE-93EA-ACA5C45B930E}" srcOrd="3" destOrd="0" presId="urn:microsoft.com/office/officeart/2005/8/layout/hierarchy1"/>
    <dgm:cxn modelId="{2FEC27DD-0E7D-4D6D-B3FD-14EE7D1A5F70}" type="presParOf" srcId="{F0D799DE-FA02-41AE-93EA-ACA5C45B930E}" destId="{52D45E83-517D-4E4A-A84D-62310987B98D}" srcOrd="0" destOrd="0" presId="urn:microsoft.com/office/officeart/2005/8/layout/hierarchy1"/>
    <dgm:cxn modelId="{25E650DB-CC64-47FE-9385-D3F82100E3C3}" type="presParOf" srcId="{52D45E83-517D-4E4A-A84D-62310987B98D}" destId="{2C7E5D9B-DF2B-40F6-9359-CDCA74B01048}" srcOrd="0" destOrd="0" presId="urn:microsoft.com/office/officeart/2005/8/layout/hierarchy1"/>
    <dgm:cxn modelId="{1B5B1241-ECD0-47AD-81EE-B91F98838A35}" type="presParOf" srcId="{52D45E83-517D-4E4A-A84D-62310987B98D}" destId="{D068BD30-15A9-427F-9CEB-5D9C76A48A29}" srcOrd="1" destOrd="0" presId="urn:microsoft.com/office/officeart/2005/8/layout/hierarchy1"/>
    <dgm:cxn modelId="{6A701147-56F8-4883-B399-7B9883B97655}" type="presParOf" srcId="{F0D799DE-FA02-41AE-93EA-ACA5C45B930E}" destId="{F7E325B8-A260-41C7-8C14-72F1466A55EE}" srcOrd="1" destOrd="0" presId="urn:microsoft.com/office/officeart/2005/8/layout/hierarchy1"/>
    <dgm:cxn modelId="{76EAF228-31B5-4729-8EE4-A91E2C47D57A}" type="presParOf" srcId="{DE9A4C4E-A17F-4E0A-943D-32C3AA69F58E}" destId="{68671C1D-78AB-4823-A104-B7827C489DAF}" srcOrd="4" destOrd="0" presId="urn:microsoft.com/office/officeart/2005/8/layout/hierarchy1"/>
    <dgm:cxn modelId="{16445D69-B7AF-4B0C-AE6C-EE6EBF324719}" type="presParOf" srcId="{DE9A4C4E-A17F-4E0A-943D-32C3AA69F58E}" destId="{47F64E61-48C7-4FE8-BFCF-9EE31CB7F535}" srcOrd="5" destOrd="0" presId="urn:microsoft.com/office/officeart/2005/8/layout/hierarchy1"/>
    <dgm:cxn modelId="{EAC29879-906A-43FE-9C75-00BAD00C50A1}" type="presParOf" srcId="{47F64E61-48C7-4FE8-BFCF-9EE31CB7F535}" destId="{5247FB71-5009-420F-A275-7BADB17EAAB8}" srcOrd="0" destOrd="0" presId="urn:microsoft.com/office/officeart/2005/8/layout/hierarchy1"/>
    <dgm:cxn modelId="{1AFB094F-083B-4CC2-A773-6CF8A0590FCD}" type="presParOf" srcId="{5247FB71-5009-420F-A275-7BADB17EAAB8}" destId="{C4DADFA0-089F-40AA-AA59-C31251A02A7A}" srcOrd="0" destOrd="0" presId="urn:microsoft.com/office/officeart/2005/8/layout/hierarchy1"/>
    <dgm:cxn modelId="{79B71CCD-E7DC-48F1-BAE4-3A060D209A5A}" type="presParOf" srcId="{5247FB71-5009-420F-A275-7BADB17EAAB8}" destId="{81E62348-1780-4BB8-BA5E-1790D0BDB57E}" srcOrd="1" destOrd="0" presId="urn:microsoft.com/office/officeart/2005/8/layout/hierarchy1"/>
    <dgm:cxn modelId="{FA7F6692-935E-4312-A8E4-9D3AD9CF0C68}" type="presParOf" srcId="{47F64E61-48C7-4FE8-BFCF-9EE31CB7F535}" destId="{ABCB884D-36CE-4FE1-887C-30E831AD4773}" srcOrd="1" destOrd="0" presId="urn:microsoft.com/office/officeart/2005/8/layout/hierarchy1"/>
    <dgm:cxn modelId="{4655F5C8-4CE9-491E-8550-8CEEDC6DAD1B}" type="presParOf" srcId="{DE9A4C4E-A17F-4E0A-943D-32C3AA69F58E}" destId="{E7DE5D6D-EEBD-4F61-B69D-0D0EA0822AA7}" srcOrd="6" destOrd="0" presId="urn:microsoft.com/office/officeart/2005/8/layout/hierarchy1"/>
    <dgm:cxn modelId="{A7F48D7B-6D84-41D0-B9E0-093D880E7B40}" type="presParOf" srcId="{DE9A4C4E-A17F-4E0A-943D-32C3AA69F58E}" destId="{E523FA9B-4377-4A3F-AAED-C6E208EC79B5}" srcOrd="7" destOrd="0" presId="urn:microsoft.com/office/officeart/2005/8/layout/hierarchy1"/>
    <dgm:cxn modelId="{61295CD3-5B66-4619-A203-2BBD508A8893}" type="presParOf" srcId="{E523FA9B-4377-4A3F-AAED-C6E208EC79B5}" destId="{117192CF-1262-47E8-896F-168000392788}" srcOrd="0" destOrd="0" presId="urn:microsoft.com/office/officeart/2005/8/layout/hierarchy1"/>
    <dgm:cxn modelId="{650F4608-06B7-4D7C-BEAD-B360B4600129}" type="presParOf" srcId="{117192CF-1262-47E8-896F-168000392788}" destId="{8820ABC9-AB01-443F-9E0A-929313881E6C}" srcOrd="0" destOrd="0" presId="urn:microsoft.com/office/officeart/2005/8/layout/hierarchy1"/>
    <dgm:cxn modelId="{B38F08AB-F162-4E1C-A247-E238B1BAB65D}" type="presParOf" srcId="{117192CF-1262-47E8-896F-168000392788}" destId="{3EBA0678-B897-4760-82FD-18C67E6AE065}" srcOrd="1" destOrd="0" presId="urn:microsoft.com/office/officeart/2005/8/layout/hierarchy1"/>
    <dgm:cxn modelId="{C95092BE-15EF-4E10-A724-5312034A5A98}" type="presParOf" srcId="{E523FA9B-4377-4A3F-AAED-C6E208EC79B5}" destId="{99B73CD6-4035-43BE-8ED1-759F690B4223}" srcOrd="1" destOrd="0" presId="urn:microsoft.com/office/officeart/2005/8/layout/hierarchy1"/>
    <dgm:cxn modelId="{F900B9B3-6801-41CD-93AC-30010C6B605E}" type="presParOf" srcId="{DAA14510-7DE1-4004-80E0-8000AAA46637}" destId="{B54B0211-3E86-43C7-ABFD-4FFFBB343BAE}" srcOrd="4" destOrd="0" presId="urn:microsoft.com/office/officeart/2005/8/layout/hierarchy1"/>
    <dgm:cxn modelId="{5DDC6BEF-4088-4331-9CF7-1C53C9A290F2}" type="presParOf" srcId="{DAA14510-7DE1-4004-80E0-8000AAA46637}" destId="{4D0EDFCA-D771-4819-9732-D412BEEA537F}" srcOrd="5" destOrd="0" presId="urn:microsoft.com/office/officeart/2005/8/layout/hierarchy1"/>
    <dgm:cxn modelId="{AE5DCBA8-1F1E-4A04-BD3A-711D3FD0E2BB}" type="presParOf" srcId="{4D0EDFCA-D771-4819-9732-D412BEEA537F}" destId="{2988CA28-4738-4578-B538-5D85E90D4B2F}" srcOrd="0" destOrd="0" presId="urn:microsoft.com/office/officeart/2005/8/layout/hierarchy1"/>
    <dgm:cxn modelId="{3A30E411-F81F-41B3-B3D3-60A1CBBF6429}" type="presParOf" srcId="{2988CA28-4738-4578-B538-5D85E90D4B2F}" destId="{A039ACEF-C8A6-43E2-9396-915ECAB6CE61}" srcOrd="0" destOrd="0" presId="urn:microsoft.com/office/officeart/2005/8/layout/hierarchy1"/>
    <dgm:cxn modelId="{E337AC8C-953B-4C6F-882B-80759DD3319D}" type="presParOf" srcId="{2988CA28-4738-4578-B538-5D85E90D4B2F}" destId="{6D2C20F5-B14B-4CD4-A2F2-39F26C5DBB0A}" srcOrd="1" destOrd="0" presId="urn:microsoft.com/office/officeart/2005/8/layout/hierarchy1"/>
    <dgm:cxn modelId="{B9930005-5564-47D0-BBCB-6F3FF1F98234}" type="presParOf" srcId="{4D0EDFCA-D771-4819-9732-D412BEEA537F}" destId="{1B41D515-15B9-4F72-BB96-541540E45CD2}" srcOrd="1" destOrd="0" presId="urn:microsoft.com/office/officeart/2005/8/layout/hierarchy1"/>
    <dgm:cxn modelId="{9635FCC1-99C3-451E-B0E5-6E9334B8802D}" type="presParOf" srcId="{1B41D515-15B9-4F72-BB96-541540E45CD2}" destId="{433B8C42-DCD1-42DA-89E3-4C58AB9CF766}" srcOrd="0" destOrd="0" presId="urn:microsoft.com/office/officeart/2005/8/layout/hierarchy1"/>
    <dgm:cxn modelId="{71CE71D7-EAD9-480E-94D5-B61903709F8E}" type="presParOf" srcId="{1B41D515-15B9-4F72-BB96-541540E45CD2}" destId="{6D3F6B5E-B72F-4F10-BCEF-51D795DDD50D}" srcOrd="1" destOrd="0" presId="urn:microsoft.com/office/officeart/2005/8/layout/hierarchy1"/>
    <dgm:cxn modelId="{79F054AD-9B59-424C-B79C-5BBF4D9AA78A}" type="presParOf" srcId="{6D3F6B5E-B72F-4F10-BCEF-51D795DDD50D}" destId="{8119DA20-D715-4B5E-8C03-753EE827F013}" srcOrd="0" destOrd="0" presId="urn:microsoft.com/office/officeart/2005/8/layout/hierarchy1"/>
    <dgm:cxn modelId="{D7790F11-F9A1-41D9-A8F4-DE14C671050C}" type="presParOf" srcId="{8119DA20-D715-4B5E-8C03-753EE827F013}" destId="{37D5256E-9070-4C30-B624-A907A8F6069F}" srcOrd="0" destOrd="0" presId="urn:microsoft.com/office/officeart/2005/8/layout/hierarchy1"/>
    <dgm:cxn modelId="{988CC57F-FF7F-4E90-871E-0AF0B64D5460}" type="presParOf" srcId="{8119DA20-D715-4B5E-8C03-753EE827F013}" destId="{E94A9D2A-0FB1-4E32-9CD1-E42B38C82336}" srcOrd="1" destOrd="0" presId="urn:microsoft.com/office/officeart/2005/8/layout/hierarchy1"/>
    <dgm:cxn modelId="{DD1804A6-052C-47A5-8FFE-B6E857FBF4A8}" type="presParOf" srcId="{6D3F6B5E-B72F-4F10-BCEF-51D795DDD50D}" destId="{4D618C7F-F10D-4BD6-9FA9-40BD0311E3DA}" srcOrd="1" destOrd="0" presId="urn:microsoft.com/office/officeart/2005/8/layout/hierarchy1"/>
    <dgm:cxn modelId="{A46BC892-4F09-4C9D-911A-D7E1EAD56EFF}" type="presParOf" srcId="{1B41D515-15B9-4F72-BB96-541540E45CD2}" destId="{CD8FAEF8-69BE-40D6-8AA2-6AA112BC1A73}" srcOrd="2" destOrd="0" presId="urn:microsoft.com/office/officeart/2005/8/layout/hierarchy1"/>
    <dgm:cxn modelId="{187C3479-8926-4260-BE1D-E5578FB57FA7}" type="presParOf" srcId="{1B41D515-15B9-4F72-BB96-541540E45CD2}" destId="{5AF44308-8F96-445A-A8C3-1B592348D004}" srcOrd="3" destOrd="0" presId="urn:microsoft.com/office/officeart/2005/8/layout/hierarchy1"/>
    <dgm:cxn modelId="{A4255AC4-BD1F-4184-9FEF-98673FAEEC19}" type="presParOf" srcId="{5AF44308-8F96-445A-A8C3-1B592348D004}" destId="{85A9C994-884F-4BBB-BC2E-2D1C13B75CE4}" srcOrd="0" destOrd="0" presId="urn:microsoft.com/office/officeart/2005/8/layout/hierarchy1"/>
    <dgm:cxn modelId="{FB35CED2-E7FC-4729-99BB-40085D118800}" type="presParOf" srcId="{85A9C994-884F-4BBB-BC2E-2D1C13B75CE4}" destId="{A3F20C3A-4630-4A13-9D40-2B25FD8EEE57}" srcOrd="0" destOrd="0" presId="urn:microsoft.com/office/officeart/2005/8/layout/hierarchy1"/>
    <dgm:cxn modelId="{901195C5-7F20-4F43-ACF7-68D44156481C}" type="presParOf" srcId="{85A9C994-884F-4BBB-BC2E-2D1C13B75CE4}" destId="{FD4AAABC-B9C0-4B33-8E8B-A45C796BCEE0}" srcOrd="1" destOrd="0" presId="urn:microsoft.com/office/officeart/2005/8/layout/hierarchy1"/>
    <dgm:cxn modelId="{CA328909-7747-4F14-8707-40B13F0C3550}" type="presParOf" srcId="{5AF44308-8F96-445A-A8C3-1B592348D004}" destId="{E2527886-6079-4D7C-A442-BDE0E2DD90F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8FAEF8-69BE-40D6-8AA2-6AA112BC1A73}">
      <dsp:nvSpPr>
        <dsp:cNvPr id="0" name=""/>
        <dsp:cNvSpPr/>
      </dsp:nvSpPr>
      <dsp:spPr>
        <a:xfrm>
          <a:off x="4579344" y="1568207"/>
          <a:ext cx="289319" cy="1376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831"/>
              </a:lnTo>
              <a:lnTo>
                <a:pt x="289319" y="93831"/>
              </a:lnTo>
              <a:lnTo>
                <a:pt x="289319" y="13768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3B8C42-DCD1-42DA-89E3-4C58AB9CF766}">
      <dsp:nvSpPr>
        <dsp:cNvPr id="0" name=""/>
        <dsp:cNvSpPr/>
      </dsp:nvSpPr>
      <dsp:spPr>
        <a:xfrm>
          <a:off x="4290025" y="1568207"/>
          <a:ext cx="289319" cy="137689"/>
        </a:xfrm>
        <a:custGeom>
          <a:avLst/>
          <a:gdLst/>
          <a:ahLst/>
          <a:cxnLst/>
          <a:rect l="0" t="0" r="0" b="0"/>
          <a:pathLst>
            <a:path>
              <a:moveTo>
                <a:pt x="289319" y="0"/>
              </a:moveTo>
              <a:lnTo>
                <a:pt x="289319" y="93831"/>
              </a:lnTo>
              <a:lnTo>
                <a:pt x="0" y="93831"/>
              </a:lnTo>
              <a:lnTo>
                <a:pt x="0" y="13768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4B0211-3E86-43C7-ABFD-4FFFBB343BAE}">
      <dsp:nvSpPr>
        <dsp:cNvPr id="0" name=""/>
        <dsp:cNvSpPr/>
      </dsp:nvSpPr>
      <dsp:spPr>
        <a:xfrm>
          <a:off x="2698767" y="1129888"/>
          <a:ext cx="1880577" cy="1376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831"/>
              </a:lnTo>
              <a:lnTo>
                <a:pt x="1880577" y="93831"/>
              </a:lnTo>
              <a:lnTo>
                <a:pt x="1880577" y="13768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DE5D6D-EEBD-4F61-B69D-0D0EA0822AA7}">
      <dsp:nvSpPr>
        <dsp:cNvPr id="0" name=""/>
        <dsp:cNvSpPr/>
      </dsp:nvSpPr>
      <dsp:spPr>
        <a:xfrm>
          <a:off x="2843427" y="1568207"/>
          <a:ext cx="867958" cy="1376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831"/>
              </a:lnTo>
              <a:lnTo>
                <a:pt x="867958" y="93831"/>
              </a:lnTo>
              <a:lnTo>
                <a:pt x="867958" y="13768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671C1D-78AB-4823-A104-B7827C489DAF}">
      <dsp:nvSpPr>
        <dsp:cNvPr id="0" name=""/>
        <dsp:cNvSpPr/>
      </dsp:nvSpPr>
      <dsp:spPr>
        <a:xfrm>
          <a:off x="2843427" y="1568207"/>
          <a:ext cx="289319" cy="1376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831"/>
              </a:lnTo>
              <a:lnTo>
                <a:pt x="289319" y="93831"/>
              </a:lnTo>
              <a:lnTo>
                <a:pt x="289319" y="13768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89E86C-F6B5-4E5C-ABBB-14E4D0837627}">
      <dsp:nvSpPr>
        <dsp:cNvPr id="0" name=""/>
        <dsp:cNvSpPr/>
      </dsp:nvSpPr>
      <dsp:spPr>
        <a:xfrm>
          <a:off x="2554107" y="1568207"/>
          <a:ext cx="289319" cy="137689"/>
        </a:xfrm>
        <a:custGeom>
          <a:avLst/>
          <a:gdLst/>
          <a:ahLst/>
          <a:cxnLst/>
          <a:rect l="0" t="0" r="0" b="0"/>
          <a:pathLst>
            <a:path>
              <a:moveTo>
                <a:pt x="289319" y="0"/>
              </a:moveTo>
              <a:lnTo>
                <a:pt x="289319" y="93831"/>
              </a:lnTo>
              <a:lnTo>
                <a:pt x="0" y="93831"/>
              </a:lnTo>
              <a:lnTo>
                <a:pt x="0" y="13768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F19104-A542-40F6-9470-1DF89FE0A429}">
      <dsp:nvSpPr>
        <dsp:cNvPr id="0" name=""/>
        <dsp:cNvSpPr/>
      </dsp:nvSpPr>
      <dsp:spPr>
        <a:xfrm>
          <a:off x="1975468" y="1568207"/>
          <a:ext cx="867958" cy="137689"/>
        </a:xfrm>
        <a:custGeom>
          <a:avLst/>
          <a:gdLst/>
          <a:ahLst/>
          <a:cxnLst/>
          <a:rect l="0" t="0" r="0" b="0"/>
          <a:pathLst>
            <a:path>
              <a:moveTo>
                <a:pt x="867958" y="0"/>
              </a:moveTo>
              <a:lnTo>
                <a:pt x="867958" y="93831"/>
              </a:lnTo>
              <a:lnTo>
                <a:pt x="0" y="93831"/>
              </a:lnTo>
              <a:lnTo>
                <a:pt x="0" y="13768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86FFDF-6161-47E8-8E39-F732F58266A3}">
      <dsp:nvSpPr>
        <dsp:cNvPr id="0" name=""/>
        <dsp:cNvSpPr/>
      </dsp:nvSpPr>
      <dsp:spPr>
        <a:xfrm>
          <a:off x="2698767" y="1129888"/>
          <a:ext cx="144659" cy="1376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831"/>
              </a:lnTo>
              <a:lnTo>
                <a:pt x="144659" y="93831"/>
              </a:lnTo>
              <a:lnTo>
                <a:pt x="144659" y="13768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E4F0DB-5586-4C9C-B48D-70E749BB17D3}">
      <dsp:nvSpPr>
        <dsp:cNvPr id="0" name=""/>
        <dsp:cNvSpPr/>
      </dsp:nvSpPr>
      <dsp:spPr>
        <a:xfrm>
          <a:off x="1396829" y="2006527"/>
          <a:ext cx="578639" cy="1376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831"/>
              </a:lnTo>
              <a:lnTo>
                <a:pt x="578639" y="93831"/>
              </a:lnTo>
              <a:lnTo>
                <a:pt x="578639" y="13768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F80EB9-E678-40DE-AAE3-88D10247DB53}">
      <dsp:nvSpPr>
        <dsp:cNvPr id="0" name=""/>
        <dsp:cNvSpPr/>
      </dsp:nvSpPr>
      <dsp:spPr>
        <a:xfrm>
          <a:off x="1351109" y="2006527"/>
          <a:ext cx="91440" cy="13768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768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97D30B-CCC3-4F40-BCBF-606AD4F0087F}">
      <dsp:nvSpPr>
        <dsp:cNvPr id="0" name=""/>
        <dsp:cNvSpPr/>
      </dsp:nvSpPr>
      <dsp:spPr>
        <a:xfrm>
          <a:off x="818190" y="2006527"/>
          <a:ext cx="578639" cy="137689"/>
        </a:xfrm>
        <a:custGeom>
          <a:avLst/>
          <a:gdLst/>
          <a:ahLst/>
          <a:cxnLst/>
          <a:rect l="0" t="0" r="0" b="0"/>
          <a:pathLst>
            <a:path>
              <a:moveTo>
                <a:pt x="578639" y="0"/>
              </a:moveTo>
              <a:lnTo>
                <a:pt x="578639" y="93831"/>
              </a:lnTo>
              <a:lnTo>
                <a:pt x="0" y="93831"/>
              </a:lnTo>
              <a:lnTo>
                <a:pt x="0" y="13768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CDC1B1-2EB9-4FE1-A5CE-F293B8594D84}">
      <dsp:nvSpPr>
        <dsp:cNvPr id="0" name=""/>
        <dsp:cNvSpPr/>
      </dsp:nvSpPr>
      <dsp:spPr>
        <a:xfrm>
          <a:off x="818190" y="1568207"/>
          <a:ext cx="578639" cy="1376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831"/>
              </a:lnTo>
              <a:lnTo>
                <a:pt x="578639" y="93831"/>
              </a:lnTo>
              <a:lnTo>
                <a:pt x="578639" y="13768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EEE87A-A8F5-4874-9D5C-33E2E9C4D58E}">
      <dsp:nvSpPr>
        <dsp:cNvPr id="0" name=""/>
        <dsp:cNvSpPr/>
      </dsp:nvSpPr>
      <dsp:spPr>
        <a:xfrm>
          <a:off x="772470" y="1568207"/>
          <a:ext cx="91440" cy="13768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768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079588-1704-478D-81FF-CABE16A456AA}">
      <dsp:nvSpPr>
        <dsp:cNvPr id="0" name=""/>
        <dsp:cNvSpPr/>
      </dsp:nvSpPr>
      <dsp:spPr>
        <a:xfrm>
          <a:off x="239550" y="1568207"/>
          <a:ext cx="578639" cy="137689"/>
        </a:xfrm>
        <a:custGeom>
          <a:avLst/>
          <a:gdLst/>
          <a:ahLst/>
          <a:cxnLst/>
          <a:rect l="0" t="0" r="0" b="0"/>
          <a:pathLst>
            <a:path>
              <a:moveTo>
                <a:pt x="578639" y="0"/>
              </a:moveTo>
              <a:lnTo>
                <a:pt x="578639" y="93831"/>
              </a:lnTo>
              <a:lnTo>
                <a:pt x="0" y="93831"/>
              </a:lnTo>
              <a:lnTo>
                <a:pt x="0" y="13768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DB179F-0E0B-481F-BC03-C4014BE8B378}">
      <dsp:nvSpPr>
        <dsp:cNvPr id="0" name=""/>
        <dsp:cNvSpPr/>
      </dsp:nvSpPr>
      <dsp:spPr>
        <a:xfrm>
          <a:off x="818190" y="1129888"/>
          <a:ext cx="1880577" cy="137689"/>
        </a:xfrm>
        <a:custGeom>
          <a:avLst/>
          <a:gdLst/>
          <a:ahLst/>
          <a:cxnLst/>
          <a:rect l="0" t="0" r="0" b="0"/>
          <a:pathLst>
            <a:path>
              <a:moveTo>
                <a:pt x="1880577" y="0"/>
              </a:moveTo>
              <a:lnTo>
                <a:pt x="1880577" y="93831"/>
              </a:lnTo>
              <a:lnTo>
                <a:pt x="0" y="93831"/>
              </a:lnTo>
              <a:lnTo>
                <a:pt x="0" y="13768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1EECB0-517A-4FA8-8A55-C157A34D594B}">
      <dsp:nvSpPr>
        <dsp:cNvPr id="0" name=""/>
        <dsp:cNvSpPr/>
      </dsp:nvSpPr>
      <dsp:spPr>
        <a:xfrm>
          <a:off x="2462051" y="829259"/>
          <a:ext cx="473432" cy="3006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0B5F75-D86F-40B7-A6B5-6C3E0BB81138}">
      <dsp:nvSpPr>
        <dsp:cNvPr id="0" name=""/>
        <dsp:cNvSpPr/>
      </dsp:nvSpPr>
      <dsp:spPr>
        <a:xfrm>
          <a:off x="2514655" y="879232"/>
          <a:ext cx="473432" cy="3006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500" kern="1200" dirty="0"/>
            <a:t>palaute</a:t>
          </a:r>
        </a:p>
      </dsp:txBody>
      <dsp:txXfrm>
        <a:off x="2523460" y="888037"/>
        <a:ext cx="455822" cy="283019"/>
      </dsp:txXfrm>
    </dsp:sp>
    <dsp:sp modelId="{E45906C3-4143-4DAE-982D-CF329F4F1D48}">
      <dsp:nvSpPr>
        <dsp:cNvPr id="0" name=""/>
        <dsp:cNvSpPr/>
      </dsp:nvSpPr>
      <dsp:spPr>
        <a:xfrm>
          <a:off x="581474" y="1267578"/>
          <a:ext cx="473432" cy="3006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A464EC-580B-4C1B-9564-F078B73203D7}">
      <dsp:nvSpPr>
        <dsp:cNvPr id="0" name=""/>
        <dsp:cNvSpPr/>
      </dsp:nvSpPr>
      <dsp:spPr>
        <a:xfrm>
          <a:off x="634077" y="1317551"/>
          <a:ext cx="473432" cy="3006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500" kern="1200" dirty="0"/>
            <a:t>aineisto</a:t>
          </a:r>
        </a:p>
      </dsp:txBody>
      <dsp:txXfrm>
        <a:off x="642882" y="1326356"/>
        <a:ext cx="455822" cy="283019"/>
      </dsp:txXfrm>
    </dsp:sp>
    <dsp:sp modelId="{7A14D6E6-9F7F-49B6-84CF-71B96A0D0AE0}">
      <dsp:nvSpPr>
        <dsp:cNvPr id="0" name=""/>
        <dsp:cNvSpPr/>
      </dsp:nvSpPr>
      <dsp:spPr>
        <a:xfrm>
          <a:off x="2834" y="1705897"/>
          <a:ext cx="473432" cy="3006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7345F2-EA1B-4B40-8EEF-68F6111158E7}">
      <dsp:nvSpPr>
        <dsp:cNvPr id="0" name=""/>
        <dsp:cNvSpPr/>
      </dsp:nvSpPr>
      <dsp:spPr>
        <a:xfrm>
          <a:off x="55438" y="1755871"/>
          <a:ext cx="473432" cy="3006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500" kern="1200" dirty="0"/>
            <a:t>vikailmoitus</a:t>
          </a:r>
        </a:p>
      </dsp:txBody>
      <dsp:txXfrm>
        <a:off x="64243" y="1764676"/>
        <a:ext cx="455822" cy="283019"/>
      </dsp:txXfrm>
    </dsp:sp>
    <dsp:sp modelId="{470984C8-EFFD-4722-B745-9401E51FAA92}">
      <dsp:nvSpPr>
        <dsp:cNvPr id="0" name=""/>
        <dsp:cNvSpPr/>
      </dsp:nvSpPr>
      <dsp:spPr>
        <a:xfrm>
          <a:off x="581474" y="1705897"/>
          <a:ext cx="473432" cy="3006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698EDF-CB27-4FE5-A8F5-10339C715B60}">
      <dsp:nvSpPr>
        <dsp:cNvPr id="0" name=""/>
        <dsp:cNvSpPr/>
      </dsp:nvSpPr>
      <dsp:spPr>
        <a:xfrm>
          <a:off x="634077" y="1755871"/>
          <a:ext cx="473432" cy="3006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500" kern="1200" dirty="0"/>
            <a:t>Hankintaehdotus</a:t>
          </a:r>
        </a:p>
      </dsp:txBody>
      <dsp:txXfrm>
        <a:off x="642882" y="1764676"/>
        <a:ext cx="455822" cy="283019"/>
      </dsp:txXfrm>
    </dsp:sp>
    <dsp:sp modelId="{D8C166CD-9774-4D99-8A9E-CEDC11774C8D}">
      <dsp:nvSpPr>
        <dsp:cNvPr id="0" name=""/>
        <dsp:cNvSpPr/>
      </dsp:nvSpPr>
      <dsp:spPr>
        <a:xfrm>
          <a:off x="1160113" y="1705897"/>
          <a:ext cx="473432" cy="3006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F1DCB9-DB08-4989-ABF4-B9D6E916E316}">
      <dsp:nvSpPr>
        <dsp:cNvPr id="0" name=""/>
        <dsp:cNvSpPr/>
      </dsp:nvSpPr>
      <dsp:spPr>
        <a:xfrm>
          <a:off x="1212716" y="1755871"/>
          <a:ext cx="473432" cy="3006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500" kern="1200" dirty="0"/>
            <a:t>Kokoelmapolitiikka</a:t>
          </a:r>
        </a:p>
      </dsp:txBody>
      <dsp:txXfrm>
        <a:off x="1221521" y="1764676"/>
        <a:ext cx="455822" cy="283019"/>
      </dsp:txXfrm>
    </dsp:sp>
    <dsp:sp modelId="{AC118DC4-4542-4640-8B29-02B2CD418875}">
      <dsp:nvSpPr>
        <dsp:cNvPr id="0" name=""/>
        <dsp:cNvSpPr/>
      </dsp:nvSpPr>
      <dsp:spPr>
        <a:xfrm>
          <a:off x="581474" y="2144216"/>
          <a:ext cx="473432" cy="3006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BF21AF-8297-4DC6-A0AF-5783498E470A}">
      <dsp:nvSpPr>
        <dsp:cNvPr id="0" name=""/>
        <dsp:cNvSpPr/>
      </dsp:nvSpPr>
      <dsp:spPr>
        <a:xfrm>
          <a:off x="634077" y="2194190"/>
          <a:ext cx="473432" cy="3006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500" kern="1200" dirty="0"/>
            <a:t>Laina-ajat</a:t>
          </a:r>
        </a:p>
      </dsp:txBody>
      <dsp:txXfrm>
        <a:off x="642882" y="2202995"/>
        <a:ext cx="455822" cy="283019"/>
      </dsp:txXfrm>
    </dsp:sp>
    <dsp:sp modelId="{CB682985-DD32-4D57-AB1F-F742D3177243}">
      <dsp:nvSpPr>
        <dsp:cNvPr id="0" name=""/>
        <dsp:cNvSpPr/>
      </dsp:nvSpPr>
      <dsp:spPr>
        <a:xfrm>
          <a:off x="1160113" y="2144216"/>
          <a:ext cx="473432" cy="3006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1DEC7E-023B-495B-8DD8-61EA1D59BCD6}">
      <dsp:nvSpPr>
        <dsp:cNvPr id="0" name=""/>
        <dsp:cNvSpPr/>
      </dsp:nvSpPr>
      <dsp:spPr>
        <a:xfrm>
          <a:off x="1212716" y="2194190"/>
          <a:ext cx="473432" cy="3006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500" kern="1200" dirty="0"/>
            <a:t>Lainojen ja varausten määrä</a:t>
          </a:r>
        </a:p>
      </dsp:txBody>
      <dsp:txXfrm>
        <a:off x="1221521" y="2202995"/>
        <a:ext cx="455822" cy="283019"/>
      </dsp:txXfrm>
    </dsp:sp>
    <dsp:sp modelId="{F51B1456-44F4-4C7F-952D-2129885767F3}">
      <dsp:nvSpPr>
        <dsp:cNvPr id="0" name=""/>
        <dsp:cNvSpPr/>
      </dsp:nvSpPr>
      <dsp:spPr>
        <a:xfrm>
          <a:off x="1738752" y="2144216"/>
          <a:ext cx="473432" cy="3006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F92F7B-2A91-408B-9A41-07CDC2430D29}">
      <dsp:nvSpPr>
        <dsp:cNvPr id="0" name=""/>
        <dsp:cNvSpPr/>
      </dsp:nvSpPr>
      <dsp:spPr>
        <a:xfrm>
          <a:off x="1791356" y="2194190"/>
          <a:ext cx="473432" cy="3006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500" kern="1200" dirty="0"/>
            <a:t>Hankinta ja tarjonta</a:t>
          </a:r>
        </a:p>
      </dsp:txBody>
      <dsp:txXfrm>
        <a:off x="1800161" y="2202995"/>
        <a:ext cx="455822" cy="283019"/>
      </dsp:txXfrm>
    </dsp:sp>
    <dsp:sp modelId="{E961C692-865B-4E60-81C1-AD698F27D7C7}">
      <dsp:nvSpPr>
        <dsp:cNvPr id="0" name=""/>
        <dsp:cNvSpPr/>
      </dsp:nvSpPr>
      <dsp:spPr>
        <a:xfrm>
          <a:off x="2606711" y="1267578"/>
          <a:ext cx="473432" cy="3006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00DFEB-ABA0-402E-B675-2242365BA037}">
      <dsp:nvSpPr>
        <dsp:cNvPr id="0" name=""/>
        <dsp:cNvSpPr/>
      </dsp:nvSpPr>
      <dsp:spPr>
        <a:xfrm>
          <a:off x="2659314" y="1317551"/>
          <a:ext cx="473432" cy="3006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500" kern="1200" dirty="0"/>
            <a:t>sovellus</a:t>
          </a:r>
        </a:p>
      </dsp:txBody>
      <dsp:txXfrm>
        <a:off x="2668119" y="1326356"/>
        <a:ext cx="455822" cy="283019"/>
      </dsp:txXfrm>
    </dsp:sp>
    <dsp:sp modelId="{D7870626-AC21-4451-8F07-95F6935DF4CC}">
      <dsp:nvSpPr>
        <dsp:cNvPr id="0" name=""/>
        <dsp:cNvSpPr/>
      </dsp:nvSpPr>
      <dsp:spPr>
        <a:xfrm>
          <a:off x="1738752" y="1705897"/>
          <a:ext cx="473432" cy="3006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A74F30-28F7-4E8A-B3E5-49E5B70CD0E0}">
      <dsp:nvSpPr>
        <dsp:cNvPr id="0" name=""/>
        <dsp:cNvSpPr/>
      </dsp:nvSpPr>
      <dsp:spPr>
        <a:xfrm>
          <a:off x="1791356" y="1755871"/>
          <a:ext cx="473432" cy="3006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500" kern="1200" dirty="0"/>
            <a:t>Käytettävyys</a:t>
          </a:r>
        </a:p>
      </dsp:txBody>
      <dsp:txXfrm>
        <a:off x="1800161" y="1764676"/>
        <a:ext cx="455822" cy="283019"/>
      </dsp:txXfrm>
    </dsp:sp>
    <dsp:sp modelId="{2C7E5D9B-DF2B-40F6-9359-CDCA74B01048}">
      <dsp:nvSpPr>
        <dsp:cNvPr id="0" name=""/>
        <dsp:cNvSpPr/>
      </dsp:nvSpPr>
      <dsp:spPr>
        <a:xfrm>
          <a:off x="2317391" y="1705897"/>
          <a:ext cx="473432" cy="3006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68BD30-15A9-427F-9CEB-5D9C76A48A29}">
      <dsp:nvSpPr>
        <dsp:cNvPr id="0" name=""/>
        <dsp:cNvSpPr/>
      </dsp:nvSpPr>
      <dsp:spPr>
        <a:xfrm>
          <a:off x="2369995" y="1755871"/>
          <a:ext cx="473432" cy="3006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500" kern="1200" dirty="0"/>
            <a:t>Ominaisuudet</a:t>
          </a:r>
        </a:p>
      </dsp:txBody>
      <dsp:txXfrm>
        <a:off x="2378800" y="1764676"/>
        <a:ext cx="455822" cy="283019"/>
      </dsp:txXfrm>
    </dsp:sp>
    <dsp:sp modelId="{C4DADFA0-089F-40AA-AA59-C31251A02A7A}">
      <dsp:nvSpPr>
        <dsp:cNvPr id="0" name=""/>
        <dsp:cNvSpPr/>
      </dsp:nvSpPr>
      <dsp:spPr>
        <a:xfrm>
          <a:off x="2896030" y="1705897"/>
          <a:ext cx="473432" cy="3006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E62348-1780-4BB8-BA5E-1790D0BDB57E}">
      <dsp:nvSpPr>
        <dsp:cNvPr id="0" name=""/>
        <dsp:cNvSpPr/>
      </dsp:nvSpPr>
      <dsp:spPr>
        <a:xfrm>
          <a:off x="2948634" y="1755871"/>
          <a:ext cx="473432" cy="3006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500" kern="1200" dirty="0"/>
            <a:t>Omat lainat ja varaukset</a:t>
          </a:r>
        </a:p>
      </dsp:txBody>
      <dsp:txXfrm>
        <a:off x="2957439" y="1764676"/>
        <a:ext cx="455822" cy="283019"/>
      </dsp:txXfrm>
    </dsp:sp>
    <dsp:sp modelId="{8820ABC9-AB01-443F-9E0A-929313881E6C}">
      <dsp:nvSpPr>
        <dsp:cNvPr id="0" name=""/>
        <dsp:cNvSpPr/>
      </dsp:nvSpPr>
      <dsp:spPr>
        <a:xfrm>
          <a:off x="3474670" y="1705897"/>
          <a:ext cx="473432" cy="3006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BA0678-B897-4760-82FD-18C67E6AE065}">
      <dsp:nvSpPr>
        <dsp:cNvPr id="0" name=""/>
        <dsp:cNvSpPr/>
      </dsp:nvSpPr>
      <dsp:spPr>
        <a:xfrm>
          <a:off x="3527273" y="1755871"/>
          <a:ext cx="473432" cy="3006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500" kern="1200" dirty="0"/>
            <a:t>yhteensopivuus</a:t>
          </a:r>
        </a:p>
      </dsp:txBody>
      <dsp:txXfrm>
        <a:off x="3536078" y="1764676"/>
        <a:ext cx="455822" cy="283019"/>
      </dsp:txXfrm>
    </dsp:sp>
    <dsp:sp modelId="{A039ACEF-C8A6-43E2-9396-915ECAB6CE61}">
      <dsp:nvSpPr>
        <dsp:cNvPr id="0" name=""/>
        <dsp:cNvSpPr/>
      </dsp:nvSpPr>
      <dsp:spPr>
        <a:xfrm>
          <a:off x="4342628" y="1267578"/>
          <a:ext cx="473432" cy="3006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2C20F5-B14B-4CD4-A2F2-39F26C5DBB0A}">
      <dsp:nvSpPr>
        <dsp:cNvPr id="0" name=""/>
        <dsp:cNvSpPr/>
      </dsp:nvSpPr>
      <dsp:spPr>
        <a:xfrm>
          <a:off x="4395232" y="1317551"/>
          <a:ext cx="473432" cy="3006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500" kern="1200" dirty="0"/>
            <a:t>Yleinen</a:t>
          </a:r>
        </a:p>
      </dsp:txBody>
      <dsp:txXfrm>
        <a:off x="4404037" y="1326356"/>
        <a:ext cx="455822" cy="283019"/>
      </dsp:txXfrm>
    </dsp:sp>
    <dsp:sp modelId="{37D5256E-9070-4C30-B624-A907A8F6069F}">
      <dsp:nvSpPr>
        <dsp:cNvPr id="0" name=""/>
        <dsp:cNvSpPr/>
      </dsp:nvSpPr>
      <dsp:spPr>
        <a:xfrm>
          <a:off x="4053309" y="1705897"/>
          <a:ext cx="473432" cy="3006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4A9D2A-0FB1-4E32-9CD1-E42B38C82336}">
      <dsp:nvSpPr>
        <dsp:cNvPr id="0" name=""/>
        <dsp:cNvSpPr/>
      </dsp:nvSpPr>
      <dsp:spPr>
        <a:xfrm>
          <a:off x="4105912" y="1755871"/>
          <a:ext cx="473432" cy="3006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500" kern="1200" dirty="0"/>
            <a:t>Sovelluksen käyttö ulkomailla</a:t>
          </a:r>
        </a:p>
      </dsp:txBody>
      <dsp:txXfrm>
        <a:off x="4114717" y="1764676"/>
        <a:ext cx="455822" cy="283019"/>
      </dsp:txXfrm>
    </dsp:sp>
    <dsp:sp modelId="{A3F20C3A-4630-4A13-9D40-2B25FD8EEE57}">
      <dsp:nvSpPr>
        <dsp:cNvPr id="0" name=""/>
        <dsp:cNvSpPr/>
      </dsp:nvSpPr>
      <dsp:spPr>
        <a:xfrm>
          <a:off x="4631948" y="1705897"/>
          <a:ext cx="473432" cy="3006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4AAABC-B9C0-4B33-8E8B-A45C796BCEE0}">
      <dsp:nvSpPr>
        <dsp:cNvPr id="0" name=""/>
        <dsp:cNvSpPr/>
      </dsp:nvSpPr>
      <dsp:spPr>
        <a:xfrm>
          <a:off x="4684552" y="1755871"/>
          <a:ext cx="473432" cy="3006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500" kern="1200" dirty="0"/>
            <a:t>asiakkuus</a:t>
          </a:r>
        </a:p>
      </dsp:txBody>
      <dsp:txXfrm>
        <a:off x="4693357" y="1764676"/>
        <a:ext cx="455822" cy="2830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46F4776-AD10-1E45-9A24-CB1A47881D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E37D52-7614-2642-8460-050A331072D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C95369-1E1B-594F-B9F7-901E786E83CA}" type="datetimeFigureOut">
              <a:rPr lang="fi-FI" smtClean="0"/>
              <a:t>14.3.2024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B19787-95A3-F340-92B7-57AD823A98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39A539-C051-DC47-9BF7-06C680F892C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5EB09-8629-D348-81CA-E363D4F937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083706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CBC5F-75BF-3A41-A837-F198FC6E2CBB}" type="datetimeFigureOut">
              <a:rPr lang="fi-FI" smtClean="0"/>
              <a:t>14.3.2024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71DFF6-4F0A-6A48-A823-AC7C9EF604A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66721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">
            <a:extLst>
              <a:ext uri="{FF2B5EF4-FFF2-40B4-BE49-F238E27FC236}">
                <a16:creationId xmlns:a16="http://schemas.microsoft.com/office/drawing/2014/main" id="{16F4E2A3-538D-D34B-BC5E-8A8FD20479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80" y="1556099"/>
            <a:ext cx="7703840" cy="1027237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rgbClr val="3FB8AF"/>
                </a:solidFill>
                <a:latin typeface="+mj-lt"/>
              </a:defRPr>
            </a:lvl1pPr>
          </a:lstStyle>
          <a:p>
            <a:r>
              <a:rPr lang="en-US" err="1"/>
              <a:t>Esityksen</a:t>
            </a:r>
            <a:r>
              <a:rPr lang="en-US"/>
              <a:t> </a:t>
            </a:r>
            <a:r>
              <a:rPr lang="en-US" err="1"/>
              <a:t>aloitusdian</a:t>
            </a:r>
            <a:r>
              <a:rPr lang="en-US"/>
              <a:t> </a:t>
            </a:r>
            <a:r>
              <a:rPr lang="en-US" err="1"/>
              <a:t>otsikko</a:t>
            </a:r>
            <a:endParaRPr lang="fi-FI"/>
          </a:p>
        </p:txBody>
      </p:sp>
      <p:sp>
        <p:nvSpPr>
          <p:cNvPr id="3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1371600" y="2787774"/>
            <a:ext cx="6400800" cy="1152128"/>
          </a:xfrm>
        </p:spPr>
        <p:txBody>
          <a:bodyPr anchor="t"/>
          <a:lstStyle>
            <a:lvl1pPr marL="0" indent="0" algn="ctr">
              <a:buNone/>
              <a:defRPr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err="1"/>
              <a:t>Add</a:t>
            </a:r>
            <a:r>
              <a:rPr lang="fi-FI"/>
              <a:t> </a:t>
            </a:r>
            <a:r>
              <a:rPr lang="fi-FI" err="1"/>
              <a:t>your</a:t>
            </a:r>
            <a:r>
              <a:rPr lang="fi-FI"/>
              <a:t> </a:t>
            </a:r>
            <a:r>
              <a:rPr lang="fi-FI" err="1"/>
              <a:t>name</a:t>
            </a:r>
            <a:r>
              <a:rPr lang="fi-FI"/>
              <a:t>, </a:t>
            </a:r>
            <a:r>
              <a:rPr lang="fi-FI" err="1"/>
              <a:t>title</a:t>
            </a:r>
            <a:r>
              <a:rPr lang="fi-FI"/>
              <a:t>, </a:t>
            </a:r>
            <a:r>
              <a:rPr lang="fi-FI" err="1"/>
              <a:t>event</a:t>
            </a:r>
            <a:r>
              <a:rPr lang="fi-FI"/>
              <a:t> and </a:t>
            </a:r>
            <a:r>
              <a:rPr lang="fi-FI" err="1"/>
              <a:t>date</a:t>
            </a:r>
            <a:endParaRPr lang="fi-FI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D2B408C2-0580-6246-A2E6-C8ECEBD165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32A1B87-5F66-784C-98C7-13C40031A3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099B2320-07FC-7747-872E-EEBF55E5AF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508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">
            <a:extLst>
              <a:ext uri="{FF2B5EF4-FFF2-40B4-BE49-F238E27FC236}">
                <a16:creationId xmlns:a16="http://schemas.microsoft.com/office/drawing/2014/main" id="{16F4E2A3-538D-D34B-BC5E-8A8FD20479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520" y="2067694"/>
            <a:ext cx="8172400" cy="1243261"/>
          </a:xfrm>
        </p:spPr>
        <p:txBody>
          <a:bodyPr>
            <a:normAutofit/>
          </a:bodyPr>
          <a:lstStyle>
            <a:lvl1pPr algn="l">
              <a:defRPr sz="4400" b="1">
                <a:solidFill>
                  <a:srgbClr val="3FB8AF"/>
                </a:solidFill>
                <a:latin typeface="+mj-lt"/>
              </a:defRPr>
            </a:lvl1pPr>
          </a:lstStyle>
          <a:p>
            <a:r>
              <a:rPr lang="en-US" err="1"/>
              <a:t>Väliotsikko</a:t>
            </a:r>
            <a:endParaRPr lang="fi-FI"/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251520" y="3435846"/>
            <a:ext cx="7520880" cy="936104"/>
          </a:xfrm>
        </p:spPr>
        <p:txBody>
          <a:bodyPr anchor="t"/>
          <a:lstStyle>
            <a:lvl1pPr marL="0" indent="0" algn="l">
              <a:buNone/>
              <a:defRPr baseline="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i-FI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D2B408C2-0580-6246-A2E6-C8ECEBD165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32A1B87-5F66-784C-98C7-13C40031A3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099B2320-07FC-7747-872E-EEBF55E5AF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59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2898ABD8-4FCE-AB46-B11B-C14523FD3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3598"/>
            <a:ext cx="8229600" cy="2777687"/>
          </a:xfrm>
        </p:spPr>
        <p:txBody>
          <a:bodyPr/>
          <a:lstStyle>
            <a:lvl1pPr>
              <a:buClr>
                <a:schemeClr val="tx2"/>
              </a:buClr>
              <a:defRPr>
                <a:latin typeface="+mn-lt"/>
              </a:defRPr>
            </a:lvl1pPr>
            <a:lvl2pPr>
              <a:buClr>
                <a:schemeClr val="accent2">
                  <a:lumMod val="75000"/>
                </a:schemeClr>
              </a:buClr>
              <a:defRPr>
                <a:latin typeface="+mn-lt"/>
              </a:defRPr>
            </a:lvl2pPr>
            <a:lvl3pPr>
              <a:buClr>
                <a:schemeClr val="accent2">
                  <a:lumMod val="75000"/>
                </a:schemeClr>
              </a:buClr>
              <a:defRPr>
                <a:latin typeface="+mn-lt"/>
              </a:defRPr>
            </a:lvl3pPr>
            <a:lvl4pPr>
              <a:buClr>
                <a:schemeClr val="accent2">
                  <a:lumMod val="75000"/>
                </a:schemeClr>
              </a:buClr>
              <a:defRPr>
                <a:latin typeface="+mn-lt"/>
              </a:defRPr>
            </a:lvl4pPr>
            <a:lvl5pPr>
              <a:buClr>
                <a:schemeClr val="accent2">
                  <a:lumMod val="75000"/>
                </a:schemeClr>
              </a:buClr>
              <a:defRPr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F20F7D54-D112-BA4F-8231-9082BBA833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FEE4F033-FD8B-E34D-83EE-D2DE44B03B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BC1C5D65-0E9C-6D4A-A134-7EBA9ECAFC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6093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A516193-4B1D-3443-8988-A020FCE84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7544" y="890562"/>
            <a:ext cx="4038600" cy="3553396"/>
          </a:xfrm>
        </p:spPr>
        <p:txBody>
          <a:bodyPr/>
          <a:lstStyle>
            <a:lvl1pPr>
              <a:buClr>
                <a:schemeClr val="bg2">
                  <a:lumMod val="10000"/>
                </a:schemeClr>
              </a:buClr>
              <a:defRPr sz="2200">
                <a:solidFill>
                  <a:schemeClr val="bg2">
                    <a:lumMod val="25000"/>
                  </a:schemeClr>
                </a:solidFill>
              </a:defRPr>
            </a:lvl1pPr>
            <a:lvl2pPr>
              <a:buClr>
                <a:schemeClr val="accent2">
                  <a:lumMod val="75000"/>
                </a:schemeClr>
              </a:buClr>
              <a:defRPr sz="2000">
                <a:solidFill>
                  <a:schemeClr val="bg2">
                    <a:lumMod val="25000"/>
                  </a:schemeClr>
                </a:solidFill>
              </a:defRPr>
            </a:lvl2pPr>
            <a:lvl3pPr>
              <a:buClr>
                <a:schemeClr val="accent2">
                  <a:lumMod val="75000"/>
                </a:schemeClr>
              </a:buClr>
              <a:defRPr sz="1800">
                <a:solidFill>
                  <a:schemeClr val="bg2">
                    <a:lumMod val="25000"/>
                  </a:schemeClr>
                </a:solidFill>
              </a:defRPr>
            </a:lvl3pPr>
            <a:lvl4pPr>
              <a:buClr>
                <a:schemeClr val="accent2">
                  <a:lumMod val="75000"/>
                </a:schemeClr>
              </a:buClr>
              <a:defRPr sz="1600">
                <a:solidFill>
                  <a:schemeClr val="bg2">
                    <a:lumMod val="25000"/>
                  </a:schemeClr>
                </a:solidFill>
              </a:defRPr>
            </a:lvl4pPr>
            <a:lvl5pPr>
              <a:buClr>
                <a:schemeClr val="accent2">
                  <a:lumMod val="75000"/>
                </a:schemeClr>
              </a:buClr>
              <a:defRPr sz="1400">
                <a:solidFill>
                  <a:schemeClr val="bg2">
                    <a:lumMod val="25000"/>
                  </a:schemeClr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4008" y="890562"/>
            <a:ext cx="4038600" cy="3553396"/>
          </a:xfrm>
        </p:spPr>
        <p:txBody>
          <a:bodyPr/>
          <a:lstStyle>
            <a:lvl1pPr>
              <a:buClr>
                <a:schemeClr val="bg2">
                  <a:lumMod val="10000"/>
                </a:schemeClr>
              </a:buClr>
              <a:defRPr sz="2200"/>
            </a:lvl1pPr>
            <a:lvl2pPr>
              <a:buClr>
                <a:schemeClr val="accent2">
                  <a:lumMod val="75000"/>
                </a:schemeClr>
              </a:buClr>
              <a:defRPr sz="2000"/>
            </a:lvl2pPr>
            <a:lvl3pPr>
              <a:buClr>
                <a:schemeClr val="accent2">
                  <a:lumMod val="75000"/>
                </a:schemeClr>
              </a:buClr>
              <a:defRPr sz="1800"/>
            </a:lvl3pPr>
            <a:lvl4pPr>
              <a:buClr>
                <a:schemeClr val="accent2">
                  <a:lumMod val="75000"/>
                </a:schemeClr>
              </a:buClr>
              <a:defRPr sz="1600"/>
            </a:lvl4pPr>
            <a:lvl5pPr>
              <a:buClr>
                <a:schemeClr val="accent2">
                  <a:lumMod val="75000"/>
                </a:schemeClr>
              </a:buClr>
              <a:defRPr sz="14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ABBF8B3-667B-C647-9205-6CF7B7EC79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3594B36C-8A48-F14F-8F81-B94250991B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5C2B829C-4EFF-5547-BC8B-59E9C4F38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5554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_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A516193-4B1D-3443-8988-A020FCE84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7544" y="890562"/>
            <a:ext cx="4038600" cy="3265364"/>
          </a:xfrm>
        </p:spPr>
        <p:txBody>
          <a:bodyPr/>
          <a:lstStyle>
            <a:lvl1pPr>
              <a:buClr>
                <a:schemeClr val="bg2">
                  <a:lumMod val="10000"/>
                </a:schemeClr>
              </a:buClr>
              <a:defRPr sz="2200">
                <a:solidFill>
                  <a:schemeClr val="bg2">
                    <a:lumMod val="25000"/>
                  </a:schemeClr>
                </a:solidFill>
              </a:defRPr>
            </a:lvl1pPr>
            <a:lvl2pPr>
              <a:buClr>
                <a:schemeClr val="accent2">
                  <a:lumMod val="75000"/>
                </a:schemeClr>
              </a:buClr>
              <a:defRPr sz="2000">
                <a:solidFill>
                  <a:schemeClr val="bg2">
                    <a:lumMod val="25000"/>
                  </a:schemeClr>
                </a:solidFill>
              </a:defRPr>
            </a:lvl2pPr>
            <a:lvl3pPr>
              <a:buClr>
                <a:schemeClr val="accent2">
                  <a:lumMod val="75000"/>
                </a:schemeClr>
              </a:buClr>
              <a:defRPr sz="1800">
                <a:solidFill>
                  <a:schemeClr val="bg2">
                    <a:lumMod val="25000"/>
                  </a:schemeClr>
                </a:solidFill>
              </a:defRPr>
            </a:lvl3pPr>
            <a:lvl4pPr>
              <a:buClr>
                <a:schemeClr val="accent2">
                  <a:lumMod val="75000"/>
                </a:schemeClr>
              </a:buClr>
              <a:defRPr sz="1600">
                <a:solidFill>
                  <a:schemeClr val="bg2">
                    <a:lumMod val="25000"/>
                  </a:schemeClr>
                </a:solidFill>
              </a:defRPr>
            </a:lvl4pPr>
            <a:lvl5pPr>
              <a:buClr>
                <a:schemeClr val="accent2">
                  <a:lumMod val="75000"/>
                </a:schemeClr>
              </a:buClr>
              <a:defRPr sz="1400">
                <a:solidFill>
                  <a:schemeClr val="bg2">
                    <a:lumMod val="25000"/>
                  </a:schemeClr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4008" y="890562"/>
            <a:ext cx="4038600" cy="3265364"/>
          </a:xfrm>
        </p:spPr>
        <p:txBody>
          <a:bodyPr/>
          <a:lstStyle>
            <a:lvl1pPr>
              <a:buClr>
                <a:schemeClr val="bg2">
                  <a:lumMod val="10000"/>
                </a:schemeClr>
              </a:buClr>
              <a:defRPr sz="2200"/>
            </a:lvl1pPr>
            <a:lvl2pPr>
              <a:buClr>
                <a:schemeClr val="accent2">
                  <a:lumMod val="75000"/>
                </a:schemeClr>
              </a:buClr>
              <a:defRPr sz="2000"/>
            </a:lvl2pPr>
            <a:lvl3pPr>
              <a:buClr>
                <a:schemeClr val="accent2">
                  <a:lumMod val="75000"/>
                </a:schemeClr>
              </a:buClr>
              <a:defRPr sz="1800"/>
            </a:lvl3pPr>
            <a:lvl4pPr>
              <a:buClr>
                <a:schemeClr val="accent2">
                  <a:lumMod val="75000"/>
                </a:schemeClr>
              </a:buClr>
              <a:defRPr sz="1600"/>
            </a:lvl4pPr>
            <a:lvl5pPr>
              <a:buClr>
                <a:schemeClr val="accent2">
                  <a:lumMod val="75000"/>
                </a:schemeClr>
              </a:buClr>
              <a:defRPr sz="14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ABBF8B3-667B-C647-9205-6CF7B7EC79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3594B36C-8A48-F14F-8F81-B94250991B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5C2B829C-4EFF-5547-BC8B-59E9C4F38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B22CBCB-75F1-374C-B7B3-B0DCF3F31AB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68313" y="4156075"/>
            <a:ext cx="4038600" cy="287338"/>
          </a:xfrm>
        </p:spPr>
        <p:txBody>
          <a:bodyPr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fi-FI" err="1"/>
              <a:t>Caption</a:t>
            </a:r>
            <a:endParaRPr lang="fi-FI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85C97B1F-E6ED-BA48-B98B-6A985639AB2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644008" y="4155926"/>
            <a:ext cx="4038600" cy="287338"/>
          </a:xfrm>
        </p:spPr>
        <p:txBody>
          <a:bodyPr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fi-FI" err="1"/>
              <a:t>Caption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48295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7E9C9B6-6612-734E-B772-720CB6110C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80" y="1569448"/>
            <a:ext cx="7703840" cy="1013888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rgbClr val="3FB8AF"/>
                </a:solidFill>
              </a:defRPr>
            </a:lvl1pPr>
          </a:lstStyle>
          <a:p>
            <a:r>
              <a:rPr lang="en-US" err="1"/>
              <a:t>Lopetusdian</a:t>
            </a:r>
            <a:r>
              <a:rPr lang="en-US"/>
              <a:t> </a:t>
            </a:r>
            <a:r>
              <a:rPr lang="en-US" err="1"/>
              <a:t>otsikko</a:t>
            </a:r>
            <a:endParaRPr lang="fi-FI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2787774"/>
            <a:ext cx="6400800" cy="10801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Insert your contact information</a:t>
            </a:r>
            <a:endParaRPr lang="fi-FI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3F9AE5-3CCE-B841-9587-1B92840EAEA3}"/>
              </a:ext>
            </a:extLst>
          </p:cNvPr>
          <p:cNvSpPr txBox="1"/>
          <p:nvPr userDrawn="1"/>
        </p:nvSpPr>
        <p:spPr>
          <a:xfrm>
            <a:off x="3085432" y="129406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algn="l"/>
            <a:endParaRPr lang="fi-FI" err="1">
              <a:solidFill>
                <a:srgbClr val="7030A0"/>
              </a:solidFill>
            </a:endParaRP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0EB7F2E2-09A6-624B-A511-9ED33497EC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DE799E6-E017-BD44-8D90-EEA2B419C9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43EADB96-6F0B-EA40-A85B-9693F34744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C33F4B-239F-6144-B251-F293CDC26FC6}"/>
              </a:ext>
            </a:extLst>
          </p:cNvPr>
          <p:cNvSpPr txBox="1"/>
          <p:nvPr userDrawn="1"/>
        </p:nvSpPr>
        <p:spPr>
          <a:xfrm>
            <a:off x="4184650" y="19939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algn="l"/>
            <a:endParaRPr lang="fi-FI" err="1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34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537CF-4B9F-73DF-65AD-AE53A5A9B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6352" y="987574"/>
            <a:ext cx="3912112" cy="100811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E68BDD-A2CF-D892-AE21-4E084A2A5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BC7CEE-7257-EE20-C202-01C532428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B1973D-61D7-249E-6AA8-BF7FD2830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55AE95AF-2D6F-8D58-3189-4A26411E073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41354" y="2370646"/>
            <a:ext cx="3907110" cy="1992226"/>
          </a:xfrm>
        </p:spPr>
        <p:txBody>
          <a:bodyPr/>
          <a:lstStyle/>
          <a:p>
            <a:endParaRPr lang="en-FI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ADA30518-A7B5-2EDC-39EF-06381C7AD6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699541"/>
            <a:ext cx="4518737" cy="4443959"/>
          </a:xfrm>
        </p:spPr>
      </p:sp>
    </p:spTree>
    <p:extLst>
      <p:ext uri="{BB962C8B-B14F-4D97-AF65-F5344CB8AC3E}">
        <p14:creationId xmlns:p14="http://schemas.microsoft.com/office/powerpoint/2010/main" val="814944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537CF-4B9F-73DF-65AD-AE53A5A9B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063" y="987574"/>
            <a:ext cx="3912112" cy="100811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E68BDD-A2CF-D892-AE21-4E084A2A5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BC7CEE-7257-EE20-C202-01C532428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B1973D-61D7-249E-6AA8-BF7FD2830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55AE95AF-2D6F-8D58-3189-4A26411E073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63065" y="2370646"/>
            <a:ext cx="3907110" cy="1992226"/>
          </a:xfrm>
        </p:spPr>
        <p:txBody>
          <a:bodyPr/>
          <a:lstStyle/>
          <a:p>
            <a:endParaRPr lang="en-FI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ADA30518-A7B5-2EDC-39EF-06381C7AD6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626102" y="699541"/>
            <a:ext cx="4518737" cy="4443959"/>
          </a:xfrm>
        </p:spPr>
      </p:sp>
    </p:spTree>
    <p:extLst>
      <p:ext uri="{BB962C8B-B14F-4D97-AF65-F5344CB8AC3E}">
        <p14:creationId xmlns:p14="http://schemas.microsoft.com/office/powerpoint/2010/main" val="815972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Row3Ellips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22F7E-0CCC-BC4B-B43B-A4865077A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3C265E72-613F-0F49-85FC-1ECF00ABC6A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42835" y="1419622"/>
            <a:ext cx="2886590" cy="2880320"/>
          </a:xfrm>
          <a:prstGeom prst="ellipse">
            <a:avLst/>
          </a:prstGeom>
          <a:solidFill>
            <a:schemeClr val="accent3"/>
          </a:solidFill>
        </p:spPr>
        <p:txBody>
          <a:bodyPr anchor="ctr">
            <a:normAutofit fontScale="85000" lnSpcReduction="10000"/>
          </a:bodyPr>
          <a:lstStyle>
            <a:lvl1pPr>
              <a:defRPr>
                <a:solidFill>
                  <a:srgbClr val="3FB8AF"/>
                </a:solidFill>
              </a:defRPr>
            </a:lvl1pPr>
          </a:lstStyle>
          <a:p>
            <a:pPr marL="0" indent="0" algn="ctr">
              <a:buNone/>
            </a:pPr>
            <a:endParaRPr lang="fi-FI" sz="5400" b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Content Placeholder 21">
            <a:extLst>
              <a:ext uri="{FF2B5EF4-FFF2-40B4-BE49-F238E27FC236}">
                <a16:creationId xmlns:a16="http://schemas.microsoft.com/office/drawing/2014/main" id="{4D072E3A-56AD-CC4E-BA9D-D81C3A9B3A3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076574" y="771550"/>
            <a:ext cx="2953639" cy="2849121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Autofit/>
          </a:bodyPr>
          <a:lstStyle/>
          <a:p>
            <a:pPr marL="0" indent="0" algn="ctr">
              <a:buNone/>
            </a:pPr>
            <a:endParaRPr lang="fi-FI" sz="260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Content Placeholder 22">
            <a:extLst>
              <a:ext uri="{FF2B5EF4-FFF2-40B4-BE49-F238E27FC236}">
                <a16:creationId xmlns:a16="http://schemas.microsoft.com/office/drawing/2014/main" id="{21F9F44E-8C9E-334E-93FF-5524352F4FA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077362" y="1419622"/>
            <a:ext cx="2909244" cy="2880320"/>
          </a:xfrm>
          <a:prstGeom prst="ellipse">
            <a:avLst/>
          </a:prstGeom>
          <a:solidFill>
            <a:schemeClr val="accent5"/>
          </a:solidFill>
        </p:spPr>
        <p:txBody>
          <a:bodyPr anchor="ctr">
            <a:normAutofit fontScale="92500" lnSpcReduction="10000"/>
          </a:bodyPr>
          <a:lstStyle/>
          <a:p>
            <a:pPr marL="0" indent="0" algn="ctr">
              <a:buNone/>
            </a:pPr>
            <a:endParaRPr lang="fi-FI" sz="280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Calibri" panose="020F050202020403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8773AA-DA1C-F743-ABA6-582097881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BF8181-1179-D146-919B-4DE365229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8FD22-8D0D-0C49-819F-7234D02B8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85894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">
            <a:extLst>
              <a:ext uri="{FF2B5EF4-FFF2-40B4-BE49-F238E27FC236}">
                <a16:creationId xmlns:a16="http://schemas.microsoft.com/office/drawing/2014/main" id="{16F4E2A3-538D-D34B-BC5E-8A8FD20479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80" y="1556099"/>
            <a:ext cx="7703840" cy="1027237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 err="1"/>
              <a:t>Esityksen</a:t>
            </a:r>
            <a:r>
              <a:rPr lang="en-US"/>
              <a:t> </a:t>
            </a:r>
            <a:r>
              <a:rPr lang="en-US" err="1"/>
              <a:t>aloitusdian</a:t>
            </a:r>
            <a:r>
              <a:rPr lang="en-US"/>
              <a:t> </a:t>
            </a:r>
            <a:r>
              <a:rPr lang="en-US" err="1"/>
              <a:t>otsikko</a:t>
            </a:r>
            <a:endParaRPr lang="fi-FI"/>
          </a:p>
        </p:txBody>
      </p:sp>
      <p:sp>
        <p:nvSpPr>
          <p:cNvPr id="3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1371600" y="2787774"/>
            <a:ext cx="6400800" cy="1152128"/>
          </a:xfrm>
        </p:spPr>
        <p:txBody>
          <a:bodyPr anchor="t"/>
          <a:lstStyle>
            <a:lvl1pPr marL="0" indent="0" algn="ctr">
              <a:buNone/>
              <a:defRPr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err="1"/>
              <a:t>Add</a:t>
            </a:r>
            <a:r>
              <a:rPr lang="fi-FI"/>
              <a:t> </a:t>
            </a:r>
            <a:r>
              <a:rPr lang="fi-FI" err="1"/>
              <a:t>your</a:t>
            </a:r>
            <a:r>
              <a:rPr lang="fi-FI"/>
              <a:t> </a:t>
            </a:r>
            <a:r>
              <a:rPr lang="fi-FI" err="1"/>
              <a:t>name</a:t>
            </a:r>
            <a:r>
              <a:rPr lang="fi-FI"/>
              <a:t>, </a:t>
            </a:r>
            <a:r>
              <a:rPr lang="fi-FI" err="1"/>
              <a:t>title</a:t>
            </a:r>
            <a:r>
              <a:rPr lang="fi-FI"/>
              <a:t>, </a:t>
            </a:r>
            <a:r>
              <a:rPr lang="fi-FI" err="1"/>
              <a:t>event</a:t>
            </a:r>
            <a:r>
              <a:rPr lang="fi-FI"/>
              <a:t> and </a:t>
            </a:r>
            <a:r>
              <a:rPr lang="fi-FI" err="1"/>
              <a:t>date</a:t>
            </a:r>
            <a:endParaRPr lang="fi-FI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D2B408C2-0580-6246-A2E6-C8ECEBD165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32A1B87-5F66-784C-98C7-13C40031A3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099B2320-07FC-7747-872E-EEBF55E5AF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688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">
            <a:extLst>
              <a:ext uri="{FF2B5EF4-FFF2-40B4-BE49-F238E27FC236}">
                <a16:creationId xmlns:a16="http://schemas.microsoft.com/office/drawing/2014/main" id="{16F4E2A3-538D-D34B-BC5E-8A8FD20479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520" y="2067694"/>
            <a:ext cx="8172400" cy="1243261"/>
          </a:xfrm>
        </p:spPr>
        <p:txBody>
          <a:bodyPr>
            <a:normAutofit/>
          </a:bodyPr>
          <a:lstStyle>
            <a:lvl1pPr algn="l">
              <a:defRPr sz="4400" b="1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 err="1"/>
              <a:t>Väliotsikko</a:t>
            </a:r>
            <a:endParaRPr lang="fi-FI"/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251520" y="3435846"/>
            <a:ext cx="7520880" cy="936104"/>
          </a:xfrm>
        </p:spPr>
        <p:txBody>
          <a:bodyPr anchor="t"/>
          <a:lstStyle>
            <a:lvl1pPr marL="0" indent="0" algn="l">
              <a:buNone/>
              <a:defRPr baseline="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i-FI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D2B408C2-0580-6246-A2E6-C8ECEBD165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32A1B87-5F66-784C-98C7-13C40031A3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099B2320-07FC-7747-872E-EEBF55E5AF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81502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2898ABD8-4FCE-AB46-B11B-C14523FD3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3598"/>
            <a:ext cx="8229600" cy="2777687"/>
          </a:xfrm>
        </p:spPr>
        <p:txBody>
          <a:bodyPr/>
          <a:lstStyle>
            <a:lvl1pPr>
              <a:buClr>
                <a:schemeClr val="tx2"/>
              </a:buClr>
              <a:defRPr>
                <a:latin typeface="+mn-lt"/>
              </a:defRPr>
            </a:lvl1pPr>
            <a:lvl2pPr>
              <a:buClr>
                <a:schemeClr val="accent2">
                  <a:lumMod val="75000"/>
                </a:schemeClr>
              </a:buClr>
              <a:defRPr>
                <a:latin typeface="+mn-lt"/>
              </a:defRPr>
            </a:lvl2pPr>
            <a:lvl3pPr>
              <a:buClr>
                <a:schemeClr val="accent2">
                  <a:lumMod val="75000"/>
                </a:schemeClr>
              </a:buClr>
              <a:defRPr>
                <a:latin typeface="+mn-lt"/>
              </a:defRPr>
            </a:lvl3pPr>
            <a:lvl4pPr>
              <a:buClr>
                <a:schemeClr val="accent2">
                  <a:lumMod val="75000"/>
                </a:schemeClr>
              </a:buClr>
              <a:defRPr>
                <a:latin typeface="+mn-lt"/>
              </a:defRPr>
            </a:lvl4pPr>
            <a:lvl5pPr>
              <a:buClr>
                <a:schemeClr val="accent2">
                  <a:lumMod val="75000"/>
                </a:schemeClr>
              </a:buCl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F20F7D54-D112-BA4F-8231-9082BBA833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FEE4F033-FD8B-E34D-83EE-D2DE44B03B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BC1C5D65-0E9C-6D4A-A134-7EBA9ECAFC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25556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A516193-4B1D-3443-8988-A020FCE84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7544" y="890562"/>
            <a:ext cx="4038600" cy="3553396"/>
          </a:xfrm>
        </p:spPr>
        <p:txBody>
          <a:bodyPr/>
          <a:lstStyle>
            <a:lvl1pPr>
              <a:buClr>
                <a:schemeClr val="bg2">
                  <a:lumMod val="10000"/>
                </a:schemeClr>
              </a:buClr>
              <a:defRPr sz="2200">
                <a:solidFill>
                  <a:schemeClr val="bg2">
                    <a:lumMod val="25000"/>
                  </a:schemeClr>
                </a:solidFill>
              </a:defRPr>
            </a:lvl1pPr>
            <a:lvl2pPr>
              <a:buClr>
                <a:schemeClr val="accent2">
                  <a:lumMod val="75000"/>
                </a:schemeClr>
              </a:buClr>
              <a:defRPr sz="2000">
                <a:solidFill>
                  <a:schemeClr val="bg2">
                    <a:lumMod val="25000"/>
                  </a:schemeClr>
                </a:solidFill>
              </a:defRPr>
            </a:lvl2pPr>
            <a:lvl3pPr>
              <a:buClr>
                <a:schemeClr val="accent2">
                  <a:lumMod val="75000"/>
                </a:schemeClr>
              </a:buClr>
              <a:defRPr sz="1800">
                <a:solidFill>
                  <a:schemeClr val="bg2">
                    <a:lumMod val="25000"/>
                  </a:schemeClr>
                </a:solidFill>
              </a:defRPr>
            </a:lvl3pPr>
            <a:lvl4pPr>
              <a:buClr>
                <a:schemeClr val="accent2">
                  <a:lumMod val="75000"/>
                </a:schemeClr>
              </a:buClr>
              <a:defRPr sz="1600">
                <a:solidFill>
                  <a:schemeClr val="bg2">
                    <a:lumMod val="25000"/>
                  </a:schemeClr>
                </a:solidFill>
              </a:defRPr>
            </a:lvl4pPr>
            <a:lvl5pPr>
              <a:buClr>
                <a:schemeClr val="accent2">
                  <a:lumMod val="75000"/>
                </a:schemeClr>
              </a:buClr>
              <a:defRPr sz="1400">
                <a:solidFill>
                  <a:schemeClr val="bg2">
                    <a:lumMod val="25000"/>
                  </a:schemeClr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4008" y="890562"/>
            <a:ext cx="4038600" cy="3553396"/>
          </a:xfrm>
        </p:spPr>
        <p:txBody>
          <a:bodyPr/>
          <a:lstStyle>
            <a:lvl1pPr>
              <a:buClr>
                <a:schemeClr val="bg2">
                  <a:lumMod val="10000"/>
                </a:schemeClr>
              </a:buClr>
              <a:defRPr sz="2200"/>
            </a:lvl1pPr>
            <a:lvl2pPr>
              <a:buClr>
                <a:schemeClr val="accent2">
                  <a:lumMod val="75000"/>
                </a:schemeClr>
              </a:buClr>
              <a:defRPr sz="2000"/>
            </a:lvl2pPr>
            <a:lvl3pPr>
              <a:buClr>
                <a:schemeClr val="accent2">
                  <a:lumMod val="75000"/>
                </a:schemeClr>
              </a:buClr>
              <a:defRPr sz="1800"/>
            </a:lvl3pPr>
            <a:lvl4pPr>
              <a:buClr>
                <a:schemeClr val="accent2">
                  <a:lumMod val="75000"/>
                </a:schemeClr>
              </a:buClr>
              <a:defRPr sz="1600"/>
            </a:lvl4pPr>
            <a:lvl5pPr>
              <a:buClr>
                <a:schemeClr val="accent2">
                  <a:lumMod val="75000"/>
                </a:schemeClr>
              </a:buClr>
              <a:defRPr sz="14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ABBF8B3-667B-C647-9205-6CF7B7EC79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3594B36C-8A48-F14F-8F81-B94250991B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5C2B829C-4EFF-5547-BC8B-59E9C4F38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03494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_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A516193-4B1D-3443-8988-A020FCE84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7544" y="890562"/>
            <a:ext cx="4038600" cy="3265364"/>
          </a:xfrm>
        </p:spPr>
        <p:txBody>
          <a:bodyPr/>
          <a:lstStyle>
            <a:lvl1pPr>
              <a:buClr>
                <a:schemeClr val="bg2">
                  <a:lumMod val="10000"/>
                </a:schemeClr>
              </a:buClr>
              <a:defRPr sz="2200">
                <a:solidFill>
                  <a:schemeClr val="bg2">
                    <a:lumMod val="25000"/>
                  </a:schemeClr>
                </a:solidFill>
              </a:defRPr>
            </a:lvl1pPr>
            <a:lvl2pPr>
              <a:buClr>
                <a:schemeClr val="accent2">
                  <a:lumMod val="75000"/>
                </a:schemeClr>
              </a:buClr>
              <a:defRPr sz="2000">
                <a:solidFill>
                  <a:schemeClr val="bg2">
                    <a:lumMod val="25000"/>
                  </a:schemeClr>
                </a:solidFill>
              </a:defRPr>
            </a:lvl2pPr>
            <a:lvl3pPr>
              <a:buClr>
                <a:schemeClr val="accent2">
                  <a:lumMod val="75000"/>
                </a:schemeClr>
              </a:buClr>
              <a:defRPr sz="1800">
                <a:solidFill>
                  <a:schemeClr val="bg2">
                    <a:lumMod val="25000"/>
                  </a:schemeClr>
                </a:solidFill>
              </a:defRPr>
            </a:lvl3pPr>
            <a:lvl4pPr>
              <a:buClr>
                <a:schemeClr val="accent2">
                  <a:lumMod val="75000"/>
                </a:schemeClr>
              </a:buClr>
              <a:defRPr sz="1600">
                <a:solidFill>
                  <a:schemeClr val="bg2">
                    <a:lumMod val="25000"/>
                  </a:schemeClr>
                </a:solidFill>
              </a:defRPr>
            </a:lvl4pPr>
            <a:lvl5pPr>
              <a:buClr>
                <a:schemeClr val="accent2">
                  <a:lumMod val="75000"/>
                </a:schemeClr>
              </a:buClr>
              <a:defRPr sz="1400">
                <a:solidFill>
                  <a:schemeClr val="bg2">
                    <a:lumMod val="25000"/>
                  </a:schemeClr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4008" y="890562"/>
            <a:ext cx="4038600" cy="3265364"/>
          </a:xfrm>
        </p:spPr>
        <p:txBody>
          <a:bodyPr/>
          <a:lstStyle>
            <a:lvl1pPr>
              <a:buClr>
                <a:schemeClr val="bg2">
                  <a:lumMod val="10000"/>
                </a:schemeClr>
              </a:buClr>
              <a:defRPr sz="2200"/>
            </a:lvl1pPr>
            <a:lvl2pPr>
              <a:buClr>
                <a:schemeClr val="accent2">
                  <a:lumMod val="75000"/>
                </a:schemeClr>
              </a:buClr>
              <a:defRPr sz="2000"/>
            </a:lvl2pPr>
            <a:lvl3pPr>
              <a:buClr>
                <a:schemeClr val="accent2">
                  <a:lumMod val="75000"/>
                </a:schemeClr>
              </a:buClr>
              <a:defRPr sz="1800"/>
            </a:lvl3pPr>
            <a:lvl4pPr>
              <a:buClr>
                <a:schemeClr val="accent2">
                  <a:lumMod val="75000"/>
                </a:schemeClr>
              </a:buClr>
              <a:defRPr sz="1600"/>
            </a:lvl4pPr>
            <a:lvl5pPr>
              <a:buClr>
                <a:schemeClr val="accent2">
                  <a:lumMod val="75000"/>
                </a:schemeClr>
              </a:buClr>
              <a:defRPr sz="14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ABBF8B3-667B-C647-9205-6CF7B7EC79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3594B36C-8A48-F14F-8F81-B94250991B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5C2B829C-4EFF-5547-BC8B-59E9C4F38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B22CBCB-75F1-374C-B7B3-B0DCF3F31AB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68313" y="4156075"/>
            <a:ext cx="4038600" cy="287338"/>
          </a:xfrm>
        </p:spPr>
        <p:txBody>
          <a:bodyPr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fi-FI" err="1"/>
              <a:t>Caption</a:t>
            </a:r>
            <a:endParaRPr lang="fi-FI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85C97B1F-E6ED-BA48-B98B-6A985639AB2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644008" y="4155926"/>
            <a:ext cx="4038600" cy="287338"/>
          </a:xfrm>
        </p:spPr>
        <p:txBody>
          <a:bodyPr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fi-FI" err="1"/>
              <a:t>Caption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0116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537CF-4B9F-73DF-65AD-AE53A5A9B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6352" y="987574"/>
            <a:ext cx="3912112" cy="1008112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E68BDD-A2CF-D892-AE21-4E084A2A5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BC7CEE-7257-EE20-C202-01C532428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B1973D-61D7-249E-6AA8-BF7FD2830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55AE95AF-2D6F-8D58-3189-4A26411E073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41354" y="2370646"/>
            <a:ext cx="3907110" cy="1992226"/>
          </a:xfrm>
        </p:spPr>
        <p:txBody>
          <a:bodyPr/>
          <a:lstStyle/>
          <a:p>
            <a:endParaRPr lang="en-FI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ADA30518-A7B5-2EDC-39EF-06381C7AD6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699541"/>
            <a:ext cx="4518737" cy="4443959"/>
          </a:xfrm>
        </p:spPr>
      </p:sp>
    </p:spTree>
    <p:extLst>
      <p:ext uri="{BB962C8B-B14F-4D97-AF65-F5344CB8AC3E}">
        <p14:creationId xmlns:p14="http://schemas.microsoft.com/office/powerpoint/2010/main" val="683720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537CF-4B9F-73DF-65AD-AE53A5A9B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063" y="987574"/>
            <a:ext cx="3912112" cy="1008112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E68BDD-A2CF-D892-AE21-4E084A2A5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BC7CEE-7257-EE20-C202-01C532428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B1973D-61D7-249E-6AA8-BF7FD2830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55AE95AF-2D6F-8D58-3189-4A26411E073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63065" y="2370646"/>
            <a:ext cx="3907110" cy="1992226"/>
          </a:xfrm>
        </p:spPr>
        <p:txBody>
          <a:bodyPr/>
          <a:lstStyle/>
          <a:p>
            <a:endParaRPr lang="en-FI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ADA30518-A7B5-2EDC-39EF-06381C7AD6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625263" y="699541"/>
            <a:ext cx="4518737" cy="4443959"/>
          </a:xfrm>
        </p:spPr>
      </p:sp>
    </p:spTree>
    <p:extLst>
      <p:ext uri="{BB962C8B-B14F-4D97-AF65-F5344CB8AC3E}">
        <p14:creationId xmlns:p14="http://schemas.microsoft.com/office/powerpoint/2010/main" val="3368577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7E9C9B6-6612-734E-B772-720CB6110C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80" y="1569448"/>
            <a:ext cx="7703840" cy="1013888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en-US" err="1"/>
              <a:t>Lopetusdian</a:t>
            </a:r>
            <a:r>
              <a:rPr lang="en-US"/>
              <a:t> </a:t>
            </a:r>
            <a:r>
              <a:rPr lang="en-US" err="1"/>
              <a:t>otsikko</a:t>
            </a:r>
            <a:endParaRPr lang="fi-FI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2787774"/>
            <a:ext cx="6400800" cy="10801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Insert your contact information</a:t>
            </a:r>
            <a:endParaRPr lang="fi-FI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3F9AE5-3CCE-B841-9587-1B92840EAEA3}"/>
              </a:ext>
            </a:extLst>
          </p:cNvPr>
          <p:cNvSpPr txBox="1"/>
          <p:nvPr userDrawn="1"/>
        </p:nvSpPr>
        <p:spPr>
          <a:xfrm>
            <a:off x="3085432" y="129406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algn="l"/>
            <a:endParaRPr lang="fi-FI" err="1">
              <a:solidFill>
                <a:srgbClr val="7030A0"/>
              </a:solidFill>
            </a:endParaRP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0EB7F2E2-09A6-624B-A511-9ED33497EC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DE799E6-E017-BD44-8D90-EEA2B419C9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43EADB96-6F0B-EA40-A85B-9693F34744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C33F4B-239F-6144-B251-F293CDC26FC6}"/>
              </a:ext>
            </a:extLst>
          </p:cNvPr>
          <p:cNvSpPr txBox="1"/>
          <p:nvPr userDrawn="1"/>
        </p:nvSpPr>
        <p:spPr>
          <a:xfrm>
            <a:off x="4184650" y="19939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algn="l"/>
            <a:endParaRPr lang="fi-FI" err="1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10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Row3Ellips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22F7E-0CCC-BC4B-B43B-A4865077A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3C265E72-613F-0F49-85FC-1ECF00ABC6A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42835" y="1419622"/>
            <a:ext cx="2886590" cy="2880320"/>
          </a:xfrm>
          <a:prstGeom prst="ellipse">
            <a:avLst/>
          </a:prstGeom>
          <a:solidFill>
            <a:schemeClr val="accent3"/>
          </a:solidFill>
        </p:spPr>
        <p:txBody>
          <a:bodyPr anchor="ctr">
            <a:normAutofit fontScale="85000" lnSpcReduction="10000"/>
          </a:bodyPr>
          <a:lstStyle>
            <a:lvl1pPr>
              <a:defRPr>
                <a:solidFill>
                  <a:srgbClr val="3FB8AF"/>
                </a:solidFill>
              </a:defRPr>
            </a:lvl1pPr>
          </a:lstStyle>
          <a:p>
            <a:pPr marL="0" indent="0" algn="ctr">
              <a:buNone/>
            </a:pPr>
            <a:endParaRPr lang="fi-FI" sz="5400" b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Content Placeholder 21">
            <a:extLst>
              <a:ext uri="{FF2B5EF4-FFF2-40B4-BE49-F238E27FC236}">
                <a16:creationId xmlns:a16="http://schemas.microsoft.com/office/drawing/2014/main" id="{4D072E3A-56AD-CC4E-BA9D-D81C3A9B3A3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076574" y="771550"/>
            <a:ext cx="2953639" cy="2849121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Autofit/>
          </a:bodyPr>
          <a:lstStyle/>
          <a:p>
            <a:pPr marL="0" indent="0" algn="ctr">
              <a:buNone/>
            </a:pPr>
            <a:endParaRPr lang="fi-FI" sz="260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Content Placeholder 22">
            <a:extLst>
              <a:ext uri="{FF2B5EF4-FFF2-40B4-BE49-F238E27FC236}">
                <a16:creationId xmlns:a16="http://schemas.microsoft.com/office/drawing/2014/main" id="{21F9F44E-8C9E-334E-93FF-5524352F4FA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077362" y="1419622"/>
            <a:ext cx="2909244" cy="2880320"/>
          </a:xfrm>
          <a:prstGeom prst="ellipse">
            <a:avLst/>
          </a:prstGeom>
          <a:solidFill>
            <a:schemeClr val="accent5"/>
          </a:solidFill>
        </p:spPr>
        <p:txBody>
          <a:bodyPr anchor="ctr">
            <a:normAutofit fontScale="92500" lnSpcReduction="10000"/>
          </a:bodyPr>
          <a:lstStyle/>
          <a:p>
            <a:pPr marL="0" indent="0" algn="ctr">
              <a:buNone/>
            </a:pPr>
            <a:endParaRPr lang="fi-FI" sz="280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Calibri" panose="020F050202020403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8773AA-DA1C-F743-ABA6-582097881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BF8181-1179-D146-919B-4DE365229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8FD22-8D0D-0C49-819F-7234D02B8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0008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">
            <a:extLst>
              <a:ext uri="{FF2B5EF4-FFF2-40B4-BE49-F238E27FC236}">
                <a16:creationId xmlns:a16="http://schemas.microsoft.com/office/drawing/2014/main" id="{16F4E2A3-538D-D34B-BC5E-8A8FD20479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80" y="1556099"/>
            <a:ext cx="7703840" cy="1027237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en-US" err="1"/>
              <a:t>Esityksen</a:t>
            </a:r>
            <a:r>
              <a:rPr lang="en-US"/>
              <a:t> </a:t>
            </a:r>
            <a:r>
              <a:rPr lang="en-US" err="1"/>
              <a:t>aloitusdian</a:t>
            </a:r>
            <a:r>
              <a:rPr lang="en-US"/>
              <a:t> </a:t>
            </a:r>
            <a:r>
              <a:rPr lang="en-US" err="1"/>
              <a:t>otsikko</a:t>
            </a:r>
            <a:endParaRPr lang="fi-FI"/>
          </a:p>
        </p:txBody>
      </p:sp>
      <p:sp>
        <p:nvSpPr>
          <p:cNvPr id="3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1371600" y="2787774"/>
            <a:ext cx="6400800" cy="1152128"/>
          </a:xfrm>
        </p:spPr>
        <p:txBody>
          <a:bodyPr anchor="t"/>
          <a:lstStyle>
            <a:lvl1pPr marL="0" indent="0" algn="ctr">
              <a:buNone/>
              <a:defRPr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err="1"/>
              <a:t>Add</a:t>
            </a:r>
            <a:r>
              <a:rPr lang="fi-FI"/>
              <a:t> </a:t>
            </a:r>
            <a:r>
              <a:rPr lang="fi-FI" err="1"/>
              <a:t>your</a:t>
            </a:r>
            <a:r>
              <a:rPr lang="fi-FI"/>
              <a:t> </a:t>
            </a:r>
            <a:r>
              <a:rPr lang="fi-FI" err="1"/>
              <a:t>name</a:t>
            </a:r>
            <a:r>
              <a:rPr lang="fi-FI"/>
              <a:t>, </a:t>
            </a:r>
            <a:r>
              <a:rPr lang="fi-FI" err="1"/>
              <a:t>title</a:t>
            </a:r>
            <a:r>
              <a:rPr lang="fi-FI"/>
              <a:t>, </a:t>
            </a:r>
            <a:r>
              <a:rPr lang="fi-FI" err="1"/>
              <a:t>event</a:t>
            </a:r>
            <a:r>
              <a:rPr lang="fi-FI"/>
              <a:t> and </a:t>
            </a:r>
            <a:r>
              <a:rPr lang="fi-FI" err="1"/>
              <a:t>date</a:t>
            </a:r>
            <a:endParaRPr lang="fi-FI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D2B408C2-0580-6246-A2E6-C8ECEBD165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32A1B87-5F66-784C-98C7-13C40031A3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099B2320-07FC-7747-872E-EEBF55E5AF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0781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">
            <a:extLst>
              <a:ext uri="{FF2B5EF4-FFF2-40B4-BE49-F238E27FC236}">
                <a16:creationId xmlns:a16="http://schemas.microsoft.com/office/drawing/2014/main" id="{16F4E2A3-538D-D34B-BC5E-8A8FD20479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520" y="2067694"/>
            <a:ext cx="8172400" cy="1243261"/>
          </a:xfrm>
        </p:spPr>
        <p:txBody>
          <a:bodyPr>
            <a:normAutofit/>
          </a:bodyPr>
          <a:lstStyle>
            <a:lvl1pPr algn="l">
              <a:defRPr sz="44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en-US" err="1"/>
              <a:t>Väliotsikko</a:t>
            </a:r>
            <a:endParaRPr lang="fi-FI"/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251520" y="3435846"/>
            <a:ext cx="7520880" cy="936104"/>
          </a:xfrm>
        </p:spPr>
        <p:txBody>
          <a:bodyPr anchor="t"/>
          <a:lstStyle>
            <a:lvl1pPr marL="0" indent="0" algn="l">
              <a:buNone/>
              <a:defRPr baseline="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i-FI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D2B408C2-0580-6246-A2E6-C8ECEBD165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32A1B87-5F66-784C-98C7-13C40031A3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099B2320-07FC-7747-872E-EEBF55E5AF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6593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2898ABD8-4FCE-AB46-B11B-C14523FD3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3598"/>
            <a:ext cx="8229600" cy="2777687"/>
          </a:xfrm>
        </p:spPr>
        <p:txBody>
          <a:bodyPr/>
          <a:lstStyle>
            <a:lvl1pPr>
              <a:buClr>
                <a:schemeClr val="tx2"/>
              </a:buClr>
              <a:defRPr>
                <a:latin typeface="+mn-lt"/>
              </a:defRPr>
            </a:lvl1pPr>
            <a:lvl2pPr>
              <a:buClr>
                <a:schemeClr val="accent2">
                  <a:lumMod val="75000"/>
                </a:schemeClr>
              </a:buClr>
              <a:defRPr>
                <a:latin typeface="+mn-lt"/>
              </a:defRPr>
            </a:lvl2pPr>
            <a:lvl3pPr>
              <a:buClr>
                <a:schemeClr val="accent2">
                  <a:lumMod val="75000"/>
                </a:schemeClr>
              </a:buClr>
              <a:defRPr>
                <a:latin typeface="+mn-lt"/>
              </a:defRPr>
            </a:lvl3pPr>
            <a:lvl4pPr>
              <a:buClr>
                <a:schemeClr val="accent2">
                  <a:lumMod val="75000"/>
                </a:schemeClr>
              </a:buClr>
              <a:defRPr>
                <a:latin typeface="+mn-lt"/>
              </a:defRPr>
            </a:lvl4pPr>
            <a:lvl5pPr>
              <a:buClr>
                <a:schemeClr val="accent2">
                  <a:lumMod val="75000"/>
                </a:schemeClr>
              </a:buCl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F20F7D54-D112-BA4F-8231-9082BBA833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FEE4F033-FD8B-E34D-83EE-D2DE44B03B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BC1C5D65-0E9C-6D4A-A134-7EBA9ECAFC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82834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A516193-4B1D-3443-8988-A020FCE84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7544" y="890562"/>
            <a:ext cx="4038600" cy="3553396"/>
          </a:xfrm>
        </p:spPr>
        <p:txBody>
          <a:bodyPr/>
          <a:lstStyle>
            <a:lvl1pPr>
              <a:buClr>
                <a:schemeClr val="bg2">
                  <a:lumMod val="10000"/>
                </a:schemeClr>
              </a:buClr>
              <a:defRPr sz="2200">
                <a:solidFill>
                  <a:schemeClr val="bg2">
                    <a:lumMod val="25000"/>
                  </a:schemeClr>
                </a:solidFill>
              </a:defRPr>
            </a:lvl1pPr>
            <a:lvl2pPr>
              <a:buClr>
                <a:schemeClr val="accent2">
                  <a:lumMod val="75000"/>
                </a:schemeClr>
              </a:buClr>
              <a:defRPr sz="2000">
                <a:solidFill>
                  <a:schemeClr val="bg2">
                    <a:lumMod val="25000"/>
                  </a:schemeClr>
                </a:solidFill>
              </a:defRPr>
            </a:lvl2pPr>
            <a:lvl3pPr>
              <a:buClr>
                <a:schemeClr val="accent2">
                  <a:lumMod val="75000"/>
                </a:schemeClr>
              </a:buClr>
              <a:defRPr sz="1800">
                <a:solidFill>
                  <a:schemeClr val="bg2">
                    <a:lumMod val="25000"/>
                  </a:schemeClr>
                </a:solidFill>
              </a:defRPr>
            </a:lvl3pPr>
            <a:lvl4pPr>
              <a:buClr>
                <a:schemeClr val="accent2">
                  <a:lumMod val="75000"/>
                </a:schemeClr>
              </a:buClr>
              <a:defRPr sz="1600">
                <a:solidFill>
                  <a:schemeClr val="bg2">
                    <a:lumMod val="25000"/>
                  </a:schemeClr>
                </a:solidFill>
              </a:defRPr>
            </a:lvl4pPr>
            <a:lvl5pPr>
              <a:buClr>
                <a:schemeClr val="accent2">
                  <a:lumMod val="75000"/>
                </a:schemeClr>
              </a:buClr>
              <a:defRPr sz="1400">
                <a:solidFill>
                  <a:schemeClr val="bg2">
                    <a:lumMod val="25000"/>
                  </a:schemeClr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4008" y="890562"/>
            <a:ext cx="4038600" cy="3553396"/>
          </a:xfrm>
        </p:spPr>
        <p:txBody>
          <a:bodyPr/>
          <a:lstStyle>
            <a:lvl1pPr>
              <a:buClr>
                <a:schemeClr val="bg2">
                  <a:lumMod val="10000"/>
                </a:schemeClr>
              </a:buClr>
              <a:defRPr sz="2200"/>
            </a:lvl1pPr>
            <a:lvl2pPr>
              <a:buClr>
                <a:schemeClr val="accent2">
                  <a:lumMod val="75000"/>
                </a:schemeClr>
              </a:buClr>
              <a:defRPr sz="2000"/>
            </a:lvl2pPr>
            <a:lvl3pPr>
              <a:buClr>
                <a:schemeClr val="accent2">
                  <a:lumMod val="75000"/>
                </a:schemeClr>
              </a:buClr>
              <a:defRPr sz="1800"/>
            </a:lvl3pPr>
            <a:lvl4pPr>
              <a:buClr>
                <a:schemeClr val="accent2">
                  <a:lumMod val="75000"/>
                </a:schemeClr>
              </a:buClr>
              <a:defRPr sz="1600"/>
            </a:lvl4pPr>
            <a:lvl5pPr>
              <a:buClr>
                <a:schemeClr val="accent2">
                  <a:lumMod val="75000"/>
                </a:schemeClr>
              </a:buClr>
              <a:defRPr sz="14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ABBF8B3-667B-C647-9205-6CF7B7EC79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3594B36C-8A48-F14F-8F81-B94250991B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5C2B829C-4EFF-5547-BC8B-59E9C4F38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1941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_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A516193-4B1D-3443-8988-A020FCE84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7544" y="890562"/>
            <a:ext cx="4038600" cy="3265364"/>
          </a:xfrm>
        </p:spPr>
        <p:txBody>
          <a:bodyPr/>
          <a:lstStyle>
            <a:lvl1pPr>
              <a:buClr>
                <a:schemeClr val="bg2">
                  <a:lumMod val="10000"/>
                </a:schemeClr>
              </a:buClr>
              <a:defRPr sz="2200">
                <a:solidFill>
                  <a:schemeClr val="bg2">
                    <a:lumMod val="25000"/>
                  </a:schemeClr>
                </a:solidFill>
              </a:defRPr>
            </a:lvl1pPr>
            <a:lvl2pPr>
              <a:buClr>
                <a:schemeClr val="accent2">
                  <a:lumMod val="75000"/>
                </a:schemeClr>
              </a:buClr>
              <a:defRPr sz="2000">
                <a:solidFill>
                  <a:schemeClr val="bg2">
                    <a:lumMod val="25000"/>
                  </a:schemeClr>
                </a:solidFill>
              </a:defRPr>
            </a:lvl2pPr>
            <a:lvl3pPr>
              <a:buClr>
                <a:schemeClr val="accent2">
                  <a:lumMod val="75000"/>
                </a:schemeClr>
              </a:buClr>
              <a:defRPr sz="1800">
                <a:solidFill>
                  <a:schemeClr val="bg2">
                    <a:lumMod val="25000"/>
                  </a:schemeClr>
                </a:solidFill>
              </a:defRPr>
            </a:lvl3pPr>
            <a:lvl4pPr>
              <a:buClr>
                <a:schemeClr val="accent2">
                  <a:lumMod val="75000"/>
                </a:schemeClr>
              </a:buClr>
              <a:defRPr sz="1600">
                <a:solidFill>
                  <a:schemeClr val="bg2">
                    <a:lumMod val="25000"/>
                  </a:schemeClr>
                </a:solidFill>
              </a:defRPr>
            </a:lvl4pPr>
            <a:lvl5pPr>
              <a:buClr>
                <a:schemeClr val="accent2">
                  <a:lumMod val="75000"/>
                </a:schemeClr>
              </a:buClr>
              <a:defRPr sz="1400">
                <a:solidFill>
                  <a:schemeClr val="bg2">
                    <a:lumMod val="25000"/>
                  </a:schemeClr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4008" y="890562"/>
            <a:ext cx="4038600" cy="3265364"/>
          </a:xfrm>
        </p:spPr>
        <p:txBody>
          <a:bodyPr/>
          <a:lstStyle>
            <a:lvl1pPr>
              <a:buClr>
                <a:schemeClr val="bg2">
                  <a:lumMod val="10000"/>
                </a:schemeClr>
              </a:buClr>
              <a:defRPr sz="2200"/>
            </a:lvl1pPr>
            <a:lvl2pPr>
              <a:buClr>
                <a:schemeClr val="accent2">
                  <a:lumMod val="75000"/>
                </a:schemeClr>
              </a:buClr>
              <a:defRPr sz="2000"/>
            </a:lvl2pPr>
            <a:lvl3pPr>
              <a:buClr>
                <a:schemeClr val="accent2">
                  <a:lumMod val="75000"/>
                </a:schemeClr>
              </a:buClr>
              <a:defRPr sz="1800"/>
            </a:lvl3pPr>
            <a:lvl4pPr>
              <a:buClr>
                <a:schemeClr val="accent2">
                  <a:lumMod val="75000"/>
                </a:schemeClr>
              </a:buClr>
              <a:defRPr sz="1600"/>
            </a:lvl4pPr>
            <a:lvl5pPr>
              <a:buClr>
                <a:schemeClr val="accent2">
                  <a:lumMod val="75000"/>
                </a:schemeClr>
              </a:buClr>
              <a:defRPr sz="14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ABBF8B3-667B-C647-9205-6CF7B7EC79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3594B36C-8A48-F14F-8F81-B94250991B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5C2B829C-4EFF-5547-BC8B-59E9C4F38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B22CBCB-75F1-374C-B7B3-B0DCF3F31AB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68313" y="4156075"/>
            <a:ext cx="4038600" cy="287338"/>
          </a:xfrm>
        </p:spPr>
        <p:txBody>
          <a:bodyPr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fi-FI" err="1"/>
              <a:t>Caption</a:t>
            </a:r>
            <a:endParaRPr lang="fi-FI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85C97B1F-E6ED-BA48-B98B-6A985639AB2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644008" y="4155926"/>
            <a:ext cx="4038600" cy="287338"/>
          </a:xfrm>
        </p:spPr>
        <p:txBody>
          <a:bodyPr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fi-FI" err="1"/>
              <a:t>Caption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108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7E9C9B6-6612-734E-B772-720CB6110C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80" y="1569448"/>
            <a:ext cx="7703840" cy="1013888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err="1"/>
              <a:t>Lopetusdian</a:t>
            </a:r>
            <a:r>
              <a:rPr lang="en-US"/>
              <a:t> </a:t>
            </a:r>
            <a:r>
              <a:rPr lang="en-US" err="1"/>
              <a:t>otsikko</a:t>
            </a:r>
            <a:endParaRPr lang="fi-FI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2787774"/>
            <a:ext cx="6400800" cy="10801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Insert your contact information</a:t>
            </a:r>
            <a:endParaRPr lang="fi-FI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3F9AE5-3CCE-B841-9587-1B92840EAEA3}"/>
              </a:ext>
            </a:extLst>
          </p:cNvPr>
          <p:cNvSpPr txBox="1"/>
          <p:nvPr userDrawn="1"/>
        </p:nvSpPr>
        <p:spPr>
          <a:xfrm>
            <a:off x="3085432" y="129406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algn="l"/>
            <a:endParaRPr lang="fi-FI" err="1">
              <a:solidFill>
                <a:srgbClr val="7030A0"/>
              </a:solidFill>
            </a:endParaRP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0EB7F2E2-09A6-624B-A511-9ED33497EC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DE799E6-E017-BD44-8D90-EEA2B419C9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43EADB96-6F0B-EA40-A85B-9693F34744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C33F4B-239F-6144-B251-F293CDC26FC6}"/>
              </a:ext>
            </a:extLst>
          </p:cNvPr>
          <p:cNvSpPr txBox="1"/>
          <p:nvPr userDrawn="1"/>
        </p:nvSpPr>
        <p:spPr>
          <a:xfrm>
            <a:off x="4184650" y="19939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algn="l"/>
            <a:endParaRPr lang="fi-FI" err="1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738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537CF-4B9F-73DF-65AD-AE53A5A9B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6352" y="987574"/>
            <a:ext cx="3912112" cy="1008112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E68BDD-A2CF-D892-AE21-4E084A2A5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BC7CEE-7257-EE20-C202-01C532428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B1973D-61D7-249E-6AA8-BF7FD2830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55AE95AF-2D6F-8D58-3189-4A26411E073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41354" y="2370646"/>
            <a:ext cx="3907110" cy="1992226"/>
          </a:xfrm>
        </p:spPr>
        <p:txBody>
          <a:bodyPr/>
          <a:lstStyle/>
          <a:p>
            <a:endParaRPr lang="en-FI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ADA30518-A7B5-2EDC-39EF-06381C7AD6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699541"/>
            <a:ext cx="4518737" cy="4443959"/>
          </a:xfrm>
        </p:spPr>
      </p:sp>
    </p:spTree>
    <p:extLst>
      <p:ext uri="{BB962C8B-B14F-4D97-AF65-F5344CB8AC3E}">
        <p14:creationId xmlns:p14="http://schemas.microsoft.com/office/powerpoint/2010/main" val="226718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537CF-4B9F-73DF-65AD-AE53A5A9B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063" y="987574"/>
            <a:ext cx="3912112" cy="1008112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E68BDD-A2CF-D892-AE21-4E084A2A5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BC7CEE-7257-EE20-C202-01C532428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B1973D-61D7-249E-6AA8-BF7FD2830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55AE95AF-2D6F-8D58-3189-4A26411E073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63065" y="2370646"/>
            <a:ext cx="3907110" cy="1992226"/>
          </a:xfrm>
        </p:spPr>
        <p:txBody>
          <a:bodyPr/>
          <a:lstStyle/>
          <a:p>
            <a:endParaRPr lang="en-FI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ADA30518-A7B5-2EDC-39EF-06381C7AD6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625263" y="699541"/>
            <a:ext cx="4518737" cy="4443959"/>
          </a:xfrm>
        </p:spPr>
      </p:sp>
    </p:spTree>
    <p:extLst>
      <p:ext uri="{BB962C8B-B14F-4D97-AF65-F5344CB8AC3E}">
        <p14:creationId xmlns:p14="http://schemas.microsoft.com/office/powerpoint/2010/main" val="2472984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Row3Ellips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22F7E-0CCC-BC4B-B43B-A4865077A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3C265E72-613F-0F49-85FC-1ECF00ABC6A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42835" y="1419622"/>
            <a:ext cx="2886590" cy="2880320"/>
          </a:xfrm>
          <a:prstGeom prst="ellipse">
            <a:avLst/>
          </a:prstGeom>
          <a:solidFill>
            <a:schemeClr val="accent3"/>
          </a:solidFill>
        </p:spPr>
        <p:txBody>
          <a:bodyPr anchor="ctr">
            <a:normAutofit fontScale="85000" lnSpcReduction="10000"/>
          </a:bodyPr>
          <a:lstStyle>
            <a:lvl1pPr>
              <a:defRPr>
                <a:solidFill>
                  <a:srgbClr val="3FB8AF"/>
                </a:solidFill>
              </a:defRPr>
            </a:lvl1pPr>
          </a:lstStyle>
          <a:p>
            <a:pPr marL="0" indent="0" algn="ctr">
              <a:buNone/>
            </a:pPr>
            <a:endParaRPr lang="fi-FI" sz="5400" b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Content Placeholder 21">
            <a:extLst>
              <a:ext uri="{FF2B5EF4-FFF2-40B4-BE49-F238E27FC236}">
                <a16:creationId xmlns:a16="http://schemas.microsoft.com/office/drawing/2014/main" id="{4D072E3A-56AD-CC4E-BA9D-D81C3A9B3A3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076574" y="771550"/>
            <a:ext cx="2953639" cy="2849121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Autofit/>
          </a:bodyPr>
          <a:lstStyle/>
          <a:p>
            <a:pPr marL="0" indent="0" algn="ctr">
              <a:buNone/>
            </a:pPr>
            <a:endParaRPr lang="fi-FI" sz="260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Content Placeholder 22">
            <a:extLst>
              <a:ext uri="{FF2B5EF4-FFF2-40B4-BE49-F238E27FC236}">
                <a16:creationId xmlns:a16="http://schemas.microsoft.com/office/drawing/2014/main" id="{21F9F44E-8C9E-334E-93FF-5524352F4FA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077362" y="1419622"/>
            <a:ext cx="2909244" cy="2880320"/>
          </a:xfrm>
          <a:prstGeom prst="ellipse">
            <a:avLst/>
          </a:prstGeom>
          <a:solidFill>
            <a:schemeClr val="accent5"/>
          </a:solidFill>
        </p:spPr>
        <p:txBody>
          <a:bodyPr anchor="ctr">
            <a:normAutofit fontScale="92500" lnSpcReduction="10000"/>
          </a:bodyPr>
          <a:lstStyle/>
          <a:p>
            <a:pPr marL="0" indent="0" algn="ctr">
              <a:buNone/>
            </a:pPr>
            <a:endParaRPr lang="fi-FI" sz="280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Calibri" panose="020F050202020403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8773AA-DA1C-F743-ABA6-582097881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BF8181-1179-D146-919B-4DE365229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8FD22-8D0D-0C49-819F-7234D02B8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1170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">
            <a:extLst>
              <a:ext uri="{FF2B5EF4-FFF2-40B4-BE49-F238E27FC236}">
                <a16:creationId xmlns:a16="http://schemas.microsoft.com/office/drawing/2014/main" id="{16F4E2A3-538D-D34B-BC5E-8A8FD20479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80" y="1556099"/>
            <a:ext cx="7703840" cy="1027237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rgbClr val="3FB8AF"/>
                </a:solidFill>
                <a:latin typeface="+mj-lt"/>
              </a:defRPr>
            </a:lvl1pPr>
          </a:lstStyle>
          <a:p>
            <a:r>
              <a:rPr lang="en-US" err="1"/>
              <a:t>Esityksen</a:t>
            </a:r>
            <a:r>
              <a:rPr lang="en-US"/>
              <a:t> </a:t>
            </a:r>
            <a:r>
              <a:rPr lang="en-US" err="1"/>
              <a:t>aloitusdian</a:t>
            </a:r>
            <a:r>
              <a:rPr lang="en-US"/>
              <a:t> </a:t>
            </a:r>
            <a:r>
              <a:rPr lang="en-US" err="1"/>
              <a:t>otsikko</a:t>
            </a:r>
            <a:endParaRPr lang="fi-FI"/>
          </a:p>
        </p:txBody>
      </p:sp>
      <p:sp>
        <p:nvSpPr>
          <p:cNvPr id="3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1371600" y="2787774"/>
            <a:ext cx="6400800" cy="1152128"/>
          </a:xfrm>
        </p:spPr>
        <p:txBody>
          <a:bodyPr anchor="t"/>
          <a:lstStyle>
            <a:lvl1pPr marL="0" indent="0" algn="ctr">
              <a:buNone/>
              <a:defRPr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err="1"/>
              <a:t>Add</a:t>
            </a:r>
            <a:r>
              <a:rPr lang="fi-FI"/>
              <a:t> </a:t>
            </a:r>
            <a:r>
              <a:rPr lang="fi-FI" err="1"/>
              <a:t>your</a:t>
            </a:r>
            <a:r>
              <a:rPr lang="fi-FI"/>
              <a:t> </a:t>
            </a:r>
            <a:r>
              <a:rPr lang="fi-FI" err="1"/>
              <a:t>name</a:t>
            </a:r>
            <a:r>
              <a:rPr lang="fi-FI"/>
              <a:t>, </a:t>
            </a:r>
            <a:r>
              <a:rPr lang="fi-FI" err="1"/>
              <a:t>title</a:t>
            </a:r>
            <a:r>
              <a:rPr lang="fi-FI"/>
              <a:t>, </a:t>
            </a:r>
            <a:r>
              <a:rPr lang="fi-FI" err="1"/>
              <a:t>event</a:t>
            </a:r>
            <a:r>
              <a:rPr lang="fi-FI"/>
              <a:t> and </a:t>
            </a:r>
            <a:r>
              <a:rPr lang="fi-FI" err="1"/>
              <a:t>date</a:t>
            </a:r>
            <a:endParaRPr lang="fi-FI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D2B408C2-0580-6246-A2E6-C8ECEBD165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32A1B87-5F66-784C-98C7-13C40031A3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099B2320-07FC-7747-872E-EEBF55E5AF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992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">
            <a:extLst>
              <a:ext uri="{FF2B5EF4-FFF2-40B4-BE49-F238E27FC236}">
                <a16:creationId xmlns:a16="http://schemas.microsoft.com/office/drawing/2014/main" id="{16F4E2A3-538D-D34B-BC5E-8A8FD20479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520" y="2067694"/>
            <a:ext cx="8172400" cy="1243261"/>
          </a:xfrm>
        </p:spPr>
        <p:txBody>
          <a:bodyPr>
            <a:normAutofit/>
          </a:bodyPr>
          <a:lstStyle>
            <a:lvl1pPr algn="l">
              <a:defRPr sz="4400" b="1">
                <a:solidFill>
                  <a:srgbClr val="3FB8AF"/>
                </a:solidFill>
                <a:latin typeface="+mj-lt"/>
              </a:defRPr>
            </a:lvl1pPr>
          </a:lstStyle>
          <a:p>
            <a:r>
              <a:rPr lang="en-US" err="1"/>
              <a:t>Väliotsikko</a:t>
            </a:r>
            <a:endParaRPr lang="fi-FI"/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251520" y="3435846"/>
            <a:ext cx="7520880" cy="936104"/>
          </a:xfrm>
        </p:spPr>
        <p:txBody>
          <a:bodyPr anchor="t"/>
          <a:lstStyle>
            <a:lvl1pPr marL="0" indent="0" algn="l">
              <a:buNone/>
              <a:defRPr baseline="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i-FI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D2B408C2-0580-6246-A2E6-C8ECEBD165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32A1B87-5F66-784C-98C7-13C40031A3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099B2320-07FC-7747-872E-EEBF55E5AF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27483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2898ABD8-4FCE-AB46-B11B-C14523FD3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3598"/>
            <a:ext cx="8229600" cy="2777687"/>
          </a:xfrm>
        </p:spPr>
        <p:txBody>
          <a:bodyPr/>
          <a:lstStyle>
            <a:lvl1pPr>
              <a:buClr>
                <a:schemeClr val="tx2"/>
              </a:buClr>
              <a:defRPr>
                <a:latin typeface="+mn-lt"/>
              </a:defRPr>
            </a:lvl1pPr>
            <a:lvl2pPr>
              <a:buClr>
                <a:schemeClr val="accent2">
                  <a:lumMod val="75000"/>
                </a:schemeClr>
              </a:buClr>
              <a:defRPr>
                <a:latin typeface="+mn-lt"/>
              </a:defRPr>
            </a:lvl2pPr>
            <a:lvl3pPr>
              <a:buClr>
                <a:schemeClr val="accent2">
                  <a:lumMod val="75000"/>
                </a:schemeClr>
              </a:buClr>
              <a:defRPr>
                <a:latin typeface="+mn-lt"/>
              </a:defRPr>
            </a:lvl3pPr>
            <a:lvl4pPr>
              <a:buClr>
                <a:schemeClr val="accent2">
                  <a:lumMod val="75000"/>
                </a:schemeClr>
              </a:buClr>
              <a:defRPr>
                <a:latin typeface="+mn-lt"/>
              </a:defRPr>
            </a:lvl4pPr>
            <a:lvl5pPr>
              <a:buClr>
                <a:schemeClr val="accent2">
                  <a:lumMod val="75000"/>
                </a:schemeClr>
              </a:buCl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F20F7D54-D112-BA4F-8231-9082BBA833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FEE4F033-FD8B-E34D-83EE-D2DE44B03B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BC1C5D65-0E9C-6D4A-A134-7EBA9ECAFC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2978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A516193-4B1D-3443-8988-A020FCE84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7544" y="890562"/>
            <a:ext cx="4038600" cy="3553396"/>
          </a:xfrm>
        </p:spPr>
        <p:txBody>
          <a:bodyPr/>
          <a:lstStyle>
            <a:lvl1pPr>
              <a:buClr>
                <a:schemeClr val="bg2">
                  <a:lumMod val="10000"/>
                </a:schemeClr>
              </a:buClr>
              <a:defRPr sz="2200">
                <a:solidFill>
                  <a:schemeClr val="bg2">
                    <a:lumMod val="25000"/>
                  </a:schemeClr>
                </a:solidFill>
              </a:defRPr>
            </a:lvl1pPr>
            <a:lvl2pPr>
              <a:buClr>
                <a:schemeClr val="accent2">
                  <a:lumMod val="75000"/>
                </a:schemeClr>
              </a:buClr>
              <a:defRPr sz="2000">
                <a:solidFill>
                  <a:schemeClr val="bg2">
                    <a:lumMod val="25000"/>
                  </a:schemeClr>
                </a:solidFill>
              </a:defRPr>
            </a:lvl2pPr>
            <a:lvl3pPr>
              <a:buClr>
                <a:schemeClr val="accent2">
                  <a:lumMod val="75000"/>
                </a:schemeClr>
              </a:buClr>
              <a:defRPr sz="1800">
                <a:solidFill>
                  <a:schemeClr val="bg2">
                    <a:lumMod val="25000"/>
                  </a:schemeClr>
                </a:solidFill>
              </a:defRPr>
            </a:lvl3pPr>
            <a:lvl4pPr>
              <a:buClr>
                <a:schemeClr val="accent2">
                  <a:lumMod val="75000"/>
                </a:schemeClr>
              </a:buClr>
              <a:defRPr sz="1600">
                <a:solidFill>
                  <a:schemeClr val="bg2">
                    <a:lumMod val="25000"/>
                  </a:schemeClr>
                </a:solidFill>
              </a:defRPr>
            </a:lvl4pPr>
            <a:lvl5pPr>
              <a:buClr>
                <a:schemeClr val="accent2">
                  <a:lumMod val="75000"/>
                </a:schemeClr>
              </a:buClr>
              <a:defRPr sz="1400">
                <a:solidFill>
                  <a:schemeClr val="bg2">
                    <a:lumMod val="25000"/>
                  </a:schemeClr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4008" y="890562"/>
            <a:ext cx="4038600" cy="3553396"/>
          </a:xfrm>
        </p:spPr>
        <p:txBody>
          <a:bodyPr/>
          <a:lstStyle>
            <a:lvl1pPr>
              <a:buClr>
                <a:schemeClr val="bg2">
                  <a:lumMod val="10000"/>
                </a:schemeClr>
              </a:buClr>
              <a:defRPr sz="2200"/>
            </a:lvl1pPr>
            <a:lvl2pPr>
              <a:buClr>
                <a:schemeClr val="accent2">
                  <a:lumMod val="75000"/>
                </a:schemeClr>
              </a:buClr>
              <a:defRPr sz="2000"/>
            </a:lvl2pPr>
            <a:lvl3pPr>
              <a:buClr>
                <a:schemeClr val="accent2">
                  <a:lumMod val="75000"/>
                </a:schemeClr>
              </a:buClr>
              <a:defRPr sz="1800"/>
            </a:lvl3pPr>
            <a:lvl4pPr>
              <a:buClr>
                <a:schemeClr val="accent2">
                  <a:lumMod val="75000"/>
                </a:schemeClr>
              </a:buClr>
              <a:defRPr sz="1600"/>
            </a:lvl4pPr>
            <a:lvl5pPr>
              <a:buClr>
                <a:schemeClr val="accent2">
                  <a:lumMod val="75000"/>
                </a:schemeClr>
              </a:buClr>
              <a:defRPr sz="14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ABBF8B3-667B-C647-9205-6CF7B7EC79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3594B36C-8A48-F14F-8F81-B94250991B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5C2B829C-4EFF-5547-BC8B-59E9C4F38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72287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_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A516193-4B1D-3443-8988-A020FCE84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7544" y="890562"/>
            <a:ext cx="4038600" cy="3265364"/>
          </a:xfrm>
        </p:spPr>
        <p:txBody>
          <a:bodyPr/>
          <a:lstStyle>
            <a:lvl1pPr>
              <a:buClr>
                <a:schemeClr val="bg2">
                  <a:lumMod val="10000"/>
                </a:schemeClr>
              </a:buClr>
              <a:defRPr sz="2200">
                <a:solidFill>
                  <a:schemeClr val="bg2">
                    <a:lumMod val="25000"/>
                  </a:schemeClr>
                </a:solidFill>
              </a:defRPr>
            </a:lvl1pPr>
            <a:lvl2pPr>
              <a:buClr>
                <a:schemeClr val="accent2">
                  <a:lumMod val="75000"/>
                </a:schemeClr>
              </a:buClr>
              <a:defRPr sz="2000">
                <a:solidFill>
                  <a:schemeClr val="bg2">
                    <a:lumMod val="25000"/>
                  </a:schemeClr>
                </a:solidFill>
              </a:defRPr>
            </a:lvl2pPr>
            <a:lvl3pPr>
              <a:buClr>
                <a:schemeClr val="accent2">
                  <a:lumMod val="75000"/>
                </a:schemeClr>
              </a:buClr>
              <a:defRPr sz="1800">
                <a:solidFill>
                  <a:schemeClr val="bg2">
                    <a:lumMod val="25000"/>
                  </a:schemeClr>
                </a:solidFill>
              </a:defRPr>
            </a:lvl3pPr>
            <a:lvl4pPr>
              <a:buClr>
                <a:schemeClr val="accent2">
                  <a:lumMod val="75000"/>
                </a:schemeClr>
              </a:buClr>
              <a:defRPr sz="1600">
                <a:solidFill>
                  <a:schemeClr val="bg2">
                    <a:lumMod val="25000"/>
                  </a:schemeClr>
                </a:solidFill>
              </a:defRPr>
            </a:lvl4pPr>
            <a:lvl5pPr>
              <a:buClr>
                <a:schemeClr val="accent2">
                  <a:lumMod val="75000"/>
                </a:schemeClr>
              </a:buClr>
              <a:defRPr sz="1400">
                <a:solidFill>
                  <a:schemeClr val="bg2">
                    <a:lumMod val="25000"/>
                  </a:schemeClr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4008" y="890562"/>
            <a:ext cx="4038600" cy="3265364"/>
          </a:xfrm>
        </p:spPr>
        <p:txBody>
          <a:bodyPr/>
          <a:lstStyle>
            <a:lvl1pPr>
              <a:buClr>
                <a:schemeClr val="bg2">
                  <a:lumMod val="10000"/>
                </a:schemeClr>
              </a:buClr>
              <a:defRPr sz="2200"/>
            </a:lvl1pPr>
            <a:lvl2pPr>
              <a:buClr>
                <a:schemeClr val="accent2">
                  <a:lumMod val="75000"/>
                </a:schemeClr>
              </a:buClr>
              <a:defRPr sz="2000"/>
            </a:lvl2pPr>
            <a:lvl3pPr>
              <a:buClr>
                <a:schemeClr val="accent2">
                  <a:lumMod val="75000"/>
                </a:schemeClr>
              </a:buClr>
              <a:defRPr sz="1800"/>
            </a:lvl3pPr>
            <a:lvl4pPr>
              <a:buClr>
                <a:schemeClr val="accent2">
                  <a:lumMod val="75000"/>
                </a:schemeClr>
              </a:buClr>
              <a:defRPr sz="1600"/>
            </a:lvl4pPr>
            <a:lvl5pPr>
              <a:buClr>
                <a:schemeClr val="accent2">
                  <a:lumMod val="75000"/>
                </a:schemeClr>
              </a:buClr>
              <a:defRPr sz="14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ABBF8B3-667B-C647-9205-6CF7B7EC79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3594B36C-8A48-F14F-8F81-B94250991B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5C2B829C-4EFF-5547-BC8B-59E9C4F38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B22CBCB-75F1-374C-B7B3-B0DCF3F31AB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68313" y="4156075"/>
            <a:ext cx="4038600" cy="287338"/>
          </a:xfrm>
        </p:spPr>
        <p:txBody>
          <a:bodyPr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fi-FI" err="1"/>
              <a:t>Caption</a:t>
            </a:r>
            <a:endParaRPr lang="fi-FI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85C97B1F-E6ED-BA48-B98B-6A985639AB2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644008" y="4155926"/>
            <a:ext cx="4038600" cy="287338"/>
          </a:xfrm>
        </p:spPr>
        <p:txBody>
          <a:bodyPr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fi-FI" err="1"/>
              <a:t>Caption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93679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7E9C9B6-6612-734E-B772-720CB6110C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80" y="1569448"/>
            <a:ext cx="7703840" cy="1013888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rgbClr val="3FB8AF"/>
                </a:solidFill>
              </a:defRPr>
            </a:lvl1pPr>
          </a:lstStyle>
          <a:p>
            <a:r>
              <a:rPr lang="en-US" err="1"/>
              <a:t>Lopetusdian</a:t>
            </a:r>
            <a:r>
              <a:rPr lang="en-US"/>
              <a:t> </a:t>
            </a:r>
            <a:r>
              <a:rPr lang="en-US" err="1"/>
              <a:t>otsikko</a:t>
            </a:r>
            <a:endParaRPr lang="fi-FI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2787774"/>
            <a:ext cx="6400800" cy="10801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Insert your contact information</a:t>
            </a:r>
            <a:endParaRPr lang="fi-FI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3F9AE5-3CCE-B841-9587-1B92840EAEA3}"/>
              </a:ext>
            </a:extLst>
          </p:cNvPr>
          <p:cNvSpPr txBox="1"/>
          <p:nvPr userDrawn="1"/>
        </p:nvSpPr>
        <p:spPr>
          <a:xfrm>
            <a:off x="3085432" y="129406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algn="l"/>
            <a:endParaRPr lang="fi-FI" err="1">
              <a:solidFill>
                <a:srgbClr val="7030A0"/>
              </a:solidFill>
            </a:endParaRP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0EB7F2E2-09A6-624B-A511-9ED33497EC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DE799E6-E017-BD44-8D90-EEA2B419C9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43EADB96-6F0B-EA40-A85B-9693F34744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C33F4B-239F-6144-B251-F293CDC26FC6}"/>
              </a:ext>
            </a:extLst>
          </p:cNvPr>
          <p:cNvSpPr txBox="1"/>
          <p:nvPr userDrawn="1"/>
        </p:nvSpPr>
        <p:spPr>
          <a:xfrm>
            <a:off x="4184650" y="19939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algn="l"/>
            <a:endParaRPr lang="fi-FI" err="1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589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537CF-4B9F-73DF-65AD-AE53A5A9B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6352" y="987574"/>
            <a:ext cx="3912112" cy="100811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E68BDD-A2CF-D892-AE21-4E084A2A5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BC7CEE-7257-EE20-C202-01C532428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B1973D-61D7-249E-6AA8-BF7FD2830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55AE95AF-2D6F-8D58-3189-4A26411E073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41354" y="2370646"/>
            <a:ext cx="3907110" cy="1992226"/>
          </a:xfrm>
        </p:spPr>
        <p:txBody>
          <a:bodyPr/>
          <a:lstStyle/>
          <a:p>
            <a:endParaRPr lang="en-FI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ADA30518-A7B5-2EDC-39EF-06381C7AD6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6627" y="699541"/>
            <a:ext cx="4518737" cy="4443959"/>
          </a:xfrm>
        </p:spPr>
      </p:sp>
    </p:spTree>
    <p:extLst>
      <p:ext uri="{BB962C8B-B14F-4D97-AF65-F5344CB8AC3E}">
        <p14:creationId xmlns:p14="http://schemas.microsoft.com/office/powerpoint/2010/main" val="304321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537CF-4B9F-73DF-65AD-AE53A5A9B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063" y="987574"/>
            <a:ext cx="3912112" cy="100811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E68BDD-A2CF-D892-AE21-4E084A2A5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BC7CEE-7257-EE20-C202-01C532428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B1973D-61D7-249E-6AA8-BF7FD2830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55AE95AF-2D6F-8D58-3189-4A26411E073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63065" y="2370646"/>
            <a:ext cx="3907110" cy="1992226"/>
          </a:xfrm>
        </p:spPr>
        <p:txBody>
          <a:bodyPr/>
          <a:lstStyle/>
          <a:p>
            <a:endParaRPr lang="en-FI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ADA30518-A7B5-2EDC-39EF-06381C7AD6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625263" y="699541"/>
            <a:ext cx="4518737" cy="4443959"/>
          </a:xfrm>
        </p:spPr>
      </p:sp>
    </p:spTree>
    <p:extLst>
      <p:ext uri="{BB962C8B-B14F-4D97-AF65-F5344CB8AC3E}">
        <p14:creationId xmlns:p14="http://schemas.microsoft.com/office/powerpoint/2010/main" val="360952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Row3Ellips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22F7E-0CCC-BC4B-B43B-A4865077A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3C265E72-613F-0F49-85FC-1ECF00ABC6A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42835" y="1419622"/>
            <a:ext cx="2886590" cy="2880320"/>
          </a:xfrm>
          <a:prstGeom prst="ellipse">
            <a:avLst/>
          </a:prstGeom>
          <a:solidFill>
            <a:schemeClr val="accent3"/>
          </a:solidFill>
        </p:spPr>
        <p:txBody>
          <a:bodyPr anchor="ctr">
            <a:normAutofit fontScale="85000" lnSpcReduction="10000"/>
          </a:bodyPr>
          <a:lstStyle>
            <a:lvl1pPr>
              <a:defRPr>
                <a:solidFill>
                  <a:srgbClr val="3FB8AF"/>
                </a:solidFill>
              </a:defRPr>
            </a:lvl1pPr>
          </a:lstStyle>
          <a:p>
            <a:pPr marL="0" indent="0" algn="ctr">
              <a:buNone/>
            </a:pPr>
            <a:endParaRPr lang="fi-FI" sz="5400" b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Content Placeholder 21">
            <a:extLst>
              <a:ext uri="{FF2B5EF4-FFF2-40B4-BE49-F238E27FC236}">
                <a16:creationId xmlns:a16="http://schemas.microsoft.com/office/drawing/2014/main" id="{4D072E3A-56AD-CC4E-BA9D-D81C3A9B3A3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076574" y="771550"/>
            <a:ext cx="2953639" cy="2849121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Autofit/>
          </a:bodyPr>
          <a:lstStyle/>
          <a:p>
            <a:pPr marL="0" indent="0" algn="ctr">
              <a:buNone/>
            </a:pPr>
            <a:endParaRPr lang="fi-FI" sz="260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Content Placeholder 22">
            <a:extLst>
              <a:ext uri="{FF2B5EF4-FFF2-40B4-BE49-F238E27FC236}">
                <a16:creationId xmlns:a16="http://schemas.microsoft.com/office/drawing/2014/main" id="{21F9F44E-8C9E-334E-93FF-5524352F4FA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077362" y="1419622"/>
            <a:ext cx="2909244" cy="2880320"/>
          </a:xfrm>
          <a:prstGeom prst="ellipse">
            <a:avLst/>
          </a:prstGeom>
          <a:solidFill>
            <a:schemeClr val="accent5"/>
          </a:solidFill>
        </p:spPr>
        <p:txBody>
          <a:bodyPr anchor="ctr">
            <a:normAutofit fontScale="92500" lnSpcReduction="10000"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indent="0" algn="ctr">
              <a:buNone/>
            </a:pPr>
            <a:endParaRPr lang="fi-FI" sz="280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Calibri" panose="020F050202020403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8773AA-DA1C-F743-ABA6-582097881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BF8181-1179-D146-919B-4DE365229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8FD22-8D0D-0C49-819F-7234D02B8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49760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BA3F829-8BED-524C-91A3-3D7FFCE38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83518"/>
            <a:ext cx="8229600" cy="3960440"/>
          </a:xfrm>
        </p:spPr>
        <p:txBody>
          <a:bodyPr/>
          <a:lstStyle>
            <a:lvl1pPr>
              <a:buClr>
                <a:schemeClr val="bg2">
                  <a:lumMod val="10000"/>
                </a:schemeClr>
              </a:buCl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BB60A58-7041-414F-A1E3-8B0E383BC2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A374781-76DC-C346-A0E5-9C89F12169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66D55D5-9AD3-EB4F-B0BE-94CEDAD2FA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  <p:sp>
        <p:nvSpPr>
          <p:cNvPr id="7" name="Title Placeholder 9">
            <a:extLst>
              <a:ext uri="{FF2B5EF4-FFF2-40B4-BE49-F238E27FC236}">
                <a16:creationId xmlns:a16="http://schemas.microsoft.com/office/drawing/2014/main" id="{01575B1C-23DE-5849-86AC-AB180193A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-26105"/>
            <a:ext cx="7560840" cy="4115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3782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rowHeader_2content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64FEC-1089-C64B-9A39-BD1C33FC32F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68314" y="484188"/>
            <a:ext cx="3949744" cy="39592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BA3F829-8BED-524C-91A3-3D7FFCE38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483518"/>
            <a:ext cx="3960440" cy="3960440"/>
          </a:xfrm>
        </p:spPr>
        <p:txBody>
          <a:bodyPr/>
          <a:lstStyle>
            <a:lvl1pPr>
              <a:buClr>
                <a:schemeClr val="bg2">
                  <a:lumMod val="10000"/>
                </a:schemeClr>
              </a:buCl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BB60A58-7041-414F-A1E3-8B0E383BC2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A374781-76DC-C346-A0E5-9C89F12169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66D55D5-9AD3-EB4F-B0BE-94CEDAD2FA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  <p:sp>
        <p:nvSpPr>
          <p:cNvPr id="12" name="Title Placeholder 9">
            <a:extLst>
              <a:ext uri="{FF2B5EF4-FFF2-40B4-BE49-F238E27FC236}">
                <a16:creationId xmlns:a16="http://schemas.microsoft.com/office/drawing/2014/main" id="{576190E1-D9BF-9F48-A0D8-23BB10230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-26105"/>
            <a:ext cx="7560840" cy="4115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0364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rrowHeader_2contentBlocks_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64FEC-1089-C64B-9A39-BD1C33FC32F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68313" y="484189"/>
            <a:ext cx="4038599" cy="36717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BA3F829-8BED-524C-91A3-3D7FFCE38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4006" y="483518"/>
            <a:ext cx="4038602" cy="3672408"/>
          </a:xfrm>
        </p:spPr>
        <p:txBody>
          <a:bodyPr/>
          <a:lstStyle>
            <a:lvl1pPr>
              <a:buClr>
                <a:schemeClr val="bg2">
                  <a:lumMod val="10000"/>
                </a:schemeClr>
              </a:buCl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BB60A58-7041-414F-A1E3-8B0E383BC2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A374781-76DC-C346-A0E5-9C89F12169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66D55D5-9AD3-EB4F-B0BE-94CEDAD2FA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3FC4F0B-E0BC-CC48-B158-73E4674495A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68313" y="4156075"/>
            <a:ext cx="4038600" cy="287338"/>
          </a:xfrm>
        </p:spPr>
        <p:txBody>
          <a:bodyPr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fi-FI" err="1"/>
              <a:t>Caption</a:t>
            </a:r>
            <a:endParaRPr lang="fi-FI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7DE3B94B-E9D2-5344-A6B4-A5F4700DA99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644008" y="4155926"/>
            <a:ext cx="4038600" cy="287338"/>
          </a:xfrm>
        </p:spPr>
        <p:txBody>
          <a:bodyPr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fi-FI" err="1"/>
              <a:t>Caption</a:t>
            </a:r>
            <a:endParaRPr lang="fi-FI"/>
          </a:p>
        </p:txBody>
      </p:sp>
      <p:sp>
        <p:nvSpPr>
          <p:cNvPr id="14" name="Title Placeholder 9">
            <a:extLst>
              <a:ext uri="{FF2B5EF4-FFF2-40B4-BE49-F238E27FC236}">
                <a16:creationId xmlns:a16="http://schemas.microsoft.com/office/drawing/2014/main" id="{C2EF91BE-D838-C74E-9733-7BA03F262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-26105"/>
            <a:ext cx="7560840" cy="4115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941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BA3F829-8BED-524C-91A3-3D7FFCE38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83518"/>
            <a:ext cx="8229600" cy="3960440"/>
          </a:xfrm>
        </p:spPr>
        <p:txBody>
          <a:bodyPr/>
          <a:lstStyle>
            <a:lvl1pPr>
              <a:buClr>
                <a:schemeClr val="bg2">
                  <a:lumMod val="10000"/>
                </a:schemeClr>
              </a:buCl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BB60A58-7041-414F-A1E3-8B0E383BC2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A374781-76DC-C346-A0E5-9C89F12169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66D55D5-9AD3-EB4F-B0BE-94CEDAD2FA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  <p:sp>
        <p:nvSpPr>
          <p:cNvPr id="7" name="Title Placeholder 9">
            <a:extLst>
              <a:ext uri="{FF2B5EF4-FFF2-40B4-BE49-F238E27FC236}">
                <a16:creationId xmlns:a16="http://schemas.microsoft.com/office/drawing/2014/main" id="{01575B1C-23DE-5849-86AC-AB180193A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-26105"/>
            <a:ext cx="7560840" cy="4115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24395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rowHeader_2content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64FEC-1089-C64B-9A39-BD1C33FC32F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68314" y="484188"/>
            <a:ext cx="3949744" cy="39592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BA3F829-8BED-524C-91A3-3D7FFCE38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483518"/>
            <a:ext cx="3960440" cy="3960440"/>
          </a:xfrm>
        </p:spPr>
        <p:txBody>
          <a:bodyPr/>
          <a:lstStyle>
            <a:lvl1pPr>
              <a:buClr>
                <a:schemeClr val="bg2">
                  <a:lumMod val="10000"/>
                </a:schemeClr>
              </a:buCl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BB60A58-7041-414F-A1E3-8B0E383BC2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A374781-76DC-C346-A0E5-9C89F12169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66D55D5-9AD3-EB4F-B0BE-94CEDAD2FA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  <p:sp>
        <p:nvSpPr>
          <p:cNvPr id="12" name="Title Placeholder 9">
            <a:extLst>
              <a:ext uri="{FF2B5EF4-FFF2-40B4-BE49-F238E27FC236}">
                <a16:creationId xmlns:a16="http://schemas.microsoft.com/office/drawing/2014/main" id="{576190E1-D9BF-9F48-A0D8-23BB10230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-26105"/>
            <a:ext cx="7560840" cy="4115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559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rrowHeader_2contentBlocks_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64FEC-1089-C64B-9A39-BD1C33FC32F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68313" y="484189"/>
            <a:ext cx="4038599" cy="36717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BA3F829-8BED-524C-91A3-3D7FFCE38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4006" y="483518"/>
            <a:ext cx="4038602" cy="3672408"/>
          </a:xfrm>
        </p:spPr>
        <p:txBody>
          <a:bodyPr/>
          <a:lstStyle>
            <a:lvl1pPr>
              <a:buClr>
                <a:schemeClr val="bg2">
                  <a:lumMod val="10000"/>
                </a:schemeClr>
              </a:buCl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BB60A58-7041-414F-A1E3-8B0E383BC2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A374781-76DC-C346-A0E5-9C89F12169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66D55D5-9AD3-EB4F-B0BE-94CEDAD2FA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3FC4F0B-E0BC-CC48-B158-73E4674495A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68313" y="4156075"/>
            <a:ext cx="4038600" cy="287338"/>
          </a:xfrm>
        </p:spPr>
        <p:txBody>
          <a:bodyPr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fi-FI" err="1"/>
              <a:t>Caption</a:t>
            </a:r>
            <a:endParaRPr lang="fi-FI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7DE3B94B-E9D2-5344-A6B4-A5F4700DA99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644008" y="4155926"/>
            <a:ext cx="4038600" cy="287338"/>
          </a:xfrm>
        </p:spPr>
        <p:txBody>
          <a:bodyPr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fi-FI" err="1"/>
              <a:t>Caption</a:t>
            </a:r>
            <a:endParaRPr lang="fi-FI"/>
          </a:p>
        </p:txBody>
      </p:sp>
      <p:sp>
        <p:nvSpPr>
          <p:cNvPr id="14" name="Title Placeholder 9">
            <a:extLst>
              <a:ext uri="{FF2B5EF4-FFF2-40B4-BE49-F238E27FC236}">
                <a16:creationId xmlns:a16="http://schemas.microsoft.com/office/drawing/2014/main" id="{C2EF91BE-D838-C74E-9733-7BA03F262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-26105"/>
            <a:ext cx="7560840" cy="4115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5459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BA3F829-8BED-524C-91A3-3D7FFCE38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83518"/>
            <a:ext cx="8229600" cy="3960440"/>
          </a:xfrm>
        </p:spPr>
        <p:txBody>
          <a:bodyPr/>
          <a:lstStyle>
            <a:lvl1pPr>
              <a:buClr>
                <a:schemeClr val="bg2">
                  <a:lumMod val="10000"/>
                </a:schemeClr>
              </a:buCl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BB60A58-7041-414F-A1E3-8B0E383BC2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A374781-76DC-C346-A0E5-9C89F12169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66D55D5-9AD3-EB4F-B0BE-94CEDAD2FA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  <p:sp>
        <p:nvSpPr>
          <p:cNvPr id="7" name="Title Placeholder 9">
            <a:extLst>
              <a:ext uri="{FF2B5EF4-FFF2-40B4-BE49-F238E27FC236}">
                <a16:creationId xmlns:a16="http://schemas.microsoft.com/office/drawing/2014/main" id="{01575B1C-23DE-5849-86AC-AB180193A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-26105"/>
            <a:ext cx="7560840" cy="4115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2449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rowHeader_2content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64FEC-1089-C64B-9A39-BD1C33FC32F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68314" y="484188"/>
            <a:ext cx="3949744" cy="39592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BA3F829-8BED-524C-91A3-3D7FFCE38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483518"/>
            <a:ext cx="3960440" cy="3960440"/>
          </a:xfrm>
        </p:spPr>
        <p:txBody>
          <a:bodyPr/>
          <a:lstStyle>
            <a:lvl1pPr>
              <a:buClr>
                <a:schemeClr val="bg2">
                  <a:lumMod val="10000"/>
                </a:schemeClr>
              </a:buCl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BB60A58-7041-414F-A1E3-8B0E383BC2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A374781-76DC-C346-A0E5-9C89F12169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66D55D5-9AD3-EB4F-B0BE-94CEDAD2FA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  <p:sp>
        <p:nvSpPr>
          <p:cNvPr id="12" name="Title Placeholder 9">
            <a:extLst>
              <a:ext uri="{FF2B5EF4-FFF2-40B4-BE49-F238E27FC236}">
                <a16:creationId xmlns:a16="http://schemas.microsoft.com/office/drawing/2014/main" id="{576190E1-D9BF-9F48-A0D8-23BB10230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-26105"/>
            <a:ext cx="7560840" cy="4115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1937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rrowHeader_2contentBlocks_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64FEC-1089-C64B-9A39-BD1C33FC32F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68313" y="484189"/>
            <a:ext cx="4038599" cy="36717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BA3F829-8BED-524C-91A3-3D7FFCE38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4006" y="483518"/>
            <a:ext cx="4038602" cy="3672408"/>
          </a:xfrm>
        </p:spPr>
        <p:txBody>
          <a:bodyPr/>
          <a:lstStyle>
            <a:lvl1pPr>
              <a:buClr>
                <a:schemeClr val="bg2">
                  <a:lumMod val="10000"/>
                </a:schemeClr>
              </a:buCl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BB60A58-7041-414F-A1E3-8B0E383BC2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A374781-76DC-C346-A0E5-9C89F12169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66D55D5-9AD3-EB4F-B0BE-94CEDAD2FA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3FC4F0B-E0BC-CC48-B158-73E4674495A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68313" y="4156075"/>
            <a:ext cx="4038600" cy="287338"/>
          </a:xfrm>
        </p:spPr>
        <p:txBody>
          <a:bodyPr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fi-FI" err="1"/>
              <a:t>Caption</a:t>
            </a:r>
            <a:endParaRPr lang="fi-FI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7DE3B94B-E9D2-5344-A6B4-A5F4700DA99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644008" y="4155926"/>
            <a:ext cx="4038600" cy="287338"/>
          </a:xfrm>
        </p:spPr>
        <p:txBody>
          <a:bodyPr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fi-FI" err="1"/>
              <a:t>Caption</a:t>
            </a:r>
            <a:endParaRPr lang="fi-FI"/>
          </a:p>
        </p:txBody>
      </p:sp>
      <p:sp>
        <p:nvSpPr>
          <p:cNvPr id="14" name="Title Placeholder 9">
            <a:extLst>
              <a:ext uri="{FF2B5EF4-FFF2-40B4-BE49-F238E27FC236}">
                <a16:creationId xmlns:a16="http://schemas.microsoft.com/office/drawing/2014/main" id="{C2EF91BE-D838-C74E-9733-7BA03F262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-26105"/>
            <a:ext cx="7560840" cy="4115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47170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BA3F829-8BED-524C-91A3-3D7FFCE38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83518"/>
            <a:ext cx="8229600" cy="3960440"/>
          </a:xfrm>
        </p:spPr>
        <p:txBody>
          <a:bodyPr/>
          <a:lstStyle>
            <a:lvl1pPr>
              <a:buClr>
                <a:schemeClr val="bg2">
                  <a:lumMod val="10000"/>
                </a:schemeClr>
              </a:buCl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BB60A58-7041-414F-A1E3-8B0E383BC2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A374781-76DC-C346-A0E5-9C89F12169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66D55D5-9AD3-EB4F-B0BE-94CEDAD2FA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  <p:sp>
        <p:nvSpPr>
          <p:cNvPr id="7" name="Title Placeholder 9">
            <a:extLst>
              <a:ext uri="{FF2B5EF4-FFF2-40B4-BE49-F238E27FC236}">
                <a16:creationId xmlns:a16="http://schemas.microsoft.com/office/drawing/2014/main" id="{01575B1C-23DE-5849-86AC-AB180193A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-26105"/>
            <a:ext cx="7560840" cy="4115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4599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rowHeader_2content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64FEC-1089-C64B-9A39-BD1C33FC32F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68314" y="484188"/>
            <a:ext cx="3949744" cy="39592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BA3F829-8BED-524C-91A3-3D7FFCE38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483518"/>
            <a:ext cx="3960440" cy="3960440"/>
          </a:xfrm>
        </p:spPr>
        <p:txBody>
          <a:bodyPr/>
          <a:lstStyle>
            <a:lvl1pPr>
              <a:buClr>
                <a:schemeClr val="bg2">
                  <a:lumMod val="10000"/>
                </a:schemeClr>
              </a:buCl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BB60A58-7041-414F-A1E3-8B0E383BC2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A374781-76DC-C346-A0E5-9C89F12169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66D55D5-9AD3-EB4F-B0BE-94CEDAD2FA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  <p:sp>
        <p:nvSpPr>
          <p:cNvPr id="12" name="Title Placeholder 9">
            <a:extLst>
              <a:ext uri="{FF2B5EF4-FFF2-40B4-BE49-F238E27FC236}">
                <a16:creationId xmlns:a16="http://schemas.microsoft.com/office/drawing/2014/main" id="{576190E1-D9BF-9F48-A0D8-23BB10230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-26105"/>
            <a:ext cx="7560840" cy="4115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56431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rrowHeader_2contentBlocks_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64FEC-1089-C64B-9A39-BD1C33FC32F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68313" y="484189"/>
            <a:ext cx="4038599" cy="36717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BA3F829-8BED-524C-91A3-3D7FFCE38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4006" y="483518"/>
            <a:ext cx="4038602" cy="3672408"/>
          </a:xfrm>
        </p:spPr>
        <p:txBody>
          <a:bodyPr/>
          <a:lstStyle>
            <a:lvl1pPr>
              <a:buClr>
                <a:schemeClr val="bg2">
                  <a:lumMod val="10000"/>
                </a:schemeClr>
              </a:buCl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BB60A58-7041-414F-A1E3-8B0E383BC2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A374781-76DC-C346-A0E5-9C89F12169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66D55D5-9AD3-EB4F-B0BE-94CEDAD2FA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3FC4F0B-E0BC-CC48-B158-73E4674495A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68313" y="4156075"/>
            <a:ext cx="4038600" cy="287338"/>
          </a:xfrm>
        </p:spPr>
        <p:txBody>
          <a:bodyPr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fi-FI" err="1"/>
              <a:t>Caption</a:t>
            </a:r>
            <a:endParaRPr lang="fi-FI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7DE3B94B-E9D2-5344-A6B4-A5F4700DA99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644008" y="4155926"/>
            <a:ext cx="4038600" cy="287338"/>
          </a:xfrm>
        </p:spPr>
        <p:txBody>
          <a:bodyPr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fi-FI" err="1"/>
              <a:t>Caption</a:t>
            </a:r>
            <a:endParaRPr lang="fi-FI"/>
          </a:p>
        </p:txBody>
      </p:sp>
      <p:sp>
        <p:nvSpPr>
          <p:cNvPr id="14" name="Title Placeholder 9">
            <a:extLst>
              <a:ext uri="{FF2B5EF4-FFF2-40B4-BE49-F238E27FC236}">
                <a16:creationId xmlns:a16="http://schemas.microsoft.com/office/drawing/2014/main" id="{C2EF91BE-D838-C74E-9733-7BA03F262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-26105"/>
            <a:ext cx="7560840" cy="4115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88347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tusivu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2">
            <a:extLst>
              <a:ext uri="{FF2B5EF4-FFF2-40B4-BE49-F238E27FC236}">
                <a16:creationId xmlns:a16="http://schemas.microsoft.com/office/drawing/2014/main" id="{58855D87-681A-A648-8AF2-B021D560F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355726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997D8FF-D180-0E4A-8245-F92A6240414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23527" y="4515966"/>
            <a:ext cx="7886700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latin typeface="+mn-lt"/>
              </a:defRPr>
            </a:lvl1pPr>
          </a:lstStyle>
          <a:p>
            <a:pPr lvl="0"/>
            <a:r>
              <a:rPr lang="fi-FI"/>
              <a:t>Etunimi, Sukunimi, 14.3.2020</a:t>
            </a:r>
          </a:p>
        </p:txBody>
      </p:sp>
    </p:spTree>
    <p:extLst>
      <p:ext uri="{BB962C8B-B14F-4D97-AF65-F5344CB8AC3E}">
        <p14:creationId xmlns:p14="http://schemas.microsoft.com/office/powerpoint/2010/main" val="2211724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tusivu_Tunnusluv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2">
            <a:extLst>
              <a:ext uri="{FF2B5EF4-FFF2-40B4-BE49-F238E27FC236}">
                <a16:creationId xmlns:a16="http://schemas.microsoft.com/office/drawing/2014/main" id="{58855D87-681A-A648-8AF2-B021D560F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355726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BF921748-F4F0-B446-A4B9-35CD7AF57A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23527" y="3561258"/>
            <a:ext cx="2557463" cy="371475"/>
          </a:xfrm>
          <a:prstGeom prst="rect">
            <a:avLst/>
          </a:prstGeom>
          <a:solidFill>
            <a:srgbClr val="3FB8AF"/>
          </a:solidFill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  <a:endParaRPr lang="fi-FI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6FD0CCB3-C630-194E-ABCD-DC49E0C5CF0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01412" y="3561258"/>
            <a:ext cx="2557463" cy="371475"/>
          </a:xfrm>
          <a:prstGeom prst="rect">
            <a:avLst/>
          </a:prstGeom>
          <a:solidFill>
            <a:srgbClr val="3FB8AF"/>
          </a:solidFill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  <a:endParaRPr lang="fi-FI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82831E92-A873-ED43-9805-C577076CE4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53172" y="3561258"/>
            <a:ext cx="2557463" cy="371475"/>
          </a:xfrm>
          <a:prstGeom prst="rect">
            <a:avLst/>
          </a:prstGeom>
          <a:solidFill>
            <a:srgbClr val="3FB8AF"/>
          </a:solidFill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  <a:endParaRPr lang="fi-FI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997D8FF-D180-0E4A-8245-F92A6240414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23527" y="4515966"/>
            <a:ext cx="7886700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latin typeface="+mn-lt"/>
              </a:defRPr>
            </a:lvl1pPr>
          </a:lstStyle>
          <a:p>
            <a:pPr lvl="0"/>
            <a:r>
              <a:rPr lang="fi-FI"/>
              <a:t>Etunimi, Sukunimi, 14.3.2020</a:t>
            </a:r>
          </a:p>
        </p:txBody>
      </p:sp>
    </p:spTree>
    <p:extLst>
      <p:ext uri="{BB962C8B-B14F-4D97-AF65-F5344CB8AC3E}">
        <p14:creationId xmlns:p14="http://schemas.microsoft.com/office/powerpoint/2010/main" val="317757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191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6E099-874B-9449-80D1-AE5C305CB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6638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cial_Yhteystiedot_SomeIko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6">
            <a:extLst>
              <a:ext uri="{FF2B5EF4-FFF2-40B4-BE49-F238E27FC236}">
                <a16:creationId xmlns:a16="http://schemas.microsoft.com/office/drawing/2014/main" id="{B77BFA39-F813-3348-A9AB-2FB9BEBE6CE7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0" y="699542"/>
            <a:ext cx="9144000" cy="360040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+mj-lt"/>
              </a:defRPr>
            </a:lvl1pPr>
          </a:lstStyle>
          <a:p>
            <a:pPr algn="ctr"/>
            <a:r>
              <a:rPr lang="fi-FI" sz="28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Yhteystiedot</a:t>
            </a:r>
          </a:p>
        </p:txBody>
      </p:sp>
      <p:sp>
        <p:nvSpPr>
          <p:cNvPr id="3" name="Content Placeholder 18">
            <a:extLst>
              <a:ext uri="{FF2B5EF4-FFF2-40B4-BE49-F238E27FC236}">
                <a16:creationId xmlns:a16="http://schemas.microsoft.com/office/drawing/2014/main" id="{2ED5BE0E-6D5F-3644-9A20-D65F51A9770E}"/>
              </a:ext>
            </a:extLst>
          </p:cNvPr>
          <p:cNvSpPr>
            <a:spLocks noGrp="1"/>
          </p:cNvSpPr>
          <p:nvPr>
            <p:ph idx="4294967295" hasCustomPrompt="1"/>
          </p:nvPr>
        </p:nvSpPr>
        <p:spPr>
          <a:xfrm>
            <a:off x="0" y="1203598"/>
            <a:ext cx="9144000" cy="2304256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+mn-lt"/>
              </a:defRPr>
            </a:lvl1pPr>
          </a:lstStyle>
          <a:p>
            <a:pPr marL="0" indent="0" algn="ctr">
              <a:buNone/>
            </a:pPr>
            <a:r>
              <a:rPr lang="fi-FI" sz="240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Finna-posti@helsinki.fi</a:t>
            </a:r>
            <a:endParaRPr lang="fi-FI" sz="240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0" indent="0" algn="ctr">
              <a:buNone/>
            </a:pPr>
            <a:r>
              <a:rPr lang="fi-FI" sz="24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</a:t>
            </a:r>
          </a:p>
          <a:p>
            <a:pPr marL="0" indent="0" algn="ctr">
              <a:buNone/>
            </a:pPr>
            <a:r>
              <a:rPr lang="fi-FI" sz="24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Kansalliskirjasto</a:t>
            </a:r>
          </a:p>
          <a:p>
            <a:pPr marL="0" indent="0" algn="ctr">
              <a:buNone/>
            </a:pPr>
            <a:r>
              <a:rPr lang="fi-FI" sz="24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Kirjastoverkkopalvelut</a:t>
            </a:r>
          </a:p>
          <a:p>
            <a:pPr marL="0" indent="0" algn="ctr">
              <a:buNone/>
            </a:pPr>
            <a:r>
              <a:rPr lang="fi-FI" sz="24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#</a:t>
            </a:r>
            <a:r>
              <a:rPr lang="fi-FI" sz="240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Finnafi</a:t>
            </a:r>
            <a:endParaRPr lang="fi-FI" sz="240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0" indent="0" algn="ctr">
              <a:buNone/>
            </a:pPr>
            <a:endParaRPr lang="fi-FI" sz="240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D5EDCD8F-7C05-BD49-BCD4-5203B851F1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07411" y="4660104"/>
            <a:ext cx="1367557" cy="215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00">
                <a:latin typeface="+mn-lt"/>
              </a:defRPr>
            </a:lvl1pPr>
          </a:lstStyle>
          <a:p>
            <a:pPr lvl="0"/>
            <a:r>
              <a:rPr lang="fi-FI" err="1"/>
              <a:t>Facebook.com</a:t>
            </a:r>
            <a:r>
              <a:rPr lang="fi-FI"/>
              <a:t>/</a:t>
            </a:r>
            <a:r>
              <a:rPr lang="fi-FI" err="1"/>
              <a:t>finnapalvelu</a:t>
            </a:r>
            <a:endParaRPr lang="fi-FI"/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4E3F1FF7-9E38-CE47-A8F1-F0F8D967EF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71671" y="4660104"/>
            <a:ext cx="1367557" cy="215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00">
                <a:latin typeface="+mn-lt"/>
              </a:defRPr>
            </a:lvl1pPr>
          </a:lstStyle>
          <a:p>
            <a:pPr lvl="0"/>
            <a:r>
              <a:rPr lang="fi-FI" err="1"/>
              <a:t>Facebook.com</a:t>
            </a:r>
            <a:r>
              <a:rPr lang="fi-FI"/>
              <a:t>/</a:t>
            </a:r>
            <a:r>
              <a:rPr lang="fi-FI" err="1"/>
              <a:t>finnapalvelu</a:t>
            </a:r>
            <a:endParaRPr lang="fi-FI"/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606EB88D-8BE0-A74B-8CA0-8F1F48C13A2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35931" y="4660104"/>
            <a:ext cx="1367557" cy="215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00">
                <a:latin typeface="+mn-lt"/>
              </a:defRPr>
            </a:lvl1pPr>
          </a:lstStyle>
          <a:p>
            <a:pPr lvl="0"/>
            <a:r>
              <a:rPr lang="fi-FI" err="1"/>
              <a:t>Facebook.com</a:t>
            </a:r>
            <a:r>
              <a:rPr lang="fi-FI"/>
              <a:t>/</a:t>
            </a:r>
            <a:r>
              <a:rPr lang="fi-FI" err="1"/>
              <a:t>finnapalvelu</a:t>
            </a:r>
            <a:endParaRPr lang="fi-FI"/>
          </a:p>
        </p:txBody>
      </p:sp>
      <p:sp>
        <p:nvSpPr>
          <p:cNvPr id="24" name="Text Placeholder 16">
            <a:extLst>
              <a:ext uri="{FF2B5EF4-FFF2-40B4-BE49-F238E27FC236}">
                <a16:creationId xmlns:a16="http://schemas.microsoft.com/office/drawing/2014/main" id="{0DF04657-839B-6347-AD07-836E4DE9B9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00192" y="4660104"/>
            <a:ext cx="1367557" cy="215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00">
                <a:latin typeface="+mn-lt"/>
              </a:defRPr>
            </a:lvl1pPr>
          </a:lstStyle>
          <a:p>
            <a:pPr lvl="0"/>
            <a:r>
              <a:rPr lang="fi-FI" err="1"/>
              <a:t>Facebook.com</a:t>
            </a:r>
            <a:r>
              <a:rPr lang="fi-FI"/>
              <a:t>/</a:t>
            </a:r>
            <a:r>
              <a:rPr lang="fi-FI" err="1"/>
              <a:t>finnapalvelu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54498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3.sv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image" Target="../media/image3.sv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23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image" Target="../media/image5.sv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32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7" Type="http://schemas.openxmlformats.org/officeDocument/2006/relationships/image" Target="../media/image3.sv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7" Type="http://schemas.openxmlformats.org/officeDocument/2006/relationships/image" Target="../media/image3.sv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5.xml"/><Relationship Id="rId7" Type="http://schemas.openxmlformats.org/officeDocument/2006/relationships/image" Target="../media/image3.sv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7" Type="http://schemas.openxmlformats.org/officeDocument/2006/relationships/image" Target="../media/image5.svg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4.png"/><Relationship Id="rId5" Type="http://schemas.openxmlformats.org/officeDocument/2006/relationships/image" Target="../media/image1.jpeg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4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15566"/>
            <a:ext cx="8229600" cy="34563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2704" y="4747827"/>
            <a:ext cx="853752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  <p:sp>
        <p:nvSpPr>
          <p:cNvPr id="9" name="Suorakulmio 2">
            <a:extLst>
              <a:ext uri="{FF2B5EF4-FFF2-40B4-BE49-F238E27FC236}">
                <a16:creationId xmlns:a16="http://schemas.microsoft.com/office/drawing/2014/main" id="{A17D7ACF-058A-6D43-B17C-41FB7E7E2365}"/>
              </a:ext>
            </a:extLst>
          </p:cNvPr>
          <p:cNvSpPr/>
          <p:nvPr userDrawn="1"/>
        </p:nvSpPr>
        <p:spPr>
          <a:xfrm>
            <a:off x="0" y="657"/>
            <a:ext cx="9144000" cy="698885"/>
          </a:xfrm>
          <a:prstGeom prst="rect">
            <a:avLst/>
          </a:prstGeom>
          <a:solidFill>
            <a:srgbClr val="3FB8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itle Placeholder 13">
            <a:extLst>
              <a:ext uri="{FF2B5EF4-FFF2-40B4-BE49-F238E27FC236}">
                <a16:creationId xmlns:a16="http://schemas.microsoft.com/office/drawing/2014/main" id="{D7EC5676-2DA7-D340-B6AC-97A36D3A9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9134"/>
            <a:ext cx="6348164" cy="4575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C2CFA9-7B7C-D64C-9FE5-75A0C619A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44" y="4626172"/>
            <a:ext cx="617240" cy="444413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060B5389-636A-F09D-A3AA-202E09A552DA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7275676" y="123391"/>
            <a:ext cx="1616804" cy="463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809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97" r:id="rId2"/>
    <p:sldLayoutId id="2147483673" r:id="rId3"/>
    <p:sldLayoutId id="2147483674" r:id="rId4"/>
    <p:sldLayoutId id="2147483695" r:id="rId5"/>
    <p:sldLayoutId id="2147483682" r:id="rId6"/>
    <p:sldLayoutId id="2147483734" r:id="rId7"/>
    <p:sldLayoutId id="2147483738" r:id="rId8"/>
    <p:sldLayoutId id="2147483691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spcBef>
          <a:spcPct val="0"/>
        </a:spcBef>
        <a:buNone/>
        <a:defRPr sz="2800" b="0" i="0" kern="1200">
          <a:solidFill>
            <a:schemeClr val="bg1"/>
          </a:solidFill>
          <a:latin typeface="+mj-lt"/>
          <a:ea typeface="Verdana" panose="020B0604030504040204" pitchFamily="34" charset="0"/>
          <a:cs typeface="Arial" panose="020B0604020202020204" pitchFamily="34" charset="0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Clr>
          <a:schemeClr val="bg2">
            <a:lumMod val="10000"/>
          </a:schemeClr>
        </a:buClr>
        <a:buFont typeface="Arial" panose="020B0604020202020204" pitchFamily="34" charset="0"/>
        <a:buChar char="•"/>
        <a:defRPr sz="2200" b="0" i="0" kern="1200">
          <a:solidFill>
            <a:schemeClr val="bg2">
              <a:lumMod val="25000"/>
            </a:schemeClr>
          </a:solidFill>
          <a:latin typeface="+mn-lt"/>
          <a:ea typeface="+mn-ea"/>
          <a:cs typeface="Arial" panose="020B0604020202020204" pitchFamily="34" charset="0"/>
        </a:defRPr>
      </a:lvl1pPr>
      <a:lvl2pPr marL="557213" indent="-214313" algn="l" defTabSz="6858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000" b="0" i="0" kern="1200">
          <a:solidFill>
            <a:schemeClr val="bg2">
              <a:lumMod val="25000"/>
            </a:schemeClr>
          </a:solidFill>
          <a:latin typeface="+mn-lt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800" b="0" i="0" kern="1200">
          <a:solidFill>
            <a:schemeClr val="bg2">
              <a:lumMod val="25000"/>
            </a:schemeClr>
          </a:solidFill>
          <a:latin typeface="+mn-lt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>
          <a:solidFill>
            <a:schemeClr val="bg2">
              <a:lumMod val="25000"/>
            </a:schemeClr>
          </a:solidFill>
          <a:latin typeface="+mn-lt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>
          <a:solidFill>
            <a:schemeClr val="bg2">
              <a:lumMod val="25000"/>
            </a:schemeClr>
          </a:solidFill>
          <a:latin typeface="+mn-lt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15566"/>
            <a:ext cx="8229600" cy="34563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2704" y="4747827"/>
            <a:ext cx="853752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  <p:sp>
        <p:nvSpPr>
          <p:cNvPr id="9" name="Suorakulmio 2">
            <a:extLst>
              <a:ext uri="{FF2B5EF4-FFF2-40B4-BE49-F238E27FC236}">
                <a16:creationId xmlns:a16="http://schemas.microsoft.com/office/drawing/2014/main" id="{A17D7ACF-058A-6D43-B17C-41FB7E7E2365}"/>
              </a:ext>
            </a:extLst>
          </p:cNvPr>
          <p:cNvSpPr/>
          <p:nvPr userDrawn="1"/>
        </p:nvSpPr>
        <p:spPr>
          <a:xfrm>
            <a:off x="0" y="657"/>
            <a:ext cx="9144000" cy="6988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itle Placeholder 13">
            <a:extLst>
              <a:ext uri="{FF2B5EF4-FFF2-40B4-BE49-F238E27FC236}">
                <a16:creationId xmlns:a16="http://schemas.microsoft.com/office/drawing/2014/main" id="{D7EC5676-2DA7-D340-B6AC-97A36D3A9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9134"/>
            <a:ext cx="6348164" cy="4575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C2CFA9-7B7C-D64C-9FE5-75A0C619A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44" y="4626172"/>
            <a:ext cx="617240" cy="444413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2640D2D-8323-5CF4-B87E-9945DA1CDA7D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7275676" y="123391"/>
            <a:ext cx="1616804" cy="463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890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35" r:id="rId6"/>
    <p:sldLayoutId id="2147483739" r:id="rId7"/>
    <p:sldLayoutId id="2147483720" r:id="rId8"/>
    <p:sldLayoutId id="2147483721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spcBef>
          <a:spcPct val="0"/>
        </a:spcBef>
        <a:buNone/>
        <a:defRPr sz="2800" b="0" i="0" kern="1200">
          <a:solidFill>
            <a:schemeClr val="bg1"/>
          </a:solidFill>
          <a:latin typeface="+mj-lt"/>
          <a:ea typeface="Verdana" panose="020B0604030504040204" pitchFamily="34" charset="0"/>
          <a:cs typeface="Arial" panose="020B0604020202020204" pitchFamily="34" charset="0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Clr>
          <a:schemeClr val="bg2">
            <a:lumMod val="10000"/>
          </a:schemeClr>
        </a:buClr>
        <a:buFont typeface="Arial" panose="020B0604020202020204" pitchFamily="34" charset="0"/>
        <a:buChar char="•"/>
        <a:defRPr sz="2200" b="0" i="0" kern="1200">
          <a:solidFill>
            <a:schemeClr val="bg2">
              <a:lumMod val="25000"/>
            </a:schemeClr>
          </a:solidFill>
          <a:latin typeface="+mn-lt"/>
          <a:ea typeface="+mn-ea"/>
          <a:cs typeface="Arial" panose="020B0604020202020204" pitchFamily="34" charset="0"/>
        </a:defRPr>
      </a:lvl1pPr>
      <a:lvl2pPr marL="557213" indent="-214313" algn="l" defTabSz="685800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•"/>
        <a:defRPr sz="2000" b="0" i="0" kern="1200">
          <a:solidFill>
            <a:schemeClr val="bg2">
              <a:lumMod val="25000"/>
            </a:schemeClr>
          </a:solidFill>
          <a:latin typeface="+mn-lt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•"/>
        <a:defRPr sz="1800" b="0" i="0" kern="1200">
          <a:solidFill>
            <a:schemeClr val="bg2">
              <a:lumMod val="25000"/>
            </a:schemeClr>
          </a:solidFill>
          <a:latin typeface="+mn-lt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•"/>
        <a:defRPr sz="1600" b="0" i="0" kern="1200">
          <a:solidFill>
            <a:schemeClr val="bg2">
              <a:lumMod val="25000"/>
            </a:schemeClr>
          </a:solidFill>
          <a:latin typeface="+mn-lt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•"/>
        <a:defRPr sz="1600" b="0" i="0" kern="1200">
          <a:solidFill>
            <a:schemeClr val="bg2">
              <a:lumMod val="25000"/>
            </a:schemeClr>
          </a:solidFill>
          <a:latin typeface="+mn-lt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15566"/>
            <a:ext cx="8229600" cy="34563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2704" y="4747827"/>
            <a:ext cx="853752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  <p:sp>
        <p:nvSpPr>
          <p:cNvPr id="9" name="Suorakulmio 2">
            <a:extLst>
              <a:ext uri="{FF2B5EF4-FFF2-40B4-BE49-F238E27FC236}">
                <a16:creationId xmlns:a16="http://schemas.microsoft.com/office/drawing/2014/main" id="{A17D7ACF-058A-6D43-B17C-41FB7E7E2365}"/>
              </a:ext>
            </a:extLst>
          </p:cNvPr>
          <p:cNvSpPr/>
          <p:nvPr userDrawn="1"/>
        </p:nvSpPr>
        <p:spPr>
          <a:xfrm>
            <a:off x="0" y="657"/>
            <a:ext cx="9144000" cy="69888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itle Placeholder 13">
            <a:extLst>
              <a:ext uri="{FF2B5EF4-FFF2-40B4-BE49-F238E27FC236}">
                <a16:creationId xmlns:a16="http://schemas.microsoft.com/office/drawing/2014/main" id="{D7EC5676-2DA7-D340-B6AC-97A36D3A9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9134"/>
            <a:ext cx="6348164" cy="4575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C2CFA9-7B7C-D64C-9FE5-75A0C619A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44" y="4626172"/>
            <a:ext cx="617240" cy="444413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8D4C8503-B6ED-8013-F9B8-13E0F9F76E18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7275676" y="123391"/>
            <a:ext cx="1616804" cy="463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838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36" r:id="rId7"/>
    <p:sldLayoutId id="2147483740" r:id="rId8"/>
    <p:sldLayoutId id="2147483713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spcBef>
          <a:spcPct val="0"/>
        </a:spcBef>
        <a:buNone/>
        <a:defRPr sz="2800" b="0" i="0" kern="1200">
          <a:solidFill>
            <a:schemeClr val="bg1"/>
          </a:solidFill>
          <a:latin typeface="+mj-lt"/>
          <a:ea typeface="Verdana" panose="020B0604030504040204" pitchFamily="34" charset="0"/>
          <a:cs typeface="Arial" panose="020B0604020202020204" pitchFamily="34" charset="0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Clr>
          <a:schemeClr val="bg2">
            <a:lumMod val="10000"/>
          </a:schemeClr>
        </a:buClr>
        <a:buFont typeface="Arial" panose="020B0604020202020204" pitchFamily="34" charset="0"/>
        <a:buChar char="•"/>
        <a:defRPr sz="2200" b="0" i="0" kern="1200">
          <a:solidFill>
            <a:schemeClr val="bg2">
              <a:lumMod val="25000"/>
            </a:schemeClr>
          </a:solidFill>
          <a:latin typeface="+mn-lt"/>
          <a:ea typeface="+mn-ea"/>
          <a:cs typeface="Arial" panose="020B0604020202020204" pitchFamily="34" charset="0"/>
        </a:defRPr>
      </a:lvl1pPr>
      <a:lvl2pPr marL="557213" indent="-214313" algn="l" defTabSz="6858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anose="020B0604020202020204" pitchFamily="34" charset="0"/>
        <a:buChar char="•"/>
        <a:defRPr sz="2000" b="0" i="0" kern="1200">
          <a:solidFill>
            <a:schemeClr val="bg2">
              <a:lumMod val="25000"/>
            </a:schemeClr>
          </a:solidFill>
          <a:latin typeface="+mn-lt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anose="020B0604020202020204" pitchFamily="34" charset="0"/>
        <a:buChar char="•"/>
        <a:defRPr sz="1800" b="0" i="0" kern="1200">
          <a:solidFill>
            <a:schemeClr val="bg2">
              <a:lumMod val="25000"/>
            </a:schemeClr>
          </a:solidFill>
          <a:latin typeface="+mn-lt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anose="020B0604020202020204" pitchFamily="34" charset="0"/>
        <a:buChar char="•"/>
        <a:defRPr sz="1600" b="0" i="0" kern="1200">
          <a:solidFill>
            <a:schemeClr val="bg2">
              <a:lumMod val="25000"/>
            </a:schemeClr>
          </a:solidFill>
          <a:latin typeface="+mn-lt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anose="020B0604020202020204" pitchFamily="34" charset="0"/>
        <a:buChar char="•"/>
        <a:defRPr sz="1600" b="0" i="0" kern="1200">
          <a:solidFill>
            <a:schemeClr val="bg2">
              <a:lumMod val="25000"/>
            </a:schemeClr>
          </a:solidFill>
          <a:latin typeface="+mn-lt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15566"/>
            <a:ext cx="8229600" cy="34563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2704" y="4747827"/>
            <a:ext cx="853752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  <p:sp>
        <p:nvSpPr>
          <p:cNvPr id="9" name="Suorakulmio 2">
            <a:extLst>
              <a:ext uri="{FF2B5EF4-FFF2-40B4-BE49-F238E27FC236}">
                <a16:creationId xmlns:a16="http://schemas.microsoft.com/office/drawing/2014/main" id="{A17D7ACF-058A-6D43-B17C-41FB7E7E2365}"/>
              </a:ext>
            </a:extLst>
          </p:cNvPr>
          <p:cNvSpPr/>
          <p:nvPr userDrawn="1"/>
        </p:nvSpPr>
        <p:spPr>
          <a:xfrm>
            <a:off x="0" y="657"/>
            <a:ext cx="9144000" cy="69888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itle Placeholder 13">
            <a:extLst>
              <a:ext uri="{FF2B5EF4-FFF2-40B4-BE49-F238E27FC236}">
                <a16:creationId xmlns:a16="http://schemas.microsoft.com/office/drawing/2014/main" id="{D7EC5676-2DA7-D340-B6AC-97A36D3A9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9134"/>
            <a:ext cx="6348164" cy="4575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C2CFA9-7B7C-D64C-9FE5-75A0C619A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44" y="4626172"/>
            <a:ext cx="617240" cy="444413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136AF689-D4FB-151D-AA22-C8DAB739E4F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7275676" y="123391"/>
            <a:ext cx="1616804" cy="46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334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37" r:id="rId7"/>
    <p:sldLayoutId id="2147483741" r:id="rId8"/>
    <p:sldLayoutId id="2147483705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spcBef>
          <a:spcPct val="0"/>
        </a:spcBef>
        <a:buNone/>
        <a:defRPr sz="2800" b="0" i="0" kern="1200">
          <a:solidFill>
            <a:schemeClr val="tx1"/>
          </a:solidFill>
          <a:latin typeface="+mj-lt"/>
          <a:ea typeface="Verdana" panose="020B0604030504040204" pitchFamily="34" charset="0"/>
          <a:cs typeface="Arial" panose="020B0604020202020204" pitchFamily="34" charset="0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Clr>
          <a:schemeClr val="bg2">
            <a:lumMod val="10000"/>
          </a:schemeClr>
        </a:buClr>
        <a:buFont typeface="Arial" panose="020B0604020202020204" pitchFamily="34" charset="0"/>
        <a:buChar char="•"/>
        <a:defRPr sz="2200" b="0" i="0" kern="1200">
          <a:solidFill>
            <a:schemeClr val="bg2">
              <a:lumMod val="25000"/>
            </a:schemeClr>
          </a:solidFill>
          <a:latin typeface="+mn-lt"/>
          <a:ea typeface="+mn-ea"/>
          <a:cs typeface="Arial" panose="020B0604020202020204" pitchFamily="34" charset="0"/>
        </a:defRPr>
      </a:lvl1pPr>
      <a:lvl2pPr marL="557213" indent="-214313" algn="l" defTabSz="685800" rtl="0" eaLnBrk="1" latinLnBrk="0" hangingPunct="1">
        <a:spcBef>
          <a:spcPct val="20000"/>
        </a:spcBef>
        <a:buClr>
          <a:srgbClr val="3FB8AF"/>
        </a:buClr>
        <a:buFont typeface="Arial" panose="020B0604020202020204" pitchFamily="34" charset="0"/>
        <a:buChar char="•"/>
        <a:defRPr sz="2000" b="0" i="0" kern="1200">
          <a:solidFill>
            <a:schemeClr val="bg2">
              <a:lumMod val="25000"/>
            </a:schemeClr>
          </a:solidFill>
          <a:latin typeface="+mn-lt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spcBef>
          <a:spcPct val="20000"/>
        </a:spcBef>
        <a:buClr>
          <a:srgbClr val="3FB8AF"/>
        </a:buClr>
        <a:buFont typeface="Arial" panose="020B0604020202020204" pitchFamily="34" charset="0"/>
        <a:buChar char="•"/>
        <a:defRPr sz="1800" b="0" i="0" kern="1200">
          <a:solidFill>
            <a:schemeClr val="bg2">
              <a:lumMod val="25000"/>
            </a:schemeClr>
          </a:solidFill>
          <a:latin typeface="+mn-lt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spcBef>
          <a:spcPct val="20000"/>
        </a:spcBef>
        <a:buClr>
          <a:srgbClr val="3FB8AF"/>
        </a:buClr>
        <a:buFont typeface="Arial" panose="020B0604020202020204" pitchFamily="34" charset="0"/>
        <a:buChar char="•"/>
        <a:defRPr sz="1600" b="0" i="0" kern="1200">
          <a:solidFill>
            <a:schemeClr val="bg2">
              <a:lumMod val="25000"/>
            </a:schemeClr>
          </a:solidFill>
          <a:latin typeface="+mn-lt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spcBef>
          <a:spcPct val="20000"/>
        </a:spcBef>
        <a:buClr>
          <a:srgbClr val="3FB8AF"/>
        </a:buClr>
        <a:buFont typeface="Arial" panose="020B0604020202020204" pitchFamily="34" charset="0"/>
        <a:buChar char="•"/>
        <a:defRPr sz="1600" b="0" i="0" kern="1200">
          <a:solidFill>
            <a:schemeClr val="bg2">
              <a:lumMod val="25000"/>
            </a:schemeClr>
          </a:solidFill>
          <a:latin typeface="+mn-lt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2">
            <a:extLst>
              <a:ext uri="{FF2B5EF4-FFF2-40B4-BE49-F238E27FC236}">
                <a16:creationId xmlns:a16="http://schemas.microsoft.com/office/drawing/2014/main" id="{A17D7ACF-058A-6D43-B17C-41FB7E7E2365}"/>
              </a:ext>
            </a:extLst>
          </p:cNvPr>
          <p:cNvSpPr/>
          <p:nvPr userDrawn="1"/>
        </p:nvSpPr>
        <p:spPr>
          <a:xfrm>
            <a:off x="0" y="-26106"/>
            <a:ext cx="9144000" cy="411509"/>
          </a:xfrm>
          <a:prstGeom prst="rect">
            <a:avLst/>
          </a:prstGeom>
          <a:solidFill>
            <a:srgbClr val="3FB8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Title Placeholder 9">
            <a:extLst>
              <a:ext uri="{FF2B5EF4-FFF2-40B4-BE49-F238E27FC236}">
                <a16:creationId xmlns:a16="http://schemas.microsoft.com/office/drawing/2014/main" id="{83F4C023-7093-384D-8887-77A92136C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-26105"/>
            <a:ext cx="7003082" cy="4115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55526"/>
            <a:ext cx="8229600" cy="3816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8A59E53-E54A-4B48-97FF-B3A473B3D7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1243E64-3BAE-5F4A-98CE-816526184B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1F589D31-7A37-FD42-ACFE-79F44510A6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5FA626-B4C4-9747-9E82-D704E1365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44" y="4626172"/>
            <a:ext cx="617240" cy="444413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3D95BE11-6C34-ED38-4A16-C7FB976F21D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884368" y="26850"/>
            <a:ext cx="1066448" cy="30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412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93" r:id="rId2"/>
    <p:sldLayoutId id="2147483696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spcBef>
          <a:spcPct val="0"/>
        </a:spcBef>
        <a:buNone/>
        <a:defRPr sz="2400" b="0" i="0" kern="1200">
          <a:solidFill>
            <a:schemeClr val="bg1"/>
          </a:solidFill>
          <a:latin typeface="+mj-lt"/>
          <a:ea typeface="+mj-ea"/>
          <a:cs typeface="Calibri" panose="020F0502020204030204" pitchFamily="34" charset="0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Clr>
          <a:schemeClr val="bg2">
            <a:lumMod val="10000"/>
          </a:schemeClr>
        </a:buClr>
        <a:buFont typeface="Arial" panose="020B0604020202020204" pitchFamily="34" charset="0"/>
        <a:buChar char="•"/>
        <a:defRPr sz="2000" b="0" i="0" kern="1200">
          <a:solidFill>
            <a:schemeClr val="bg2">
              <a:lumMod val="10000"/>
            </a:schemeClr>
          </a:solidFill>
          <a:latin typeface="+mn-lt"/>
          <a:ea typeface="+mn-ea"/>
          <a:cs typeface="Calibri" panose="020F0502020204030204" pitchFamily="34" charset="0"/>
        </a:defRPr>
      </a:lvl1pPr>
      <a:lvl2pPr marL="557213" indent="-214313" algn="l" defTabSz="685800" rtl="0" eaLnBrk="1" latinLnBrk="0" hangingPunct="1">
        <a:spcBef>
          <a:spcPct val="20000"/>
        </a:spcBef>
        <a:buClr>
          <a:srgbClr val="3FB8AF"/>
        </a:buClr>
        <a:buFont typeface="Arial" panose="020B0604020202020204" pitchFamily="34" charset="0"/>
        <a:buChar char="•"/>
        <a:defRPr sz="1500" b="0" i="0" kern="1200">
          <a:solidFill>
            <a:schemeClr val="bg2">
              <a:lumMod val="10000"/>
            </a:schemeClr>
          </a:solidFill>
          <a:latin typeface="+mn-lt"/>
          <a:ea typeface="+mn-ea"/>
          <a:cs typeface="Calibri" panose="020F0502020204030204" pitchFamily="34" charset="0"/>
        </a:defRPr>
      </a:lvl2pPr>
      <a:lvl3pPr marL="857250" indent="-171450" algn="l" defTabSz="685800" rtl="0" eaLnBrk="1" latinLnBrk="0" hangingPunct="1">
        <a:spcBef>
          <a:spcPct val="20000"/>
        </a:spcBef>
        <a:buClr>
          <a:srgbClr val="3FB8AF"/>
        </a:buClr>
        <a:buFont typeface="Arial" panose="020B0604020202020204" pitchFamily="34" charset="0"/>
        <a:buChar char="•"/>
        <a:defRPr sz="1350" b="0" i="0" kern="1200">
          <a:solidFill>
            <a:schemeClr val="bg2">
              <a:lumMod val="10000"/>
            </a:schemeClr>
          </a:solidFill>
          <a:latin typeface="+mn-lt"/>
          <a:ea typeface="+mn-ea"/>
          <a:cs typeface="Calibri" panose="020F0502020204030204" pitchFamily="34" charset="0"/>
        </a:defRPr>
      </a:lvl3pPr>
      <a:lvl4pPr marL="1200150" indent="-171450" algn="l" defTabSz="685800" rtl="0" eaLnBrk="1" latinLnBrk="0" hangingPunct="1">
        <a:spcBef>
          <a:spcPct val="20000"/>
        </a:spcBef>
        <a:buClr>
          <a:srgbClr val="3FB8AF"/>
        </a:buClr>
        <a:buFont typeface="Arial" panose="020B0604020202020204" pitchFamily="34" charset="0"/>
        <a:buChar char="•"/>
        <a:defRPr sz="1350" b="0" i="0" kern="1200">
          <a:solidFill>
            <a:schemeClr val="bg2">
              <a:lumMod val="10000"/>
            </a:schemeClr>
          </a:solidFill>
          <a:latin typeface="+mn-lt"/>
          <a:ea typeface="+mn-ea"/>
          <a:cs typeface="Calibri" panose="020F0502020204030204" pitchFamily="34" charset="0"/>
        </a:defRPr>
      </a:lvl4pPr>
      <a:lvl5pPr marL="1543050" indent="-171450" algn="l" defTabSz="685800" rtl="0" eaLnBrk="1" latinLnBrk="0" hangingPunct="1">
        <a:spcBef>
          <a:spcPct val="20000"/>
        </a:spcBef>
        <a:buClr>
          <a:srgbClr val="3FB8AF"/>
        </a:buClr>
        <a:buFont typeface="Arial" panose="020B0604020202020204" pitchFamily="34" charset="0"/>
        <a:buChar char="•"/>
        <a:defRPr sz="1350" b="0" i="0" kern="1200">
          <a:solidFill>
            <a:schemeClr val="bg2">
              <a:lumMod val="10000"/>
            </a:schemeClr>
          </a:solidFill>
          <a:latin typeface="+mn-lt"/>
          <a:ea typeface="+mn-ea"/>
          <a:cs typeface="Calibri" panose="020F0502020204030204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2">
            <a:extLst>
              <a:ext uri="{FF2B5EF4-FFF2-40B4-BE49-F238E27FC236}">
                <a16:creationId xmlns:a16="http://schemas.microsoft.com/office/drawing/2014/main" id="{A17D7ACF-058A-6D43-B17C-41FB7E7E2365}"/>
              </a:ext>
            </a:extLst>
          </p:cNvPr>
          <p:cNvSpPr/>
          <p:nvPr userDrawn="1"/>
        </p:nvSpPr>
        <p:spPr>
          <a:xfrm>
            <a:off x="0" y="-26106"/>
            <a:ext cx="9144000" cy="4115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Title Placeholder 9">
            <a:extLst>
              <a:ext uri="{FF2B5EF4-FFF2-40B4-BE49-F238E27FC236}">
                <a16:creationId xmlns:a16="http://schemas.microsoft.com/office/drawing/2014/main" id="{83F4C023-7093-384D-8887-77A92136C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-26105"/>
            <a:ext cx="7003082" cy="4115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55526"/>
            <a:ext cx="8229600" cy="3816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8A59E53-E54A-4B48-97FF-B3A473B3D7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1243E64-3BAE-5F4A-98CE-816526184B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1F589D31-7A37-FD42-ACFE-79F44510A6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5FA626-B4C4-9747-9E82-D704E1365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44" y="4626172"/>
            <a:ext cx="617240" cy="444413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B7556223-CA00-E370-BE02-BC2C87A9F62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884368" y="26850"/>
            <a:ext cx="1066448" cy="30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476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spcBef>
          <a:spcPct val="0"/>
        </a:spcBef>
        <a:buNone/>
        <a:defRPr sz="2400" b="0" i="0" kern="1200">
          <a:solidFill>
            <a:schemeClr val="bg1"/>
          </a:solidFill>
          <a:latin typeface="+mj-lt"/>
          <a:ea typeface="+mj-ea"/>
          <a:cs typeface="Calibri" panose="020F0502020204030204" pitchFamily="34" charset="0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Clr>
          <a:schemeClr val="bg2">
            <a:lumMod val="10000"/>
          </a:schemeClr>
        </a:buClr>
        <a:buFont typeface="Arial" panose="020B0604020202020204" pitchFamily="34" charset="0"/>
        <a:buChar char="•"/>
        <a:defRPr sz="2000" b="0" i="0" kern="1200">
          <a:solidFill>
            <a:schemeClr val="bg2">
              <a:lumMod val="10000"/>
            </a:schemeClr>
          </a:solidFill>
          <a:latin typeface="+mn-lt"/>
          <a:ea typeface="+mn-ea"/>
          <a:cs typeface="Calibri" panose="020F0502020204030204" pitchFamily="34" charset="0"/>
        </a:defRPr>
      </a:lvl1pPr>
      <a:lvl2pPr marL="557213" indent="-214313" algn="l" defTabSz="685800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•"/>
        <a:defRPr sz="1500" b="0" i="0" kern="1200">
          <a:solidFill>
            <a:schemeClr val="bg2">
              <a:lumMod val="10000"/>
            </a:schemeClr>
          </a:solidFill>
          <a:latin typeface="+mn-lt"/>
          <a:ea typeface="+mn-ea"/>
          <a:cs typeface="Calibri" panose="020F0502020204030204" pitchFamily="34" charset="0"/>
        </a:defRPr>
      </a:lvl2pPr>
      <a:lvl3pPr marL="857250" indent="-171450" algn="l" defTabSz="685800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•"/>
        <a:defRPr sz="1350" b="0" i="0" kern="1200">
          <a:solidFill>
            <a:schemeClr val="bg2">
              <a:lumMod val="10000"/>
            </a:schemeClr>
          </a:solidFill>
          <a:latin typeface="+mn-lt"/>
          <a:ea typeface="+mn-ea"/>
          <a:cs typeface="Calibri" panose="020F0502020204030204" pitchFamily="34" charset="0"/>
        </a:defRPr>
      </a:lvl3pPr>
      <a:lvl4pPr marL="1200150" indent="-171450" algn="l" defTabSz="685800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•"/>
        <a:defRPr sz="1350" b="0" i="0" kern="1200">
          <a:solidFill>
            <a:schemeClr val="bg2">
              <a:lumMod val="10000"/>
            </a:schemeClr>
          </a:solidFill>
          <a:latin typeface="+mn-lt"/>
          <a:ea typeface="+mn-ea"/>
          <a:cs typeface="Calibri" panose="020F0502020204030204" pitchFamily="34" charset="0"/>
        </a:defRPr>
      </a:lvl4pPr>
      <a:lvl5pPr marL="1543050" indent="-171450" algn="l" defTabSz="685800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•"/>
        <a:defRPr sz="1350" b="0" i="0" kern="1200">
          <a:solidFill>
            <a:schemeClr val="bg2">
              <a:lumMod val="10000"/>
            </a:schemeClr>
          </a:solidFill>
          <a:latin typeface="+mn-lt"/>
          <a:ea typeface="+mn-ea"/>
          <a:cs typeface="Calibri" panose="020F0502020204030204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2">
            <a:extLst>
              <a:ext uri="{FF2B5EF4-FFF2-40B4-BE49-F238E27FC236}">
                <a16:creationId xmlns:a16="http://schemas.microsoft.com/office/drawing/2014/main" id="{A17D7ACF-058A-6D43-B17C-41FB7E7E2365}"/>
              </a:ext>
            </a:extLst>
          </p:cNvPr>
          <p:cNvSpPr/>
          <p:nvPr userDrawn="1"/>
        </p:nvSpPr>
        <p:spPr>
          <a:xfrm>
            <a:off x="0" y="-26106"/>
            <a:ext cx="9144000" cy="41150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Title Placeholder 9">
            <a:extLst>
              <a:ext uri="{FF2B5EF4-FFF2-40B4-BE49-F238E27FC236}">
                <a16:creationId xmlns:a16="http://schemas.microsoft.com/office/drawing/2014/main" id="{83F4C023-7093-384D-8887-77A92136C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-26105"/>
            <a:ext cx="7003082" cy="4115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55526"/>
            <a:ext cx="8229600" cy="3816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8A59E53-E54A-4B48-97FF-B3A473B3D7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1243E64-3BAE-5F4A-98CE-816526184B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1F589D31-7A37-FD42-ACFE-79F44510A6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5FA626-B4C4-9747-9E82-D704E1365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44" y="4626172"/>
            <a:ext cx="617240" cy="444413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E9929BF0-477D-E9FD-61DF-37C39F7B454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884368" y="26850"/>
            <a:ext cx="1066448" cy="30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901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spcBef>
          <a:spcPct val="0"/>
        </a:spcBef>
        <a:buNone/>
        <a:defRPr sz="2400" b="0" i="0" kern="1200">
          <a:solidFill>
            <a:schemeClr val="bg1"/>
          </a:solidFill>
          <a:latin typeface="+mj-lt"/>
          <a:ea typeface="+mj-ea"/>
          <a:cs typeface="Calibri" panose="020F0502020204030204" pitchFamily="34" charset="0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Clr>
          <a:schemeClr val="bg2">
            <a:lumMod val="10000"/>
          </a:schemeClr>
        </a:buClr>
        <a:buFont typeface="Arial" panose="020B0604020202020204" pitchFamily="34" charset="0"/>
        <a:buChar char="•"/>
        <a:defRPr sz="2000" b="0" i="0" kern="1200">
          <a:solidFill>
            <a:schemeClr val="bg2">
              <a:lumMod val="10000"/>
            </a:schemeClr>
          </a:solidFill>
          <a:latin typeface="+mn-lt"/>
          <a:ea typeface="+mn-ea"/>
          <a:cs typeface="Calibri" panose="020F0502020204030204" pitchFamily="34" charset="0"/>
        </a:defRPr>
      </a:lvl1pPr>
      <a:lvl2pPr marL="557213" indent="-214313" algn="l" defTabSz="6858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anose="020B0604020202020204" pitchFamily="34" charset="0"/>
        <a:buChar char="•"/>
        <a:defRPr sz="1500" b="0" i="0" kern="1200">
          <a:solidFill>
            <a:schemeClr val="bg2">
              <a:lumMod val="10000"/>
            </a:schemeClr>
          </a:solidFill>
          <a:latin typeface="+mn-lt"/>
          <a:ea typeface="+mn-ea"/>
          <a:cs typeface="Calibri" panose="020F0502020204030204" pitchFamily="34" charset="0"/>
        </a:defRPr>
      </a:lvl2pPr>
      <a:lvl3pPr marL="857250" indent="-171450" algn="l" defTabSz="6858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anose="020B0604020202020204" pitchFamily="34" charset="0"/>
        <a:buChar char="•"/>
        <a:defRPr sz="1350" b="0" i="0" kern="1200">
          <a:solidFill>
            <a:schemeClr val="bg2">
              <a:lumMod val="10000"/>
            </a:schemeClr>
          </a:solidFill>
          <a:latin typeface="+mn-lt"/>
          <a:ea typeface="+mn-ea"/>
          <a:cs typeface="Calibri" panose="020F0502020204030204" pitchFamily="34" charset="0"/>
        </a:defRPr>
      </a:lvl3pPr>
      <a:lvl4pPr marL="1200150" indent="-171450" algn="l" defTabSz="6858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anose="020B0604020202020204" pitchFamily="34" charset="0"/>
        <a:buChar char="•"/>
        <a:defRPr sz="1350" b="0" i="0" kern="1200">
          <a:solidFill>
            <a:schemeClr val="bg2">
              <a:lumMod val="10000"/>
            </a:schemeClr>
          </a:solidFill>
          <a:latin typeface="+mn-lt"/>
          <a:ea typeface="+mn-ea"/>
          <a:cs typeface="Calibri" panose="020F0502020204030204" pitchFamily="34" charset="0"/>
        </a:defRPr>
      </a:lvl4pPr>
      <a:lvl5pPr marL="1543050" indent="-171450" algn="l" defTabSz="6858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anose="020B0604020202020204" pitchFamily="34" charset="0"/>
        <a:buChar char="•"/>
        <a:defRPr sz="1350" b="0" i="0" kern="1200">
          <a:solidFill>
            <a:schemeClr val="bg2">
              <a:lumMod val="10000"/>
            </a:schemeClr>
          </a:solidFill>
          <a:latin typeface="+mn-lt"/>
          <a:ea typeface="+mn-ea"/>
          <a:cs typeface="Calibri" panose="020F0502020204030204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2">
            <a:extLst>
              <a:ext uri="{FF2B5EF4-FFF2-40B4-BE49-F238E27FC236}">
                <a16:creationId xmlns:a16="http://schemas.microsoft.com/office/drawing/2014/main" id="{A17D7ACF-058A-6D43-B17C-41FB7E7E2365}"/>
              </a:ext>
            </a:extLst>
          </p:cNvPr>
          <p:cNvSpPr/>
          <p:nvPr userDrawn="1"/>
        </p:nvSpPr>
        <p:spPr>
          <a:xfrm>
            <a:off x="0" y="-26106"/>
            <a:ext cx="9144000" cy="41150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Title Placeholder 9">
            <a:extLst>
              <a:ext uri="{FF2B5EF4-FFF2-40B4-BE49-F238E27FC236}">
                <a16:creationId xmlns:a16="http://schemas.microsoft.com/office/drawing/2014/main" id="{83F4C023-7093-384D-8887-77A92136C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-26105"/>
            <a:ext cx="7003082" cy="4115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55526"/>
            <a:ext cx="8229600" cy="3816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8A59E53-E54A-4B48-97FF-B3A473B3D7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1600" y="4747827"/>
            <a:ext cx="8784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F1C049E-9043-4FEA-A56C-8F1A80982448}" type="datetimeFigureOut">
              <a:rPr lang="fi-FI" smtClean="0"/>
              <a:pPr/>
              <a:t>14.3.2024</a:t>
            </a:fld>
            <a:endParaRPr lang="fi-FI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1243E64-3BAE-5F4A-98CE-816526184B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2352" y="4747827"/>
            <a:ext cx="580800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algn="l"/>
            <a:r>
              <a:rPr lang="fi-FI"/>
              <a:t>Esityksen nimi/Tekijän nimi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1F589D31-7A37-FD42-ACFE-79F44510A6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360" y="4747827"/>
            <a:ext cx="874440" cy="201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5FA626-B4C4-9747-9E82-D704E1365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44" y="4626172"/>
            <a:ext cx="617240" cy="444413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BEB0690B-0BDF-33C1-DB92-70721A60DAB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884368" y="26850"/>
            <a:ext cx="1066448" cy="30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80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spcBef>
          <a:spcPct val="0"/>
        </a:spcBef>
        <a:buNone/>
        <a:defRPr sz="2400" b="0" i="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Calibri" panose="020F0502020204030204" pitchFamily="34" charset="0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Clr>
          <a:schemeClr val="bg2">
            <a:lumMod val="10000"/>
          </a:schemeClr>
        </a:buClr>
        <a:buFont typeface="Arial" panose="020B0604020202020204" pitchFamily="34" charset="0"/>
        <a:buChar char="•"/>
        <a:defRPr sz="2000" b="0" i="0" kern="1200">
          <a:solidFill>
            <a:schemeClr val="bg2">
              <a:lumMod val="10000"/>
            </a:schemeClr>
          </a:solidFill>
          <a:latin typeface="+mn-lt"/>
          <a:ea typeface="+mn-ea"/>
          <a:cs typeface="Calibri" panose="020F0502020204030204" pitchFamily="34" charset="0"/>
        </a:defRPr>
      </a:lvl1pPr>
      <a:lvl2pPr marL="557213" indent="-214313" algn="l" defTabSz="6858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anose="020B0604020202020204" pitchFamily="34" charset="0"/>
        <a:buChar char="•"/>
        <a:defRPr sz="1500" b="0" i="0" kern="1200">
          <a:solidFill>
            <a:schemeClr val="bg2">
              <a:lumMod val="10000"/>
            </a:schemeClr>
          </a:solidFill>
          <a:latin typeface="+mn-lt"/>
          <a:ea typeface="+mn-ea"/>
          <a:cs typeface="Calibri" panose="020F0502020204030204" pitchFamily="34" charset="0"/>
        </a:defRPr>
      </a:lvl2pPr>
      <a:lvl3pPr marL="857250" indent="-171450" algn="l" defTabSz="6858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anose="020B0604020202020204" pitchFamily="34" charset="0"/>
        <a:buChar char="•"/>
        <a:defRPr sz="1350" b="0" i="0" kern="1200">
          <a:solidFill>
            <a:schemeClr val="bg2">
              <a:lumMod val="10000"/>
            </a:schemeClr>
          </a:solidFill>
          <a:latin typeface="+mn-lt"/>
          <a:ea typeface="+mn-ea"/>
          <a:cs typeface="Calibri" panose="020F0502020204030204" pitchFamily="34" charset="0"/>
        </a:defRPr>
      </a:lvl3pPr>
      <a:lvl4pPr marL="1200150" indent="-171450" algn="l" defTabSz="6858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anose="020B0604020202020204" pitchFamily="34" charset="0"/>
        <a:buChar char="•"/>
        <a:defRPr sz="1350" b="0" i="0" kern="1200">
          <a:solidFill>
            <a:schemeClr val="bg2">
              <a:lumMod val="10000"/>
            </a:schemeClr>
          </a:solidFill>
          <a:latin typeface="+mn-lt"/>
          <a:ea typeface="+mn-ea"/>
          <a:cs typeface="Calibri" panose="020F0502020204030204" pitchFamily="34" charset="0"/>
        </a:defRPr>
      </a:lvl4pPr>
      <a:lvl5pPr marL="1543050" indent="-171450" algn="l" defTabSz="6858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anose="020B0604020202020204" pitchFamily="34" charset="0"/>
        <a:buChar char="•"/>
        <a:defRPr sz="1350" b="0" i="0" kern="1200">
          <a:solidFill>
            <a:schemeClr val="bg2">
              <a:lumMod val="10000"/>
            </a:schemeClr>
          </a:solidFill>
          <a:latin typeface="+mn-lt"/>
          <a:ea typeface="+mn-ea"/>
          <a:cs typeface="Calibri" panose="020F0502020204030204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2">
            <a:extLst>
              <a:ext uri="{FF2B5EF4-FFF2-40B4-BE49-F238E27FC236}">
                <a16:creationId xmlns:a16="http://schemas.microsoft.com/office/drawing/2014/main" id="{A17D7ACF-058A-6D43-B17C-41FB7E7E2365}"/>
              </a:ext>
            </a:extLst>
          </p:cNvPr>
          <p:cNvSpPr/>
          <p:nvPr userDrawn="1"/>
        </p:nvSpPr>
        <p:spPr>
          <a:xfrm>
            <a:off x="0" y="0"/>
            <a:ext cx="9144000" cy="699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EC474AB-9462-5D4C-A993-6F53FEE9D5F2}"/>
              </a:ext>
            </a:extLst>
          </p:cNvPr>
          <p:cNvSpPr txBox="1"/>
          <p:nvPr userDrawn="1"/>
        </p:nvSpPr>
        <p:spPr>
          <a:xfrm>
            <a:off x="3463925" y="-635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algn="l"/>
            <a:endParaRPr lang="fi-FI" err="1">
              <a:solidFill>
                <a:srgbClr val="7030A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A326A1-2D3B-5C4F-B596-E8BCED904A6F}"/>
              </a:ext>
            </a:extLst>
          </p:cNvPr>
          <p:cNvSpPr txBox="1"/>
          <p:nvPr userDrawn="1"/>
        </p:nvSpPr>
        <p:spPr>
          <a:xfrm>
            <a:off x="1289050" y="-428625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algn="l"/>
            <a:endParaRPr lang="fi-FI" err="1">
              <a:solidFill>
                <a:srgbClr val="7030A0"/>
              </a:solidFill>
            </a:endParaRPr>
          </a:p>
        </p:txBody>
      </p:sp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516D1D90-0629-F741-B550-C77D204DC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355726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891E77-CDAB-0E41-8CAD-2CD086992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44" y="136575"/>
            <a:ext cx="617240" cy="444413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C92536CD-D596-64F4-6C27-4F296603DC8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275676" y="123391"/>
            <a:ext cx="1616804" cy="46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198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92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spcBef>
          <a:spcPct val="0"/>
        </a:spcBef>
        <a:buNone/>
        <a:defRPr sz="2400" b="0" i="0" kern="1200">
          <a:solidFill>
            <a:schemeClr val="tx2"/>
          </a:solidFill>
          <a:latin typeface="+mj-lt"/>
          <a:ea typeface="+mj-ea"/>
          <a:cs typeface="Calibri" panose="020F0502020204030204" pitchFamily="34" charset="0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Clr>
          <a:srgbClr val="002060"/>
        </a:buClr>
        <a:buFont typeface="Wingdings" pitchFamily="2" charset="2"/>
        <a:buChar char="§"/>
        <a:defRPr sz="1650" b="0" i="0" kern="1200">
          <a:solidFill>
            <a:schemeClr val="tx1"/>
          </a:solidFill>
          <a:latin typeface="Calibri Regular"/>
          <a:ea typeface="+mn-ea"/>
          <a:cs typeface="Calibri" panose="020F0502020204030204" pitchFamily="34" charset="0"/>
        </a:defRPr>
      </a:lvl1pPr>
      <a:lvl2pPr marL="557213" indent="-214313" algn="l" defTabSz="685800" rtl="0" eaLnBrk="1" latinLnBrk="0" hangingPunct="1">
        <a:spcBef>
          <a:spcPct val="20000"/>
        </a:spcBef>
        <a:buClr>
          <a:srgbClr val="002060"/>
        </a:buClr>
        <a:buFont typeface="Wingdings" pitchFamily="2" charset="2"/>
        <a:buChar char="§"/>
        <a:defRPr sz="1500" b="0" i="0" kern="1200">
          <a:solidFill>
            <a:schemeClr val="tx1"/>
          </a:solidFill>
          <a:latin typeface="Calibri Regular"/>
          <a:ea typeface="+mn-ea"/>
          <a:cs typeface="Calibri" panose="020F0502020204030204" pitchFamily="34" charset="0"/>
        </a:defRPr>
      </a:lvl2pPr>
      <a:lvl3pPr marL="857250" indent="-171450" algn="l" defTabSz="685800" rtl="0" eaLnBrk="1" latinLnBrk="0" hangingPunct="1">
        <a:spcBef>
          <a:spcPct val="20000"/>
        </a:spcBef>
        <a:buClr>
          <a:srgbClr val="002060"/>
        </a:buClr>
        <a:buFont typeface="Wingdings" pitchFamily="2" charset="2"/>
        <a:buChar char="§"/>
        <a:defRPr sz="1350" b="0" i="0" kern="1200">
          <a:solidFill>
            <a:schemeClr val="tx1"/>
          </a:solidFill>
          <a:latin typeface="Calibri Regular"/>
          <a:ea typeface="+mn-ea"/>
          <a:cs typeface="Calibri" panose="020F0502020204030204" pitchFamily="34" charset="0"/>
        </a:defRPr>
      </a:lvl3pPr>
      <a:lvl4pPr marL="1200150" indent="-171450" algn="l" defTabSz="685800" rtl="0" eaLnBrk="1" latinLnBrk="0" hangingPunct="1">
        <a:spcBef>
          <a:spcPct val="20000"/>
        </a:spcBef>
        <a:buClr>
          <a:srgbClr val="002060"/>
        </a:buClr>
        <a:buFont typeface="Wingdings" pitchFamily="2" charset="2"/>
        <a:buChar char="§"/>
        <a:defRPr sz="1350" b="0" i="0" kern="1200">
          <a:solidFill>
            <a:schemeClr val="tx1"/>
          </a:solidFill>
          <a:latin typeface="Calibri Regular"/>
          <a:ea typeface="+mn-ea"/>
          <a:cs typeface="Calibri" panose="020F0502020204030204" pitchFamily="34" charset="0"/>
        </a:defRPr>
      </a:lvl4pPr>
      <a:lvl5pPr marL="1543050" indent="-171450" algn="l" defTabSz="685800" rtl="0" eaLnBrk="1" latinLnBrk="0" hangingPunct="1">
        <a:spcBef>
          <a:spcPct val="20000"/>
        </a:spcBef>
        <a:buClr>
          <a:srgbClr val="002060"/>
        </a:buClr>
        <a:buFont typeface="Wingdings" pitchFamily="2" charset="2"/>
        <a:buChar char="§"/>
        <a:defRPr sz="1350" b="0" i="0" kern="1200">
          <a:solidFill>
            <a:schemeClr val="tx1"/>
          </a:solidFill>
          <a:latin typeface="Calibri Regular"/>
          <a:ea typeface="+mn-ea"/>
          <a:cs typeface="Calibri" panose="020F0502020204030204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EC474AB-9462-5D4C-A993-6F53FEE9D5F2}"/>
              </a:ext>
            </a:extLst>
          </p:cNvPr>
          <p:cNvSpPr txBox="1"/>
          <p:nvPr userDrawn="1"/>
        </p:nvSpPr>
        <p:spPr>
          <a:xfrm>
            <a:off x="3463925" y="-635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algn="l"/>
            <a:endParaRPr lang="fi-FI" err="1">
              <a:solidFill>
                <a:srgbClr val="7030A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A326A1-2D3B-5C4F-B596-E8BCED904A6F}"/>
              </a:ext>
            </a:extLst>
          </p:cNvPr>
          <p:cNvSpPr txBox="1"/>
          <p:nvPr userDrawn="1"/>
        </p:nvSpPr>
        <p:spPr>
          <a:xfrm>
            <a:off x="1289050" y="-428625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algn="l"/>
            <a:endParaRPr lang="fi-FI" err="1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60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89" r:id="rId2"/>
    <p:sldLayoutId id="2147483688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spcBef>
          <a:spcPct val="0"/>
        </a:spcBef>
        <a:buNone/>
        <a:defRPr sz="2400" b="0" i="0" kern="1200">
          <a:solidFill>
            <a:schemeClr val="tx2"/>
          </a:solidFill>
          <a:latin typeface="Calibri Regular"/>
          <a:ea typeface="+mj-ea"/>
          <a:cs typeface="Calibri" panose="020F0502020204030204" pitchFamily="34" charset="0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Clr>
          <a:srgbClr val="002060"/>
        </a:buClr>
        <a:buFont typeface="Wingdings" pitchFamily="2" charset="2"/>
        <a:buChar char="§"/>
        <a:defRPr sz="1650" b="0" i="0" kern="1200">
          <a:solidFill>
            <a:schemeClr val="tx1"/>
          </a:solidFill>
          <a:latin typeface="Calibri Regular"/>
          <a:ea typeface="+mn-ea"/>
          <a:cs typeface="Calibri" panose="020F0502020204030204" pitchFamily="34" charset="0"/>
        </a:defRPr>
      </a:lvl1pPr>
      <a:lvl2pPr marL="557213" indent="-214313" algn="l" defTabSz="685800" rtl="0" eaLnBrk="1" latinLnBrk="0" hangingPunct="1">
        <a:spcBef>
          <a:spcPct val="20000"/>
        </a:spcBef>
        <a:buClr>
          <a:srgbClr val="002060"/>
        </a:buClr>
        <a:buFont typeface="Wingdings" pitchFamily="2" charset="2"/>
        <a:buChar char="§"/>
        <a:defRPr sz="1500" b="0" i="0" kern="1200">
          <a:solidFill>
            <a:schemeClr val="tx1"/>
          </a:solidFill>
          <a:latin typeface="Calibri Regular"/>
          <a:ea typeface="+mn-ea"/>
          <a:cs typeface="Calibri" panose="020F0502020204030204" pitchFamily="34" charset="0"/>
        </a:defRPr>
      </a:lvl2pPr>
      <a:lvl3pPr marL="857250" indent="-171450" algn="l" defTabSz="685800" rtl="0" eaLnBrk="1" latinLnBrk="0" hangingPunct="1">
        <a:spcBef>
          <a:spcPct val="20000"/>
        </a:spcBef>
        <a:buClr>
          <a:srgbClr val="002060"/>
        </a:buClr>
        <a:buFont typeface="Wingdings" pitchFamily="2" charset="2"/>
        <a:buChar char="§"/>
        <a:defRPr sz="1350" b="0" i="0" kern="1200">
          <a:solidFill>
            <a:schemeClr val="tx1"/>
          </a:solidFill>
          <a:latin typeface="Calibri Regular"/>
          <a:ea typeface="+mn-ea"/>
          <a:cs typeface="Calibri" panose="020F0502020204030204" pitchFamily="34" charset="0"/>
        </a:defRPr>
      </a:lvl3pPr>
      <a:lvl4pPr marL="1200150" indent="-171450" algn="l" defTabSz="685800" rtl="0" eaLnBrk="1" latinLnBrk="0" hangingPunct="1">
        <a:spcBef>
          <a:spcPct val="20000"/>
        </a:spcBef>
        <a:buClr>
          <a:srgbClr val="002060"/>
        </a:buClr>
        <a:buFont typeface="Wingdings" pitchFamily="2" charset="2"/>
        <a:buChar char="§"/>
        <a:defRPr sz="1350" b="0" i="0" kern="1200">
          <a:solidFill>
            <a:schemeClr val="tx1"/>
          </a:solidFill>
          <a:latin typeface="Calibri Regular"/>
          <a:ea typeface="+mn-ea"/>
          <a:cs typeface="Calibri" panose="020F0502020204030204" pitchFamily="34" charset="0"/>
        </a:defRPr>
      </a:lvl4pPr>
      <a:lvl5pPr marL="1543050" indent="-171450" algn="l" defTabSz="685800" rtl="0" eaLnBrk="1" latinLnBrk="0" hangingPunct="1">
        <a:spcBef>
          <a:spcPct val="20000"/>
        </a:spcBef>
        <a:buClr>
          <a:srgbClr val="002060"/>
        </a:buClr>
        <a:buFont typeface="Wingdings" pitchFamily="2" charset="2"/>
        <a:buChar char="§"/>
        <a:defRPr sz="1350" b="0" i="0" kern="1200">
          <a:solidFill>
            <a:schemeClr val="tx1"/>
          </a:solidFill>
          <a:latin typeface="Calibri Regular"/>
          <a:ea typeface="+mn-ea"/>
          <a:cs typeface="Calibri" panose="020F0502020204030204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kansalliskirjasto.fi/fi/e-kirjasto" TargetMode="Externa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iwi.fi/display/ekirjasto" TargetMode="External"/><Relationship Id="rId2" Type="http://schemas.openxmlformats.org/officeDocument/2006/relationships/hyperlink" Target="https://www.kansalliskirjasto.fi/fi/etusivu/e-kirjasto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outi.tommila@helsinki.fi&#8203;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iwi.fi/display/ekirjasto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kansalliskirjasto.fi/en/front-page/e-library" TargetMode="External"/><Relationship Id="rId5" Type="http://schemas.openxmlformats.org/officeDocument/2006/relationships/hyperlink" Target="https://www.kansalliskirjasto.fi/sv/framsida/e-kirjasto" TargetMode="External"/><Relationship Id="rId4" Type="http://schemas.openxmlformats.org/officeDocument/2006/relationships/hyperlink" Target="https://www.kansalliskirjasto.fi/fi/etusivu/e-kirjast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394D4-974E-EFF4-500C-B491ED6AF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4796" y="1491630"/>
            <a:ext cx="4430316" cy="1857871"/>
          </a:xfrm>
        </p:spPr>
        <p:txBody>
          <a:bodyPr>
            <a:normAutofit fontScale="90000"/>
          </a:bodyPr>
          <a:lstStyle/>
          <a:p>
            <a:r>
              <a:rPr kumimoji="0" lang="fi-FI" sz="4000" b="1" i="0" u="none" strike="noStrike" kern="1200" cap="none" spc="0" normalizeH="0" baseline="0" noProof="0" dirty="0">
                <a:ln>
                  <a:noFill/>
                </a:ln>
                <a:solidFill>
                  <a:srgbClr val="3FB8AF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Kaikki mitä sinun tulisi tietää E-kirjastosta</a:t>
            </a:r>
            <a:endParaRPr lang="fi-FI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ontent Placeholder 5" descr="A person and child wearing headphones&#10;&#10;Description automatically generated">
            <a:extLst>
              <a:ext uri="{FF2B5EF4-FFF2-40B4-BE49-F238E27FC236}">
                <a16:creationId xmlns:a16="http://schemas.microsoft.com/office/drawing/2014/main" id="{DBD80634-8676-5D03-8C44-381DCF844C6C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07" y="925812"/>
            <a:ext cx="3447766" cy="3833110"/>
          </a:xfrm>
        </p:spPr>
      </p:pic>
    </p:spTree>
    <p:extLst>
      <p:ext uri="{BB962C8B-B14F-4D97-AF65-F5344CB8AC3E}">
        <p14:creationId xmlns:p14="http://schemas.microsoft.com/office/powerpoint/2010/main" val="1725856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5FE6482-1E51-F3F9-15F4-D483AEBCB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Arial"/>
                <a:ea typeface="Verdana"/>
                <a:cs typeface="Arial"/>
              </a:rPr>
              <a:t>E-kirjasto palveluna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8D502B0-38A5-0078-3E05-B0880CA9D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fi-FI" sz="1800" dirty="0">
                <a:latin typeface="Arial"/>
                <a:cs typeface="Arial"/>
              </a:rPr>
              <a:t>Kansalliskirjaston ja kuntien (yleisten kirjastojen) yhteistyössä toteuttama palvelu digitaalisten aineistojen tarjoamiseksi kuntien asukkaille.</a:t>
            </a:r>
            <a:endParaRPr lang="en-US" sz="1800" dirty="0">
              <a:latin typeface="Arial"/>
              <a:cs typeface="Arial"/>
            </a:endParaRPr>
          </a:p>
          <a:p>
            <a:r>
              <a:rPr lang="fi-FI" sz="1800" dirty="0">
                <a:latin typeface="Arial"/>
                <a:cs typeface="Arial"/>
              </a:rPr>
              <a:t>E-kirjoja ja äänikirjoja suomeksi, ruotsiksi ja englanniksi (jonkun verran myös muilla kielillä) ja kotimaisia digitaalisia aikakauslehtiä.</a:t>
            </a:r>
            <a:endParaRPr lang="en-US" sz="1800" dirty="0">
              <a:latin typeface="Arial"/>
              <a:cs typeface="Arial"/>
            </a:endParaRPr>
          </a:p>
          <a:p>
            <a:r>
              <a:rPr lang="fi-FI" sz="1800" dirty="0">
                <a:latin typeface="Arial"/>
                <a:cs typeface="Arial"/>
              </a:rPr>
              <a:t>Käyttöliittymänä alkuvaiheessa E-kirjasto-mobiilisovellus.</a:t>
            </a:r>
            <a:endParaRPr lang="en-US" sz="1800" dirty="0">
              <a:latin typeface="Arial"/>
              <a:cs typeface="Arial"/>
            </a:endParaRPr>
          </a:p>
          <a:p>
            <a:r>
              <a:rPr lang="fi-FI" sz="1800" dirty="0">
                <a:latin typeface="Arial"/>
                <a:cs typeface="Arial"/>
              </a:rPr>
              <a:t>Palvelua pääsevät käyttämään E-kirjastoon liittyneiden kuntien asukkaat.</a:t>
            </a:r>
          </a:p>
          <a:p>
            <a:r>
              <a:rPr lang="fi-FI" sz="1800" dirty="0">
                <a:latin typeface="Arial"/>
                <a:cs typeface="Arial"/>
              </a:rPr>
              <a:t>Palvelu avautuu 23.4.2024.</a:t>
            </a:r>
            <a:endParaRPr lang="en-US" sz="1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602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C8D7360-FAEB-9294-6196-3BA9D873E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Arial"/>
                <a:cs typeface="Arial"/>
              </a:rPr>
              <a:t>Yhteistyösopimus</a:t>
            </a:r>
            <a:r>
              <a:rPr lang="en-US">
                <a:latin typeface="Arial"/>
                <a:cs typeface="Arial"/>
              </a:rPr>
              <a:t> ja </a:t>
            </a:r>
            <a:r>
              <a:rPr lang="en-US" err="1">
                <a:latin typeface="Arial"/>
                <a:cs typeface="Arial"/>
              </a:rPr>
              <a:t>liittyminen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36C3DCC-C88A-950A-6A9A-8496B7AE4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3598"/>
            <a:ext cx="8302438" cy="314748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 sz="1800" dirty="0">
                <a:latin typeface="Arial"/>
                <a:cs typeface="Arial"/>
              </a:rPr>
              <a:t>Kunta saa palvelun käyttöönsä tekemällä Kansalliskirjaston kanssa yhteistyösopimuksen e-kirjastopalveluiden tuottamisesta. </a:t>
            </a:r>
            <a:endParaRPr lang="en-US" sz="1800" dirty="0">
              <a:latin typeface="Arial"/>
              <a:cs typeface="Arial"/>
            </a:endParaRPr>
          </a:p>
          <a:p>
            <a:r>
              <a:rPr lang="fi-FI" sz="1800" dirty="0">
                <a:latin typeface="Arial"/>
                <a:cs typeface="Arial"/>
              </a:rPr>
              <a:t>Sopimuksen juridisena perustana on horisontaalinen yhteistyö.</a:t>
            </a:r>
            <a:endParaRPr lang="en-US" sz="1800" dirty="0">
              <a:latin typeface="Arial"/>
              <a:cs typeface="Arial"/>
            </a:endParaRPr>
          </a:p>
          <a:p>
            <a:r>
              <a:rPr lang="fi-FI" sz="1800" dirty="0">
                <a:latin typeface="Arial"/>
                <a:cs typeface="Arial"/>
              </a:rPr>
              <a:t>Kunnat rahoittavat palvelun kokonaisuudessaan, palvelu maksaa 0,7 e /asukas /vuosi.</a:t>
            </a:r>
          </a:p>
          <a:p>
            <a:r>
              <a:rPr lang="fi-FI" sz="1800" dirty="0">
                <a:latin typeface="Arial"/>
                <a:cs typeface="Arial"/>
              </a:rPr>
              <a:t>Arvio on, että palvelun avautuessa sen piirissä on n. 80 % Suomessa asuvista</a:t>
            </a:r>
          </a:p>
          <a:p>
            <a:pPr marL="556895" lvl="1" indent="-213995">
              <a:buClr>
                <a:srgbClr val="FA171D"/>
              </a:buClr>
            </a:pPr>
            <a:r>
              <a:rPr lang="en-US" sz="1800" dirty="0">
                <a:solidFill>
                  <a:srgbClr val="FF0000"/>
                </a:solidFill>
                <a:latin typeface="Arial"/>
                <a:cs typeface="Arial"/>
              </a:rPr>
              <a:t>176 </a:t>
            </a:r>
            <a:r>
              <a:rPr lang="en-US" sz="1800" dirty="0" err="1">
                <a:solidFill>
                  <a:srgbClr val="FF0000"/>
                </a:solidFill>
                <a:latin typeface="Arial"/>
                <a:cs typeface="Arial"/>
              </a:rPr>
              <a:t>kuntaa</a:t>
            </a:r>
            <a:r>
              <a:rPr lang="en-US" sz="1800" dirty="0">
                <a:solidFill>
                  <a:srgbClr val="FF0000"/>
                </a:solidFill>
                <a:latin typeface="Arial"/>
                <a:cs typeface="Arial"/>
              </a:rPr>
              <a:t>, </a:t>
            </a:r>
            <a:r>
              <a:rPr lang="en-US" sz="1800" dirty="0" err="1">
                <a:solidFill>
                  <a:srgbClr val="FF0000"/>
                </a:solidFill>
                <a:latin typeface="Arial"/>
                <a:cs typeface="Arial"/>
              </a:rPr>
              <a:t>noin</a:t>
            </a:r>
            <a:r>
              <a:rPr lang="en-US" sz="1800" dirty="0">
                <a:solidFill>
                  <a:srgbClr val="FF0000"/>
                </a:solidFill>
                <a:latin typeface="Arial"/>
                <a:cs typeface="Arial"/>
              </a:rPr>
              <a:t> 4,2 </a:t>
            </a:r>
            <a:r>
              <a:rPr lang="en-US" sz="1800" dirty="0" err="1">
                <a:solidFill>
                  <a:srgbClr val="FF0000"/>
                </a:solidFill>
                <a:latin typeface="Arial"/>
                <a:cs typeface="Arial"/>
              </a:rPr>
              <a:t>milj</a:t>
            </a:r>
            <a:r>
              <a:rPr lang="en-US" sz="18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Arial"/>
                <a:cs typeface="Arial"/>
              </a:rPr>
              <a:t>asukasta</a:t>
            </a:r>
            <a:endParaRPr lang="en-US" sz="1800" dirty="0">
              <a:solidFill>
                <a:srgbClr val="FF0000"/>
              </a:solidFill>
              <a:latin typeface="Arial"/>
              <a:cs typeface="Arial"/>
            </a:endParaRPr>
          </a:p>
          <a:p>
            <a:r>
              <a:rPr lang="fi-FI" sz="1800" dirty="0">
                <a:latin typeface="Arial"/>
                <a:cs typeface="Arial"/>
              </a:rPr>
              <a:t>Palvelu tuotetaan yhteistyössä yleisten kirjastojen kanssa: 10 työryhmää ja ohjausryhmä.</a:t>
            </a:r>
            <a:endParaRPr lang="en-US" sz="1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12373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21876A3-6CB6-E3EC-CD2D-9E6DAA0EC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latin typeface="Arial"/>
                <a:cs typeface="Arial"/>
              </a:rPr>
              <a:t>Kansalliskirjaston E-kirjastoyksikkö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4971EAF-69AE-A2CC-A761-1CBA67E9F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3598"/>
            <a:ext cx="8229600" cy="328366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 sz="1800" dirty="0">
                <a:latin typeface="Arial"/>
                <a:cs typeface="Arial"/>
              </a:rPr>
              <a:t>Palvelupäällikkö Annastiina Louhisalmi</a:t>
            </a:r>
            <a:endParaRPr lang="en-US" sz="1800">
              <a:latin typeface="Arial"/>
              <a:cs typeface="Arial"/>
            </a:endParaRPr>
          </a:p>
          <a:p>
            <a:r>
              <a:rPr lang="fi-FI" sz="1800" dirty="0">
                <a:latin typeface="Arial"/>
                <a:cs typeface="Arial"/>
              </a:rPr>
              <a:t>Tietoasiantuntija Marja Hjelt: kirjastoyhteistyö</a:t>
            </a:r>
            <a:endParaRPr lang="en-US" sz="1800">
              <a:latin typeface="Arial"/>
              <a:cs typeface="Arial"/>
            </a:endParaRPr>
          </a:p>
          <a:p>
            <a:r>
              <a:rPr lang="fi-FI" sz="1800" dirty="0">
                <a:latin typeface="Arial"/>
                <a:cs typeface="Arial"/>
              </a:rPr>
              <a:t>Tietoasiantuntija Outi Tommila: viestintä</a:t>
            </a:r>
            <a:endParaRPr lang="en-US" sz="1800">
              <a:latin typeface="Arial"/>
              <a:cs typeface="Arial"/>
            </a:endParaRPr>
          </a:p>
          <a:p>
            <a:r>
              <a:rPr lang="fi-FI" sz="1800" dirty="0">
                <a:latin typeface="Arial"/>
                <a:cs typeface="Arial"/>
              </a:rPr>
              <a:t>Tietoasiantuntija Anna Tuomikoski: aineistot</a:t>
            </a:r>
            <a:endParaRPr lang="en-US" sz="1800">
              <a:latin typeface="Arial"/>
              <a:cs typeface="Arial"/>
            </a:endParaRPr>
          </a:p>
          <a:p>
            <a:pPr marL="0" indent="0">
              <a:buNone/>
            </a:pPr>
            <a:endParaRPr lang="fi-FI" sz="18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fi-FI" sz="1800" b="1" dirty="0">
                <a:latin typeface="Arial"/>
                <a:cs typeface="Arial"/>
              </a:rPr>
              <a:t>It-tiimi:</a:t>
            </a:r>
          </a:p>
          <a:p>
            <a:r>
              <a:rPr lang="fi-FI" sz="1800" dirty="0">
                <a:latin typeface="Arial"/>
                <a:cs typeface="Arial"/>
              </a:rPr>
              <a:t>Tietojärjestelmäpäällikkö Joona Kutilainen-Pennanen</a:t>
            </a:r>
          </a:p>
          <a:p>
            <a:r>
              <a:rPr lang="fi-FI" sz="1800" dirty="0">
                <a:latin typeface="Arial"/>
                <a:cs typeface="Arial"/>
              </a:rPr>
              <a:t>Tietojärjestelmäasiantuntija Pekko </a:t>
            </a:r>
            <a:r>
              <a:rPr lang="fi-FI" sz="1800" dirty="0" err="1">
                <a:latin typeface="Arial"/>
                <a:cs typeface="Arial"/>
              </a:rPr>
              <a:t>Sams</a:t>
            </a:r>
            <a:endParaRPr lang="fi-FI" sz="1800" dirty="0">
              <a:latin typeface="Arial"/>
              <a:cs typeface="Arial"/>
            </a:endParaRPr>
          </a:p>
          <a:p>
            <a:r>
              <a:rPr lang="fi-FI" sz="1800" dirty="0">
                <a:latin typeface="Arial"/>
                <a:cs typeface="Arial"/>
              </a:rPr>
              <a:t>Tietojärjestelmäasiantuntija Max Gräsbeck </a:t>
            </a:r>
          </a:p>
          <a:p>
            <a:r>
              <a:rPr lang="fi-FI" sz="1800" dirty="0">
                <a:latin typeface="Arial"/>
                <a:cs typeface="Arial"/>
              </a:rPr>
              <a:t>2 tietojärjestelmäasiantuntijaa</a:t>
            </a:r>
            <a:endParaRPr lang="fi-FI" sz="1800" dirty="0">
              <a:latin typeface="Arial"/>
            </a:endParaRPr>
          </a:p>
          <a:p>
            <a:endParaRPr lang="fi-FI" sz="180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319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08416F5-876E-7136-0D94-000D82F74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Arial"/>
                <a:ea typeface="Verdana"/>
                <a:cs typeface="Arial"/>
              </a:rPr>
              <a:t>Työryhmät</a:t>
            </a:r>
            <a:r>
              <a:rPr lang="en-US" dirty="0">
                <a:latin typeface="Arial"/>
                <a:ea typeface="Verdana"/>
                <a:cs typeface="Arial"/>
              </a:rPr>
              <a:t> ja </a:t>
            </a:r>
            <a:r>
              <a:rPr lang="en-US" err="1">
                <a:latin typeface="Arial"/>
                <a:ea typeface="Verdana"/>
                <a:cs typeface="Arial"/>
              </a:rPr>
              <a:t>ohjausryhmä</a:t>
            </a:r>
            <a:endParaRPr lang="fi-FI">
              <a:ea typeface="Verdana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5AB6FB0-EE19-7B4D-0861-2AE92ADD68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3598"/>
            <a:ext cx="8229600" cy="3197907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fi-FI" sz="1200" b="0" i="0" u="none" strike="noStrike" dirty="0">
                <a:solidFill>
                  <a:schemeClr val="tx1"/>
                </a:solidFill>
                <a:effectLst/>
                <a:latin typeface="Arial"/>
                <a:cs typeface="Arial"/>
              </a:rPr>
              <a:t>10 työryhmää, joiden jäsenet tulevat yleisistä kirjastoista:</a:t>
            </a:r>
          </a:p>
          <a:p>
            <a:pPr marL="556895" lvl="1" indent="-213995" fontAlgn="base">
              <a:buClr>
                <a:schemeClr val="tx1"/>
              </a:buClr>
            </a:pPr>
            <a:r>
              <a:rPr lang="fi-FI" sz="1200" b="0" i="0" u="none" strike="noStrike" dirty="0">
                <a:solidFill>
                  <a:schemeClr val="tx1"/>
                </a:solidFill>
                <a:effectLst/>
                <a:latin typeface="Arial"/>
                <a:cs typeface="Arial"/>
              </a:rPr>
              <a:t>Aineistovalinnan työryhmät (yhteensä kuusi ryhmää)</a:t>
            </a:r>
            <a:r>
              <a:rPr lang="en-US" sz="1200" b="0" i="0" dirty="0">
                <a:solidFill>
                  <a:schemeClr val="tx1"/>
                </a:solidFill>
                <a:effectLst/>
                <a:latin typeface="Arial"/>
                <a:cs typeface="Arial"/>
              </a:rPr>
              <a:t>​</a:t>
            </a:r>
          </a:p>
          <a:p>
            <a:pPr marL="556895" lvl="1" indent="-213995" fontAlgn="base">
              <a:buClr>
                <a:schemeClr val="tx1"/>
              </a:buClr>
            </a:pPr>
            <a:r>
              <a:rPr lang="en-US" sz="1200" b="0" i="0" dirty="0" err="1">
                <a:solidFill>
                  <a:schemeClr val="tx1"/>
                </a:solidFill>
                <a:effectLst/>
                <a:latin typeface="Arial"/>
                <a:cs typeface="Arial"/>
              </a:rPr>
              <a:t>Kokoelmatyöryhmä</a:t>
            </a:r>
            <a:r>
              <a:rPr lang="en-US" sz="1200" b="0" i="0" dirty="0">
                <a:solidFill>
                  <a:schemeClr val="tx1"/>
                </a:solidFill>
                <a:effectLst/>
                <a:latin typeface="Arial"/>
                <a:cs typeface="Arial"/>
              </a:rPr>
              <a:t> (</a:t>
            </a:r>
            <a:r>
              <a:rPr lang="en-US" sz="1200" b="0" i="0" dirty="0" err="1">
                <a:solidFill>
                  <a:schemeClr val="tx1"/>
                </a:solidFill>
                <a:effectLst/>
                <a:latin typeface="Arial"/>
                <a:cs typeface="Arial"/>
              </a:rPr>
              <a:t>muodostuu</a:t>
            </a:r>
            <a:r>
              <a:rPr lang="en-US" sz="1200" b="0" i="0" dirty="0">
                <a:solidFill>
                  <a:schemeClr val="tx1"/>
                </a:solidFill>
                <a:effectLst/>
                <a:latin typeface="Arial"/>
                <a:cs typeface="Arial"/>
              </a:rPr>
              <a:t> </a:t>
            </a:r>
            <a:r>
              <a:rPr lang="en-US" sz="1200" b="0" i="0" dirty="0" err="1">
                <a:solidFill>
                  <a:schemeClr val="tx1"/>
                </a:solidFill>
                <a:effectLst/>
                <a:latin typeface="Arial"/>
                <a:cs typeface="Arial"/>
              </a:rPr>
              <a:t>aineistovalintaryhmien</a:t>
            </a:r>
            <a:r>
              <a:rPr lang="en-US" sz="1200" b="0" i="0" dirty="0">
                <a:solidFill>
                  <a:schemeClr val="tx1"/>
                </a:solidFill>
                <a:effectLst/>
                <a:latin typeface="Arial"/>
                <a:cs typeface="Arial"/>
              </a:rPr>
              <a:t> </a:t>
            </a:r>
            <a:r>
              <a:rPr lang="en-US" sz="1200" b="0" i="0" dirty="0" err="1">
                <a:solidFill>
                  <a:schemeClr val="tx1"/>
                </a:solidFill>
                <a:effectLst/>
                <a:latin typeface="Arial"/>
                <a:cs typeface="Arial"/>
              </a:rPr>
              <a:t>puheenjohtajista</a:t>
            </a:r>
            <a:r>
              <a:rPr lang="en-US" sz="1200" b="0" i="0" dirty="0">
                <a:solidFill>
                  <a:schemeClr val="tx1"/>
                </a:solidFill>
                <a:effectLst/>
                <a:latin typeface="Arial"/>
                <a:cs typeface="Arial"/>
              </a:rPr>
              <a:t>)</a:t>
            </a:r>
          </a:p>
          <a:p>
            <a:pPr marL="556895" lvl="1" indent="-213995" fontAlgn="base">
              <a:buClr>
                <a:schemeClr val="tx1"/>
              </a:buClr>
            </a:pPr>
            <a:r>
              <a:rPr lang="fi-FI" sz="1200" b="0" i="0" u="none" strike="noStrike" dirty="0">
                <a:solidFill>
                  <a:schemeClr val="tx1"/>
                </a:solidFill>
                <a:effectLst/>
                <a:latin typeface="Arial"/>
                <a:cs typeface="Arial"/>
              </a:rPr>
              <a:t>Käyttäjätuen työryhmä</a:t>
            </a:r>
          </a:p>
          <a:p>
            <a:pPr marL="556895" lvl="1" indent="-213995" fontAlgn="base">
              <a:buClr>
                <a:schemeClr val="tx1"/>
              </a:buClr>
            </a:pPr>
            <a:r>
              <a:rPr lang="fi-FI" sz="1200" b="0" i="0" u="none" strike="noStrike" dirty="0">
                <a:solidFill>
                  <a:schemeClr val="tx1"/>
                </a:solidFill>
                <a:effectLst/>
                <a:latin typeface="Arial"/>
                <a:cs typeface="Arial"/>
              </a:rPr>
              <a:t>Etusivutoimituksen työryhmä</a:t>
            </a:r>
            <a:r>
              <a:rPr lang="en-US" sz="1200" b="0" i="0" dirty="0">
                <a:solidFill>
                  <a:schemeClr val="tx1"/>
                </a:solidFill>
                <a:effectLst/>
                <a:latin typeface="Arial"/>
                <a:cs typeface="Arial"/>
              </a:rPr>
              <a:t>​</a:t>
            </a:r>
          </a:p>
          <a:p>
            <a:pPr marL="556895" lvl="1" indent="-213995" fontAlgn="base">
              <a:buClr>
                <a:schemeClr val="tx1"/>
              </a:buClr>
            </a:pPr>
            <a:r>
              <a:rPr lang="fi-FI" sz="1200" b="0" i="0" u="none" strike="noStrike" dirty="0">
                <a:solidFill>
                  <a:schemeClr val="tx1"/>
                </a:solidFill>
                <a:effectLst/>
                <a:latin typeface="Arial"/>
                <a:cs typeface="Arial"/>
              </a:rPr>
              <a:t>Viestinnän ja markkinoinnin työryhmä</a:t>
            </a:r>
            <a:r>
              <a:rPr lang="en-US" sz="1200" b="0" i="0" dirty="0">
                <a:solidFill>
                  <a:schemeClr val="tx1"/>
                </a:solidFill>
                <a:effectLst/>
                <a:latin typeface="Arial"/>
                <a:cs typeface="Arial"/>
              </a:rPr>
              <a:t>​</a:t>
            </a:r>
          </a:p>
          <a:p>
            <a:pPr marL="556895" lvl="1" indent="-213995" fontAlgn="base">
              <a:buClr>
                <a:schemeClr val="tx1"/>
              </a:buClr>
            </a:pPr>
            <a:r>
              <a:rPr lang="fi-FI" sz="1200" b="0" i="0" u="none" strike="noStrike" dirty="0">
                <a:solidFill>
                  <a:schemeClr val="tx1"/>
                </a:solidFill>
                <a:effectLst/>
                <a:latin typeface="Arial"/>
                <a:cs typeface="Arial"/>
              </a:rPr>
              <a:t>Käyttäjäkoulutuksen työryhmä</a:t>
            </a:r>
            <a:r>
              <a:rPr lang="en-US" sz="1200" b="0" i="0" dirty="0">
                <a:solidFill>
                  <a:schemeClr val="tx1"/>
                </a:solidFill>
                <a:effectLst/>
                <a:latin typeface="Arial"/>
                <a:cs typeface="Arial"/>
              </a:rPr>
              <a:t>​</a:t>
            </a:r>
          </a:p>
          <a:p>
            <a:pPr marL="556895" lvl="1" indent="-213995">
              <a:buClr>
                <a:schemeClr val="tx1"/>
              </a:buClr>
            </a:pPr>
            <a:endParaRPr lang="fi-FI" sz="12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556895" lvl="1" indent="-213995">
              <a:buClr>
                <a:schemeClr val="tx1"/>
              </a:buClr>
            </a:pPr>
            <a:r>
              <a:rPr lang="fi-FI" sz="1200" dirty="0">
                <a:solidFill>
                  <a:schemeClr val="tx1"/>
                </a:solidFill>
                <a:latin typeface="Arial"/>
                <a:cs typeface="Arial"/>
              </a:rPr>
              <a:t>E-kirjaston ohjausryhmä muodostuu kuntien (pienet kunnat, keskikokoiset kunnat, suuret kunnat) ja Kansalliskirjaston edustajista.</a:t>
            </a:r>
            <a:endParaRPr lang="en-US" sz="12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556895" lvl="1" indent="-213995">
              <a:buClr>
                <a:schemeClr val="tx1"/>
              </a:buClr>
            </a:pPr>
            <a:r>
              <a:rPr lang="fi-FI" sz="1200" dirty="0">
                <a:solidFill>
                  <a:schemeClr val="tx1"/>
                </a:solidFill>
                <a:latin typeface="Arial"/>
                <a:cs typeface="Arial"/>
              </a:rPr>
              <a:t>Sidosryhmistä muodostettu yhteistyöryhmä.</a:t>
            </a:r>
          </a:p>
          <a:p>
            <a:pPr fontAlgn="base"/>
            <a:endParaRPr lang="en-US" sz="1200" b="0" i="0" dirty="0"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4358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3E7C951-8C58-1BDC-96B2-92AFBD364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Arial"/>
                <a:ea typeface="Verdana"/>
                <a:cs typeface="Arial"/>
              </a:rPr>
              <a:t>Aineistot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BFC4C57-C59F-0E12-4308-2F8E49BE31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>
              <a:buClr>
                <a:schemeClr val="tx1"/>
              </a:buClr>
            </a:pPr>
            <a:r>
              <a:rPr lang="fi-FI" sz="1600" dirty="0">
                <a:latin typeface="Arial"/>
                <a:cs typeface="Arial"/>
              </a:rPr>
              <a:t>E-kirjastosta voi lainata e- ja äänikirjoja: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sz="1600" dirty="0">
                <a:latin typeface="Arial"/>
                <a:cs typeface="Arial"/>
              </a:rPr>
              <a:t>suomeksi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sz="1600" dirty="0">
                <a:latin typeface="Arial"/>
                <a:cs typeface="Arial"/>
              </a:rPr>
              <a:t>ruotsiksi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sz="1600" dirty="0">
                <a:latin typeface="Arial"/>
                <a:cs typeface="Arial"/>
              </a:rPr>
              <a:t>englanniksi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sz="1600" dirty="0">
                <a:latin typeface="Arial"/>
                <a:cs typeface="Arial"/>
              </a:rPr>
              <a:t>jonkin verran myös muilla kielillä. 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sz="1600" dirty="0">
                <a:latin typeface="Arial"/>
                <a:cs typeface="Arial"/>
              </a:rPr>
              <a:t>E-kirjastossa voi lukea aikakauslehtien digitaalisia näköisversioita.</a:t>
            </a:r>
          </a:p>
          <a:p>
            <a:pPr>
              <a:buClr>
                <a:schemeClr val="tx1"/>
              </a:buClr>
            </a:pPr>
            <a:r>
              <a:rPr lang="fi-FI" sz="1600" dirty="0">
                <a:latin typeface="Arial"/>
                <a:cs typeface="Arial"/>
              </a:rPr>
              <a:t>Mahdollisista uusista aineistotyypeistä päättää ohjausryhmä.</a:t>
            </a:r>
            <a:endParaRPr lang="en-US" sz="1600" dirty="0">
              <a:latin typeface="Arial"/>
              <a:cs typeface="Arial"/>
            </a:endParaRPr>
          </a:p>
          <a:p>
            <a:pPr>
              <a:buClr>
                <a:schemeClr val="tx1"/>
              </a:buClr>
            </a:pPr>
            <a:r>
              <a:rPr lang="fi-FI" sz="1600" dirty="0">
                <a:latin typeface="Arial"/>
                <a:cs typeface="Arial"/>
              </a:rPr>
              <a:t>E- ja äänikirjalisenssejä on rajallinen määrä, joten aineistoa voi joutua jonottamaan. </a:t>
            </a:r>
            <a:endParaRPr lang="fi-FI" sz="1600" dirty="0">
              <a:latin typeface="Arial"/>
            </a:endParaRPr>
          </a:p>
          <a:p>
            <a:pPr>
              <a:buClr>
                <a:schemeClr val="tx1"/>
              </a:buClr>
            </a:pPr>
            <a:r>
              <a:rPr lang="fi-FI" sz="1600" dirty="0">
                <a:latin typeface="Arial"/>
                <a:cs typeface="Arial"/>
              </a:rPr>
              <a:t>Myös lehdissä suosituimpiin ja tuoreimpiin nimekkeisiin saattaa muodostua jonoa.</a:t>
            </a:r>
          </a:p>
          <a:p>
            <a:endParaRPr lang="fi-FI" sz="160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064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1F11C9-A7A0-EDB0-CE2A-5F9C9D8CF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Arial"/>
                <a:ea typeface="Verdana"/>
                <a:cs typeface="Arial"/>
              </a:rPr>
              <a:t>Aineiston lisenssimallit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E26A372-92DD-C474-FBC4-7325E16A60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3598"/>
            <a:ext cx="8229600" cy="3063437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Clr>
                <a:schemeClr val="tx1"/>
              </a:buClr>
            </a:pPr>
            <a:r>
              <a:rPr lang="fi-FI" sz="1600" dirty="0">
                <a:latin typeface="Arial"/>
                <a:cs typeface="Arial"/>
              </a:rPr>
              <a:t>Pääasiallinen malli: rajoitetun yhtäaikaisen käytön vuosilisenssi.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sz="1400" dirty="0">
                <a:latin typeface="Arial"/>
                <a:cs typeface="Arial"/>
              </a:rPr>
              <a:t>suomenkieliset 50, 30, 10, 5 yhtäaikaista lukuoikeutta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sz="1400" dirty="0">
                <a:latin typeface="Arial"/>
                <a:cs typeface="Arial"/>
              </a:rPr>
              <a:t>ruotsinkieliset, englanninkieliset 30, 10, 1 yhtäaikaista lukuoikeutta</a:t>
            </a:r>
            <a:endParaRPr lang="en-US" sz="1400" dirty="0">
              <a:latin typeface="Arial"/>
              <a:cs typeface="Arial"/>
            </a:endParaRPr>
          </a:p>
          <a:p>
            <a:pPr>
              <a:buClr>
                <a:schemeClr val="tx1"/>
              </a:buClr>
            </a:pPr>
            <a:r>
              <a:rPr lang="fi-FI" sz="1600" dirty="0">
                <a:latin typeface="Arial"/>
                <a:cs typeface="Arial"/>
              </a:rPr>
              <a:t>Lisäksi myös mahdollisesti</a:t>
            </a:r>
            <a:endParaRPr lang="en-US" sz="1600" dirty="0">
              <a:latin typeface="Arial"/>
              <a:cs typeface="Arial"/>
            </a:endParaRPr>
          </a:p>
          <a:p>
            <a:pPr marL="556895" lvl="1" indent="-213995">
              <a:buClr>
                <a:schemeClr val="tx1"/>
              </a:buClr>
            </a:pPr>
            <a:r>
              <a:rPr lang="fi-FI" sz="1400" dirty="0">
                <a:latin typeface="Arial"/>
                <a:cs typeface="Arial"/>
              </a:rPr>
              <a:t>Poolimalli, esim. 100 lainaa.</a:t>
            </a:r>
            <a:endParaRPr lang="en-US" sz="1400" dirty="0">
              <a:latin typeface="Arial"/>
              <a:cs typeface="Arial"/>
            </a:endParaRPr>
          </a:p>
          <a:p>
            <a:pPr marL="556895" lvl="1" indent="-213995">
              <a:buClr>
                <a:schemeClr val="tx1"/>
              </a:buClr>
            </a:pPr>
            <a:r>
              <a:rPr lang="fi-FI" sz="1400" dirty="0" err="1">
                <a:latin typeface="Arial"/>
                <a:cs typeface="Arial"/>
              </a:rPr>
              <a:t>Pay</a:t>
            </a:r>
            <a:r>
              <a:rPr lang="fi-FI" sz="1400" dirty="0">
                <a:latin typeface="Arial"/>
                <a:cs typeface="Arial"/>
              </a:rPr>
              <a:t> per </a:t>
            </a:r>
            <a:r>
              <a:rPr lang="fi-FI" sz="1400" dirty="0" err="1">
                <a:latin typeface="Arial"/>
                <a:cs typeface="Arial"/>
              </a:rPr>
              <a:t>view</a:t>
            </a:r>
            <a:r>
              <a:rPr lang="fi-FI" sz="1400" dirty="0">
                <a:latin typeface="Arial"/>
                <a:cs typeface="Arial"/>
              </a:rPr>
              <a:t>: joka lainasta maksu.</a:t>
            </a:r>
            <a:endParaRPr lang="en-US" sz="1400" dirty="0">
              <a:latin typeface="Arial"/>
              <a:cs typeface="Arial"/>
            </a:endParaRPr>
          </a:p>
          <a:p>
            <a:pPr marL="556895" lvl="1" indent="-213995">
              <a:buClr>
                <a:schemeClr val="tx1"/>
              </a:buClr>
            </a:pPr>
            <a:r>
              <a:rPr lang="fi-FI" sz="1400" dirty="0">
                <a:latin typeface="Arial"/>
                <a:cs typeface="Arial"/>
              </a:rPr>
              <a:t>Pysyvä rajoitetun yhtäaikaisen käytön lisenssimalli.</a:t>
            </a:r>
            <a:endParaRPr lang="en-US" sz="1400" dirty="0">
              <a:latin typeface="Arial"/>
              <a:cs typeface="Arial"/>
            </a:endParaRPr>
          </a:p>
          <a:p>
            <a:pPr marL="556895" lvl="1" indent="-213995">
              <a:buClr>
                <a:schemeClr val="tx1"/>
              </a:buClr>
            </a:pPr>
            <a:r>
              <a:rPr lang="fi-FI" sz="1400" dirty="0">
                <a:latin typeface="Arial"/>
                <a:cs typeface="Arial"/>
              </a:rPr>
              <a:t>Hybridimalli: yhdistelee useampaa mallia.</a:t>
            </a:r>
            <a:endParaRPr lang="en-US" sz="1400" dirty="0">
              <a:latin typeface="Arial"/>
              <a:cs typeface="Arial"/>
            </a:endParaRPr>
          </a:p>
          <a:p>
            <a:pPr>
              <a:buClr>
                <a:schemeClr val="tx1"/>
              </a:buClr>
            </a:pPr>
            <a:r>
              <a:rPr lang="fi-FI" sz="1600" dirty="0">
                <a:latin typeface="Arial"/>
                <a:cs typeface="Arial"/>
              </a:rPr>
              <a:t>Lehdillä rajoitetun yhtäaikaisen käytön kelluva lisenssi.</a:t>
            </a:r>
          </a:p>
          <a:p>
            <a:pPr>
              <a:buClr>
                <a:schemeClr val="tx1"/>
              </a:buClr>
            </a:pPr>
            <a:r>
              <a:rPr lang="fi-FI" sz="1600" dirty="0">
                <a:latin typeface="Arial"/>
                <a:cs typeface="Arial"/>
              </a:rPr>
              <a:t>Kustantaja tarjoaa lisenssityypin ja määrittelee hinnan.</a:t>
            </a:r>
            <a:endParaRPr lang="en-US" sz="1600" dirty="0">
              <a:latin typeface="Arial"/>
              <a:cs typeface="Arial"/>
            </a:endParaRPr>
          </a:p>
          <a:p>
            <a:endParaRPr lang="fi-FI" b="1" dirty="0"/>
          </a:p>
        </p:txBody>
      </p:sp>
    </p:spTree>
    <p:extLst>
      <p:ext uri="{BB962C8B-B14F-4D97-AF65-F5344CB8AC3E}">
        <p14:creationId xmlns:p14="http://schemas.microsoft.com/office/powerpoint/2010/main" val="3244790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678533B-20C9-C02A-1DA5-99742A0B2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Arial"/>
                <a:ea typeface="Verdana"/>
                <a:cs typeface="Arial"/>
              </a:rPr>
              <a:t>Laina-ajat ja määrät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8659AEB-927A-F094-90BC-1B1C070403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chemeClr val="tx1"/>
              </a:buClr>
            </a:pPr>
            <a:r>
              <a:rPr lang="fi-FI" dirty="0">
                <a:latin typeface="Arial"/>
                <a:cs typeface="Arial"/>
              </a:rPr>
              <a:t>E- ja äänikirjat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sz="1800" dirty="0">
                <a:latin typeface="Arial"/>
                <a:cs typeface="Arial"/>
              </a:rPr>
              <a:t>Laina-aika kaksi viikkoa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sz="1800" dirty="0">
                <a:latin typeface="Arial"/>
                <a:cs typeface="Arial"/>
              </a:rPr>
              <a:t>Enintään 5 lainaa yhtä aikaa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sz="1800" dirty="0">
                <a:latin typeface="Arial"/>
                <a:cs typeface="Arial"/>
              </a:rPr>
              <a:t>Enintään 5 varausta yhtä aikaa</a:t>
            </a:r>
          </a:p>
          <a:p>
            <a:pPr>
              <a:buClr>
                <a:schemeClr val="tx1"/>
              </a:buClr>
            </a:pPr>
            <a:r>
              <a:rPr lang="fi-FI" dirty="0">
                <a:latin typeface="Arial"/>
                <a:cs typeface="Arial"/>
              </a:rPr>
              <a:t>Digilehdet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sz="1800" dirty="0">
                <a:latin typeface="Arial"/>
                <a:cs typeface="Arial"/>
              </a:rPr>
              <a:t>Lehden lukuaika kaksi tuntia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sz="1800" dirty="0">
                <a:latin typeface="Arial"/>
                <a:cs typeface="Arial"/>
              </a:rPr>
              <a:t>Lepoajastin 15 minuuttia </a:t>
            </a:r>
            <a:endParaRPr lang="fi-FI" sz="180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5840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61F05EA-D299-EBF1-CDA5-F6B6E8FCD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9134"/>
            <a:ext cx="6348164" cy="457559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i-FI" dirty="0">
                <a:latin typeface="Arial"/>
                <a:cs typeface="Arial"/>
              </a:rPr>
              <a:t>Aineistobudjetti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72F2C12-A2B4-CA67-35FB-B61D5D9948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250781"/>
            <a:ext cx="4038600" cy="2925867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fi-FI" sz="1800" dirty="0">
                <a:latin typeface="Arial"/>
                <a:cs typeface="Arial"/>
              </a:rPr>
              <a:t>Aineistobudjetti riippuu mukana olevien kuntien määrästä</a:t>
            </a:r>
          </a:p>
          <a:p>
            <a:pPr marL="556895" lvl="1" indent="-213995">
              <a:lnSpc>
                <a:spcPct val="90000"/>
              </a:lnSpc>
              <a:buClr>
                <a:schemeClr val="tx1"/>
              </a:buClr>
            </a:pPr>
            <a:r>
              <a:rPr lang="fi-FI" sz="1600" dirty="0">
                <a:latin typeface="Arial"/>
                <a:cs typeface="Arial"/>
              </a:rPr>
              <a:t>arvio 2-3 miljoonaa / vuosi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fi-FI" sz="1800" dirty="0">
                <a:latin typeface="Arial"/>
                <a:cs typeface="Arial"/>
              </a:rPr>
              <a:t>Aineistobudjetti 2024</a:t>
            </a:r>
          </a:p>
          <a:p>
            <a:pPr marL="556895" lvl="1" indent="-213995">
              <a:lnSpc>
                <a:spcPct val="90000"/>
              </a:lnSpc>
              <a:buClr>
                <a:schemeClr val="tx1"/>
              </a:buClr>
            </a:pPr>
            <a:r>
              <a:rPr lang="fi-FI" sz="1600" dirty="0">
                <a:latin typeface="Arial"/>
                <a:cs typeface="Arial"/>
              </a:rPr>
              <a:t>noin 1,3 miljoonaa euroa / 7 kk</a:t>
            </a:r>
          </a:p>
          <a:p>
            <a:pPr marL="556895" lvl="1" indent="-213995">
              <a:lnSpc>
                <a:spcPct val="90000"/>
              </a:lnSpc>
              <a:buClr>
                <a:schemeClr val="tx1"/>
              </a:buClr>
            </a:pPr>
            <a:r>
              <a:rPr lang="fi-FI" sz="1600" dirty="0">
                <a:latin typeface="Arial"/>
                <a:cs typeface="Arial"/>
              </a:rPr>
              <a:t>Aineistomääräraha on jaettu hankkeen tekemän kustannuskyselyn sekä aikaisempien käyttötilastojen mukaan. </a:t>
            </a:r>
            <a:endParaRPr lang="fi-FI" sz="1600" dirty="0">
              <a:latin typeface="Arial"/>
            </a:endParaRPr>
          </a:p>
        </p:txBody>
      </p:sp>
      <p:graphicFrame>
        <p:nvGraphicFramePr>
          <p:cNvPr id="6" name="Kaavio 5">
            <a:extLst>
              <a:ext uri="{FF2B5EF4-FFF2-40B4-BE49-F238E27FC236}">
                <a16:creationId xmlns:a16="http://schemas.microsoft.com/office/drawing/2014/main" id="{09E0AB16-1EFF-A244-FFE9-58324F7E52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775853"/>
              </p:ext>
            </p:extLst>
          </p:nvPr>
        </p:nvGraphicFramePr>
        <p:xfrm>
          <a:off x="4295375" y="768404"/>
          <a:ext cx="4246709" cy="3796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8708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C6CD7F7-D4A3-0471-B2D7-7640E4B90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Arial"/>
                <a:ea typeface="Verdana"/>
                <a:cs typeface="Arial"/>
              </a:rPr>
              <a:t>Aineistojen valinta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7F7E632-7183-AC2D-ED0E-CE8A53B5A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3598"/>
            <a:ext cx="8229600" cy="3097054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Clr>
                <a:schemeClr val="tx1"/>
              </a:buClr>
            </a:pPr>
            <a:r>
              <a:rPr lang="fi-FI" sz="1400" dirty="0">
                <a:latin typeface="Arial"/>
                <a:cs typeface="Arial"/>
              </a:rPr>
              <a:t>Aineistovalinnasta vastaavat aineistotyöryhmät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sz="1400" dirty="0">
                <a:latin typeface="Arial"/>
                <a:cs typeface="Arial"/>
              </a:rPr>
              <a:t>6 ryhmää</a:t>
            </a:r>
          </a:p>
          <a:p>
            <a:pPr lvl="2">
              <a:buClr>
                <a:schemeClr val="tx1"/>
              </a:buClr>
            </a:pPr>
            <a:r>
              <a:rPr lang="fi-FI" sz="1200" dirty="0">
                <a:latin typeface="Arial"/>
                <a:cs typeface="Arial"/>
              </a:rPr>
              <a:t>lehdet</a:t>
            </a:r>
          </a:p>
          <a:p>
            <a:pPr lvl="2">
              <a:buClr>
                <a:schemeClr val="tx1"/>
              </a:buClr>
            </a:pPr>
            <a:r>
              <a:rPr lang="fi-FI" sz="1200" dirty="0">
                <a:latin typeface="Arial"/>
                <a:cs typeface="Arial"/>
              </a:rPr>
              <a:t>suomenkielinen kaunokirjallisuus</a:t>
            </a:r>
          </a:p>
          <a:p>
            <a:pPr lvl="2">
              <a:buClr>
                <a:schemeClr val="tx1"/>
              </a:buClr>
            </a:pPr>
            <a:r>
              <a:rPr lang="fi-FI" sz="1200" dirty="0">
                <a:latin typeface="Arial"/>
                <a:cs typeface="Arial"/>
              </a:rPr>
              <a:t>suomenkielinen tietokirjallisuus</a:t>
            </a:r>
          </a:p>
          <a:p>
            <a:pPr lvl="2">
              <a:buClr>
                <a:schemeClr val="tx1"/>
              </a:buClr>
            </a:pPr>
            <a:r>
              <a:rPr lang="fi-FI" sz="1200" dirty="0">
                <a:latin typeface="Arial"/>
                <a:cs typeface="Arial"/>
              </a:rPr>
              <a:t>suomenkielinen lasten ja nuorten kirjallisuus</a:t>
            </a:r>
          </a:p>
          <a:p>
            <a:pPr lvl="2">
              <a:buClr>
                <a:schemeClr val="tx1"/>
              </a:buClr>
            </a:pPr>
            <a:r>
              <a:rPr lang="fi-FI" sz="1200" dirty="0">
                <a:latin typeface="Arial"/>
                <a:cs typeface="Arial"/>
              </a:rPr>
              <a:t>ruotsinkielinen kirjallisuus</a:t>
            </a:r>
          </a:p>
          <a:p>
            <a:pPr lvl="2">
              <a:buClr>
                <a:schemeClr val="tx1"/>
              </a:buClr>
            </a:pPr>
            <a:r>
              <a:rPr lang="fi-FI" sz="1200" dirty="0">
                <a:latin typeface="Arial"/>
                <a:cs typeface="Arial"/>
              </a:rPr>
              <a:t>englannin ja muun kielinen kirjallisuus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sz="1400" dirty="0">
                <a:latin typeface="Arial"/>
                <a:cs typeface="Arial"/>
              </a:rPr>
              <a:t>Jäsenet yleisten kirjastojen työntekijöitä eri puolilta Suomea. 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sz="1400" dirty="0">
                <a:latin typeface="Arial"/>
                <a:cs typeface="Arial"/>
              </a:rPr>
              <a:t>Ryhmät tekevät valintatyötä säännöllisesti vähintään kuukausittain. </a:t>
            </a:r>
            <a:endParaRPr lang="fi-FI" sz="1400" dirty="0">
              <a:latin typeface="Arial"/>
            </a:endParaRPr>
          </a:p>
          <a:p>
            <a:pPr>
              <a:buClr>
                <a:schemeClr val="tx1"/>
              </a:buClr>
            </a:pPr>
            <a:r>
              <a:rPr lang="fi-FI" sz="1400" dirty="0">
                <a:latin typeface="Arial"/>
                <a:cs typeface="Arial"/>
              </a:rPr>
              <a:t>Aineistoryhmien puheenjohtajat muodostavat E-kirjaston kokoelmaryhmän, joka vastaa E-kirjaston kokoelmapolitiikasta.</a:t>
            </a:r>
          </a:p>
          <a:p>
            <a:endParaRPr lang="fi-FI" sz="140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85528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4E62C4B-39F3-54D4-11EB-B462EB385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Arial"/>
                <a:ea typeface="Verdana"/>
                <a:cs typeface="Arial"/>
              </a:rPr>
              <a:t>Kokoelmapolitiikka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5CCD9D8-4CDD-9E3C-9A11-68A64F54AC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3598"/>
            <a:ext cx="8229600" cy="3113863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 rtl="0" fontAlgn="base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i-FI" sz="14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Linjaa miten ja millä perusteilla aineistoa valitaan E-kirjaston kokoelmaan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​</a:t>
            </a:r>
          </a:p>
          <a:p>
            <a:pPr marL="556895" lvl="1" indent="-213995" fontAlgn="base">
              <a:buClr>
                <a:schemeClr val="tx1"/>
              </a:buClr>
            </a:pPr>
            <a:r>
              <a:rPr lang="fi-FI" sz="12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Kokoelmatyöryhmän laatima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​</a:t>
            </a:r>
          </a:p>
          <a:p>
            <a:pPr marL="556895" lvl="1" indent="-213995" fontAlgn="base">
              <a:buClr>
                <a:schemeClr val="tx1"/>
              </a:buClr>
            </a:pPr>
            <a:r>
              <a:rPr lang="en-US" sz="1200" b="0" i="0" dirty="0" err="1">
                <a:solidFill>
                  <a:srgbClr val="000000"/>
                </a:solidFill>
                <a:effectLst/>
                <a:latin typeface="Arial"/>
                <a:cs typeface="Arial"/>
              </a:rPr>
              <a:t>Ohjausryhmä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 </a:t>
            </a:r>
            <a:r>
              <a:rPr lang="en-US" sz="1200" b="0" i="0" dirty="0" err="1">
                <a:solidFill>
                  <a:srgbClr val="000000"/>
                </a:solidFill>
                <a:effectLst/>
                <a:latin typeface="Arial"/>
                <a:cs typeface="Arial"/>
              </a:rPr>
              <a:t>hyväksyy</a:t>
            </a:r>
            <a:endParaRPr lang="en-US" sz="1200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  <a:p>
            <a:pPr algn="l" rtl="0" fontAlgn="base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i-FI" sz="14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Keskeisiä nostoja: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​</a:t>
            </a:r>
          </a:p>
          <a:p>
            <a:pPr marL="556895" lvl="1" indent="-213995" fontAlgn="base">
              <a:buClr>
                <a:schemeClr val="tx1"/>
              </a:buClr>
            </a:pPr>
            <a:r>
              <a:rPr lang="fi-FI" sz="12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Tavoitteena laaja-alainen, monipuolinen ja moniääninen kokoelma (kirjastolaki).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​</a:t>
            </a:r>
          </a:p>
          <a:p>
            <a:pPr marL="556895" lvl="1" indent="-213995" fontAlgn="base">
              <a:buClr>
                <a:schemeClr val="tx1"/>
              </a:buClr>
            </a:pPr>
            <a:r>
              <a:rPr lang="fi-FI" sz="12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Sekä suosittuja uutuuksia että pienten kustantamoiden ja uusien tekijöiden tuotantoa.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​</a:t>
            </a:r>
          </a:p>
          <a:p>
            <a:pPr marL="556895" lvl="1" indent="-213995" fontAlgn="base">
              <a:buClr>
                <a:schemeClr val="tx1"/>
              </a:buClr>
            </a:pPr>
            <a:r>
              <a:rPr lang="fi-FI" sz="12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asiakkaiden tarpeet</a:t>
            </a:r>
          </a:p>
          <a:p>
            <a:pPr marL="556895" lvl="1" indent="-213995" fontAlgn="base">
              <a:buClr>
                <a:schemeClr val="tx1"/>
              </a:buClr>
            </a:pPr>
            <a:r>
              <a:rPr lang="fi-FI" sz="12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nimekkeiden kysyntä</a:t>
            </a:r>
          </a:p>
          <a:p>
            <a:pPr marL="556895" lvl="1" indent="-213995" fontAlgn="base">
              <a:buClr>
                <a:schemeClr val="tx1"/>
              </a:buClr>
            </a:pPr>
            <a:r>
              <a:rPr lang="fi-FI" sz="12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kokoelman monipuolisuus</a:t>
            </a:r>
          </a:p>
          <a:p>
            <a:pPr marL="556895" lvl="1" indent="-213995" fontAlgn="base">
              <a:buClr>
                <a:schemeClr val="tx1"/>
              </a:buClr>
            </a:pPr>
            <a:r>
              <a:rPr lang="fi-FI" sz="12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ajankohtaisuus.</a:t>
            </a:r>
            <a:endParaRPr lang="en-US" sz="1200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  <a:p>
            <a:pPr fontAlgn="base">
              <a:buClr>
                <a:schemeClr val="tx1"/>
              </a:buClr>
            </a:pPr>
            <a:r>
              <a:rPr lang="fi-FI" sz="14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Ensimmäisenä vuonna kokoelman tavoitekoko 10 000 nimekettä.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​</a:t>
            </a:r>
          </a:p>
          <a:p>
            <a:pPr marL="556895" lvl="1" indent="-213995" fontAlgn="base">
              <a:buClr>
                <a:schemeClr val="tx1"/>
              </a:buClr>
            </a:pPr>
            <a:r>
              <a:rPr lang="fi-FI" sz="12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Käyttökokoelma, ei pitkäaikaissäilytystä tms.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​</a:t>
            </a:r>
          </a:p>
          <a:p>
            <a:pPr fontAlgn="base">
              <a:buClr>
                <a:schemeClr val="tx1"/>
              </a:buClr>
            </a:pPr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</a:rPr>
              <a:t>Luettavissa</a:t>
            </a: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fi-FI" sz="14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  <a:hlinkClick r:id="rId2"/>
              </a:rPr>
              <a:t>E-kirjaston nettisivuilla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​</a:t>
            </a:r>
          </a:p>
          <a:p>
            <a:pPr fontAlgn="base"/>
            <a:endParaRPr lang="en-US" sz="12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fi-FI" sz="1200" dirty="0">
              <a:latin typeface="Arial"/>
            </a:endParaRPr>
          </a:p>
        </p:txBody>
      </p:sp>
      <p:pic>
        <p:nvPicPr>
          <p:cNvPr id="8" name="Picture 7" descr="A stack of books on a table&#10;&#10;Description automatically generated">
            <a:extLst>
              <a:ext uri="{FF2B5EF4-FFF2-40B4-BE49-F238E27FC236}">
                <a16:creationId xmlns:a16="http://schemas.microsoft.com/office/drawing/2014/main" id="{FE47E1A9-DDC1-6844-1066-C121F96257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4275" y="2215298"/>
            <a:ext cx="1666187" cy="2499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198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7C02078-805C-2311-53A4-47D39D446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Arial"/>
                <a:ea typeface="Verdana"/>
                <a:cs typeface="Arial"/>
              </a:rPr>
              <a:t>Asiakkaaksi tulo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40AA8D8-AAE3-69FC-EE4F-4F5E8BFCCC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>
              <a:buClr>
                <a:schemeClr val="tx1"/>
              </a:buClr>
            </a:pPr>
            <a:r>
              <a:rPr lang="fi-FI" dirty="0">
                <a:latin typeface="Arial"/>
                <a:cs typeface="Arial"/>
              </a:rPr>
              <a:t>Rekisteröityminen sovelluksen kautta vahvalla tunnistautumisella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dirty="0">
                <a:latin typeface="Arial"/>
                <a:cs typeface="Arial"/>
              </a:rPr>
              <a:t>Suomi.fi palvelusta henkilötiedot</a:t>
            </a:r>
          </a:p>
          <a:p>
            <a:pPr lvl="2">
              <a:buClr>
                <a:schemeClr val="tx1"/>
              </a:buClr>
            </a:pPr>
            <a:r>
              <a:rPr lang="fi-FI" dirty="0">
                <a:latin typeface="Arial"/>
                <a:cs typeface="Arial"/>
              </a:rPr>
              <a:t>Kotikuntatieto, nimi, henkilötunnus</a:t>
            </a:r>
          </a:p>
          <a:p>
            <a:pPr lvl="2">
              <a:buClr>
                <a:schemeClr val="tx1"/>
              </a:buClr>
            </a:pPr>
            <a:r>
              <a:rPr lang="fi-FI" dirty="0">
                <a:latin typeface="Arial"/>
                <a:cs typeface="Arial"/>
              </a:rPr>
              <a:t>Huollettavien tieto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dirty="0">
                <a:latin typeface="Arial"/>
                <a:cs typeface="Arial"/>
              </a:rPr>
              <a:t>Vastaa kirjastokorttihakemuksen allekirjoitusta ja henkilötodistusta</a:t>
            </a:r>
          </a:p>
          <a:p>
            <a:pPr lvl="2">
              <a:buClr>
                <a:schemeClr val="tx1"/>
              </a:buClr>
            </a:pPr>
            <a:r>
              <a:rPr lang="fi-FI" dirty="0">
                <a:latin typeface="Arial"/>
                <a:cs typeface="Arial"/>
              </a:rPr>
              <a:t>Hyväksyy käyttösäännöt </a:t>
            </a:r>
            <a:endParaRPr lang="fi-FI" dirty="0">
              <a:latin typeface="Arial"/>
            </a:endParaRPr>
          </a:p>
          <a:p>
            <a:pPr lvl="2">
              <a:buClr>
                <a:schemeClr val="tx1"/>
              </a:buClr>
            </a:pPr>
            <a:r>
              <a:rPr lang="fi-FI" dirty="0">
                <a:latin typeface="Arial"/>
                <a:cs typeface="Arial"/>
              </a:rPr>
              <a:t>Hyväksyy henkilötietojen päivityksen Suomi.fi kautta</a:t>
            </a:r>
          </a:p>
        </p:txBody>
      </p:sp>
    </p:spTree>
    <p:extLst>
      <p:ext uri="{BB962C8B-B14F-4D97-AF65-F5344CB8AC3E}">
        <p14:creationId xmlns:p14="http://schemas.microsoft.com/office/powerpoint/2010/main" val="224631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C919F37-CD7C-9B5C-5B53-366598821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Arial"/>
                <a:ea typeface="Verdana"/>
                <a:cs typeface="Arial"/>
              </a:rPr>
              <a:t>Lasten ja huollettavien asiakkuus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A64A813-04D8-E2E7-C257-4C7824EA9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3598"/>
            <a:ext cx="8229600" cy="353322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buClr>
                <a:schemeClr val="tx1"/>
              </a:buClr>
            </a:pPr>
            <a:r>
              <a:rPr lang="fi-FI" sz="2000" dirty="0">
                <a:latin typeface="Arial"/>
                <a:cs typeface="Arial"/>
              </a:rPr>
              <a:t>Puolesta asiointi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sz="1400" dirty="0">
                <a:latin typeface="Arial"/>
                <a:cs typeface="Arial"/>
              </a:rPr>
              <a:t>DVV puolesta asiointi -lupahakemus edelleen käsittelyssä</a:t>
            </a:r>
          </a:p>
          <a:p>
            <a:pPr>
              <a:buClr>
                <a:schemeClr val="tx1"/>
              </a:buClr>
            </a:pPr>
            <a:r>
              <a:rPr lang="fi-FI" sz="2000" dirty="0">
                <a:latin typeface="Arial"/>
                <a:cs typeface="Arial"/>
              </a:rPr>
              <a:t>Alle 13-vuotias lapsi tarvitsee huoltajan hyväksynnän.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sz="1400" dirty="0">
                <a:latin typeface="Arial"/>
                <a:cs typeface="Arial"/>
              </a:rPr>
              <a:t>Huoltaja rekisteröi sovelluksen huollettavalleen </a:t>
            </a:r>
            <a:r>
              <a:rPr lang="fi-FI" sz="1400" dirty="0" err="1">
                <a:latin typeface="Arial"/>
                <a:cs typeface="Arial"/>
              </a:rPr>
              <a:t>suomi.fi:ssä</a:t>
            </a:r>
            <a:r>
              <a:rPr lang="fi-FI" sz="1400" dirty="0">
                <a:latin typeface="Arial"/>
                <a:cs typeface="Arial"/>
              </a:rPr>
              <a:t>.</a:t>
            </a:r>
          </a:p>
          <a:p>
            <a:pPr>
              <a:buClr>
                <a:schemeClr val="tx1"/>
              </a:buClr>
            </a:pPr>
            <a:r>
              <a:rPr lang="fi-FI" sz="2000" dirty="0">
                <a:latin typeface="Arial"/>
                <a:cs typeface="Arial"/>
              </a:rPr>
              <a:t>Yli 13-vuotias lapsi voi rekisteröityä sovellukseen itse, mikäli hänellä on mahdollisuus vahvaan tunnistautumiseen.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sz="1400" dirty="0">
                <a:latin typeface="Arial"/>
                <a:cs typeface="Arial"/>
              </a:rPr>
              <a:t>Mikäli lapsella ei ole pankkitunnuksia tai mobiilivarmennetta, niin huoltaja voi rekisteröidä sovelluksen huollettavalleen.</a:t>
            </a:r>
          </a:p>
          <a:p>
            <a:pPr marL="256857" indent="-213995">
              <a:buClr>
                <a:schemeClr val="tx1"/>
              </a:buClr>
            </a:pPr>
            <a:r>
              <a:rPr lang="fi-FI" sz="2000" dirty="0">
                <a:latin typeface="Arial"/>
                <a:cs typeface="Arial"/>
              </a:rPr>
              <a:t>Asiaakaan rekisteröiminen kirjastossa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sz="1400" dirty="0">
                <a:latin typeface="Arial"/>
                <a:cs typeface="Arial"/>
              </a:rPr>
              <a:t>Mikäli henkilöllä ei ole mahdollisuutta vahvaan tunnistautumiseen, voi hän hakea asiakkuutta kirjaston kautta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sz="1400" dirty="0">
                <a:latin typeface="Arial"/>
                <a:cs typeface="Arial"/>
              </a:rPr>
              <a:t>Kirjastossa rekisteröidään asiakas hallinnointiliittymässä henkilötodistuksen mukaan</a:t>
            </a:r>
          </a:p>
          <a:p>
            <a:pPr marL="856932" lvl="2" indent="-213995">
              <a:buClr>
                <a:schemeClr val="tx1"/>
              </a:buClr>
            </a:pPr>
            <a:r>
              <a:rPr lang="fi-FI" sz="1200" dirty="0">
                <a:latin typeface="Arial"/>
                <a:cs typeface="Arial"/>
              </a:rPr>
              <a:t>Hyväksytyt henkilötodistukset: henkilökortti, passi, ajokortti, kuvallinen kelakortti</a:t>
            </a:r>
          </a:p>
        </p:txBody>
      </p:sp>
    </p:spTree>
    <p:extLst>
      <p:ext uri="{BB962C8B-B14F-4D97-AF65-F5344CB8AC3E}">
        <p14:creationId xmlns:p14="http://schemas.microsoft.com/office/powerpoint/2010/main" val="2379888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DF21E0A-52F4-0ED4-61C8-E5E4F27A2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Arial"/>
                <a:ea typeface="Verdana"/>
                <a:cs typeface="Arial"/>
              </a:rPr>
              <a:t>Huomioitavaa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885473B-DD30-7C3D-0BC0-A076837B9D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chemeClr val="tx1"/>
              </a:buClr>
            </a:pPr>
            <a:r>
              <a:rPr lang="fi-FI" sz="2000" dirty="0">
                <a:latin typeface="Arial"/>
                <a:cs typeface="Arial"/>
              </a:rPr>
              <a:t> E-kirjastoa voi käyttää useammalla laitteella</a:t>
            </a:r>
            <a:endParaRPr lang="en-US" sz="2000" dirty="0">
              <a:latin typeface="Segoe UI"/>
            </a:endParaRPr>
          </a:p>
          <a:p>
            <a:pPr marL="556895" lvl="1" indent="-213995">
              <a:buClr>
                <a:schemeClr val="tx1"/>
              </a:buClr>
            </a:pPr>
            <a:r>
              <a:rPr lang="fi-FI" sz="1800" dirty="0">
                <a:latin typeface="Arial"/>
                <a:ea typeface="+mn-lt"/>
                <a:cs typeface="Arial"/>
              </a:rPr>
              <a:t>tunnistautumisvaiheessa syötetään geneerinen käyttäjätunnus eli luodaan ID profiili </a:t>
            </a:r>
          </a:p>
          <a:p>
            <a:pPr lvl="2">
              <a:buClr>
                <a:schemeClr val="tx1"/>
              </a:buClr>
              <a:buFont typeface="Wingdings" panose="020B0604020202020204" pitchFamily="34" charset="0"/>
              <a:buChar char="§"/>
            </a:pPr>
            <a:r>
              <a:rPr lang="fi-FI" sz="1600" dirty="0">
                <a:latin typeface="Arial"/>
                <a:ea typeface="+mn-lt"/>
                <a:cs typeface="Arial"/>
              </a:rPr>
              <a:t>Sovellus yhdistää tunnusta käytettäessä id profiilit</a:t>
            </a:r>
          </a:p>
          <a:p>
            <a:pPr>
              <a:buClr>
                <a:schemeClr val="tx1"/>
              </a:buClr>
            </a:pPr>
            <a:r>
              <a:rPr lang="fi-FI" sz="2000" dirty="0">
                <a:latin typeface="Arial"/>
                <a:cs typeface="Arial"/>
              </a:rPr>
              <a:t>Turvakielto estää toistaiseksi asiakkuuden.</a:t>
            </a:r>
            <a:endParaRPr lang="en-US" dirty="0">
              <a:latin typeface="Segoe UI"/>
              <a:cs typeface="Arial"/>
            </a:endParaRPr>
          </a:p>
          <a:p>
            <a:pPr lvl="1">
              <a:buClr>
                <a:schemeClr val="tx1"/>
              </a:buClr>
            </a:pPr>
            <a:r>
              <a:rPr lang="fi-FI" sz="1800" dirty="0">
                <a:latin typeface="Arial"/>
                <a:cs typeface="Arial"/>
              </a:rPr>
              <a:t>Turvakieltoasiakkaiden henkilötietojen käsittely vaatii erityisluvan DVV:ltä.</a:t>
            </a:r>
            <a:endParaRPr lang="fi-FI" sz="1800" dirty="0">
              <a:latin typeface="Arial"/>
            </a:endParaRPr>
          </a:p>
          <a:p>
            <a:pPr marL="0" indent="0">
              <a:buClr>
                <a:srgbClr val="424242"/>
              </a:buClr>
              <a:buNone/>
            </a:pPr>
            <a:endParaRPr lang="fi-FI" dirty="0">
              <a:latin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29751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0E39C3-7921-9527-C285-38A1040A6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9134"/>
            <a:ext cx="6348164" cy="457559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i-FI" dirty="0">
                <a:latin typeface="Arial"/>
                <a:ea typeface="Verdana"/>
                <a:cs typeface="Arial"/>
              </a:rPr>
              <a:t>E-kirjasto-sovelluksen teknologia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9ABD936-7D6B-0387-426E-1F87C1F57F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7544" y="890562"/>
            <a:ext cx="4038600" cy="3553396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sz="1400" dirty="0">
                <a:latin typeface="Arial"/>
                <a:cs typeface="Arial"/>
              </a:rPr>
              <a:t>E-kirjasto-</a:t>
            </a:r>
            <a:r>
              <a:rPr lang="en-US" sz="1400" dirty="0" err="1">
                <a:latin typeface="Arial"/>
                <a:cs typeface="Arial"/>
              </a:rPr>
              <a:t>kokonaisuus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perustuu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avoimeen</a:t>
            </a:r>
            <a:r>
              <a:rPr lang="en-US" sz="1400" dirty="0">
                <a:latin typeface="Arial"/>
                <a:cs typeface="Arial"/>
              </a:rPr>
              <a:t> </a:t>
            </a:r>
            <a:r>
              <a:rPr lang="en-US" sz="1400" dirty="0" err="1">
                <a:latin typeface="Arial"/>
                <a:cs typeface="Arial"/>
              </a:rPr>
              <a:t>lähdekoodiin</a:t>
            </a:r>
            <a:r>
              <a:rPr lang="en-US" sz="1400" dirty="0">
                <a:latin typeface="Arial"/>
                <a:cs typeface="Arial"/>
              </a:rPr>
              <a:t> (</a:t>
            </a:r>
            <a:r>
              <a:rPr lang="en-US" sz="1400" dirty="0" err="1">
                <a:latin typeface="Arial"/>
                <a:cs typeface="Arial"/>
              </a:rPr>
              <a:t>Lyrasis</a:t>
            </a:r>
            <a:r>
              <a:rPr lang="en-US" sz="1400" dirty="0">
                <a:latin typeface="Arial"/>
                <a:cs typeface="Arial"/>
              </a:rPr>
              <a:t>, The Palace Project)</a:t>
            </a:r>
          </a:p>
          <a:p>
            <a:pPr marL="556895" lvl="1" indent="-213995">
              <a:lnSpc>
                <a:spcPct val="90000"/>
              </a:lnSpc>
              <a:buClr>
                <a:schemeClr val="tx1"/>
              </a:buClr>
            </a:pPr>
            <a:r>
              <a:rPr lang="en-US" sz="1400" dirty="0" err="1">
                <a:latin typeface="Arial"/>
                <a:cs typeface="Arial"/>
              </a:rPr>
              <a:t>laajennettu</a:t>
            </a:r>
            <a:r>
              <a:rPr lang="en-US" sz="1400" dirty="0">
                <a:latin typeface="Arial"/>
                <a:cs typeface="Arial"/>
              </a:rPr>
              <a:t> </a:t>
            </a:r>
            <a:r>
              <a:rPr lang="en-US" sz="1400" dirty="0" err="1">
                <a:latin typeface="Arial"/>
                <a:cs typeface="Arial"/>
              </a:rPr>
              <a:t>paikallisilla</a:t>
            </a:r>
            <a:r>
              <a:rPr lang="en-US" sz="1400" dirty="0">
                <a:latin typeface="Arial"/>
                <a:cs typeface="Arial"/>
              </a:rPr>
              <a:t> </a:t>
            </a:r>
            <a:r>
              <a:rPr lang="en-US" sz="1400" dirty="0" err="1">
                <a:latin typeface="Arial"/>
                <a:cs typeface="Arial"/>
              </a:rPr>
              <a:t>komponenteilla</a:t>
            </a:r>
            <a:endParaRPr lang="en-US" sz="1400" dirty="0">
              <a:latin typeface="Arial"/>
              <a:cs typeface="Arial"/>
            </a:endParaRPr>
          </a:p>
          <a:p>
            <a:pPr lvl="2">
              <a:lnSpc>
                <a:spcPct val="90000"/>
              </a:lnSpc>
              <a:buClr>
                <a:schemeClr val="tx1"/>
              </a:buClr>
            </a:pPr>
            <a:r>
              <a:rPr lang="en-US" sz="1400" dirty="0" err="1">
                <a:latin typeface="Arial"/>
                <a:cs typeface="Arial"/>
              </a:rPr>
              <a:t>tunnistautumis-ratkaisu</a:t>
            </a:r>
            <a:endParaRPr lang="en-US" sz="1400" dirty="0">
              <a:latin typeface="Arial"/>
              <a:cs typeface="Arial"/>
            </a:endParaRPr>
          </a:p>
          <a:p>
            <a:pPr lvl="3">
              <a:lnSpc>
                <a:spcPct val="90000"/>
              </a:lnSpc>
              <a:buClr>
                <a:schemeClr val="tx1"/>
              </a:buClr>
            </a:pPr>
            <a:r>
              <a:rPr lang="en-US" sz="1400" dirty="0">
                <a:latin typeface="Arial"/>
                <a:cs typeface="Arial"/>
              </a:rPr>
              <a:t>Suomi.fi, VTJ-</a:t>
            </a:r>
            <a:r>
              <a:rPr lang="en-US" sz="1400" dirty="0" err="1">
                <a:latin typeface="Arial"/>
                <a:cs typeface="Arial"/>
              </a:rPr>
              <a:t>muutosrajapinta</a:t>
            </a:r>
            <a:endParaRPr lang="en-US" sz="1400" dirty="0">
              <a:latin typeface="Arial"/>
              <a:cs typeface="Arial"/>
            </a:endParaRPr>
          </a:p>
          <a:p>
            <a:pPr lvl="2">
              <a:lnSpc>
                <a:spcPct val="90000"/>
              </a:lnSpc>
              <a:buClr>
                <a:schemeClr val="tx1"/>
              </a:buClr>
            </a:pPr>
            <a:r>
              <a:rPr lang="en-US" sz="1400" dirty="0" err="1">
                <a:latin typeface="Arial"/>
                <a:cs typeface="Arial"/>
              </a:rPr>
              <a:t>digilehdet</a:t>
            </a:r>
            <a:endParaRPr lang="en-US" sz="1400" dirty="0">
              <a:latin typeface="Arial"/>
              <a:cs typeface="Arial"/>
            </a:endParaRPr>
          </a:p>
          <a:p>
            <a:pPr lvl="2">
              <a:lnSpc>
                <a:spcPct val="90000"/>
              </a:lnSpc>
              <a:buClr>
                <a:schemeClr val="tx1"/>
              </a:buClr>
            </a:pPr>
            <a:r>
              <a:rPr lang="en-US" sz="1400" dirty="0" err="1">
                <a:latin typeface="Arial"/>
                <a:cs typeface="Arial"/>
              </a:rPr>
              <a:t>käyttötilastot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kunnille</a:t>
            </a:r>
            <a:r>
              <a:rPr lang="en-US" sz="1400" dirty="0">
                <a:latin typeface="Arial"/>
                <a:cs typeface="Arial"/>
              </a:rPr>
              <a:t> ja </a:t>
            </a:r>
            <a:r>
              <a:rPr lang="en-US" sz="1400" dirty="0" err="1">
                <a:latin typeface="Arial"/>
                <a:cs typeface="Arial"/>
              </a:rPr>
              <a:t>lainauskorvausta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varten</a:t>
            </a:r>
            <a:endParaRPr lang="en-US" sz="1400" dirty="0">
              <a:latin typeface="Arial"/>
              <a:cs typeface="Arial"/>
            </a:endParaRP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sz="1400" dirty="0">
                <a:latin typeface="Arial"/>
                <a:cs typeface="Arial"/>
              </a:rPr>
              <a:t>E-</a:t>
            </a:r>
            <a:r>
              <a:rPr lang="en-US" sz="1400" dirty="0" err="1">
                <a:latin typeface="Arial"/>
                <a:cs typeface="Arial"/>
              </a:rPr>
              <a:t>kirjastopalvelu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ylläpitää</a:t>
            </a:r>
            <a:r>
              <a:rPr lang="en-US" sz="1400" dirty="0">
                <a:latin typeface="Arial"/>
                <a:cs typeface="Arial"/>
              </a:rPr>
              <a:t> ja </a:t>
            </a:r>
            <a:r>
              <a:rPr lang="en-US" sz="1400" dirty="0" err="1">
                <a:latin typeface="Arial"/>
                <a:cs typeface="Arial"/>
              </a:rPr>
              <a:t>kehittää</a:t>
            </a:r>
            <a:endParaRPr lang="en-US" sz="1400" dirty="0">
              <a:latin typeface="Arial"/>
              <a:cs typeface="Arial"/>
            </a:endParaRPr>
          </a:p>
          <a:p>
            <a:pPr marL="556895" lvl="1" indent="-213995">
              <a:lnSpc>
                <a:spcPct val="90000"/>
              </a:lnSpc>
              <a:buClr>
                <a:schemeClr val="tx1"/>
              </a:buClr>
            </a:pPr>
            <a:r>
              <a:rPr lang="en-US" sz="1400" dirty="0" err="1">
                <a:latin typeface="Arial"/>
                <a:cs typeface="Arial"/>
              </a:rPr>
              <a:t>Ellibs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tehnyt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sovelluksen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julkaisuvaiheeseen</a:t>
            </a:r>
            <a:endParaRPr lang="en-US" sz="1400" dirty="0">
              <a:latin typeface="Arial"/>
              <a:cs typeface="Arial"/>
            </a:endParaRP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sz="1400" dirty="0">
                <a:latin typeface="Arial"/>
                <a:cs typeface="Arial"/>
              </a:rPr>
              <a:t>Aineistot </a:t>
            </a:r>
            <a:r>
              <a:rPr lang="en-US" sz="1400" dirty="0" err="1">
                <a:latin typeface="Arial"/>
                <a:cs typeface="Arial"/>
              </a:rPr>
              <a:t>aineistoimittajien</a:t>
            </a:r>
            <a:r>
              <a:rPr lang="en-US" sz="1400" dirty="0">
                <a:latin typeface="Arial"/>
                <a:cs typeface="Arial"/>
              </a:rPr>
              <a:t> </a:t>
            </a:r>
            <a:r>
              <a:rPr lang="en-US" sz="1400" dirty="0" err="1">
                <a:latin typeface="Arial"/>
                <a:cs typeface="Arial"/>
              </a:rPr>
              <a:t>palveluista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rajapinnan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kautta</a:t>
            </a:r>
            <a:endParaRPr lang="en-US" sz="1400" dirty="0">
              <a:latin typeface="Arial"/>
              <a:cs typeface="Arial"/>
            </a:endParaRPr>
          </a:p>
          <a:p>
            <a:pPr marL="556895" lvl="1" indent="-213995">
              <a:lnSpc>
                <a:spcPct val="90000"/>
              </a:lnSpc>
              <a:buClr>
                <a:schemeClr val="tx1"/>
              </a:buClr>
            </a:pPr>
            <a:r>
              <a:rPr lang="en-US" sz="1400" dirty="0" err="1">
                <a:latin typeface="Arial"/>
                <a:cs typeface="Arial"/>
              </a:rPr>
              <a:t>metatieto</a:t>
            </a:r>
            <a:r>
              <a:rPr lang="en-US" sz="1400" dirty="0">
                <a:latin typeface="Arial"/>
                <a:cs typeface="Arial"/>
              </a:rPr>
              <a:t>, </a:t>
            </a:r>
            <a:r>
              <a:rPr lang="en-US" sz="1400" dirty="0" err="1">
                <a:latin typeface="Arial"/>
                <a:cs typeface="Arial"/>
              </a:rPr>
              <a:t>ei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rikasteta</a:t>
            </a:r>
            <a:endParaRPr lang="en-US" sz="1400" dirty="0">
              <a:latin typeface="Arial"/>
              <a:cs typeface="Arial"/>
            </a:endParaRPr>
          </a:p>
          <a:p>
            <a:pPr marL="556895" lvl="1" indent="-213995">
              <a:lnSpc>
                <a:spcPct val="90000"/>
              </a:lnSpc>
              <a:buClr>
                <a:schemeClr val="tx1"/>
              </a:buClr>
            </a:pPr>
            <a:r>
              <a:rPr lang="en-US" sz="1400" dirty="0" err="1">
                <a:latin typeface="Arial"/>
                <a:cs typeface="Arial"/>
              </a:rPr>
              <a:t>saatavuus</a:t>
            </a:r>
            <a:endParaRPr lang="en-US" sz="1400" dirty="0">
              <a:latin typeface="Arial"/>
              <a:cs typeface="Arial"/>
            </a:endParaRPr>
          </a:p>
          <a:p>
            <a:pPr marL="556895" lvl="1" indent="-213995">
              <a:lnSpc>
                <a:spcPct val="90000"/>
              </a:lnSpc>
              <a:buClr>
                <a:schemeClr val="tx1"/>
              </a:buClr>
            </a:pPr>
            <a:r>
              <a:rPr lang="en-US" sz="1400" dirty="0" err="1">
                <a:latin typeface="Arial"/>
                <a:cs typeface="Arial"/>
              </a:rPr>
              <a:t>lisenssihallinta</a:t>
            </a:r>
            <a:endParaRPr lang="fi-FI" sz="1400" dirty="0">
              <a:latin typeface="Arial"/>
              <a:cs typeface="Arial"/>
            </a:endParaRPr>
          </a:p>
        </p:txBody>
      </p:sp>
      <p:pic>
        <p:nvPicPr>
          <p:cNvPr id="4" name="Picture Placeholder 5" descr="A diagram of a diagram&#10;&#10;Description automatically generated">
            <a:extLst>
              <a:ext uri="{FF2B5EF4-FFF2-40B4-BE49-F238E27FC236}">
                <a16:creationId xmlns:a16="http://schemas.microsoft.com/office/drawing/2014/main" id="{B44CBCC2-BBF0-A669-AEAE-DDF8BBD8E2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70" t="-355" r="70" b="89"/>
          <a:stretch/>
        </p:blipFill>
        <p:spPr>
          <a:xfrm>
            <a:off x="4644008" y="1047524"/>
            <a:ext cx="4038600" cy="32394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65698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1F08C41-0E87-4D9D-D865-B9827E175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9134"/>
            <a:ext cx="6348164" cy="457559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i-FI" dirty="0">
                <a:latin typeface="Arial"/>
                <a:ea typeface="Verdana"/>
                <a:cs typeface="Arial"/>
              </a:rPr>
              <a:t>E-kirjasto-sovellus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D9CE350-3E01-0E88-4454-1FCF08DD7D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7544" y="1203598"/>
            <a:ext cx="7488832" cy="324036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fi-FI" sz="2000" dirty="0">
                <a:latin typeface="Arial"/>
                <a:cs typeface="Arial"/>
              </a:rPr>
              <a:t>Ladattavissa </a:t>
            </a:r>
            <a:r>
              <a:rPr lang="fi-FI" sz="2000" dirty="0" err="1">
                <a:latin typeface="Arial"/>
                <a:cs typeface="Arial"/>
              </a:rPr>
              <a:t>Android-</a:t>
            </a:r>
            <a:r>
              <a:rPr lang="fi-FI" sz="2000" dirty="0">
                <a:latin typeface="Arial"/>
                <a:cs typeface="Arial"/>
              </a:rPr>
              <a:t> ja iOS-laitteille sovelluskaupasta.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fi-FI" sz="2000" dirty="0">
                <a:latin typeface="Arial"/>
                <a:cs typeface="Arial"/>
              </a:rPr>
              <a:t>Sovellus on pyritty pitämään mahdollisimman helppokäyttöisenä.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fi-FI" sz="2000" dirty="0">
                <a:latin typeface="Arial"/>
                <a:cs typeface="Arial"/>
              </a:rPr>
              <a:t>Perustoiminnot: aineiston selaus, lainaus, varaus sekä lukeminen ja kuunteleminen.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fi-FI" sz="2000" dirty="0">
                <a:latin typeface="Arial"/>
                <a:cs typeface="Arial"/>
              </a:rPr>
              <a:t>E- ja äänikirjat luetaan ja kuunnellaan sovelluksessa</a:t>
            </a:r>
          </a:p>
          <a:p>
            <a:pPr marL="556895" lvl="1" indent="-213995">
              <a:lnSpc>
                <a:spcPct val="90000"/>
              </a:lnSpc>
              <a:buClr>
                <a:schemeClr val="tx1"/>
              </a:buClr>
            </a:pPr>
            <a:r>
              <a:rPr lang="fi-FI" dirty="0" err="1">
                <a:latin typeface="Arial"/>
                <a:cs typeface="Arial"/>
              </a:rPr>
              <a:t>off-line</a:t>
            </a:r>
            <a:r>
              <a:rPr lang="fi-FI" dirty="0">
                <a:latin typeface="Arial"/>
                <a:cs typeface="Arial"/>
              </a:rPr>
              <a:t> käyttö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fi-FI" sz="2000" dirty="0">
                <a:latin typeface="Arial"/>
                <a:cs typeface="Arial"/>
              </a:rPr>
              <a:t>Lehdet ohjautuvat luettaviksi ulkopuoliseen lukuohjelmaan.</a:t>
            </a:r>
          </a:p>
          <a:p>
            <a:pPr marL="556895" lvl="1" indent="-213995">
              <a:lnSpc>
                <a:spcPct val="90000"/>
              </a:lnSpc>
              <a:buClr>
                <a:schemeClr val="tx1"/>
              </a:buClr>
            </a:pPr>
            <a:r>
              <a:rPr lang="fi-FI" dirty="0">
                <a:latin typeface="Arial"/>
                <a:cs typeface="Arial"/>
              </a:rPr>
              <a:t>Lehtien lukeminen vaatii jatkuvan internet-yhteyden.</a:t>
            </a:r>
          </a:p>
        </p:txBody>
      </p:sp>
      <p:pic>
        <p:nvPicPr>
          <p:cNvPr id="5" name="Kuva 4" descr="Kuva, joka sisältää kohteen Grafiikka, Fontti, muotoilu&#10;&#10;Kuvaus luotu automaattisesti">
            <a:extLst>
              <a:ext uri="{FF2B5EF4-FFF2-40B4-BE49-F238E27FC236}">
                <a16:creationId xmlns:a16="http://schemas.microsoft.com/office/drawing/2014/main" id="{345AF688-6D33-97C0-ACCC-1D3D3D222E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347" y="987574"/>
            <a:ext cx="981109" cy="12075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99238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1A5406A-2016-068C-A152-09F85D570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Arial"/>
                <a:ea typeface="Verdana"/>
                <a:cs typeface="Arial"/>
              </a:rPr>
              <a:t>Sovellus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C02502F-96BC-F369-1922-2515527D01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3598"/>
            <a:ext cx="5770984" cy="3085848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buClr>
                <a:schemeClr val="tx1"/>
              </a:buClr>
            </a:pPr>
            <a:r>
              <a:rPr lang="fi-FI" sz="2000" dirty="0">
                <a:latin typeface="Arial"/>
                <a:cs typeface="Arial"/>
              </a:rPr>
              <a:t>Ensimmäisellä kerralla rekisteröityminen asiakkaaksi.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dirty="0">
                <a:latin typeface="Arial"/>
                <a:cs typeface="Arial"/>
              </a:rPr>
              <a:t>Sovellus ohjaa rekisteröitymistä.</a:t>
            </a:r>
          </a:p>
          <a:p>
            <a:pPr>
              <a:buClr>
                <a:schemeClr val="tx1"/>
              </a:buClr>
            </a:pPr>
            <a:r>
              <a:rPr lang="fi-FI" sz="2000" dirty="0">
                <a:latin typeface="Arial"/>
                <a:cs typeface="Arial"/>
              </a:rPr>
              <a:t>Sovellus käyttää näyttölukitusta sovelluksen avaamiseen.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dirty="0">
                <a:latin typeface="Arial"/>
                <a:cs typeface="Arial"/>
              </a:rPr>
              <a:t>Sormenjälki, kasvotunnistus tai </a:t>
            </a:r>
            <a:r>
              <a:rPr lang="fi-FI" dirty="0" err="1">
                <a:latin typeface="Arial"/>
                <a:cs typeface="Arial"/>
              </a:rPr>
              <a:t>pin</a:t>
            </a:r>
            <a:r>
              <a:rPr lang="fi-FI" dirty="0">
                <a:latin typeface="Arial"/>
                <a:cs typeface="Arial"/>
              </a:rPr>
              <a:t>-koodi ovat tietoturvan vuoksi välttämättömiä.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dirty="0">
                <a:latin typeface="Arial"/>
                <a:cs typeface="Arial"/>
              </a:rPr>
              <a:t>Ei tarvita erillisiä käyttäjätunnuksia</a:t>
            </a:r>
          </a:p>
          <a:p>
            <a:pPr marL="856932" lvl="2" indent="-213995">
              <a:buClr>
                <a:schemeClr val="tx1"/>
              </a:buClr>
            </a:pPr>
            <a:r>
              <a:rPr lang="fi-FI" dirty="0">
                <a:latin typeface="Arial"/>
                <a:cs typeface="Arial"/>
              </a:rPr>
              <a:t>Käyttäjätunnus tarvitaan, jos käyttää useampaa laitetta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dirty="0">
                <a:latin typeface="Arial"/>
                <a:cs typeface="Arial"/>
              </a:rPr>
              <a:t>Ei kirjautumista sovellukseen.</a:t>
            </a:r>
          </a:p>
          <a:p>
            <a:endParaRPr lang="fi-FI" sz="2000" dirty="0">
              <a:latin typeface="Arial"/>
            </a:endParaRPr>
          </a:p>
          <a:p>
            <a:endParaRPr lang="fi-FI" dirty="0"/>
          </a:p>
        </p:txBody>
      </p:sp>
      <p:pic>
        <p:nvPicPr>
          <p:cNvPr id="8" name="Kuvan paikkamerkki 29" descr="Kuva, joka sisältää kohteen teksti, kuvakaappaus, Verkkosivusto, Verkkomainonta&#10;&#10;Kuvaus luotu automaattisesti">
            <a:extLst>
              <a:ext uri="{FF2B5EF4-FFF2-40B4-BE49-F238E27FC236}">
                <a16:creationId xmlns:a16="http://schemas.microsoft.com/office/drawing/2014/main" id="{04BCF3EC-A784-0B24-2EAD-7A57DA5575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2" b="792"/>
          <a:stretch>
            <a:fillRect/>
          </a:stretch>
        </p:blipFill>
        <p:spPr>
          <a:xfrm>
            <a:off x="6702753" y="699542"/>
            <a:ext cx="1984047" cy="4339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10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2FEBBBD-7C12-299F-5971-1D2F37236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Arial"/>
                <a:ea typeface="Verdana"/>
                <a:cs typeface="Arial"/>
              </a:rPr>
              <a:t>Hallinnointiliittymä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8D4B3C4-EC1A-88CE-F042-A2D4F0C83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99032"/>
            <a:ext cx="8229600" cy="3499786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 rtl="0" fontAlgn="base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i-FI" sz="14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Hallinnointiliittymänä toimii verkkosivu</a:t>
            </a:r>
          </a:p>
          <a:p>
            <a:pPr algn="l" rtl="0" fontAlgn="base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i-FI" sz="14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Pääsy vaatii käyttäjätunnuksen ja salasanan</a:t>
            </a:r>
          </a:p>
          <a:p>
            <a:pPr marL="556895" lvl="1" indent="-213995" fontAlgn="base">
              <a:buClr>
                <a:schemeClr val="tx1"/>
              </a:buClr>
            </a:pPr>
            <a:r>
              <a:rPr lang="fi-FI" sz="1200" dirty="0">
                <a:solidFill>
                  <a:srgbClr val="000000"/>
                </a:solidFill>
                <a:latin typeface="Arial"/>
                <a:cs typeface="Arial"/>
              </a:rPr>
              <a:t>Henkilökohtaiset tunnukset</a:t>
            </a:r>
          </a:p>
          <a:p>
            <a:pPr fontAlgn="base">
              <a:buClr>
                <a:schemeClr val="tx1"/>
              </a:buClr>
            </a:pPr>
            <a:r>
              <a:rPr lang="fi-FI" sz="14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Kir</a:t>
            </a:r>
            <a:r>
              <a:rPr lang="fi-FI" sz="1400" dirty="0">
                <a:solidFill>
                  <a:srgbClr val="000000"/>
                </a:solidFill>
                <a:latin typeface="Arial"/>
                <a:cs typeface="Arial"/>
              </a:rPr>
              <a:t>jastoiden henkilökunnan toiminnot</a:t>
            </a:r>
          </a:p>
          <a:p>
            <a:pPr marL="556895" lvl="1" indent="-213995" fontAlgn="base">
              <a:buClr>
                <a:schemeClr val="tx1"/>
              </a:buClr>
            </a:pPr>
            <a:r>
              <a:rPr lang="fi-FI" sz="14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Pääkäyttäjä</a:t>
            </a:r>
          </a:p>
          <a:p>
            <a:pPr lvl="2" fontAlgn="base">
              <a:buClr>
                <a:schemeClr val="tx1"/>
              </a:buClr>
            </a:pPr>
            <a:r>
              <a:rPr lang="fi-FI" sz="1200" dirty="0">
                <a:solidFill>
                  <a:srgbClr val="000000"/>
                </a:solidFill>
                <a:latin typeface="Arial"/>
                <a:cs typeface="Arial"/>
              </a:rPr>
              <a:t>Alueen tunnusten hallinnointi</a:t>
            </a:r>
          </a:p>
          <a:p>
            <a:pPr lvl="2" fontAlgn="base">
              <a:buClr>
                <a:schemeClr val="tx1"/>
              </a:buClr>
            </a:pPr>
            <a:r>
              <a:rPr lang="fi-FI" sz="12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Tilastot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​</a:t>
            </a:r>
          </a:p>
          <a:p>
            <a:pPr marL="556895" lvl="1" indent="-213995" fontAlgn="base">
              <a:buClr>
                <a:schemeClr val="tx1"/>
              </a:buClr>
            </a:pPr>
            <a:r>
              <a:rPr lang="en-US" sz="1400" b="0" i="0" dirty="0" err="1">
                <a:solidFill>
                  <a:srgbClr val="000000"/>
                </a:solidFill>
                <a:effectLst/>
                <a:latin typeface="Arial"/>
                <a:cs typeface="Arial"/>
              </a:rPr>
              <a:t>Etusivutoimitus</a:t>
            </a:r>
            <a:endParaRPr lang="en-US" sz="1400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  <a:p>
            <a:pPr lvl="2" fontAlgn="base">
              <a:buClr>
                <a:schemeClr val="tx1"/>
              </a:buClr>
            </a:pPr>
            <a:r>
              <a:rPr lang="en-US" sz="1200" dirty="0" err="1">
                <a:solidFill>
                  <a:srgbClr val="000000"/>
                </a:solidFill>
                <a:latin typeface="Arial"/>
                <a:cs typeface="Arial"/>
              </a:rPr>
              <a:t>Listat</a:t>
            </a:r>
            <a:endParaRPr lang="en-US" sz="1200" dirty="0">
              <a:solidFill>
                <a:srgbClr val="000000"/>
              </a:solidFill>
              <a:latin typeface="Arial"/>
              <a:cs typeface="Arial"/>
            </a:endParaRPr>
          </a:p>
          <a:p>
            <a:pPr lvl="2" fontAlgn="base">
              <a:buClr>
                <a:schemeClr val="tx1"/>
              </a:buClr>
            </a:pPr>
            <a:r>
              <a:rPr lang="en-US" sz="1200" b="0" i="0" dirty="0" err="1">
                <a:solidFill>
                  <a:srgbClr val="000000"/>
                </a:solidFill>
                <a:effectLst/>
                <a:latin typeface="Arial"/>
                <a:cs typeface="Arial"/>
              </a:rPr>
              <a:t>nostot</a:t>
            </a:r>
            <a:endParaRPr lang="en-US" sz="1200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  <a:p>
            <a:pPr marL="556895" lvl="1" indent="-213995" fontAlgn="base">
              <a:buClr>
                <a:schemeClr val="tx1"/>
              </a:buClr>
            </a:pPr>
            <a:r>
              <a:rPr lang="fi-FI" sz="14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Asiakaspalvelu</a:t>
            </a:r>
          </a:p>
          <a:p>
            <a:pPr lvl="2" fontAlgn="base">
              <a:buClr>
                <a:schemeClr val="tx1"/>
              </a:buClr>
            </a:pPr>
            <a:r>
              <a:rPr lang="fi-FI" sz="12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Asiakkaan manuaalinen rekisteröinti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​</a:t>
            </a:r>
          </a:p>
          <a:p>
            <a:pPr algn="l" rtl="0" fontAlgn="base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E-kirjasto</a:t>
            </a:r>
          </a:p>
          <a:p>
            <a:pPr marL="556895" lvl="1" indent="-213995" fontAlgn="base">
              <a:buClr>
                <a:schemeClr val="tx1"/>
              </a:buClr>
            </a:pPr>
            <a:r>
              <a:rPr lang="en-US" sz="1200" dirty="0" err="1">
                <a:solidFill>
                  <a:srgbClr val="000000"/>
                </a:solidFill>
                <a:latin typeface="Arial"/>
                <a:cs typeface="Arial"/>
              </a:rPr>
              <a:t>Sovelluksen</a:t>
            </a: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rial"/>
                <a:cs typeface="Arial"/>
              </a:rPr>
              <a:t>ohjaus</a:t>
            </a: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 (</a:t>
            </a:r>
            <a:r>
              <a:rPr lang="en-US" sz="1200" dirty="0" err="1">
                <a:solidFill>
                  <a:srgbClr val="000000"/>
                </a:solidFill>
                <a:latin typeface="Arial"/>
                <a:cs typeface="Arial"/>
              </a:rPr>
              <a:t>pääsy</a:t>
            </a: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 vain </a:t>
            </a:r>
            <a:r>
              <a:rPr lang="en-US" sz="1200" dirty="0" err="1">
                <a:solidFill>
                  <a:srgbClr val="000000"/>
                </a:solidFill>
                <a:latin typeface="Arial"/>
                <a:cs typeface="Arial"/>
              </a:rPr>
              <a:t>sovelluskehittäjillä</a:t>
            </a: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).</a:t>
            </a:r>
            <a:endParaRPr lang="en-US" sz="1200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  <a:p>
            <a:endParaRPr lang="fi-FI" sz="120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5005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965620-A7BD-B4C9-9C1F-EA45B435E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Arial"/>
                <a:ea typeface="Verdana"/>
                <a:cs typeface="Arial"/>
              </a:rPr>
              <a:t>Palautteet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89838FB-2910-76E9-0EBA-568D93FF6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58173"/>
            <a:ext cx="8340436" cy="132391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chemeClr val="tx1"/>
              </a:buClr>
            </a:pPr>
            <a:r>
              <a:rPr lang="fi-FI" sz="1600" dirty="0">
                <a:latin typeface="Arial"/>
                <a:cs typeface="Arial"/>
              </a:rPr>
              <a:t>Kunnat vastaavat alueeltaan tulevaan palautteeseen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sz="1600" dirty="0">
                <a:latin typeface="Arial"/>
                <a:cs typeface="Arial"/>
              </a:rPr>
              <a:t>Kunkin kunnan oman prosessin mukaan</a:t>
            </a:r>
          </a:p>
          <a:p>
            <a:pPr>
              <a:buClr>
                <a:schemeClr val="tx1"/>
              </a:buClr>
            </a:pPr>
            <a:r>
              <a:rPr lang="fi-FI" sz="1600" dirty="0">
                <a:latin typeface="Arial"/>
                <a:cs typeface="Arial"/>
              </a:rPr>
              <a:t>Vastataan 3 vrk aikana</a:t>
            </a:r>
          </a:p>
        </p:txBody>
      </p:sp>
      <p:graphicFrame>
        <p:nvGraphicFramePr>
          <p:cNvPr id="4" name="Kaaviokuva 3">
            <a:extLst>
              <a:ext uri="{FF2B5EF4-FFF2-40B4-BE49-F238E27FC236}">
                <a16:creationId xmlns:a16="http://schemas.microsoft.com/office/drawing/2014/main" id="{8D786E7D-C39D-F2A5-3333-AD693DD19E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32279"/>
              </p:ext>
            </p:extLst>
          </p:nvPr>
        </p:nvGraphicFramePr>
        <p:xfrm>
          <a:off x="3803072" y="1438388"/>
          <a:ext cx="5160819" cy="33240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kstiruutu 4">
            <a:extLst>
              <a:ext uri="{FF2B5EF4-FFF2-40B4-BE49-F238E27FC236}">
                <a16:creationId xmlns:a16="http://schemas.microsoft.com/office/drawing/2014/main" id="{C9A28A4E-F7A5-93F3-09EC-46B713D76C13}"/>
              </a:ext>
            </a:extLst>
          </p:cNvPr>
          <p:cNvSpPr txBox="1"/>
          <p:nvPr/>
        </p:nvSpPr>
        <p:spPr>
          <a:xfrm>
            <a:off x="434788" y="1584614"/>
            <a:ext cx="3345872" cy="302721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latin typeface="Arial"/>
                <a:cs typeface="Arial"/>
              </a:rPr>
              <a:t>Vastaamiseen UKK, mallivastaukset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latin typeface="Arial"/>
                <a:cs typeface="Arial"/>
              </a:rPr>
              <a:t>Palautteen uudelleenohjaus kunnan omien kriteerien mukaisesti.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latin typeface="Arial"/>
                <a:cs typeface="Arial"/>
              </a:rPr>
              <a:t>Aineiston vikailmoitukset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1600" dirty="0">
                <a:latin typeface="Arial"/>
                <a:cs typeface="Arial"/>
              </a:rPr>
              <a:t>E-kirjasto vastaanottaa ja käsittelee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latin typeface="Arial"/>
                <a:cs typeface="Arial"/>
              </a:rPr>
              <a:t>Palauteyhteenvedot E-kirjastolle kuukausittain.</a:t>
            </a:r>
          </a:p>
          <a:p>
            <a:pPr algn="l"/>
            <a:endParaRPr lang="fi-FI" sz="1600" dirty="0">
              <a:solidFill>
                <a:srgbClr val="7030A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7161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58B7E7D-2283-792F-0D1F-10233053F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Arial"/>
                <a:ea typeface="Verdana"/>
                <a:cs typeface="Arial"/>
              </a:rPr>
              <a:t>Tietosuoja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E2282DE-44C6-2FBC-96A2-8A0AFEE3D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3556"/>
            <a:ext cx="8229600" cy="3443305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Clr>
                <a:schemeClr val="tx1"/>
              </a:buClr>
            </a:pPr>
            <a:r>
              <a:rPr lang="fi-FI" sz="1600" dirty="0">
                <a:latin typeface="Arial"/>
                <a:cs typeface="Arial"/>
              </a:rPr>
              <a:t>Rekisterinpitäjä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sz="1600" dirty="0">
                <a:latin typeface="Arial"/>
                <a:cs typeface="Arial"/>
              </a:rPr>
              <a:t>Kansalliskirjasto, E-kirjastopalvelu</a:t>
            </a:r>
          </a:p>
          <a:p>
            <a:pPr>
              <a:buClr>
                <a:schemeClr val="tx1"/>
              </a:buClr>
            </a:pPr>
            <a:r>
              <a:rPr lang="fi-FI" sz="1600" dirty="0">
                <a:latin typeface="Arial"/>
                <a:cs typeface="Arial"/>
              </a:rPr>
              <a:t>Henkilötietoja käsitellään 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sz="1600" dirty="0">
                <a:latin typeface="Arial"/>
                <a:cs typeface="Arial"/>
              </a:rPr>
              <a:t>asiakkuuden varmentamiseksi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sz="1600" dirty="0">
                <a:latin typeface="Arial"/>
                <a:cs typeface="Arial"/>
              </a:rPr>
              <a:t>Automaattisen virhelokin luomiseksi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sz="1600" dirty="0">
                <a:latin typeface="Arial"/>
                <a:cs typeface="Arial"/>
              </a:rPr>
              <a:t>Personoitujen palvelujen tuottamiseksi (esim. kirjasuositukset lainahistorian perusteella).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sz="1600" dirty="0" err="1">
                <a:latin typeface="Arial"/>
                <a:cs typeface="Arial"/>
              </a:rPr>
              <a:t>Anonymisoituna</a:t>
            </a:r>
            <a:r>
              <a:rPr lang="fi-FI" sz="1600" dirty="0">
                <a:latin typeface="Arial"/>
                <a:cs typeface="Arial"/>
              </a:rPr>
              <a:t> </a:t>
            </a:r>
            <a:endParaRPr lang="fi-FI" sz="1600" dirty="0">
              <a:latin typeface="Arial"/>
            </a:endParaRPr>
          </a:p>
          <a:p>
            <a:pPr lvl="2">
              <a:buClr>
                <a:schemeClr val="tx1"/>
              </a:buClr>
            </a:pPr>
            <a:r>
              <a:rPr lang="fi-FI" sz="1600" dirty="0">
                <a:latin typeface="Arial"/>
                <a:cs typeface="Arial"/>
              </a:rPr>
              <a:t>käyttötilastojen luomiseksi</a:t>
            </a:r>
          </a:p>
          <a:p>
            <a:pPr lvl="2">
              <a:buClr>
                <a:schemeClr val="tx1"/>
              </a:buClr>
            </a:pPr>
            <a:r>
              <a:rPr lang="fi-FI" sz="1600" dirty="0">
                <a:latin typeface="Arial"/>
                <a:cs typeface="Arial"/>
              </a:rPr>
              <a:t>lainauskorvausten maksamista varten</a:t>
            </a:r>
          </a:p>
          <a:p>
            <a:pPr>
              <a:buClr>
                <a:schemeClr val="tx1"/>
              </a:buClr>
            </a:pPr>
            <a:r>
              <a:rPr lang="fi-FI" sz="1600" dirty="0">
                <a:latin typeface="Arial"/>
                <a:cs typeface="Arial"/>
              </a:rPr>
              <a:t>Kirjastot toimivat henkilötietojen käsittelijöinä</a:t>
            </a:r>
          </a:p>
          <a:p>
            <a:pPr lvl="1">
              <a:buClr>
                <a:schemeClr val="tx1"/>
              </a:buClr>
            </a:pPr>
            <a:r>
              <a:rPr lang="fi-FI" sz="1400" dirty="0">
                <a:latin typeface="Arial"/>
                <a:cs typeface="Arial"/>
              </a:rPr>
              <a:t>Tästä tulee myöhemmin oma ohjeistus/seloste</a:t>
            </a:r>
          </a:p>
        </p:txBody>
      </p:sp>
    </p:spTree>
    <p:extLst>
      <p:ext uri="{BB962C8B-B14F-4D97-AF65-F5344CB8AC3E}">
        <p14:creationId xmlns:p14="http://schemas.microsoft.com/office/powerpoint/2010/main" val="3710051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FD42E99-F7B3-5B2B-CCEE-62128CD64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Arial"/>
                <a:ea typeface="Verdana"/>
                <a:cs typeface="Arial"/>
              </a:rPr>
              <a:t>Tietosuoja, kerättävät tiedot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578C72C-C56F-A02D-7888-3B7D1D7BE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4400"/>
            <a:ext cx="3650673" cy="3678382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fontAlgn="base">
              <a:buClr>
                <a:schemeClr val="tx1"/>
              </a:buClr>
            </a:pPr>
            <a:r>
              <a:rPr lang="fi-FI" sz="1800" b="0" i="0" dirty="0">
                <a:solidFill>
                  <a:srgbClr val="121212"/>
                </a:solidFill>
                <a:effectLst/>
                <a:latin typeface="Arial"/>
                <a:cs typeface="Arial"/>
              </a:rPr>
              <a:t>Käyttäjän perustiedot</a:t>
            </a:r>
            <a:r>
              <a:rPr lang="fi-FI" sz="1800" dirty="0">
                <a:solidFill>
                  <a:srgbClr val="121212"/>
                </a:solidFill>
                <a:latin typeface="Arial"/>
                <a:cs typeface="Arial"/>
              </a:rPr>
              <a:t> </a:t>
            </a:r>
            <a:endParaRPr lang="fi-FI" sz="1800" b="0" i="0" dirty="0">
              <a:solidFill>
                <a:srgbClr val="121212"/>
              </a:solidFill>
              <a:effectLst/>
              <a:latin typeface="Arial"/>
            </a:endParaRPr>
          </a:p>
          <a:p>
            <a:pPr marL="556895" lvl="1" indent="-213995" fontAlgn="base">
              <a:buClr>
                <a:schemeClr val="tx1"/>
              </a:buClr>
            </a:pPr>
            <a:r>
              <a:rPr lang="fi-FI" sz="1600" b="0" i="0" dirty="0">
                <a:solidFill>
                  <a:srgbClr val="121212"/>
                </a:solidFill>
                <a:effectLst/>
                <a:latin typeface="Arial"/>
                <a:cs typeface="Arial"/>
              </a:rPr>
              <a:t>Käytettävä tunnistautumismenetelmä </a:t>
            </a:r>
            <a:endParaRPr lang="fi-FI" sz="1600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  <a:p>
            <a:pPr marL="556895" lvl="1" indent="-213995" fontAlgn="base">
              <a:buClr>
                <a:schemeClr val="tx1"/>
              </a:buClr>
            </a:pPr>
            <a:r>
              <a:rPr lang="fi-FI" sz="1600" b="0" i="0" dirty="0">
                <a:solidFill>
                  <a:srgbClr val="121212"/>
                </a:solidFill>
                <a:effectLst/>
                <a:latin typeface="Arial"/>
                <a:cs typeface="Arial"/>
              </a:rPr>
              <a:t>Henkilötunnus (kotikunnan automaattista päivitystä varten) </a:t>
            </a:r>
            <a:endParaRPr lang="fi-FI" sz="1600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  <a:p>
            <a:pPr marL="556895" lvl="1" indent="-213995" fontAlgn="base">
              <a:buClr>
                <a:schemeClr val="tx1"/>
              </a:buClr>
            </a:pPr>
            <a:r>
              <a:rPr lang="fi-FI" sz="1600" b="0" i="0" dirty="0">
                <a:solidFill>
                  <a:srgbClr val="121212"/>
                </a:solidFill>
                <a:effectLst/>
                <a:latin typeface="Arial"/>
                <a:cs typeface="Arial"/>
              </a:rPr>
              <a:t>Käyttökieli </a:t>
            </a:r>
            <a:endParaRPr lang="fi-FI" sz="1600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  <a:p>
            <a:pPr marL="556895" lvl="1" indent="-213995" fontAlgn="base">
              <a:buClr>
                <a:schemeClr val="tx1"/>
              </a:buClr>
            </a:pPr>
            <a:r>
              <a:rPr lang="fi-FI" sz="1600" b="0" i="0" dirty="0">
                <a:solidFill>
                  <a:srgbClr val="121212"/>
                </a:solidFill>
                <a:effectLst/>
                <a:latin typeface="Arial"/>
                <a:cs typeface="Arial"/>
              </a:rPr>
              <a:t>Nimi </a:t>
            </a:r>
            <a:endParaRPr lang="fi-FI" sz="1600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  <a:p>
            <a:pPr marL="556895" lvl="1" indent="-213995" fontAlgn="base">
              <a:buClr>
                <a:schemeClr val="tx1"/>
              </a:buClr>
            </a:pPr>
            <a:r>
              <a:rPr lang="fi-FI" sz="1600" b="0" i="0" dirty="0">
                <a:solidFill>
                  <a:srgbClr val="121212"/>
                </a:solidFill>
                <a:effectLst/>
                <a:latin typeface="Arial"/>
                <a:cs typeface="Arial"/>
              </a:rPr>
              <a:t>Kotikunta </a:t>
            </a:r>
            <a:endParaRPr lang="fi-FI" sz="1600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  <a:p>
            <a:pPr>
              <a:buClr>
                <a:schemeClr val="tx1"/>
              </a:buClr>
            </a:pPr>
            <a:r>
              <a:rPr lang="fi-FI" sz="1800" dirty="0">
                <a:latin typeface="Arial"/>
                <a:cs typeface="Arial"/>
              </a:rPr>
              <a:t>Personoituihin toimintoihin</a:t>
            </a:r>
          </a:p>
          <a:p>
            <a:pPr marL="556895" lvl="1" indent="-213995" fontAlgn="base">
              <a:buClr>
                <a:schemeClr val="tx1"/>
              </a:buClr>
            </a:pPr>
            <a:r>
              <a:rPr lang="fi-FI" sz="1600" b="0" i="0" dirty="0">
                <a:solidFill>
                  <a:srgbClr val="121212"/>
                </a:solidFill>
                <a:effectLst/>
                <a:latin typeface="Arial"/>
                <a:cs typeface="Arial"/>
              </a:rPr>
              <a:t>Käyttäjän henkilökohtaiset asetukset </a:t>
            </a:r>
            <a:endParaRPr lang="fi-FI" sz="1600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  <a:p>
            <a:pPr marL="556895" lvl="1" indent="-213995" fontAlgn="base">
              <a:buClr>
                <a:schemeClr val="tx1"/>
              </a:buClr>
            </a:pPr>
            <a:r>
              <a:rPr lang="fi-FI" sz="1600" b="0" i="0" dirty="0">
                <a:solidFill>
                  <a:srgbClr val="121212"/>
                </a:solidFill>
                <a:effectLst/>
                <a:latin typeface="Arial"/>
                <a:cs typeface="Arial"/>
              </a:rPr>
              <a:t>Varaukset </a:t>
            </a:r>
            <a:endParaRPr lang="fi-FI" sz="1600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  <a:p>
            <a:pPr marL="556895" lvl="1" indent="-213995" fontAlgn="base">
              <a:buClr>
                <a:schemeClr val="tx1"/>
              </a:buClr>
            </a:pPr>
            <a:r>
              <a:rPr lang="fi-FI" sz="1600" b="0" i="0" dirty="0">
                <a:solidFill>
                  <a:srgbClr val="121212"/>
                </a:solidFill>
                <a:effectLst/>
                <a:latin typeface="Arial"/>
                <a:cs typeface="Arial"/>
              </a:rPr>
              <a:t>Lainat </a:t>
            </a:r>
            <a:endParaRPr lang="fi-FI" sz="1600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  <a:p>
            <a:pPr marL="556895" lvl="1" indent="-213995" fontAlgn="base">
              <a:buClr>
                <a:schemeClr val="tx1"/>
              </a:buClr>
            </a:pPr>
            <a:r>
              <a:rPr lang="fi-FI" sz="1600" b="0" i="0" dirty="0">
                <a:solidFill>
                  <a:srgbClr val="121212"/>
                </a:solidFill>
                <a:effectLst/>
                <a:latin typeface="Arial"/>
                <a:cs typeface="Arial"/>
              </a:rPr>
              <a:t>Käytettävän laitteen merkki, malli ja käyttöjärjestelmä </a:t>
            </a:r>
            <a:endParaRPr lang="fi-FI" sz="1600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  <a:p>
            <a:pPr marL="556895" lvl="1" indent="-213995" fontAlgn="base">
              <a:buClr>
                <a:schemeClr val="tx1"/>
              </a:buClr>
            </a:pPr>
            <a:r>
              <a:rPr lang="fi-FI" sz="1600" b="0" i="0" dirty="0">
                <a:solidFill>
                  <a:srgbClr val="121212"/>
                </a:solidFill>
                <a:effectLst/>
                <a:latin typeface="Arial"/>
                <a:cs typeface="Arial"/>
              </a:rPr>
              <a:t>Ikä </a:t>
            </a:r>
            <a:endParaRPr lang="fi-FI" sz="1600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  <a:p>
            <a:pPr marL="556895" lvl="1" indent="-213995"/>
            <a:endParaRPr lang="fi-FI" dirty="0">
              <a:latin typeface="Arial"/>
            </a:endParaRPr>
          </a:p>
        </p:txBody>
      </p:sp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C728F841-EA78-06E9-B14E-0010CCE0E36E}"/>
              </a:ext>
            </a:extLst>
          </p:cNvPr>
          <p:cNvSpPr txBox="1">
            <a:spLocks/>
          </p:cNvSpPr>
          <p:nvPr/>
        </p:nvSpPr>
        <p:spPr>
          <a:xfrm>
            <a:off x="4572000" y="914400"/>
            <a:ext cx="3650673" cy="36783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200" b="0" i="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buClr>
                <a:schemeClr val="tx1"/>
              </a:buClr>
            </a:pPr>
            <a:r>
              <a:rPr lang="fi-FI" sz="1700" dirty="0">
                <a:solidFill>
                  <a:srgbClr val="121212"/>
                </a:solidFill>
                <a:latin typeface="Arial"/>
                <a:cs typeface="Arial"/>
              </a:rPr>
              <a:t>Käytön analysointiin</a:t>
            </a:r>
          </a:p>
          <a:p>
            <a:pPr marL="556895" lvl="1" indent="-213995" fontAlgn="base">
              <a:buClr>
                <a:schemeClr val="tx1"/>
              </a:buClr>
            </a:pPr>
            <a:r>
              <a:rPr lang="fi-FI" sz="1500" b="0" i="0" dirty="0">
                <a:solidFill>
                  <a:srgbClr val="121212"/>
                </a:solidFill>
                <a:effectLst/>
                <a:latin typeface="Arial"/>
                <a:cs typeface="Arial"/>
              </a:rPr>
              <a:t>Selaintyyppi/-versio </a:t>
            </a:r>
            <a:endParaRPr lang="fi-FI" sz="1500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  <a:p>
            <a:pPr marL="556895" lvl="1" indent="-213995" fontAlgn="base">
              <a:buClr>
                <a:schemeClr val="tx1"/>
              </a:buClr>
            </a:pPr>
            <a:r>
              <a:rPr lang="fi-FI" sz="1500" b="0" i="0" dirty="0">
                <a:solidFill>
                  <a:srgbClr val="121212"/>
                </a:solidFill>
                <a:effectLst/>
                <a:latin typeface="Arial"/>
                <a:cs typeface="Arial"/>
              </a:rPr>
              <a:t>Selaimen kieliversio </a:t>
            </a:r>
            <a:endParaRPr lang="fi-FI" sz="1500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  <a:p>
            <a:pPr marL="556895" lvl="1" indent="-213995" fontAlgn="base">
              <a:buClr>
                <a:schemeClr val="tx1"/>
              </a:buClr>
            </a:pPr>
            <a:r>
              <a:rPr lang="fi-FI" sz="1500" b="0" i="0" dirty="0">
                <a:solidFill>
                  <a:srgbClr val="121212"/>
                </a:solidFill>
                <a:effectLst/>
                <a:latin typeface="Arial"/>
                <a:cs typeface="Arial"/>
              </a:rPr>
              <a:t>Käyttöjärjestelmä (esim. Windows 11, Android, IOS) </a:t>
            </a:r>
            <a:endParaRPr lang="fi-FI" sz="1500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  <a:p>
            <a:pPr marL="556895" lvl="1" indent="-213995" fontAlgn="base">
              <a:buClr>
                <a:schemeClr val="tx1"/>
              </a:buClr>
            </a:pPr>
            <a:r>
              <a:rPr lang="fi-FI" sz="1500" b="0" i="0" dirty="0">
                <a:solidFill>
                  <a:srgbClr val="121212"/>
                </a:solidFill>
                <a:effectLst/>
                <a:latin typeface="Arial"/>
                <a:cs typeface="Arial"/>
              </a:rPr>
              <a:t>Laitemerkki, laitetyyppi, laitemalli </a:t>
            </a:r>
            <a:endParaRPr lang="fi-FI" sz="1500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  <a:p>
            <a:pPr marL="556895" lvl="1" indent="-213995" fontAlgn="base">
              <a:buClr>
                <a:schemeClr val="tx1"/>
              </a:buClr>
            </a:pPr>
            <a:r>
              <a:rPr lang="fi-FI" sz="1500" b="0" i="0" dirty="0">
                <a:solidFill>
                  <a:srgbClr val="121212"/>
                </a:solidFill>
                <a:effectLst/>
                <a:latin typeface="Arial"/>
                <a:cs typeface="Arial"/>
              </a:rPr>
              <a:t>Näyttötyyppi </a:t>
            </a:r>
            <a:endParaRPr lang="fi-FI" sz="1500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  <a:p>
            <a:pPr marL="556895" lvl="1" indent="-213995" fontAlgn="base">
              <a:buClr>
                <a:schemeClr val="tx1"/>
              </a:buClr>
            </a:pPr>
            <a:r>
              <a:rPr lang="fi-FI" sz="1500" b="0" i="0" dirty="0">
                <a:solidFill>
                  <a:srgbClr val="121212"/>
                </a:solidFill>
                <a:effectLst/>
                <a:latin typeface="Arial"/>
                <a:cs typeface="Arial"/>
              </a:rPr>
              <a:t>Lähde URL </a:t>
            </a:r>
            <a:endParaRPr lang="fi-FI" sz="1500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  <a:p>
            <a:pPr>
              <a:buClr>
                <a:schemeClr val="tx1"/>
              </a:buClr>
            </a:pPr>
            <a:r>
              <a:rPr lang="fi-FI" sz="1700" dirty="0">
                <a:latin typeface="Arial"/>
                <a:cs typeface="Arial"/>
              </a:rPr>
              <a:t>Muut</a:t>
            </a:r>
          </a:p>
          <a:p>
            <a:pPr marL="556895" lvl="1" indent="-213995" fontAlgn="base">
              <a:buClr>
                <a:schemeClr val="tx1"/>
              </a:buClr>
            </a:pPr>
            <a:r>
              <a:rPr lang="fi-FI" sz="1500" b="0" i="0" dirty="0">
                <a:solidFill>
                  <a:srgbClr val="121212"/>
                </a:solidFill>
                <a:effectLst/>
                <a:latin typeface="Arial"/>
                <a:cs typeface="Arial"/>
              </a:rPr>
              <a:t>Verkkopalvelun hyödyntämiseen välttämättömät, välimuistiin tallennettavat tiedot </a:t>
            </a:r>
            <a:endParaRPr lang="fi-FI" sz="15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898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58B7E7D-2283-792F-0D1F-10233053F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Arial"/>
                <a:ea typeface="Verdana"/>
                <a:cs typeface="Arial"/>
              </a:rPr>
              <a:t>Saavutettavuus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E2282DE-44C6-2FBC-96A2-8A0AFEE3D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3598"/>
            <a:ext cx="8229600" cy="3213576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>
              <a:buClr>
                <a:schemeClr val="tx1"/>
              </a:buClr>
            </a:pPr>
            <a:r>
              <a:rPr lang="fi-FI" dirty="0">
                <a:latin typeface="Arial"/>
                <a:cs typeface="Arial"/>
              </a:rPr>
              <a:t>Sovellus täyttää WCAG mukaiset A/AA saavutettavuustasot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dirty="0">
                <a:latin typeface="Arial"/>
                <a:cs typeface="Arial"/>
              </a:rPr>
              <a:t>havaittavuus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dirty="0">
                <a:latin typeface="Arial"/>
                <a:cs typeface="Arial"/>
              </a:rPr>
              <a:t>hallittavuus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dirty="0">
                <a:latin typeface="Arial"/>
                <a:cs typeface="Arial"/>
              </a:rPr>
              <a:t>ymmärrettävyys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dirty="0">
                <a:latin typeface="Arial"/>
                <a:cs typeface="Arial"/>
              </a:rPr>
              <a:t>toimintavarmuus.</a:t>
            </a:r>
          </a:p>
          <a:p>
            <a:pPr>
              <a:buClr>
                <a:schemeClr val="tx1"/>
              </a:buClr>
            </a:pPr>
            <a:r>
              <a:rPr lang="fi-FI" dirty="0">
                <a:latin typeface="Arial"/>
                <a:cs typeface="Arial"/>
              </a:rPr>
              <a:t>Aineistojen osalta saavutettavuusedellytys vain e-kirjoilla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dirty="0">
                <a:latin typeface="Arial"/>
                <a:cs typeface="Arial"/>
              </a:rPr>
              <a:t>6/2025 alkaen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dirty="0">
                <a:latin typeface="Arial"/>
                <a:cs typeface="Arial"/>
              </a:rPr>
              <a:t>Saavutettava DRM</a:t>
            </a:r>
          </a:p>
          <a:p>
            <a:pPr lvl="2">
              <a:buClr>
                <a:schemeClr val="tx1"/>
              </a:buClr>
            </a:pPr>
            <a:r>
              <a:rPr lang="en-US" dirty="0" err="1">
                <a:latin typeface="Arial"/>
                <a:cs typeface="Arial"/>
              </a:rPr>
              <a:t>Readium</a:t>
            </a:r>
            <a:r>
              <a:rPr lang="en-US" dirty="0">
                <a:latin typeface="Arial"/>
                <a:cs typeface="Arial"/>
              </a:rPr>
              <a:t> LCP DRM (Licensed Content Protection)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dirty="0">
                <a:latin typeface="Arial"/>
                <a:cs typeface="Arial"/>
              </a:rPr>
              <a:t>Äänikirjat huomioitu saavutettavuus</a:t>
            </a:r>
          </a:p>
          <a:p>
            <a:pPr lvl="2">
              <a:buClr>
                <a:schemeClr val="tx1"/>
              </a:buClr>
            </a:pPr>
            <a:r>
              <a:rPr lang="fi-FI" dirty="0" err="1">
                <a:latin typeface="Arial"/>
                <a:cs typeface="Arial"/>
              </a:rPr>
              <a:t>Readium</a:t>
            </a:r>
            <a:r>
              <a:rPr lang="fi-FI" dirty="0">
                <a:latin typeface="Arial"/>
                <a:cs typeface="Arial"/>
              </a:rPr>
              <a:t> </a:t>
            </a:r>
            <a:r>
              <a:rPr lang="fi-FI" dirty="0" err="1">
                <a:latin typeface="Arial"/>
                <a:cs typeface="Arial"/>
              </a:rPr>
              <a:t>audiobook</a:t>
            </a:r>
            <a:r>
              <a:rPr lang="fi-FI" dirty="0">
                <a:latin typeface="Arial"/>
                <a:cs typeface="Arial"/>
              </a:rPr>
              <a:t>, rikastettu MP3		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dirty="0">
                <a:latin typeface="Arial"/>
                <a:cs typeface="Arial"/>
              </a:rPr>
              <a:t>Lehdissä pyritään huomioimaan saavutettavuus</a:t>
            </a:r>
          </a:p>
          <a:p>
            <a:pPr lvl="2">
              <a:buClr>
                <a:schemeClr val="tx1"/>
              </a:buClr>
            </a:pPr>
            <a:r>
              <a:rPr lang="fi-FI" dirty="0">
                <a:latin typeface="Arial"/>
                <a:cs typeface="Arial"/>
              </a:rPr>
              <a:t>Kuuntelutoiminto osassa lehdistä osassa artikkeleita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dirty="0">
                <a:latin typeface="Arial"/>
                <a:cs typeface="Arial"/>
              </a:rPr>
              <a:t>Aineistojen saavutettavuuteen vaikuttaa myös niiden tiedostorakenne.</a:t>
            </a:r>
          </a:p>
          <a:p>
            <a:pPr marL="556895" lvl="1" indent="-213995"/>
            <a:endParaRPr lang="fi-FI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42286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A4B713E-615E-062B-B8E4-B949CB769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Arial"/>
                <a:ea typeface="Verdana"/>
                <a:cs typeface="Arial"/>
              </a:rPr>
              <a:t>Viestintä ja koulutus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814BEA-0C13-6E13-A330-66E0E8E9A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3598"/>
            <a:ext cx="8229600" cy="2986616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fi-FI" sz="1800" b="0" i="0" u="none" strike="noStrike" dirty="0" err="1">
                <a:solidFill>
                  <a:srgbClr val="000000"/>
                </a:solidFill>
                <a:effectLst/>
                <a:latin typeface="Arial"/>
                <a:cs typeface="Arial"/>
              </a:rPr>
              <a:t>LibOppi</a:t>
            </a: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: koulutusmateriaalit kirjastojen henkilökunnalle</a:t>
            </a:r>
          </a:p>
          <a:p>
            <a:pPr marL="556895" lvl="1" indent="-213995"/>
            <a:r>
              <a:rPr lang="fi-FI" sz="1600">
                <a:solidFill>
                  <a:srgbClr val="000000"/>
                </a:solidFill>
                <a:latin typeface="Arial"/>
                <a:cs typeface="Arial"/>
              </a:rPr>
              <a:t>Avataan käyttöön </a:t>
            </a:r>
            <a:r>
              <a:rPr lang="fi-FI" sz="1600" err="1">
                <a:solidFill>
                  <a:srgbClr val="000000"/>
                </a:solidFill>
                <a:latin typeface="Arial"/>
                <a:cs typeface="Arial"/>
              </a:rPr>
              <a:t>maalis</a:t>
            </a:r>
            <a:r>
              <a:rPr lang="fi-FI" sz="1600">
                <a:solidFill>
                  <a:srgbClr val="000000"/>
                </a:solidFill>
                <a:latin typeface="Arial"/>
                <a:cs typeface="Arial"/>
              </a:rPr>
              <a:t>/huhtikuun vaihteessa</a:t>
            </a:r>
            <a:endParaRPr lang="fi-FI" sz="1600" dirty="0">
              <a:solidFill>
                <a:srgbClr val="000000"/>
              </a:solidFill>
              <a:latin typeface="Arial"/>
              <a:cs typeface="Arial"/>
            </a:endParaRPr>
          </a:p>
          <a:p>
            <a:pPr lvl="1" fontAlgn="base"/>
            <a:r>
              <a:rPr lang="fi-FI" sz="1600" b="0" i="0" u="none" strike="noStrike">
                <a:solidFill>
                  <a:srgbClr val="000000"/>
                </a:solidFill>
                <a:effectLst/>
                <a:latin typeface="Arial"/>
                <a:cs typeface="Arial"/>
              </a:rPr>
              <a:t>alueellisia </a:t>
            </a:r>
            <a:r>
              <a:rPr lang="fi-FI" sz="16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koulutuksia ja tilaisuuksia voi kysyä E-kirjastolta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Loppukäyttäjälle suunnatut verkkosivut osoitteessa </a:t>
            </a:r>
            <a:r>
              <a:rPr lang="fi-FI" sz="1800" b="0" i="0" u="sng" strike="noStrike" dirty="0">
                <a:solidFill>
                  <a:srgbClr val="374B9E"/>
                </a:solidFill>
                <a:effectLst/>
                <a:latin typeface="Arial"/>
                <a:cs typeface="Arial"/>
                <a:hlinkClick r:id="rId2"/>
              </a:rPr>
              <a:t>e-kirjasto.fi</a:t>
            </a:r>
            <a:r>
              <a:rPr lang="fi-FI" sz="18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​</a:t>
            </a:r>
            <a:endParaRPr lang="fi-FI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i-FI" sz="1800" b="0" i="0" u="sng" strike="noStrike" dirty="0">
                <a:solidFill>
                  <a:srgbClr val="374B9E"/>
                </a:solidFill>
                <a:effectLst/>
                <a:latin typeface="Arial"/>
                <a:cs typeface="Arial"/>
                <a:hlinkClick r:id="rId3"/>
              </a:rPr>
              <a:t>Asiakaswikissä</a:t>
            </a:r>
            <a:endParaRPr lang="fi-FI" sz="1800" b="0" i="0" u="sng" strike="noStrike" dirty="0">
              <a:solidFill>
                <a:srgbClr val="374B9E"/>
              </a:solidFill>
              <a:effectLst/>
              <a:latin typeface="Arial"/>
              <a:cs typeface="Arial"/>
            </a:endParaRPr>
          </a:p>
          <a:p>
            <a:pPr marL="556895" lvl="1" indent="-213995" fontAlgn="base">
              <a:buClr>
                <a:schemeClr val="tx1"/>
              </a:buClr>
            </a:pPr>
            <a:r>
              <a:rPr lang="fi-FI" sz="16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Tietoa kirjastojen henkilökunnalle ja E-kirjaston yhteistyökumppaneille:</a:t>
            </a:r>
            <a:endParaRPr lang="fi-FI" sz="1600" dirty="0">
              <a:solidFill>
                <a:srgbClr val="000000"/>
              </a:solidFill>
              <a:latin typeface="Arial"/>
              <a:cs typeface="Arial"/>
            </a:endParaRPr>
          </a:p>
          <a:p>
            <a:pPr lvl="2" fontAlgn="base">
              <a:buClr>
                <a:schemeClr val="tx1"/>
              </a:buClr>
            </a:pPr>
            <a:r>
              <a:rPr lang="fi-FI" sz="14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mm. tiedot tulevista infoista ja muista tapahtumista</a:t>
            </a:r>
          </a:p>
          <a:p>
            <a:pPr lvl="2" fontAlgn="base">
              <a:buClr>
                <a:schemeClr val="tx1"/>
              </a:buClr>
            </a:pPr>
            <a:r>
              <a:rPr lang="fi-FI" sz="14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usein kysyttyjä kysymyksiä liittymisestä</a:t>
            </a:r>
            <a:r>
              <a:rPr lang="fi-FI" sz="14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​.</a:t>
            </a:r>
          </a:p>
          <a:p>
            <a:pPr marL="556895" lvl="1" indent="-213995" fontAlgn="base">
              <a:buClr>
                <a:schemeClr val="tx1"/>
              </a:buClr>
            </a:pPr>
            <a:r>
              <a:rPr lang="fi-FI" sz="1800" dirty="0">
                <a:solidFill>
                  <a:srgbClr val="000000"/>
                </a:solidFill>
                <a:latin typeface="Arial"/>
                <a:cs typeface="Arial"/>
              </a:rPr>
              <a:t>K</a:t>
            </a: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irjastojen käyttöön</a:t>
            </a:r>
            <a:r>
              <a:rPr lang="fi-FI" sz="18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​:</a:t>
            </a:r>
            <a:endParaRPr lang="fi-FI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  <a:p>
            <a:pPr marL="928370" lvl="2" indent="-285750" fontAlgn="base">
              <a:buClr>
                <a:schemeClr val="tx1"/>
              </a:buClr>
            </a:pPr>
            <a:r>
              <a:rPr lang="fi-FI" sz="1400" dirty="0">
                <a:solidFill>
                  <a:srgbClr val="000000"/>
                </a:solidFill>
                <a:latin typeface="Arial"/>
                <a:cs typeface="Arial"/>
              </a:rPr>
              <a:t>E-kirjaston visuaalisen ilmeen ohje.</a:t>
            </a:r>
          </a:p>
          <a:p>
            <a:pPr marL="928370" lvl="2" indent="-285750" fontAlgn="base">
              <a:buClr>
                <a:schemeClr val="tx1"/>
              </a:buClr>
            </a:pPr>
            <a:r>
              <a:rPr lang="fi-FI" sz="14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Logot ja valokuvia.</a:t>
            </a:r>
            <a:endParaRPr lang="fi-FI" sz="1400" u="none" strike="noStrike" dirty="0">
              <a:solidFill>
                <a:srgbClr val="000000"/>
              </a:solidFill>
              <a:latin typeface="Arial"/>
              <a:cs typeface="Arial"/>
            </a:endParaRPr>
          </a:p>
          <a:p>
            <a:pPr marL="928370" lvl="2" indent="-285750" fontAlgn="base">
              <a:buClr>
                <a:schemeClr val="tx1"/>
              </a:buClr>
            </a:pPr>
            <a:r>
              <a:rPr lang="fi-FI" sz="14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Tulossa tulostettavia esitteitä ja infonäyttödioja.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Kirjastojen materiaaleja suunnitellaan viestinnän ja markkinoinnin työryhmässä.</a:t>
            </a:r>
            <a:r>
              <a:rPr lang="fi-FI" sz="18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​</a:t>
            </a:r>
            <a:endParaRPr lang="fi-FI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Kysymykset ja kommentit viestintään liittyen: </a:t>
            </a: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  <a:hlinkClick r:id="rId4"/>
              </a:rPr>
              <a:t>outi.tommila@helsinki.fi</a:t>
            </a:r>
            <a:r>
              <a:rPr lang="fi-FI" sz="1800" b="0" i="0" dirty="0">
                <a:solidFill>
                  <a:srgbClr val="000000"/>
                </a:solidFill>
                <a:effectLst/>
                <a:latin typeface="Arial"/>
                <a:cs typeface="Arial"/>
                <a:hlinkClick r:id="rId4"/>
              </a:rPr>
              <a:t>​</a:t>
            </a:r>
            <a:endParaRPr lang="fi-FI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735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7972330-9E41-68D1-E373-CDF4EF9FF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Arial"/>
                <a:ea typeface="Verdana"/>
                <a:cs typeface="Arial"/>
              </a:rPr>
              <a:t>E-kirjaston erityispiirteet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9231F1D-586F-11E8-EEFF-5A48C380F0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3598"/>
            <a:ext cx="8229600" cy="3281381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dirty="0" err="1">
                <a:latin typeface="Arial"/>
                <a:cs typeface="Arial"/>
              </a:rPr>
              <a:t>Palvelun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tarve</a:t>
            </a:r>
            <a:r>
              <a:rPr lang="en-US" dirty="0">
                <a:latin typeface="Arial"/>
                <a:cs typeface="Arial"/>
              </a:rPr>
              <a:t> on </a:t>
            </a:r>
            <a:r>
              <a:rPr lang="en-US" dirty="0" err="1">
                <a:latin typeface="Arial"/>
                <a:cs typeface="Arial"/>
              </a:rPr>
              <a:t>lähtöisin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kirjastoilta</a:t>
            </a:r>
            <a:r>
              <a:rPr lang="en-US" dirty="0">
                <a:latin typeface="Arial"/>
                <a:cs typeface="Arial"/>
              </a:rPr>
              <a:t> ja </a:t>
            </a:r>
            <a:r>
              <a:rPr lang="en-US" dirty="0" err="1">
                <a:latin typeface="Arial"/>
                <a:cs typeface="Arial"/>
              </a:rPr>
              <a:t>alkurahoituksen</a:t>
            </a:r>
            <a:r>
              <a:rPr lang="en-US" dirty="0">
                <a:latin typeface="Arial"/>
                <a:cs typeface="Arial"/>
              </a:rPr>
              <a:t> on </a:t>
            </a:r>
            <a:r>
              <a:rPr lang="en-US" dirty="0" err="1">
                <a:latin typeface="Arial"/>
                <a:cs typeface="Arial"/>
              </a:rPr>
              <a:t>myöntänyt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eduskunta</a:t>
            </a:r>
            <a:r>
              <a:rPr lang="en-US" dirty="0">
                <a:latin typeface="Arial"/>
                <a:cs typeface="Arial"/>
              </a:rPr>
              <a:t>.</a:t>
            </a:r>
          </a:p>
          <a:p>
            <a:r>
              <a:rPr lang="en-US" dirty="0" err="1">
                <a:latin typeface="Arial"/>
                <a:cs typeface="Arial"/>
              </a:rPr>
              <a:t>Sovellus</a:t>
            </a:r>
            <a:r>
              <a:rPr lang="en-US" dirty="0">
                <a:latin typeface="Arial"/>
                <a:cs typeface="Arial"/>
              </a:rPr>
              <a:t> on </a:t>
            </a:r>
            <a:r>
              <a:rPr lang="en-US" dirty="0" err="1">
                <a:latin typeface="Arial"/>
                <a:cs typeface="Arial"/>
              </a:rPr>
              <a:t>itse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kehitetty</a:t>
            </a:r>
            <a:r>
              <a:rPr lang="en-US" dirty="0">
                <a:latin typeface="Arial"/>
                <a:cs typeface="Arial"/>
              </a:rPr>
              <a:t> ja </a:t>
            </a:r>
            <a:r>
              <a:rPr lang="en-US" dirty="0" err="1">
                <a:latin typeface="Arial"/>
                <a:cs typeface="Arial"/>
              </a:rPr>
              <a:t>sitä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ylläpidetään</a:t>
            </a:r>
            <a:r>
              <a:rPr lang="en-US" dirty="0">
                <a:latin typeface="Arial"/>
                <a:cs typeface="Arial"/>
              </a:rPr>
              <a:t> ja </a:t>
            </a:r>
            <a:r>
              <a:rPr lang="en-US" dirty="0" err="1">
                <a:latin typeface="Arial"/>
                <a:cs typeface="Arial"/>
              </a:rPr>
              <a:t>kehitetään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itse</a:t>
            </a:r>
            <a:r>
              <a:rPr lang="en-US" dirty="0">
                <a:latin typeface="Arial"/>
                <a:cs typeface="Arial"/>
              </a:rPr>
              <a:t>.</a:t>
            </a:r>
            <a:endParaRPr lang="en-US"/>
          </a:p>
          <a:p>
            <a:r>
              <a:rPr lang="en-US" dirty="0" err="1">
                <a:latin typeface="Arial"/>
                <a:cs typeface="Arial"/>
              </a:rPr>
              <a:t>Alusta</a:t>
            </a:r>
            <a:r>
              <a:rPr lang="en-US" dirty="0">
                <a:latin typeface="Arial"/>
                <a:cs typeface="Arial"/>
              </a:rPr>
              <a:t> ja </a:t>
            </a:r>
            <a:r>
              <a:rPr lang="en-US" dirty="0" err="1">
                <a:latin typeface="Arial"/>
                <a:cs typeface="Arial"/>
              </a:rPr>
              <a:t>aineistot</a:t>
            </a:r>
            <a:r>
              <a:rPr lang="en-US" dirty="0">
                <a:latin typeface="Arial"/>
                <a:cs typeface="Arial"/>
              </a:rPr>
              <a:t> on </a:t>
            </a:r>
            <a:r>
              <a:rPr lang="en-US" dirty="0" err="1">
                <a:latin typeface="Arial"/>
                <a:cs typeface="Arial"/>
              </a:rPr>
              <a:t>erotettu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toisistaan</a:t>
            </a:r>
            <a:r>
              <a:rPr lang="en-US" dirty="0">
                <a:latin typeface="Arial"/>
                <a:cs typeface="Arial"/>
              </a:rPr>
              <a:t>.</a:t>
            </a:r>
          </a:p>
          <a:p>
            <a:r>
              <a:rPr lang="en-US" err="1">
                <a:latin typeface="Arial"/>
                <a:cs typeface="Arial"/>
              </a:rPr>
              <a:t>Kirjastojen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rooli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palvelun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tuottamisessa</a:t>
            </a:r>
            <a:r>
              <a:rPr lang="en-US" dirty="0">
                <a:latin typeface="Arial"/>
                <a:cs typeface="Arial"/>
              </a:rPr>
              <a:t> ja </a:t>
            </a:r>
            <a:r>
              <a:rPr lang="en-US" err="1">
                <a:latin typeface="Arial"/>
                <a:cs typeface="Arial"/>
              </a:rPr>
              <a:t>kehittämisessä</a:t>
            </a:r>
            <a:r>
              <a:rPr lang="en-US" dirty="0">
                <a:latin typeface="Arial"/>
                <a:cs typeface="Arial"/>
              </a:rPr>
              <a:t> on </a:t>
            </a:r>
            <a:r>
              <a:rPr lang="en-US" err="1">
                <a:latin typeface="Arial"/>
                <a:cs typeface="Arial"/>
              </a:rPr>
              <a:t>suuri</a:t>
            </a:r>
            <a:r>
              <a:rPr lang="en-US" dirty="0">
                <a:latin typeface="Arial"/>
                <a:cs typeface="Arial"/>
              </a:rPr>
              <a:t>.</a:t>
            </a:r>
            <a:endParaRPr lang="en-US" dirty="0">
              <a:latin typeface="Arial"/>
            </a:endParaRPr>
          </a:p>
          <a:p>
            <a:r>
              <a:rPr lang="en-US" err="1">
                <a:latin typeface="Arial"/>
                <a:cs typeface="Arial"/>
              </a:rPr>
              <a:t>Palvelun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rakentamisessa</a:t>
            </a:r>
            <a:r>
              <a:rPr lang="en-US" dirty="0">
                <a:latin typeface="Arial"/>
                <a:cs typeface="Arial"/>
              </a:rPr>
              <a:t> on </a:t>
            </a:r>
            <a:r>
              <a:rPr lang="en-US" err="1">
                <a:latin typeface="Arial"/>
                <a:cs typeface="Arial"/>
              </a:rPr>
              <a:t>kuultu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sidosryhmiä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laajasti</a:t>
            </a:r>
            <a:r>
              <a:rPr lang="en-US" dirty="0">
                <a:latin typeface="Arial"/>
                <a:cs typeface="Arial"/>
              </a:rPr>
              <a:t> ja </a:t>
            </a:r>
            <a:r>
              <a:rPr lang="en-US" err="1">
                <a:latin typeface="Arial"/>
                <a:cs typeface="Arial"/>
              </a:rPr>
              <a:t>yhteistyötä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heidän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kanssaan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jatketaan</a:t>
            </a:r>
            <a:r>
              <a:rPr lang="en-US" dirty="0">
                <a:latin typeface="Arial"/>
                <a:cs typeface="Arial"/>
              </a:rPr>
              <a:t>.</a:t>
            </a:r>
            <a:endParaRPr lang="en-US" dirty="0">
              <a:latin typeface="Arial"/>
            </a:endParaRPr>
          </a:p>
          <a:p>
            <a:r>
              <a:rPr lang="en-US" dirty="0" err="1">
                <a:latin typeface="Arial"/>
                <a:cs typeface="Arial"/>
              </a:rPr>
              <a:t>Suomessa</a:t>
            </a:r>
            <a:r>
              <a:rPr lang="en-US" dirty="0">
                <a:latin typeface="Arial"/>
                <a:cs typeface="Arial"/>
              </a:rPr>
              <a:t> e-</a:t>
            </a:r>
            <a:r>
              <a:rPr lang="en-US" dirty="0" err="1">
                <a:latin typeface="Arial"/>
                <a:cs typeface="Arial"/>
              </a:rPr>
              <a:t>aineistojen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lainaamisesta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maksetaan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nyt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lainauskorvauksia</a:t>
            </a:r>
            <a:r>
              <a:rPr lang="en-US" dirty="0">
                <a:latin typeface="Arial"/>
                <a:cs typeface="Arial"/>
              </a:rPr>
              <a:t>.</a:t>
            </a:r>
            <a:endParaRPr lang="en-US" dirty="0">
              <a:latin typeface="Arial"/>
            </a:endParaRPr>
          </a:p>
          <a:p>
            <a:endParaRPr lang="fi-FI" dirty="0">
              <a:latin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131156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8D1BE80-271B-5AE9-2704-91623A044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9134"/>
            <a:ext cx="6348164" cy="457559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i-FI" dirty="0">
                <a:latin typeface="Arial"/>
                <a:ea typeface="Verdana"/>
                <a:cs typeface="Arial"/>
              </a:rPr>
              <a:t>Yhteystiedot</a:t>
            </a:r>
          </a:p>
        </p:txBody>
      </p:sp>
      <p:pic>
        <p:nvPicPr>
          <p:cNvPr id="4" name="Kuva 3" descr="Kuva, joka sisältää kohteen Grafiikka, Fontti, muotoilu&#10;&#10;Kuvaus luotu automaattisesti">
            <a:extLst>
              <a:ext uri="{FF2B5EF4-FFF2-40B4-BE49-F238E27FC236}">
                <a16:creationId xmlns:a16="http://schemas.microsoft.com/office/drawing/2014/main" id="{0C2A018A-1A13-9ADE-1B7A-B1FDA717B8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277" y="890562"/>
            <a:ext cx="2887134" cy="3553396"/>
          </a:xfrm>
          <a:prstGeom prst="rect">
            <a:avLst/>
          </a:prstGeom>
          <a:noFill/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EF5CF30-AD11-EB28-E512-8B47406452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6003" y="890562"/>
            <a:ext cx="4256605" cy="355339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buClr>
                <a:schemeClr val="tx1"/>
              </a:buClr>
            </a:pPr>
            <a:r>
              <a:rPr lang="fi-FI" sz="2000" dirty="0">
                <a:latin typeface="Arial"/>
                <a:cs typeface="Arial"/>
              </a:rPr>
              <a:t>Sähköpostit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dirty="0" err="1">
                <a:latin typeface="Arial"/>
                <a:cs typeface="Arial"/>
              </a:rPr>
              <a:t>etunimi.sukunimi</a:t>
            </a:r>
            <a:r>
              <a:rPr lang="fi-FI" dirty="0">
                <a:latin typeface="Arial"/>
                <a:cs typeface="Arial"/>
              </a:rPr>
              <a:t>(at)helsinki.fi</a:t>
            </a:r>
          </a:p>
          <a:p>
            <a:pPr>
              <a:buClr>
                <a:schemeClr val="tx1"/>
              </a:buClr>
            </a:pPr>
            <a:r>
              <a:rPr lang="fi-FI" sz="2000" dirty="0">
                <a:latin typeface="Arial"/>
                <a:cs typeface="Arial"/>
              </a:rPr>
              <a:t>Palveluposti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dirty="0">
                <a:latin typeface="Arial"/>
                <a:cs typeface="Arial"/>
              </a:rPr>
              <a:t>e-kirjasto-posti(at)helsinki.fi</a:t>
            </a:r>
          </a:p>
          <a:p>
            <a:pPr>
              <a:buClr>
                <a:schemeClr val="tx1"/>
              </a:buClr>
            </a:pPr>
            <a:r>
              <a:rPr lang="fi-FI" sz="2000" dirty="0">
                <a:latin typeface="Arial"/>
                <a:cs typeface="Arial"/>
              </a:rPr>
              <a:t>Asiakaswiki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dirty="0">
                <a:ea typeface="+mn-lt"/>
                <a:cs typeface="+mn-lt"/>
                <a:hlinkClick r:id="rId3"/>
              </a:rPr>
              <a:t>www.kiwi.fi/display/ekirjasto</a:t>
            </a:r>
            <a:r>
              <a:rPr lang="fi-FI" dirty="0">
                <a:ea typeface="+mn-lt"/>
                <a:cs typeface="+mn-lt"/>
              </a:rPr>
              <a:t> </a:t>
            </a:r>
          </a:p>
          <a:p>
            <a:pPr>
              <a:buClr>
                <a:schemeClr val="tx1"/>
              </a:buClr>
            </a:pPr>
            <a:r>
              <a:rPr lang="fi-FI" sz="2000" dirty="0">
                <a:latin typeface="Arial"/>
                <a:cs typeface="Arial"/>
              </a:rPr>
              <a:t>Verkkosivut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dirty="0">
                <a:latin typeface="Arial"/>
                <a:cs typeface="Arial"/>
                <a:hlinkClick r:id="rId4"/>
              </a:rPr>
              <a:t>E-kirjasto.fi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dirty="0">
                <a:latin typeface="Arial"/>
                <a:cs typeface="Arial"/>
                <a:hlinkClick r:id="rId5"/>
              </a:rPr>
              <a:t>E-biblioteket.fi</a:t>
            </a:r>
          </a:p>
          <a:p>
            <a:pPr marL="556895" lvl="1" indent="-213995">
              <a:buClr>
                <a:schemeClr val="tx1"/>
              </a:buClr>
            </a:pPr>
            <a:r>
              <a:rPr lang="fi-FI" dirty="0">
                <a:latin typeface="Arial"/>
                <a:cs typeface="Arial"/>
                <a:hlinkClick r:id="rId6"/>
              </a:rPr>
              <a:t>E-library.fi</a:t>
            </a:r>
            <a:endParaRPr lang="fi-FI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594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EKirjasto-leveä">
  <a:themeElements>
    <a:clrScheme name="Custom 5">
      <a:dk1>
        <a:srgbClr val="000000"/>
      </a:dk1>
      <a:lt1>
        <a:srgbClr val="FFFFFF"/>
      </a:lt1>
      <a:dk2>
        <a:srgbClr val="424242"/>
      </a:dk2>
      <a:lt2>
        <a:srgbClr val="EAEAEA"/>
      </a:lt2>
      <a:accent1>
        <a:srgbClr val="3FB8AF"/>
      </a:accent1>
      <a:accent2>
        <a:srgbClr val="FC7074"/>
      </a:accent2>
      <a:accent3>
        <a:srgbClr val="373B5F"/>
      </a:accent3>
      <a:accent4>
        <a:srgbClr val="3FB8AF"/>
      </a:accent4>
      <a:accent5>
        <a:srgbClr val="F0F1C2"/>
      </a:accent5>
      <a:accent6>
        <a:srgbClr val="373B5F"/>
      </a:accent6>
      <a:hlink>
        <a:srgbClr val="3FB8AF"/>
      </a:hlink>
      <a:folHlink>
        <a:srgbClr val="373B5F"/>
      </a:folHlink>
    </a:clrScheme>
    <a:fontScheme name="Custom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 algn="l">
          <a:defRPr dirty="0" err="1" smtClean="0">
            <a:solidFill>
              <a:srgbClr val="7030A0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igime" id="{DECA1EB1-429F-0945-BD58-EF8C0C6D3127}" vid="{D2484A40-6970-D74A-B83E-947E37ABF574}"/>
    </a:ext>
  </a:extLst>
</a:theme>
</file>

<file path=ppt/theme/theme2.xml><?xml version="1.0" encoding="utf-8"?>
<a:theme xmlns:a="http://schemas.openxmlformats.org/drawingml/2006/main" name="3_EKirjasto-leveä">
  <a:themeElements>
    <a:clrScheme name="Custom 5">
      <a:dk1>
        <a:srgbClr val="000000"/>
      </a:dk1>
      <a:lt1>
        <a:srgbClr val="FFFFFF"/>
      </a:lt1>
      <a:dk2>
        <a:srgbClr val="424242"/>
      </a:dk2>
      <a:lt2>
        <a:srgbClr val="EAEAEA"/>
      </a:lt2>
      <a:accent1>
        <a:srgbClr val="3FB8AF"/>
      </a:accent1>
      <a:accent2>
        <a:srgbClr val="FC7074"/>
      </a:accent2>
      <a:accent3>
        <a:srgbClr val="373B5F"/>
      </a:accent3>
      <a:accent4>
        <a:srgbClr val="3FB8AF"/>
      </a:accent4>
      <a:accent5>
        <a:srgbClr val="F0F1C2"/>
      </a:accent5>
      <a:accent6>
        <a:srgbClr val="373B5F"/>
      </a:accent6>
      <a:hlink>
        <a:srgbClr val="3FB8AF"/>
      </a:hlink>
      <a:folHlink>
        <a:srgbClr val="373B5F"/>
      </a:folHlink>
    </a:clrScheme>
    <a:fontScheme name="Custom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 algn="l">
          <a:defRPr dirty="0" err="1" smtClean="0">
            <a:solidFill>
              <a:srgbClr val="7030A0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igime" id="{DECA1EB1-429F-0945-BD58-EF8C0C6D3127}" vid="{D2484A40-6970-D74A-B83E-947E37ABF574}"/>
    </a:ext>
  </a:extLst>
</a:theme>
</file>

<file path=ppt/theme/theme3.xml><?xml version="1.0" encoding="utf-8"?>
<a:theme xmlns:a="http://schemas.openxmlformats.org/drawingml/2006/main" name="2_EKirjasto-leveä">
  <a:themeElements>
    <a:clrScheme name="Custom 5">
      <a:dk1>
        <a:srgbClr val="000000"/>
      </a:dk1>
      <a:lt1>
        <a:srgbClr val="FFFFFF"/>
      </a:lt1>
      <a:dk2>
        <a:srgbClr val="424242"/>
      </a:dk2>
      <a:lt2>
        <a:srgbClr val="EAEAEA"/>
      </a:lt2>
      <a:accent1>
        <a:srgbClr val="3FB8AF"/>
      </a:accent1>
      <a:accent2>
        <a:srgbClr val="FC7074"/>
      </a:accent2>
      <a:accent3>
        <a:srgbClr val="373B5F"/>
      </a:accent3>
      <a:accent4>
        <a:srgbClr val="3FB8AF"/>
      </a:accent4>
      <a:accent5>
        <a:srgbClr val="F0F1C2"/>
      </a:accent5>
      <a:accent6>
        <a:srgbClr val="373B5F"/>
      </a:accent6>
      <a:hlink>
        <a:srgbClr val="3FB8AF"/>
      </a:hlink>
      <a:folHlink>
        <a:srgbClr val="373B5F"/>
      </a:folHlink>
    </a:clrScheme>
    <a:fontScheme name="Custom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 algn="l">
          <a:defRPr dirty="0" err="1" smtClean="0">
            <a:solidFill>
              <a:srgbClr val="7030A0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igime" id="{DECA1EB1-429F-0945-BD58-EF8C0C6D3127}" vid="{D2484A40-6970-D74A-B83E-947E37ABF574}"/>
    </a:ext>
  </a:extLst>
</a:theme>
</file>

<file path=ppt/theme/theme4.xml><?xml version="1.0" encoding="utf-8"?>
<a:theme xmlns:a="http://schemas.openxmlformats.org/drawingml/2006/main" name="1_EKirjasto-leveä">
  <a:themeElements>
    <a:clrScheme name="Custom 5">
      <a:dk1>
        <a:srgbClr val="000000"/>
      </a:dk1>
      <a:lt1>
        <a:srgbClr val="FFFFFF"/>
      </a:lt1>
      <a:dk2>
        <a:srgbClr val="424242"/>
      </a:dk2>
      <a:lt2>
        <a:srgbClr val="EAEAEA"/>
      </a:lt2>
      <a:accent1>
        <a:srgbClr val="3FB8AF"/>
      </a:accent1>
      <a:accent2>
        <a:srgbClr val="FC7074"/>
      </a:accent2>
      <a:accent3>
        <a:srgbClr val="373B5F"/>
      </a:accent3>
      <a:accent4>
        <a:srgbClr val="3FB8AF"/>
      </a:accent4>
      <a:accent5>
        <a:srgbClr val="F0F1C2"/>
      </a:accent5>
      <a:accent6>
        <a:srgbClr val="373B5F"/>
      </a:accent6>
      <a:hlink>
        <a:srgbClr val="3FB8AF"/>
      </a:hlink>
      <a:folHlink>
        <a:srgbClr val="373B5F"/>
      </a:folHlink>
    </a:clrScheme>
    <a:fontScheme name="Custom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 algn="l">
          <a:defRPr dirty="0" err="1" smtClean="0">
            <a:solidFill>
              <a:srgbClr val="7030A0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igime" id="{DECA1EB1-429F-0945-BD58-EF8C0C6D3127}" vid="{D2484A40-6970-D74A-B83E-947E37ABF574}"/>
    </a:ext>
  </a:extLst>
</a:theme>
</file>

<file path=ppt/theme/theme5.xml><?xml version="1.0" encoding="utf-8"?>
<a:theme xmlns:a="http://schemas.openxmlformats.org/drawingml/2006/main" name="EKirjasto_kapea">
  <a:themeElements>
    <a:clrScheme name="Custom 5">
      <a:dk1>
        <a:srgbClr val="000000"/>
      </a:dk1>
      <a:lt1>
        <a:srgbClr val="FFFFFF"/>
      </a:lt1>
      <a:dk2>
        <a:srgbClr val="424242"/>
      </a:dk2>
      <a:lt2>
        <a:srgbClr val="EAEAEA"/>
      </a:lt2>
      <a:accent1>
        <a:srgbClr val="3FB8AF"/>
      </a:accent1>
      <a:accent2>
        <a:srgbClr val="FC7074"/>
      </a:accent2>
      <a:accent3>
        <a:srgbClr val="373B5F"/>
      </a:accent3>
      <a:accent4>
        <a:srgbClr val="3FB8AF"/>
      </a:accent4>
      <a:accent5>
        <a:srgbClr val="F0F1C2"/>
      </a:accent5>
      <a:accent6>
        <a:srgbClr val="373B5F"/>
      </a:accent6>
      <a:hlink>
        <a:srgbClr val="3FB8AF"/>
      </a:hlink>
      <a:folHlink>
        <a:srgbClr val="373B5F"/>
      </a:folHlink>
    </a:clrScheme>
    <a:fontScheme name="Custom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 algn="l">
          <a:defRPr dirty="0" err="1" smtClean="0">
            <a:solidFill>
              <a:srgbClr val="7030A0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igime" id="{DECA1EB1-429F-0945-BD58-EF8C0C6D3127}" vid="{D2484A40-6970-D74A-B83E-947E37ABF574}"/>
    </a:ext>
  </a:extLst>
</a:theme>
</file>

<file path=ppt/theme/theme6.xml><?xml version="1.0" encoding="utf-8"?>
<a:theme xmlns:a="http://schemas.openxmlformats.org/drawingml/2006/main" name="1_EKirjasto_kapea">
  <a:themeElements>
    <a:clrScheme name="Custom 5">
      <a:dk1>
        <a:srgbClr val="000000"/>
      </a:dk1>
      <a:lt1>
        <a:srgbClr val="FFFFFF"/>
      </a:lt1>
      <a:dk2>
        <a:srgbClr val="424242"/>
      </a:dk2>
      <a:lt2>
        <a:srgbClr val="EAEAEA"/>
      </a:lt2>
      <a:accent1>
        <a:srgbClr val="3FB8AF"/>
      </a:accent1>
      <a:accent2>
        <a:srgbClr val="FC7074"/>
      </a:accent2>
      <a:accent3>
        <a:srgbClr val="373B5F"/>
      </a:accent3>
      <a:accent4>
        <a:srgbClr val="3FB8AF"/>
      </a:accent4>
      <a:accent5>
        <a:srgbClr val="F0F1C2"/>
      </a:accent5>
      <a:accent6>
        <a:srgbClr val="373B5F"/>
      </a:accent6>
      <a:hlink>
        <a:srgbClr val="3FB8AF"/>
      </a:hlink>
      <a:folHlink>
        <a:srgbClr val="373B5F"/>
      </a:folHlink>
    </a:clrScheme>
    <a:fontScheme name="Custom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 algn="l">
          <a:defRPr dirty="0" err="1" smtClean="0">
            <a:solidFill>
              <a:srgbClr val="7030A0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igime" id="{DECA1EB1-429F-0945-BD58-EF8C0C6D3127}" vid="{D2484A40-6970-D74A-B83E-947E37ABF574}"/>
    </a:ext>
  </a:extLst>
</a:theme>
</file>

<file path=ppt/theme/theme7.xml><?xml version="1.0" encoding="utf-8"?>
<a:theme xmlns:a="http://schemas.openxmlformats.org/drawingml/2006/main" name="2_EKirjasto_kapea">
  <a:themeElements>
    <a:clrScheme name="Custom 5">
      <a:dk1>
        <a:srgbClr val="000000"/>
      </a:dk1>
      <a:lt1>
        <a:srgbClr val="FFFFFF"/>
      </a:lt1>
      <a:dk2>
        <a:srgbClr val="424242"/>
      </a:dk2>
      <a:lt2>
        <a:srgbClr val="EAEAEA"/>
      </a:lt2>
      <a:accent1>
        <a:srgbClr val="3FB8AF"/>
      </a:accent1>
      <a:accent2>
        <a:srgbClr val="FC7074"/>
      </a:accent2>
      <a:accent3>
        <a:srgbClr val="373B5F"/>
      </a:accent3>
      <a:accent4>
        <a:srgbClr val="3FB8AF"/>
      </a:accent4>
      <a:accent5>
        <a:srgbClr val="F0F1C2"/>
      </a:accent5>
      <a:accent6>
        <a:srgbClr val="373B5F"/>
      </a:accent6>
      <a:hlink>
        <a:srgbClr val="3FB8AF"/>
      </a:hlink>
      <a:folHlink>
        <a:srgbClr val="373B5F"/>
      </a:folHlink>
    </a:clrScheme>
    <a:fontScheme name="Custom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 algn="l">
          <a:defRPr dirty="0" err="1" smtClean="0">
            <a:solidFill>
              <a:srgbClr val="7030A0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igime" id="{DECA1EB1-429F-0945-BD58-EF8C0C6D3127}" vid="{D2484A40-6970-D74A-B83E-947E37ABF574}"/>
    </a:ext>
  </a:extLst>
</a:theme>
</file>

<file path=ppt/theme/theme8.xml><?xml version="1.0" encoding="utf-8"?>
<a:theme xmlns:a="http://schemas.openxmlformats.org/drawingml/2006/main" name="3_EKirjasto_kapea">
  <a:themeElements>
    <a:clrScheme name="Custom 5">
      <a:dk1>
        <a:srgbClr val="000000"/>
      </a:dk1>
      <a:lt1>
        <a:srgbClr val="FFFFFF"/>
      </a:lt1>
      <a:dk2>
        <a:srgbClr val="424242"/>
      </a:dk2>
      <a:lt2>
        <a:srgbClr val="EAEAEA"/>
      </a:lt2>
      <a:accent1>
        <a:srgbClr val="3FB8AF"/>
      </a:accent1>
      <a:accent2>
        <a:srgbClr val="FC7074"/>
      </a:accent2>
      <a:accent3>
        <a:srgbClr val="373B5F"/>
      </a:accent3>
      <a:accent4>
        <a:srgbClr val="3FB8AF"/>
      </a:accent4>
      <a:accent5>
        <a:srgbClr val="F0F1C2"/>
      </a:accent5>
      <a:accent6>
        <a:srgbClr val="373B5F"/>
      </a:accent6>
      <a:hlink>
        <a:srgbClr val="3FB8AF"/>
      </a:hlink>
      <a:folHlink>
        <a:srgbClr val="373B5F"/>
      </a:folHlink>
    </a:clrScheme>
    <a:fontScheme name="Custom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 algn="l">
          <a:defRPr dirty="0" err="1" smtClean="0">
            <a:solidFill>
              <a:srgbClr val="7030A0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igime" id="{DECA1EB1-429F-0945-BD58-EF8C0C6D3127}" vid="{D2484A40-6970-D74A-B83E-947E37ABF574}"/>
    </a:ext>
  </a:extLst>
</a:theme>
</file>

<file path=ppt/theme/theme9.xml><?xml version="1.0" encoding="utf-8"?>
<a:theme xmlns:a="http://schemas.openxmlformats.org/drawingml/2006/main" name="EKirjasto-kansi">
  <a:themeElements>
    <a:clrScheme name="Custom 5">
      <a:dk1>
        <a:srgbClr val="000000"/>
      </a:dk1>
      <a:lt1>
        <a:srgbClr val="FFFFFF"/>
      </a:lt1>
      <a:dk2>
        <a:srgbClr val="424242"/>
      </a:dk2>
      <a:lt2>
        <a:srgbClr val="EAEAEA"/>
      </a:lt2>
      <a:accent1>
        <a:srgbClr val="3FB8AF"/>
      </a:accent1>
      <a:accent2>
        <a:srgbClr val="FC7074"/>
      </a:accent2>
      <a:accent3>
        <a:srgbClr val="373B5F"/>
      </a:accent3>
      <a:accent4>
        <a:srgbClr val="3FB8AF"/>
      </a:accent4>
      <a:accent5>
        <a:srgbClr val="F0F1C2"/>
      </a:accent5>
      <a:accent6>
        <a:srgbClr val="373B5F"/>
      </a:accent6>
      <a:hlink>
        <a:srgbClr val="3FB8AF"/>
      </a:hlink>
      <a:folHlink>
        <a:srgbClr val="373B5F"/>
      </a:folHlink>
    </a:clrScheme>
    <a:fontScheme name="Custom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 algn="l">
          <a:defRPr dirty="0" err="1" smtClean="0">
            <a:solidFill>
              <a:srgbClr val="7030A0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igime" id="{DECA1EB1-429F-0945-BD58-EF8C0C6D3127}" vid="{D2484A40-6970-D74A-B83E-947E37ABF574}"/>
    </a:ext>
  </a:extLst>
</a:theme>
</file>

<file path=ppt/theme/theme10.xml><?xml version="1.0" encoding="utf-8"?>
<a:theme xmlns:a="http://schemas.openxmlformats.org/drawingml/2006/main" name="EKirjasto_blank">
  <a:themeElements>
    <a:clrScheme name="Custom 5">
      <a:dk1>
        <a:srgbClr val="000000"/>
      </a:dk1>
      <a:lt1>
        <a:srgbClr val="FFFFFF"/>
      </a:lt1>
      <a:dk2>
        <a:srgbClr val="424242"/>
      </a:dk2>
      <a:lt2>
        <a:srgbClr val="EAEAEA"/>
      </a:lt2>
      <a:accent1>
        <a:srgbClr val="3FB8AF"/>
      </a:accent1>
      <a:accent2>
        <a:srgbClr val="FC7074"/>
      </a:accent2>
      <a:accent3>
        <a:srgbClr val="373B5F"/>
      </a:accent3>
      <a:accent4>
        <a:srgbClr val="3FB8AF"/>
      </a:accent4>
      <a:accent5>
        <a:srgbClr val="F0F1C2"/>
      </a:accent5>
      <a:accent6>
        <a:srgbClr val="373B5F"/>
      </a:accent6>
      <a:hlink>
        <a:srgbClr val="3FB8AF"/>
      </a:hlink>
      <a:folHlink>
        <a:srgbClr val="373B5F"/>
      </a:folHlink>
    </a:clrScheme>
    <a:fontScheme name="Custom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 algn="l">
          <a:defRPr dirty="0" err="1" smtClean="0">
            <a:solidFill>
              <a:srgbClr val="7030A0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igime" id="{DECA1EB1-429F-0945-BD58-EF8C0C6D3127}" vid="{D2484A40-6970-D74A-B83E-947E37ABF574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395b0d6-7df2-4aef-b8fe-ff3a5a4a787b" xsi:nil="true"/>
    <lcf76f155ced4ddcb4097134ff3c332f xmlns="aa033f5d-b386-4d45-8d94-18f1e49d0117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D7C81781B17B4384E37CFBBE65D460" ma:contentTypeVersion="15" ma:contentTypeDescription="Create a new document." ma:contentTypeScope="" ma:versionID="8a235f978787911e3df9d673a1224ada">
  <xsd:schema xmlns:xsd="http://www.w3.org/2001/XMLSchema" xmlns:xs="http://www.w3.org/2001/XMLSchema" xmlns:p="http://schemas.microsoft.com/office/2006/metadata/properties" xmlns:ns2="aa033f5d-b386-4d45-8d94-18f1e49d0117" xmlns:ns3="f395b0d6-7df2-4aef-b8fe-ff3a5a4a787b" targetNamespace="http://schemas.microsoft.com/office/2006/metadata/properties" ma:root="true" ma:fieldsID="cd9f98136edbb447b5c11bcd79dcccba" ns2:_="" ns3:_="">
    <xsd:import namespace="aa033f5d-b386-4d45-8d94-18f1e49d0117"/>
    <xsd:import namespace="f395b0d6-7df2-4aef-b8fe-ff3a5a4a78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033f5d-b386-4d45-8d94-18f1e49d01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2f519134-deff-459f-81c1-98498d3da87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95b0d6-7df2-4aef-b8fe-ff3a5a4a787b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85d91cee-83b1-4429-8916-51cd27aa7b4e}" ma:internalName="TaxCatchAll" ma:showField="CatchAllData" ma:web="f395b0d6-7df2-4aef-b8fe-ff3a5a4a787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5CAC370-5339-446A-83F8-8A89812C9F4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8CF6AF8-7B0D-405B-96C4-F1B06DF2E98C}">
  <ds:schemaRefs>
    <ds:schemaRef ds:uri="http://purl.org/dc/terms/"/>
    <ds:schemaRef ds:uri="f395b0d6-7df2-4aef-b8fe-ff3a5a4a787b"/>
    <ds:schemaRef ds:uri="http://schemas.microsoft.com/office/2006/documentManagement/types"/>
    <ds:schemaRef ds:uri="http://purl.org/dc/elements/1.1/"/>
    <ds:schemaRef ds:uri="aa033f5d-b386-4d45-8d94-18f1e49d0117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395FB17-72B1-43C6-98E1-49E07BBFBA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033f5d-b386-4d45-8d94-18f1e49d0117"/>
    <ds:schemaRef ds:uri="f395b0d6-7df2-4aef-b8fe-ff3a5a4a787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{AB008A8A-6DF7-7943-A558-3C441481E59E}tf10001123</Template>
  <TotalTime>314</TotalTime>
  <Words>1285</Words>
  <Application>Microsoft Office PowerPoint</Application>
  <PresentationFormat>Näytössä katseltava esitys (16:9)</PresentationFormat>
  <Paragraphs>274</Paragraphs>
  <Slides>25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10</vt:i4>
      </vt:variant>
      <vt:variant>
        <vt:lpstr>Dian otsikot</vt:lpstr>
      </vt:variant>
      <vt:variant>
        <vt:i4>25</vt:i4>
      </vt:variant>
    </vt:vector>
  </HeadingPairs>
  <TitlesOfParts>
    <vt:vector size="40" baseType="lpstr">
      <vt:lpstr>Arial</vt:lpstr>
      <vt:lpstr>Calibri</vt:lpstr>
      <vt:lpstr>Calibri Regular</vt:lpstr>
      <vt:lpstr>Segoe UI</vt:lpstr>
      <vt:lpstr>Wingdings</vt:lpstr>
      <vt:lpstr>EKirjasto-leveä</vt:lpstr>
      <vt:lpstr>3_EKirjasto-leveä</vt:lpstr>
      <vt:lpstr>2_EKirjasto-leveä</vt:lpstr>
      <vt:lpstr>1_EKirjasto-leveä</vt:lpstr>
      <vt:lpstr>EKirjasto_kapea</vt:lpstr>
      <vt:lpstr>1_EKirjasto_kapea</vt:lpstr>
      <vt:lpstr>2_EKirjasto_kapea</vt:lpstr>
      <vt:lpstr>3_EKirjasto_kapea</vt:lpstr>
      <vt:lpstr>EKirjasto-kansi</vt:lpstr>
      <vt:lpstr>EKirjasto_blank</vt:lpstr>
      <vt:lpstr>Kaikki mitä sinun tulisi tietää E-kirjastosta</vt:lpstr>
      <vt:lpstr>E-kirjasto palveluna</vt:lpstr>
      <vt:lpstr>Yhteistyösopimus ja liittyminen</vt:lpstr>
      <vt:lpstr>Kansalliskirjaston E-kirjastoyksikkö</vt:lpstr>
      <vt:lpstr>Työryhmät ja ohjausryhmä</vt:lpstr>
      <vt:lpstr>Aineistot</vt:lpstr>
      <vt:lpstr>Aineiston lisenssimallit</vt:lpstr>
      <vt:lpstr>Laina-ajat ja määrät</vt:lpstr>
      <vt:lpstr>Aineistobudjetti</vt:lpstr>
      <vt:lpstr>Aineistojen valinta</vt:lpstr>
      <vt:lpstr>Kokoelmapolitiikka</vt:lpstr>
      <vt:lpstr>Asiakkaaksi tulo</vt:lpstr>
      <vt:lpstr>Lasten ja huollettavien asiakkuus</vt:lpstr>
      <vt:lpstr>Huomioitavaa</vt:lpstr>
      <vt:lpstr>E-kirjasto-sovelluksen teknologia</vt:lpstr>
      <vt:lpstr>E-kirjasto-sovellus</vt:lpstr>
      <vt:lpstr>Sovellus</vt:lpstr>
      <vt:lpstr>Hallinnointiliittymä</vt:lpstr>
      <vt:lpstr>Palautteet</vt:lpstr>
      <vt:lpstr>Tietosuoja</vt:lpstr>
      <vt:lpstr>Tietosuoja, kerättävät tiedot</vt:lpstr>
      <vt:lpstr>Saavutettavuus</vt:lpstr>
      <vt:lpstr>Viestintä ja koulutus</vt:lpstr>
      <vt:lpstr>E-kirjaston erityispiirteet</vt:lpstr>
      <vt:lpstr>Yhteystiedot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Tiisanoja, Pasi A</dc:creator>
  <cp:keywords/>
  <dc:description/>
  <cp:lastModifiedBy>Hjelt, Marja A</cp:lastModifiedBy>
  <cp:revision>334</cp:revision>
  <dcterms:created xsi:type="dcterms:W3CDTF">2018-09-27T08:13:34Z</dcterms:created>
  <dcterms:modified xsi:type="dcterms:W3CDTF">2024-03-14T08:30:38Z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0x01010077D7C81781B17B4384E37CFBBE65D460</vt:lpwstr>
  </property>
  <property fmtid="{D5CDD505-2E9C-101B-9397-08002B2CF9AE}" pid="3" name="MediaServiceImageTags">
    <vt:lpwstr/>
  </property>
</Properties>
</file>