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4" r:id="rId2"/>
    <p:sldId id="257" r:id="rId3"/>
    <p:sldId id="335" r:id="rId4"/>
    <p:sldId id="328" r:id="rId5"/>
    <p:sldId id="258" r:id="rId6"/>
    <p:sldId id="263" r:id="rId7"/>
    <p:sldId id="313" r:id="rId8"/>
    <p:sldId id="259" r:id="rId9"/>
    <p:sldId id="336" r:id="rId10"/>
    <p:sldId id="261" r:id="rId11"/>
    <p:sldId id="329" r:id="rId12"/>
    <p:sldId id="340" r:id="rId13"/>
    <p:sldId id="264" r:id="rId14"/>
    <p:sldId id="327" r:id="rId15"/>
    <p:sldId id="330" r:id="rId16"/>
    <p:sldId id="341" r:id="rId17"/>
    <p:sldId id="337" r:id="rId18"/>
    <p:sldId id="285" r:id="rId19"/>
    <p:sldId id="262" r:id="rId20"/>
    <p:sldId id="338" r:id="rId21"/>
    <p:sldId id="331" r:id="rId22"/>
    <p:sldId id="281" r:id="rId23"/>
    <p:sldId id="283" r:id="rId24"/>
    <p:sldId id="332" r:id="rId25"/>
    <p:sldId id="290" r:id="rId26"/>
    <p:sldId id="310" r:id="rId27"/>
    <p:sldId id="333" r:id="rId28"/>
    <p:sldId id="276" r:id="rId29"/>
    <p:sldId id="296" r:id="rId30"/>
    <p:sldId id="266" r:id="rId31"/>
    <p:sldId id="275" r:id="rId32"/>
    <p:sldId id="326" r:id="rId33"/>
    <p:sldId id="267" r:id="rId34"/>
    <p:sldId id="300" r:id="rId35"/>
    <p:sldId id="265" r:id="rId36"/>
    <p:sldId id="339" r:id="rId37"/>
    <p:sldId id="269" r:id="rId38"/>
    <p:sldId id="260" r:id="rId39"/>
    <p:sldId id="343" r:id="rId40"/>
    <p:sldId id="342" r:id="rId41"/>
    <p:sldId id="268" r:id="rId42"/>
    <p:sldId id="270" r:id="rId4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BA38361-993A-744D-861A-1B0604F97C0F}"/>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63C5850F-6989-EACD-4346-8B48F3A0BF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5F9217C0-F1A5-B9E8-E06F-E4B02500C333}"/>
              </a:ext>
            </a:extLst>
          </p:cNvPr>
          <p:cNvSpPr>
            <a:spLocks noGrp="1"/>
          </p:cNvSpPr>
          <p:nvPr>
            <p:ph type="dt" sz="half" idx="10"/>
          </p:nvPr>
        </p:nvSpPr>
        <p:spPr/>
        <p:txBody>
          <a:bodyPr/>
          <a:lstStyle/>
          <a:p>
            <a:fld id="{1CFA84CD-0969-4176-9B7C-719474BF6A73}" type="datetimeFigureOut">
              <a:rPr lang="fi-FI" smtClean="0"/>
              <a:t>9.4.2024</a:t>
            </a:fld>
            <a:endParaRPr lang="fi-FI"/>
          </a:p>
        </p:txBody>
      </p:sp>
      <p:sp>
        <p:nvSpPr>
          <p:cNvPr id="5" name="Alatunnisteen paikkamerkki 4">
            <a:extLst>
              <a:ext uri="{FF2B5EF4-FFF2-40B4-BE49-F238E27FC236}">
                <a16:creationId xmlns:a16="http://schemas.microsoft.com/office/drawing/2014/main" id="{F81BDDE2-46C3-74CB-A493-E03932AF5F05}"/>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B9F86CC-D82A-1500-D0A7-30D823067F44}"/>
              </a:ext>
            </a:extLst>
          </p:cNvPr>
          <p:cNvSpPr>
            <a:spLocks noGrp="1"/>
          </p:cNvSpPr>
          <p:nvPr>
            <p:ph type="sldNum" sz="quarter" idx="12"/>
          </p:nvPr>
        </p:nvSpPr>
        <p:spPr/>
        <p:txBody>
          <a:bodyPr/>
          <a:lstStyle/>
          <a:p>
            <a:fld id="{5F39EF25-BB4B-4F6B-A873-609A4A881283}" type="slidenum">
              <a:rPr lang="fi-FI" smtClean="0"/>
              <a:t>‹#›</a:t>
            </a:fld>
            <a:endParaRPr lang="fi-FI"/>
          </a:p>
        </p:txBody>
      </p:sp>
    </p:spTree>
    <p:extLst>
      <p:ext uri="{BB962C8B-B14F-4D97-AF65-F5344CB8AC3E}">
        <p14:creationId xmlns:p14="http://schemas.microsoft.com/office/powerpoint/2010/main" val="2041386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FFF662C-2EE1-C405-3808-C6375BD1829E}"/>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801A2F37-748B-AA1B-DC05-08F0A09A594C}"/>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21861C-FA73-C5DD-5F32-590B3539CDC4}"/>
              </a:ext>
            </a:extLst>
          </p:cNvPr>
          <p:cNvSpPr>
            <a:spLocks noGrp="1"/>
          </p:cNvSpPr>
          <p:nvPr>
            <p:ph type="dt" sz="half" idx="10"/>
          </p:nvPr>
        </p:nvSpPr>
        <p:spPr/>
        <p:txBody>
          <a:bodyPr/>
          <a:lstStyle/>
          <a:p>
            <a:fld id="{1CFA84CD-0969-4176-9B7C-719474BF6A73}" type="datetimeFigureOut">
              <a:rPr lang="fi-FI" smtClean="0"/>
              <a:t>9.4.2024</a:t>
            </a:fld>
            <a:endParaRPr lang="fi-FI"/>
          </a:p>
        </p:txBody>
      </p:sp>
      <p:sp>
        <p:nvSpPr>
          <p:cNvPr id="5" name="Alatunnisteen paikkamerkki 4">
            <a:extLst>
              <a:ext uri="{FF2B5EF4-FFF2-40B4-BE49-F238E27FC236}">
                <a16:creationId xmlns:a16="http://schemas.microsoft.com/office/drawing/2014/main" id="{5A0ECF57-26BD-C5BE-9CAE-BFD80B4E957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D27134D-DC44-4A14-61DF-8D36C3037738}"/>
              </a:ext>
            </a:extLst>
          </p:cNvPr>
          <p:cNvSpPr>
            <a:spLocks noGrp="1"/>
          </p:cNvSpPr>
          <p:nvPr>
            <p:ph type="sldNum" sz="quarter" idx="12"/>
          </p:nvPr>
        </p:nvSpPr>
        <p:spPr/>
        <p:txBody>
          <a:bodyPr/>
          <a:lstStyle/>
          <a:p>
            <a:fld id="{5F39EF25-BB4B-4F6B-A873-609A4A881283}" type="slidenum">
              <a:rPr lang="fi-FI" smtClean="0"/>
              <a:t>‹#›</a:t>
            </a:fld>
            <a:endParaRPr lang="fi-FI"/>
          </a:p>
        </p:txBody>
      </p:sp>
    </p:spTree>
    <p:extLst>
      <p:ext uri="{BB962C8B-B14F-4D97-AF65-F5344CB8AC3E}">
        <p14:creationId xmlns:p14="http://schemas.microsoft.com/office/powerpoint/2010/main" val="1765260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2DC746B-78AD-D0FC-38DC-452FBF2C1854}"/>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BE7829A6-28BC-B49D-C84D-83A6FA5E39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13381A47-81DF-D63D-3E57-6590F4D287D1}"/>
              </a:ext>
            </a:extLst>
          </p:cNvPr>
          <p:cNvSpPr>
            <a:spLocks noGrp="1"/>
          </p:cNvSpPr>
          <p:nvPr>
            <p:ph type="dt" sz="half" idx="10"/>
          </p:nvPr>
        </p:nvSpPr>
        <p:spPr/>
        <p:txBody>
          <a:bodyPr/>
          <a:lstStyle/>
          <a:p>
            <a:fld id="{1CFA84CD-0969-4176-9B7C-719474BF6A73}" type="datetimeFigureOut">
              <a:rPr lang="fi-FI" smtClean="0"/>
              <a:t>9.4.2024</a:t>
            </a:fld>
            <a:endParaRPr lang="fi-FI"/>
          </a:p>
        </p:txBody>
      </p:sp>
      <p:sp>
        <p:nvSpPr>
          <p:cNvPr id="5" name="Alatunnisteen paikkamerkki 4">
            <a:extLst>
              <a:ext uri="{FF2B5EF4-FFF2-40B4-BE49-F238E27FC236}">
                <a16:creationId xmlns:a16="http://schemas.microsoft.com/office/drawing/2014/main" id="{2AA8F219-041E-09BA-8DCD-9E218565139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F123634-AB48-293D-D514-716855245466}"/>
              </a:ext>
            </a:extLst>
          </p:cNvPr>
          <p:cNvSpPr>
            <a:spLocks noGrp="1"/>
          </p:cNvSpPr>
          <p:nvPr>
            <p:ph type="sldNum" sz="quarter" idx="12"/>
          </p:nvPr>
        </p:nvSpPr>
        <p:spPr/>
        <p:txBody>
          <a:bodyPr/>
          <a:lstStyle/>
          <a:p>
            <a:fld id="{5F39EF25-BB4B-4F6B-A873-609A4A881283}" type="slidenum">
              <a:rPr lang="fi-FI" smtClean="0"/>
              <a:t>‹#›</a:t>
            </a:fld>
            <a:endParaRPr lang="fi-FI"/>
          </a:p>
        </p:txBody>
      </p:sp>
    </p:spTree>
    <p:extLst>
      <p:ext uri="{BB962C8B-B14F-4D97-AF65-F5344CB8AC3E}">
        <p14:creationId xmlns:p14="http://schemas.microsoft.com/office/powerpoint/2010/main" val="3899882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3CFA0C-055B-8957-4FB1-9B6E862D4C7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33646E12-5F8E-84DC-2DF9-14BBC5D71D80}"/>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CED75D27-EA11-9EFA-201A-B3A3F73F7B6B}"/>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29343511-020B-40F8-CC9E-4AAADBA22E14}"/>
              </a:ext>
            </a:extLst>
          </p:cNvPr>
          <p:cNvSpPr>
            <a:spLocks noGrp="1"/>
          </p:cNvSpPr>
          <p:nvPr>
            <p:ph type="dt" sz="half" idx="10"/>
          </p:nvPr>
        </p:nvSpPr>
        <p:spPr/>
        <p:txBody>
          <a:bodyPr/>
          <a:lstStyle/>
          <a:p>
            <a:fld id="{1CFA84CD-0969-4176-9B7C-719474BF6A73}" type="datetimeFigureOut">
              <a:rPr lang="fi-FI" smtClean="0"/>
              <a:t>9.4.2024</a:t>
            </a:fld>
            <a:endParaRPr lang="fi-FI"/>
          </a:p>
        </p:txBody>
      </p:sp>
      <p:sp>
        <p:nvSpPr>
          <p:cNvPr id="6" name="Alatunnisteen paikkamerkki 5">
            <a:extLst>
              <a:ext uri="{FF2B5EF4-FFF2-40B4-BE49-F238E27FC236}">
                <a16:creationId xmlns:a16="http://schemas.microsoft.com/office/drawing/2014/main" id="{F2B6B349-3042-6BA3-4D18-707DDA60837B}"/>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C1A48B57-CF7C-2B1D-EACA-038CD5D4C87C}"/>
              </a:ext>
            </a:extLst>
          </p:cNvPr>
          <p:cNvSpPr>
            <a:spLocks noGrp="1"/>
          </p:cNvSpPr>
          <p:nvPr>
            <p:ph type="sldNum" sz="quarter" idx="12"/>
          </p:nvPr>
        </p:nvSpPr>
        <p:spPr/>
        <p:txBody>
          <a:bodyPr/>
          <a:lstStyle/>
          <a:p>
            <a:fld id="{5F39EF25-BB4B-4F6B-A873-609A4A881283}" type="slidenum">
              <a:rPr lang="fi-FI" smtClean="0"/>
              <a:t>‹#›</a:t>
            </a:fld>
            <a:endParaRPr lang="fi-FI"/>
          </a:p>
        </p:txBody>
      </p:sp>
    </p:spTree>
    <p:extLst>
      <p:ext uri="{BB962C8B-B14F-4D97-AF65-F5344CB8AC3E}">
        <p14:creationId xmlns:p14="http://schemas.microsoft.com/office/powerpoint/2010/main" val="3774315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C484B8A-8977-7702-617F-65521979EF5B}"/>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344AF76-9540-CF51-1B79-CEB9A6EF50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8E5926F2-B220-0078-85DC-E28C8D68ABDE}"/>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DDA1B11-97C6-D7B9-02D3-03355451DA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570CAD9C-430E-4426-F9F4-9E73FE075339}"/>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FA6F106B-E532-449C-C797-699376097532}"/>
              </a:ext>
            </a:extLst>
          </p:cNvPr>
          <p:cNvSpPr>
            <a:spLocks noGrp="1"/>
          </p:cNvSpPr>
          <p:nvPr>
            <p:ph type="dt" sz="half" idx="10"/>
          </p:nvPr>
        </p:nvSpPr>
        <p:spPr/>
        <p:txBody>
          <a:bodyPr/>
          <a:lstStyle/>
          <a:p>
            <a:fld id="{1CFA84CD-0969-4176-9B7C-719474BF6A73}" type="datetimeFigureOut">
              <a:rPr lang="fi-FI" smtClean="0"/>
              <a:t>9.4.2024</a:t>
            </a:fld>
            <a:endParaRPr lang="fi-FI"/>
          </a:p>
        </p:txBody>
      </p:sp>
      <p:sp>
        <p:nvSpPr>
          <p:cNvPr id="8" name="Alatunnisteen paikkamerkki 7">
            <a:extLst>
              <a:ext uri="{FF2B5EF4-FFF2-40B4-BE49-F238E27FC236}">
                <a16:creationId xmlns:a16="http://schemas.microsoft.com/office/drawing/2014/main" id="{EB1430D7-AB65-029E-DE19-74246C21212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FDA89EE5-7CF3-5C6B-FBD6-DADE47129FE1}"/>
              </a:ext>
            </a:extLst>
          </p:cNvPr>
          <p:cNvSpPr>
            <a:spLocks noGrp="1"/>
          </p:cNvSpPr>
          <p:nvPr>
            <p:ph type="sldNum" sz="quarter" idx="12"/>
          </p:nvPr>
        </p:nvSpPr>
        <p:spPr/>
        <p:txBody>
          <a:bodyPr/>
          <a:lstStyle/>
          <a:p>
            <a:fld id="{5F39EF25-BB4B-4F6B-A873-609A4A881283}" type="slidenum">
              <a:rPr lang="fi-FI" smtClean="0"/>
              <a:t>‹#›</a:t>
            </a:fld>
            <a:endParaRPr lang="fi-FI"/>
          </a:p>
        </p:txBody>
      </p:sp>
    </p:spTree>
    <p:extLst>
      <p:ext uri="{BB962C8B-B14F-4D97-AF65-F5344CB8AC3E}">
        <p14:creationId xmlns:p14="http://schemas.microsoft.com/office/powerpoint/2010/main" val="169379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46EEFE1-0B2C-B138-DF70-FD695E1CB00E}"/>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5DEE46A7-4BD4-B797-927F-B5725CB53C83}"/>
              </a:ext>
            </a:extLst>
          </p:cNvPr>
          <p:cNvSpPr>
            <a:spLocks noGrp="1"/>
          </p:cNvSpPr>
          <p:nvPr>
            <p:ph type="dt" sz="half" idx="10"/>
          </p:nvPr>
        </p:nvSpPr>
        <p:spPr/>
        <p:txBody>
          <a:bodyPr/>
          <a:lstStyle/>
          <a:p>
            <a:fld id="{1CFA84CD-0969-4176-9B7C-719474BF6A73}" type="datetimeFigureOut">
              <a:rPr lang="fi-FI" smtClean="0"/>
              <a:t>9.4.2024</a:t>
            </a:fld>
            <a:endParaRPr lang="fi-FI"/>
          </a:p>
        </p:txBody>
      </p:sp>
      <p:sp>
        <p:nvSpPr>
          <p:cNvPr id="4" name="Alatunnisteen paikkamerkki 3">
            <a:extLst>
              <a:ext uri="{FF2B5EF4-FFF2-40B4-BE49-F238E27FC236}">
                <a16:creationId xmlns:a16="http://schemas.microsoft.com/office/drawing/2014/main" id="{CF843B11-0421-12FE-B22B-E8A2898BC189}"/>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65B78B9A-8C45-510F-C4AF-4B0BDB59B15F}"/>
              </a:ext>
            </a:extLst>
          </p:cNvPr>
          <p:cNvSpPr>
            <a:spLocks noGrp="1"/>
          </p:cNvSpPr>
          <p:nvPr>
            <p:ph type="sldNum" sz="quarter" idx="12"/>
          </p:nvPr>
        </p:nvSpPr>
        <p:spPr/>
        <p:txBody>
          <a:bodyPr/>
          <a:lstStyle/>
          <a:p>
            <a:fld id="{5F39EF25-BB4B-4F6B-A873-609A4A881283}" type="slidenum">
              <a:rPr lang="fi-FI" smtClean="0"/>
              <a:t>‹#›</a:t>
            </a:fld>
            <a:endParaRPr lang="fi-FI"/>
          </a:p>
        </p:txBody>
      </p:sp>
    </p:spTree>
    <p:extLst>
      <p:ext uri="{BB962C8B-B14F-4D97-AF65-F5344CB8AC3E}">
        <p14:creationId xmlns:p14="http://schemas.microsoft.com/office/powerpoint/2010/main" val="550301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30064FE2-8C92-BE0E-6367-D13CEE59CB57}"/>
              </a:ext>
            </a:extLst>
          </p:cNvPr>
          <p:cNvSpPr>
            <a:spLocks noGrp="1"/>
          </p:cNvSpPr>
          <p:nvPr>
            <p:ph type="dt" sz="half" idx="10"/>
          </p:nvPr>
        </p:nvSpPr>
        <p:spPr/>
        <p:txBody>
          <a:bodyPr/>
          <a:lstStyle/>
          <a:p>
            <a:fld id="{1CFA84CD-0969-4176-9B7C-719474BF6A73}" type="datetimeFigureOut">
              <a:rPr lang="fi-FI" smtClean="0"/>
              <a:t>9.4.2024</a:t>
            </a:fld>
            <a:endParaRPr lang="fi-FI"/>
          </a:p>
        </p:txBody>
      </p:sp>
      <p:sp>
        <p:nvSpPr>
          <p:cNvPr id="3" name="Alatunnisteen paikkamerkki 2">
            <a:extLst>
              <a:ext uri="{FF2B5EF4-FFF2-40B4-BE49-F238E27FC236}">
                <a16:creationId xmlns:a16="http://schemas.microsoft.com/office/drawing/2014/main" id="{EBC589BF-E938-1B0C-E8CE-4ED5B850E48A}"/>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B2CE9E47-A64A-3FA8-0189-F5A4EF958FE4}"/>
              </a:ext>
            </a:extLst>
          </p:cNvPr>
          <p:cNvSpPr>
            <a:spLocks noGrp="1"/>
          </p:cNvSpPr>
          <p:nvPr>
            <p:ph type="sldNum" sz="quarter" idx="12"/>
          </p:nvPr>
        </p:nvSpPr>
        <p:spPr/>
        <p:txBody>
          <a:bodyPr/>
          <a:lstStyle/>
          <a:p>
            <a:fld id="{5F39EF25-BB4B-4F6B-A873-609A4A881283}" type="slidenum">
              <a:rPr lang="fi-FI" smtClean="0"/>
              <a:t>‹#›</a:t>
            </a:fld>
            <a:endParaRPr lang="fi-FI"/>
          </a:p>
        </p:txBody>
      </p:sp>
    </p:spTree>
    <p:extLst>
      <p:ext uri="{BB962C8B-B14F-4D97-AF65-F5344CB8AC3E}">
        <p14:creationId xmlns:p14="http://schemas.microsoft.com/office/powerpoint/2010/main" val="1932718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5B84C6D-864E-20BC-1573-2BC680C053BF}"/>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158C7447-072D-164F-64BE-12E0675FC4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DA2F664-BB4D-F736-CB79-012C07F53B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72B9B5EB-7B80-3F4E-CD27-B3237EAD5968}"/>
              </a:ext>
            </a:extLst>
          </p:cNvPr>
          <p:cNvSpPr>
            <a:spLocks noGrp="1"/>
          </p:cNvSpPr>
          <p:nvPr>
            <p:ph type="dt" sz="half" idx="10"/>
          </p:nvPr>
        </p:nvSpPr>
        <p:spPr/>
        <p:txBody>
          <a:bodyPr/>
          <a:lstStyle/>
          <a:p>
            <a:fld id="{1CFA84CD-0969-4176-9B7C-719474BF6A73}" type="datetimeFigureOut">
              <a:rPr lang="fi-FI" smtClean="0"/>
              <a:t>9.4.2024</a:t>
            </a:fld>
            <a:endParaRPr lang="fi-FI"/>
          </a:p>
        </p:txBody>
      </p:sp>
      <p:sp>
        <p:nvSpPr>
          <p:cNvPr id="6" name="Alatunnisteen paikkamerkki 5">
            <a:extLst>
              <a:ext uri="{FF2B5EF4-FFF2-40B4-BE49-F238E27FC236}">
                <a16:creationId xmlns:a16="http://schemas.microsoft.com/office/drawing/2014/main" id="{BEB6885A-727C-7982-AB1D-634A05A8CE6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8AB43C88-B743-7286-3F60-D58107CFE2FF}"/>
              </a:ext>
            </a:extLst>
          </p:cNvPr>
          <p:cNvSpPr>
            <a:spLocks noGrp="1"/>
          </p:cNvSpPr>
          <p:nvPr>
            <p:ph type="sldNum" sz="quarter" idx="12"/>
          </p:nvPr>
        </p:nvSpPr>
        <p:spPr/>
        <p:txBody>
          <a:bodyPr/>
          <a:lstStyle/>
          <a:p>
            <a:fld id="{5F39EF25-BB4B-4F6B-A873-609A4A881283}" type="slidenum">
              <a:rPr lang="fi-FI" smtClean="0"/>
              <a:t>‹#›</a:t>
            </a:fld>
            <a:endParaRPr lang="fi-FI"/>
          </a:p>
        </p:txBody>
      </p:sp>
    </p:spTree>
    <p:extLst>
      <p:ext uri="{BB962C8B-B14F-4D97-AF65-F5344CB8AC3E}">
        <p14:creationId xmlns:p14="http://schemas.microsoft.com/office/powerpoint/2010/main" val="2256747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0C3AFED-FA25-75FE-1F74-625BC29B658F}"/>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B740103E-25A7-F971-BBF4-CC20453339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73D0B1CD-0ABC-CD94-799A-701607CCAD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3C9DE45-825A-05FD-848C-65C2A0C8C66E}"/>
              </a:ext>
            </a:extLst>
          </p:cNvPr>
          <p:cNvSpPr>
            <a:spLocks noGrp="1"/>
          </p:cNvSpPr>
          <p:nvPr>
            <p:ph type="dt" sz="half" idx="10"/>
          </p:nvPr>
        </p:nvSpPr>
        <p:spPr/>
        <p:txBody>
          <a:bodyPr/>
          <a:lstStyle/>
          <a:p>
            <a:fld id="{1CFA84CD-0969-4176-9B7C-719474BF6A73}" type="datetimeFigureOut">
              <a:rPr lang="fi-FI" smtClean="0"/>
              <a:t>9.4.2024</a:t>
            </a:fld>
            <a:endParaRPr lang="fi-FI"/>
          </a:p>
        </p:txBody>
      </p:sp>
      <p:sp>
        <p:nvSpPr>
          <p:cNvPr id="6" name="Alatunnisteen paikkamerkki 5">
            <a:extLst>
              <a:ext uri="{FF2B5EF4-FFF2-40B4-BE49-F238E27FC236}">
                <a16:creationId xmlns:a16="http://schemas.microsoft.com/office/drawing/2014/main" id="{2AF10FFF-477D-2579-4A37-98DDF323A7A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187C80F6-47B9-EA14-AED4-EC3A1333F620}"/>
              </a:ext>
            </a:extLst>
          </p:cNvPr>
          <p:cNvSpPr>
            <a:spLocks noGrp="1"/>
          </p:cNvSpPr>
          <p:nvPr>
            <p:ph type="sldNum" sz="quarter" idx="12"/>
          </p:nvPr>
        </p:nvSpPr>
        <p:spPr/>
        <p:txBody>
          <a:bodyPr/>
          <a:lstStyle/>
          <a:p>
            <a:fld id="{5F39EF25-BB4B-4F6B-A873-609A4A881283}" type="slidenum">
              <a:rPr lang="fi-FI" smtClean="0"/>
              <a:t>‹#›</a:t>
            </a:fld>
            <a:endParaRPr lang="fi-FI"/>
          </a:p>
        </p:txBody>
      </p:sp>
    </p:spTree>
    <p:extLst>
      <p:ext uri="{BB962C8B-B14F-4D97-AF65-F5344CB8AC3E}">
        <p14:creationId xmlns:p14="http://schemas.microsoft.com/office/powerpoint/2010/main" val="2334962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3C7A345-6268-0F32-EFEB-DE47030FB423}"/>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F4486B43-24DB-F7FF-8E4C-692ED805EA52}"/>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A39ADD8-3773-3197-60A2-C99413DB1598}"/>
              </a:ext>
            </a:extLst>
          </p:cNvPr>
          <p:cNvSpPr>
            <a:spLocks noGrp="1"/>
          </p:cNvSpPr>
          <p:nvPr>
            <p:ph type="dt" sz="half" idx="10"/>
          </p:nvPr>
        </p:nvSpPr>
        <p:spPr/>
        <p:txBody>
          <a:bodyPr/>
          <a:lstStyle/>
          <a:p>
            <a:fld id="{1CFA84CD-0969-4176-9B7C-719474BF6A73}" type="datetimeFigureOut">
              <a:rPr lang="fi-FI" smtClean="0"/>
              <a:t>9.4.2024</a:t>
            </a:fld>
            <a:endParaRPr lang="fi-FI"/>
          </a:p>
        </p:txBody>
      </p:sp>
      <p:sp>
        <p:nvSpPr>
          <p:cNvPr id="5" name="Alatunnisteen paikkamerkki 4">
            <a:extLst>
              <a:ext uri="{FF2B5EF4-FFF2-40B4-BE49-F238E27FC236}">
                <a16:creationId xmlns:a16="http://schemas.microsoft.com/office/drawing/2014/main" id="{DA048780-B01A-CD9A-A945-63C02104E2E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5550DA3-DCF7-B82D-FBDA-F4BF109AA9AD}"/>
              </a:ext>
            </a:extLst>
          </p:cNvPr>
          <p:cNvSpPr>
            <a:spLocks noGrp="1"/>
          </p:cNvSpPr>
          <p:nvPr>
            <p:ph type="sldNum" sz="quarter" idx="12"/>
          </p:nvPr>
        </p:nvSpPr>
        <p:spPr/>
        <p:txBody>
          <a:bodyPr/>
          <a:lstStyle/>
          <a:p>
            <a:fld id="{5F39EF25-BB4B-4F6B-A873-609A4A881283}" type="slidenum">
              <a:rPr lang="fi-FI" smtClean="0"/>
              <a:t>‹#›</a:t>
            </a:fld>
            <a:endParaRPr lang="fi-FI"/>
          </a:p>
        </p:txBody>
      </p:sp>
    </p:spTree>
    <p:extLst>
      <p:ext uri="{BB962C8B-B14F-4D97-AF65-F5344CB8AC3E}">
        <p14:creationId xmlns:p14="http://schemas.microsoft.com/office/powerpoint/2010/main" val="339259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4194B52-7C91-3F8E-9859-93DD26A377F6}"/>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EA11C2F4-15AB-89B4-9CC9-EC905D6917F6}"/>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84B3554-29AA-4648-8728-96EC79CD40D6}"/>
              </a:ext>
            </a:extLst>
          </p:cNvPr>
          <p:cNvSpPr>
            <a:spLocks noGrp="1"/>
          </p:cNvSpPr>
          <p:nvPr>
            <p:ph type="dt" sz="half" idx="10"/>
          </p:nvPr>
        </p:nvSpPr>
        <p:spPr/>
        <p:txBody>
          <a:bodyPr/>
          <a:lstStyle/>
          <a:p>
            <a:fld id="{1CFA84CD-0969-4176-9B7C-719474BF6A73}" type="datetimeFigureOut">
              <a:rPr lang="fi-FI" smtClean="0"/>
              <a:t>9.4.2024</a:t>
            </a:fld>
            <a:endParaRPr lang="fi-FI"/>
          </a:p>
        </p:txBody>
      </p:sp>
      <p:sp>
        <p:nvSpPr>
          <p:cNvPr id="5" name="Alatunnisteen paikkamerkki 4">
            <a:extLst>
              <a:ext uri="{FF2B5EF4-FFF2-40B4-BE49-F238E27FC236}">
                <a16:creationId xmlns:a16="http://schemas.microsoft.com/office/drawing/2014/main" id="{8B9530C6-99FE-9C43-0567-1B91F5DA71A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7E752A4-2B42-99E2-3FAF-B771CF21D10C}"/>
              </a:ext>
            </a:extLst>
          </p:cNvPr>
          <p:cNvSpPr>
            <a:spLocks noGrp="1"/>
          </p:cNvSpPr>
          <p:nvPr>
            <p:ph type="sldNum" sz="quarter" idx="12"/>
          </p:nvPr>
        </p:nvSpPr>
        <p:spPr/>
        <p:txBody>
          <a:bodyPr/>
          <a:lstStyle/>
          <a:p>
            <a:fld id="{5F39EF25-BB4B-4F6B-A873-609A4A881283}" type="slidenum">
              <a:rPr lang="fi-FI" smtClean="0"/>
              <a:t>‹#›</a:t>
            </a:fld>
            <a:endParaRPr lang="fi-FI"/>
          </a:p>
        </p:txBody>
      </p:sp>
    </p:spTree>
    <p:extLst>
      <p:ext uri="{BB962C8B-B14F-4D97-AF65-F5344CB8AC3E}">
        <p14:creationId xmlns:p14="http://schemas.microsoft.com/office/powerpoint/2010/main" val="2173390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A27927DA-7295-D61F-3C23-9DF128D6C4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18F89F4B-8431-9ECC-A7FD-AFFB61D3C9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F4AC0589-2D68-0F90-8699-7EB33C209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FA84CD-0969-4176-9B7C-719474BF6A73}" type="datetimeFigureOut">
              <a:rPr lang="fi-FI" smtClean="0"/>
              <a:t>9.4.2024</a:t>
            </a:fld>
            <a:endParaRPr lang="fi-FI"/>
          </a:p>
        </p:txBody>
      </p:sp>
      <p:sp>
        <p:nvSpPr>
          <p:cNvPr id="5" name="Alatunnisteen paikkamerkki 4">
            <a:extLst>
              <a:ext uri="{FF2B5EF4-FFF2-40B4-BE49-F238E27FC236}">
                <a16:creationId xmlns:a16="http://schemas.microsoft.com/office/drawing/2014/main" id="{59B1045D-58FF-F504-87F3-CAA459A627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7BC7B14D-F034-687D-8EE5-93464CEB6C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39EF25-BB4B-4F6B-A873-609A4A881283}" type="slidenum">
              <a:rPr lang="fi-FI" smtClean="0"/>
              <a:t>‹#›</a:t>
            </a:fld>
            <a:endParaRPr lang="fi-FI"/>
          </a:p>
        </p:txBody>
      </p:sp>
    </p:spTree>
    <p:extLst>
      <p:ext uri="{BB962C8B-B14F-4D97-AF65-F5344CB8AC3E}">
        <p14:creationId xmlns:p14="http://schemas.microsoft.com/office/powerpoint/2010/main" val="345337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lo.lammi@hel.fi"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0.jp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3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a:extLst>
              <a:ext uri="{FF2B5EF4-FFF2-40B4-BE49-F238E27FC236}">
                <a16:creationId xmlns:a16="http://schemas.microsoft.com/office/drawing/2014/main" id="{2E401012-8699-C66E-A29B-810DE2C9D38F}"/>
              </a:ext>
            </a:extLst>
          </p:cNvPr>
          <p:cNvPicPr>
            <a:picLocks noChangeAspect="1"/>
          </p:cNvPicPr>
          <p:nvPr/>
        </p:nvPicPr>
        <p:blipFill rotWithShape="1">
          <a:blip r:embed="rId2"/>
          <a:srcRect l="16438" t="8141" r="6059" b="1"/>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861F0F4E-8B0E-4CD7-72CF-BDA6CBCEFEF1}"/>
              </a:ext>
            </a:extLst>
          </p:cNvPr>
          <p:cNvSpPr txBox="1"/>
          <p:nvPr/>
        </p:nvSpPr>
        <p:spPr>
          <a:xfrm>
            <a:off x="8395868" y="2718054"/>
            <a:ext cx="3438906" cy="320725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600" b="1" i="1">
                <a:solidFill>
                  <a:schemeClr val="bg1"/>
                </a:solidFill>
              </a:rPr>
              <a:t>Elo Lammi</a:t>
            </a:r>
          </a:p>
          <a:p>
            <a:pPr indent="-228600">
              <a:lnSpc>
                <a:spcPct val="90000"/>
              </a:lnSpc>
              <a:spcAft>
                <a:spcPts val="600"/>
              </a:spcAft>
              <a:buFont typeface="Arial" panose="020B0604020202020204" pitchFamily="34" charset="0"/>
              <a:buChar char="•"/>
            </a:pPr>
            <a:r>
              <a:rPr lang="en-US" sz="1600" b="1" i="1">
                <a:solidFill>
                  <a:schemeClr val="bg1"/>
                </a:solidFill>
              </a:rPr>
              <a:t>Pasilan kirjasto</a:t>
            </a:r>
          </a:p>
          <a:p>
            <a:pPr indent="-228600">
              <a:lnSpc>
                <a:spcPct val="90000"/>
              </a:lnSpc>
              <a:spcAft>
                <a:spcPts val="600"/>
              </a:spcAft>
              <a:buFont typeface="Arial" panose="020B0604020202020204" pitchFamily="34" charset="0"/>
              <a:buChar char="•"/>
            </a:pPr>
            <a:r>
              <a:rPr lang="en-US" sz="1600" b="1" i="1">
                <a:solidFill>
                  <a:schemeClr val="bg1"/>
                </a:solidFill>
              </a:rPr>
              <a:t>Kirjastovirkailija – satutäti</a:t>
            </a:r>
          </a:p>
          <a:p>
            <a:pPr indent="-228600">
              <a:lnSpc>
                <a:spcPct val="90000"/>
              </a:lnSpc>
              <a:spcAft>
                <a:spcPts val="600"/>
              </a:spcAft>
              <a:buFont typeface="Arial" panose="020B0604020202020204" pitchFamily="34" charset="0"/>
              <a:buChar char="•"/>
            </a:pPr>
            <a:r>
              <a:rPr lang="en-US" sz="1600" b="1" i="1">
                <a:solidFill>
                  <a:schemeClr val="bg1"/>
                </a:solidFill>
              </a:rPr>
              <a:t>ET teater Soomes -näyttelijä</a:t>
            </a:r>
          </a:p>
          <a:p>
            <a:pPr indent="-228600">
              <a:lnSpc>
                <a:spcPct val="90000"/>
              </a:lnSpc>
              <a:spcAft>
                <a:spcPts val="600"/>
              </a:spcAft>
              <a:buFont typeface="Arial" panose="020B0604020202020204" pitchFamily="34" charset="0"/>
              <a:buChar char="•"/>
            </a:pPr>
            <a:r>
              <a:rPr lang="en-US" sz="1600" b="1" i="1">
                <a:solidFill>
                  <a:schemeClr val="bg1"/>
                </a:solidFill>
                <a:hlinkClick r:id="rId3">
                  <a:extLst>
                    <a:ext uri="{A12FA001-AC4F-418D-AE19-62706E023703}">
                      <ahyp:hlinkClr xmlns:ahyp="http://schemas.microsoft.com/office/drawing/2018/hyperlinkcolor" val="tx"/>
                    </a:ext>
                  </a:extLst>
                </a:hlinkClick>
              </a:rPr>
              <a:t>elo.lammi@hel.fi</a:t>
            </a:r>
            <a:endParaRPr lang="en-US" sz="1600" b="1" i="1">
              <a:solidFill>
                <a:schemeClr val="bg1"/>
              </a:solidFill>
            </a:endParaRPr>
          </a:p>
          <a:p>
            <a:pPr indent="-228600">
              <a:lnSpc>
                <a:spcPct val="90000"/>
              </a:lnSpc>
              <a:spcAft>
                <a:spcPts val="600"/>
              </a:spcAft>
              <a:buFont typeface="Arial" panose="020B0604020202020204" pitchFamily="34" charset="0"/>
              <a:buChar char="•"/>
            </a:pPr>
            <a:r>
              <a:rPr lang="en-US" sz="1600" b="1" i="1">
                <a:solidFill>
                  <a:schemeClr val="bg1"/>
                </a:solidFill>
              </a:rPr>
              <a:t>Suomen dekkariseuran hallituksen jäsen</a:t>
            </a:r>
          </a:p>
          <a:p>
            <a:pPr indent="-228600">
              <a:lnSpc>
                <a:spcPct val="90000"/>
              </a:lnSpc>
              <a:spcAft>
                <a:spcPts val="600"/>
              </a:spcAft>
              <a:buFont typeface="Arial" panose="020B0604020202020204" pitchFamily="34" charset="0"/>
              <a:buChar char="•"/>
            </a:pPr>
            <a:r>
              <a:rPr lang="en-US" sz="1600" b="1" i="1">
                <a:solidFill>
                  <a:schemeClr val="bg1"/>
                </a:solidFill>
              </a:rPr>
              <a:t>Ruumiin Kulttuuri –lehden kirja-arvostelija ja teatteri-toimittaja</a:t>
            </a:r>
          </a:p>
          <a:p>
            <a:pPr indent="-228600">
              <a:lnSpc>
                <a:spcPct val="90000"/>
              </a:lnSpc>
              <a:spcAft>
                <a:spcPts val="600"/>
              </a:spcAft>
              <a:buFont typeface="Arial" panose="020B0604020202020204" pitchFamily="34" charset="0"/>
              <a:buChar char="•"/>
            </a:pPr>
            <a:r>
              <a:rPr lang="en-US" sz="1600" b="1" i="1">
                <a:solidFill>
                  <a:schemeClr val="bg1"/>
                </a:solidFill>
              </a:rPr>
              <a:t>Vuoden Johtolanka –palkintoraadin puheenjohtaja vuosina 2021-22</a:t>
            </a:r>
          </a:p>
        </p:txBody>
      </p:sp>
    </p:spTree>
    <p:extLst>
      <p:ext uri="{BB962C8B-B14F-4D97-AF65-F5344CB8AC3E}">
        <p14:creationId xmlns:p14="http://schemas.microsoft.com/office/powerpoint/2010/main" val="3417578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isällön paikkamerkki 5" descr="Kuva, joka sisältää kohteen teksti, työkalu, juliste, sakset&#10;&#10;Kuvaus luotu automaattisesti">
            <a:extLst>
              <a:ext uri="{FF2B5EF4-FFF2-40B4-BE49-F238E27FC236}">
                <a16:creationId xmlns:a16="http://schemas.microsoft.com/office/drawing/2014/main" id="{2BDB04D5-1EF5-E06B-5DBD-1093A9E8CAEF}"/>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4589" r="652" b="3"/>
          <a:stretch/>
        </p:blipFill>
        <p:spPr>
          <a:xfrm>
            <a:off x="4038610" y="7"/>
            <a:ext cx="4039673" cy="6875812"/>
          </a:xfrm>
          <a:prstGeom prst="rect">
            <a:avLst/>
          </a:prstGeom>
        </p:spPr>
      </p:pic>
      <p:sp>
        <p:nvSpPr>
          <p:cNvPr id="19" name="Freeform: Shape 18">
            <a:extLst>
              <a:ext uri="{FF2B5EF4-FFF2-40B4-BE49-F238E27FC236}">
                <a16:creationId xmlns:a16="http://schemas.microsoft.com/office/drawing/2014/main" id="{32FD26B0-16CE-4AD4-9CE4-A63EBF330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Otsikko 1">
            <a:extLst>
              <a:ext uri="{FF2B5EF4-FFF2-40B4-BE49-F238E27FC236}">
                <a16:creationId xmlns:a16="http://schemas.microsoft.com/office/drawing/2014/main" id="{DD375CEC-419B-BD27-F1E8-CD01221D3655}"/>
              </a:ext>
            </a:extLst>
          </p:cNvPr>
          <p:cNvSpPr>
            <a:spLocks noGrp="1"/>
          </p:cNvSpPr>
          <p:nvPr>
            <p:ph type="title"/>
          </p:nvPr>
        </p:nvSpPr>
        <p:spPr>
          <a:xfrm>
            <a:off x="553792" y="2945176"/>
            <a:ext cx="2984937" cy="2757975"/>
          </a:xfrm>
        </p:spPr>
        <p:txBody>
          <a:bodyPr vert="horz" lIns="91440" tIns="45720" rIns="91440" bIns="45720" rtlCol="0" anchor="t">
            <a:normAutofit/>
          </a:bodyPr>
          <a:lstStyle/>
          <a:p>
            <a:pPr algn="r"/>
            <a:r>
              <a:rPr lang="en-US" sz="4000" kern="1200" dirty="0" err="1">
                <a:solidFill>
                  <a:srgbClr val="FFFFFF"/>
                </a:solidFill>
                <a:latin typeface="+mj-lt"/>
                <a:ea typeface="+mj-ea"/>
                <a:cs typeface="+mj-cs"/>
              </a:rPr>
              <a:t>Vuoden</a:t>
            </a:r>
            <a:r>
              <a:rPr lang="en-US" sz="4000" kern="1200" dirty="0">
                <a:solidFill>
                  <a:srgbClr val="FFFFFF"/>
                </a:solidFill>
                <a:latin typeface="+mj-lt"/>
                <a:ea typeface="+mj-ea"/>
                <a:cs typeface="+mj-cs"/>
              </a:rPr>
              <a:t> </a:t>
            </a:r>
            <a:r>
              <a:rPr lang="en-US" sz="4000" kern="1200" dirty="0" err="1">
                <a:solidFill>
                  <a:srgbClr val="FFFFFF"/>
                </a:solidFill>
                <a:latin typeface="+mj-lt"/>
                <a:ea typeface="+mj-ea"/>
                <a:cs typeface="+mj-cs"/>
              </a:rPr>
              <a:t>johtolanka</a:t>
            </a:r>
            <a:r>
              <a:rPr lang="en-US" sz="4000" kern="1200" dirty="0">
                <a:solidFill>
                  <a:srgbClr val="FFFFFF"/>
                </a:solidFill>
                <a:latin typeface="+mj-lt"/>
                <a:ea typeface="+mj-ea"/>
                <a:cs typeface="+mj-cs"/>
              </a:rPr>
              <a:t> 2024 </a:t>
            </a:r>
            <a:r>
              <a:rPr lang="en-US" sz="4000" kern="1200" dirty="0" err="1">
                <a:solidFill>
                  <a:srgbClr val="FFFFFF"/>
                </a:solidFill>
                <a:latin typeface="+mj-lt"/>
                <a:ea typeface="+mj-ea"/>
                <a:cs typeface="+mj-cs"/>
              </a:rPr>
              <a:t>voittaja</a:t>
            </a:r>
            <a:endParaRPr lang="en-US" sz="4000" kern="1200" dirty="0">
              <a:solidFill>
                <a:srgbClr val="FFFFFF"/>
              </a:solidFill>
              <a:latin typeface="+mj-lt"/>
              <a:ea typeface="+mj-ea"/>
              <a:cs typeface="+mj-cs"/>
            </a:endParaRPr>
          </a:p>
        </p:txBody>
      </p:sp>
      <p:pic>
        <p:nvPicPr>
          <p:cNvPr id="8" name="Sisällön paikkamerkki 7" descr="Kuva, joka sisältää kohteen teksti, juliste, kirja, graafinen suunnittelu&#10;&#10;Kuvaus luotu automaattisesti">
            <a:extLst>
              <a:ext uri="{FF2B5EF4-FFF2-40B4-BE49-F238E27FC236}">
                <a16:creationId xmlns:a16="http://schemas.microsoft.com/office/drawing/2014/main" id="{4274B9CE-2D93-67E8-3A1E-B4854D7BFC9F}"/>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874" r="-2" b="-2"/>
          <a:stretch/>
        </p:blipFill>
        <p:spPr>
          <a:xfrm>
            <a:off x="8068007" y="-7"/>
            <a:ext cx="4123986" cy="6876146"/>
          </a:xfrm>
          <a:prstGeom prst="rect">
            <a:avLst/>
          </a:prstGeom>
        </p:spPr>
      </p:pic>
    </p:spTree>
    <p:extLst>
      <p:ext uri="{BB962C8B-B14F-4D97-AF65-F5344CB8AC3E}">
        <p14:creationId xmlns:p14="http://schemas.microsoft.com/office/powerpoint/2010/main" val="903190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A714EB1-D152-33D2-02F8-97387D7BEDFF}"/>
              </a:ext>
            </a:extLst>
          </p:cNvPr>
          <p:cNvSpPr>
            <a:spLocks noGrp="1"/>
          </p:cNvSpPr>
          <p:nvPr>
            <p:ph type="title"/>
          </p:nvPr>
        </p:nvSpPr>
        <p:spPr>
          <a:xfrm>
            <a:off x="876692" y="741391"/>
            <a:ext cx="5479719" cy="1616203"/>
          </a:xfrm>
        </p:spPr>
        <p:txBody>
          <a:bodyPr vert="horz" lIns="91440" tIns="45720" rIns="91440" bIns="45720" rtlCol="0" anchor="b">
            <a:normAutofit/>
          </a:bodyPr>
          <a:lstStyle/>
          <a:p>
            <a:r>
              <a:rPr lang="en-US"/>
              <a:t>Kale Puonti: Fadi</a:t>
            </a:r>
          </a:p>
        </p:txBody>
      </p:sp>
      <p:sp>
        <p:nvSpPr>
          <p:cNvPr id="4" name="Tekstin paikkamerkki 3">
            <a:extLst>
              <a:ext uri="{FF2B5EF4-FFF2-40B4-BE49-F238E27FC236}">
                <a16:creationId xmlns:a16="http://schemas.microsoft.com/office/drawing/2014/main" id="{2EFCDE02-5094-9F7A-9344-90621427448C}"/>
              </a:ext>
            </a:extLst>
          </p:cNvPr>
          <p:cNvSpPr>
            <a:spLocks noGrp="1"/>
          </p:cNvSpPr>
          <p:nvPr>
            <p:ph type="body" sz="half" idx="2"/>
          </p:nvPr>
        </p:nvSpPr>
        <p:spPr>
          <a:xfrm>
            <a:off x="876692" y="2533476"/>
            <a:ext cx="5479719" cy="3447832"/>
          </a:xfrm>
        </p:spPr>
        <p:txBody>
          <a:bodyPr vert="horz" lIns="91440" tIns="45720" rIns="91440" bIns="45720" rtlCol="0" anchor="t">
            <a:normAutofit fontScale="92500" lnSpcReduction="20000"/>
          </a:bodyPr>
          <a:lstStyle/>
          <a:p>
            <a:pPr indent="-228600">
              <a:buFont typeface="Arial" panose="020B0604020202020204" pitchFamily="34" charset="0"/>
              <a:buChar char="•"/>
            </a:pPr>
            <a:r>
              <a:rPr lang="en-US" sz="2000" dirty="0"/>
              <a:t>Pasilan </a:t>
            </a:r>
            <a:r>
              <a:rPr lang="en-US" sz="2000" dirty="0" err="1"/>
              <a:t>myrkky</a:t>
            </a:r>
            <a:r>
              <a:rPr lang="en-US" sz="2000" dirty="0"/>
              <a:t> –</a:t>
            </a:r>
            <a:r>
              <a:rPr lang="en-US" sz="2000" dirty="0" err="1"/>
              <a:t>sarjan</a:t>
            </a:r>
            <a:r>
              <a:rPr lang="en-US" sz="2000" dirty="0"/>
              <a:t> 5. </a:t>
            </a:r>
            <a:r>
              <a:rPr lang="en-US" sz="2000" dirty="0" err="1"/>
              <a:t>teos</a:t>
            </a:r>
            <a:r>
              <a:rPr lang="en-US" sz="2000" dirty="0"/>
              <a:t>.</a:t>
            </a:r>
          </a:p>
          <a:p>
            <a:pPr indent="-228600">
              <a:buFont typeface="Arial" panose="020B0604020202020204" pitchFamily="34" charset="0"/>
              <a:buChar char="•"/>
            </a:pPr>
            <a:r>
              <a:rPr lang="en-US" sz="2000" dirty="0" err="1"/>
              <a:t>Vuoden</a:t>
            </a:r>
            <a:r>
              <a:rPr lang="en-US" sz="2000" dirty="0"/>
              <a:t> </a:t>
            </a:r>
            <a:r>
              <a:rPr lang="en-US" sz="2000" dirty="0" err="1"/>
              <a:t>johtolanka</a:t>
            </a:r>
            <a:r>
              <a:rPr lang="en-US" sz="2000" dirty="0"/>
              <a:t> –</a:t>
            </a:r>
            <a:r>
              <a:rPr lang="en-US" sz="2000" dirty="0" err="1"/>
              <a:t>palkinnon</a:t>
            </a:r>
            <a:r>
              <a:rPr lang="en-US" sz="2000" dirty="0"/>
              <a:t> </a:t>
            </a:r>
            <a:r>
              <a:rPr lang="en-US" sz="2000" dirty="0" err="1"/>
              <a:t>saaja</a:t>
            </a:r>
            <a:r>
              <a:rPr lang="en-US" sz="2000" dirty="0"/>
              <a:t> 2024 (</a:t>
            </a:r>
            <a:r>
              <a:rPr lang="en-US" sz="2000" dirty="0" err="1"/>
              <a:t>mediassa</a:t>
            </a:r>
            <a:r>
              <a:rPr lang="en-US" sz="2000" dirty="0"/>
              <a:t> on </a:t>
            </a:r>
            <a:r>
              <a:rPr lang="en-US" sz="2000" dirty="0" err="1"/>
              <a:t>valheellisesti</a:t>
            </a:r>
            <a:r>
              <a:rPr lang="en-US" sz="2000" dirty="0"/>
              <a:t> </a:t>
            </a:r>
            <a:r>
              <a:rPr lang="en-US" sz="2000" dirty="0" err="1"/>
              <a:t>vuosiluku</a:t>
            </a:r>
            <a:r>
              <a:rPr lang="en-US" sz="2000" dirty="0"/>
              <a:t> 2023. Teos on </a:t>
            </a:r>
            <a:r>
              <a:rPr lang="en-US" sz="2000" dirty="0" err="1"/>
              <a:t>ilmestynyt</a:t>
            </a:r>
            <a:r>
              <a:rPr lang="en-US" sz="2000" dirty="0"/>
              <a:t> </a:t>
            </a:r>
            <a:r>
              <a:rPr lang="en-US" sz="2000" dirty="0" err="1"/>
              <a:t>alkuvuodesta</a:t>
            </a:r>
            <a:r>
              <a:rPr lang="en-US" sz="2000" dirty="0"/>
              <a:t> 2023, </a:t>
            </a:r>
            <a:r>
              <a:rPr lang="en-US" sz="2000" dirty="0" err="1"/>
              <a:t>mutta</a:t>
            </a:r>
            <a:r>
              <a:rPr lang="en-US" sz="2000" dirty="0"/>
              <a:t> </a:t>
            </a:r>
            <a:r>
              <a:rPr lang="en-US" sz="2000" dirty="0" err="1"/>
              <a:t>palkinto</a:t>
            </a:r>
            <a:r>
              <a:rPr lang="en-US" sz="2000" dirty="0"/>
              <a:t> </a:t>
            </a:r>
            <a:r>
              <a:rPr lang="en-US" sz="2000" dirty="0" err="1"/>
              <a:t>myönnetään</a:t>
            </a:r>
            <a:r>
              <a:rPr lang="en-US" sz="2000" dirty="0"/>
              <a:t> </a:t>
            </a:r>
            <a:r>
              <a:rPr lang="en-US" sz="2000" dirty="0" err="1"/>
              <a:t>edellisen</a:t>
            </a:r>
            <a:r>
              <a:rPr lang="en-US" sz="2000" dirty="0"/>
              <a:t> </a:t>
            </a:r>
            <a:r>
              <a:rPr lang="en-US" sz="2000" dirty="0" err="1"/>
              <a:t>vuoden</a:t>
            </a:r>
            <a:r>
              <a:rPr lang="en-US" sz="2000" dirty="0"/>
              <a:t> </a:t>
            </a:r>
            <a:r>
              <a:rPr lang="en-US" sz="2000" dirty="0" err="1"/>
              <a:t>parhaasta</a:t>
            </a:r>
            <a:r>
              <a:rPr lang="en-US" sz="2000" dirty="0"/>
              <a:t> </a:t>
            </a:r>
            <a:r>
              <a:rPr lang="en-US" sz="2000" dirty="0" err="1"/>
              <a:t>kotimaisesta</a:t>
            </a:r>
            <a:r>
              <a:rPr lang="en-US" sz="2000" dirty="0"/>
              <a:t> </a:t>
            </a:r>
            <a:r>
              <a:rPr lang="en-US" sz="2000" dirty="0" err="1"/>
              <a:t>dekkarista</a:t>
            </a:r>
            <a:r>
              <a:rPr lang="en-US" sz="2000" dirty="0"/>
              <a:t>.)</a:t>
            </a:r>
          </a:p>
          <a:p>
            <a:pPr indent="-228600">
              <a:buFont typeface="Arial" panose="020B0604020202020204" pitchFamily="34" charset="0"/>
              <a:buChar char="•"/>
            </a:pPr>
            <a:r>
              <a:rPr lang="en-US" sz="2000" dirty="0" err="1"/>
              <a:t>Suomen</a:t>
            </a:r>
            <a:r>
              <a:rPr lang="en-US" sz="2000" dirty="0"/>
              <a:t> </a:t>
            </a:r>
            <a:r>
              <a:rPr lang="en-US" sz="2000" dirty="0" err="1"/>
              <a:t>kautta</a:t>
            </a:r>
            <a:r>
              <a:rPr lang="en-US" sz="2000" dirty="0"/>
              <a:t> </a:t>
            </a:r>
            <a:r>
              <a:rPr lang="en-US" sz="2000" dirty="0" err="1"/>
              <a:t>kulkee</a:t>
            </a:r>
            <a:r>
              <a:rPr lang="en-US" sz="2000" dirty="0"/>
              <a:t> </a:t>
            </a:r>
            <a:r>
              <a:rPr lang="en-US" sz="2000" dirty="0" err="1"/>
              <a:t>pillerikauppa</a:t>
            </a:r>
            <a:r>
              <a:rPr lang="en-US" sz="2000" dirty="0"/>
              <a:t> </a:t>
            </a:r>
            <a:r>
              <a:rPr lang="en-US" sz="2000" dirty="0" err="1"/>
              <a:t>Venäjälle</a:t>
            </a:r>
            <a:r>
              <a:rPr lang="en-US" sz="2000" dirty="0"/>
              <a:t>. </a:t>
            </a:r>
            <a:r>
              <a:rPr lang="en-US" sz="2000" dirty="0" err="1"/>
              <a:t>Pohjoismaissa</a:t>
            </a:r>
            <a:r>
              <a:rPr lang="en-US" sz="2000" dirty="0"/>
              <a:t> </a:t>
            </a:r>
            <a:r>
              <a:rPr lang="en-US" sz="2000" dirty="0" err="1"/>
              <a:t>toimintaa</a:t>
            </a:r>
            <a:r>
              <a:rPr lang="en-US" sz="2000" dirty="0"/>
              <a:t> </a:t>
            </a:r>
            <a:r>
              <a:rPr lang="en-US" sz="2000" dirty="0" err="1"/>
              <a:t>johtaa</a:t>
            </a:r>
            <a:r>
              <a:rPr lang="en-US" sz="2000" dirty="0"/>
              <a:t> </a:t>
            </a:r>
            <a:r>
              <a:rPr lang="en-US" sz="2000" dirty="0" err="1"/>
              <a:t>Kalliossa</a:t>
            </a:r>
            <a:r>
              <a:rPr lang="en-US" sz="2000" dirty="0"/>
              <a:t> </a:t>
            </a:r>
            <a:r>
              <a:rPr lang="en-US" sz="2000" dirty="0" err="1"/>
              <a:t>parturiliikettä</a:t>
            </a:r>
            <a:r>
              <a:rPr lang="en-US" sz="2000" dirty="0"/>
              <a:t> </a:t>
            </a:r>
            <a:r>
              <a:rPr lang="en-US" sz="2000" dirty="0" err="1"/>
              <a:t>pitävä</a:t>
            </a:r>
            <a:r>
              <a:rPr lang="en-US" sz="2000" dirty="0"/>
              <a:t> </a:t>
            </a:r>
            <a:r>
              <a:rPr lang="en-US" sz="2000" dirty="0" err="1"/>
              <a:t>irakilaisyntyinen</a:t>
            </a:r>
            <a:r>
              <a:rPr lang="en-US" sz="2000" dirty="0"/>
              <a:t> </a:t>
            </a:r>
            <a:r>
              <a:rPr lang="en-US" sz="2000" dirty="0" err="1"/>
              <a:t>Fadi</a:t>
            </a:r>
            <a:r>
              <a:rPr lang="en-US" sz="2000" dirty="0"/>
              <a:t> Mohammed – </a:t>
            </a:r>
            <a:r>
              <a:rPr lang="en-US" sz="2000" dirty="0" err="1"/>
              <a:t>kokenut</a:t>
            </a:r>
            <a:r>
              <a:rPr lang="en-US" sz="2000" dirty="0"/>
              <a:t> </a:t>
            </a:r>
            <a:r>
              <a:rPr lang="en-US" sz="2000" dirty="0" err="1"/>
              <a:t>huumekauppias</a:t>
            </a:r>
            <a:r>
              <a:rPr lang="en-US" sz="2000" dirty="0"/>
              <a:t> ja </a:t>
            </a:r>
            <a:r>
              <a:rPr lang="en-US" sz="2000" dirty="0" err="1"/>
              <a:t>kylmäverinen</a:t>
            </a:r>
            <a:r>
              <a:rPr lang="en-US" sz="2000" dirty="0"/>
              <a:t> </a:t>
            </a:r>
            <a:r>
              <a:rPr lang="en-US" sz="2000" dirty="0" err="1"/>
              <a:t>tappaja</a:t>
            </a:r>
            <a:r>
              <a:rPr lang="en-US" sz="2000" dirty="0"/>
              <a:t>. </a:t>
            </a:r>
            <a:r>
              <a:rPr lang="en-US" sz="2000" dirty="0" err="1"/>
              <a:t>Häntä</a:t>
            </a:r>
            <a:r>
              <a:rPr lang="en-US" sz="2000" dirty="0"/>
              <a:t> </a:t>
            </a:r>
            <a:r>
              <a:rPr lang="en-US" sz="2000" dirty="0" err="1"/>
              <a:t>epäillään</a:t>
            </a:r>
            <a:r>
              <a:rPr lang="en-US" sz="2000" dirty="0"/>
              <a:t> </a:t>
            </a:r>
            <a:r>
              <a:rPr lang="en-US" sz="2000" dirty="0" err="1"/>
              <a:t>vuonna</a:t>
            </a:r>
            <a:r>
              <a:rPr lang="en-US" sz="2000" dirty="0"/>
              <a:t> 1982 </a:t>
            </a:r>
            <a:r>
              <a:rPr lang="en-US" sz="2000" dirty="0" err="1"/>
              <a:t>Pariisissa</a:t>
            </a:r>
            <a:r>
              <a:rPr lang="en-US" sz="2000" dirty="0"/>
              <a:t> </a:t>
            </a:r>
            <a:r>
              <a:rPr lang="en-US" sz="2000" dirty="0" err="1"/>
              <a:t>tehdystä</a:t>
            </a:r>
            <a:r>
              <a:rPr lang="en-US" sz="2000" dirty="0"/>
              <a:t> </a:t>
            </a:r>
            <a:r>
              <a:rPr lang="en-US" sz="2000" dirty="0" err="1"/>
              <a:t>terrori-iskusta</a:t>
            </a:r>
            <a:r>
              <a:rPr lang="en-US" sz="2000" dirty="0"/>
              <a:t>. </a:t>
            </a:r>
            <a:r>
              <a:rPr lang="en-US" sz="2000" dirty="0" err="1"/>
              <a:t>Keltanokka</a:t>
            </a:r>
            <a:r>
              <a:rPr lang="en-US" sz="2000" dirty="0"/>
              <a:t> </a:t>
            </a:r>
            <a:r>
              <a:rPr lang="en-US" sz="2000" dirty="0" err="1"/>
              <a:t>AliYasin</a:t>
            </a:r>
            <a:r>
              <a:rPr lang="en-US" sz="2000" dirty="0"/>
              <a:t> </a:t>
            </a:r>
            <a:r>
              <a:rPr lang="en-US" sz="2000" dirty="0" err="1"/>
              <a:t>joutuu</a:t>
            </a:r>
            <a:r>
              <a:rPr lang="en-US" sz="2000" dirty="0"/>
              <a:t> </a:t>
            </a:r>
            <a:r>
              <a:rPr lang="en-US" sz="2000" dirty="0" err="1"/>
              <a:t>peitetehtävään</a:t>
            </a:r>
            <a:r>
              <a:rPr lang="en-US" sz="2000" dirty="0"/>
              <a:t> </a:t>
            </a:r>
            <a:r>
              <a:rPr lang="en-US" sz="2000" dirty="0" err="1"/>
              <a:t>keräämään</a:t>
            </a:r>
            <a:r>
              <a:rPr lang="en-US" sz="2000" dirty="0"/>
              <a:t> </a:t>
            </a:r>
            <a:r>
              <a:rPr lang="en-US" sz="2000" dirty="0" err="1"/>
              <a:t>todistusaineistoa</a:t>
            </a:r>
            <a:r>
              <a:rPr lang="en-US" sz="2000" dirty="0"/>
              <a:t>.</a:t>
            </a:r>
          </a:p>
          <a:p>
            <a:pPr indent="-228600">
              <a:buFont typeface="Arial" panose="020B0604020202020204" pitchFamily="34" charset="0"/>
              <a:buChar char="•"/>
            </a:pPr>
            <a:r>
              <a:rPr lang="en-US" sz="2000" dirty="0"/>
              <a:t>Bazar 2023, 9789523762732</a:t>
            </a:r>
          </a:p>
        </p:txBody>
      </p:sp>
      <p:pic>
        <p:nvPicPr>
          <p:cNvPr id="6" name="Kuvan paikkamerkki 5" descr="Kuva, joka sisältää kohteen teksti, työkalu, juliste, sakset&#10;&#10;Kuvaus luotu automaattisesti">
            <a:extLst>
              <a:ext uri="{FF2B5EF4-FFF2-40B4-BE49-F238E27FC236}">
                <a16:creationId xmlns:a16="http://schemas.microsoft.com/office/drawing/2014/main" id="{F1E46C19-72E8-4EA0-8FDF-F62BCC72B8B2}"/>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3686" r="-2" b="9910"/>
          <a:stretch/>
        </p:blipFill>
        <p:spPr>
          <a:xfrm>
            <a:off x="7270812" y="10"/>
            <a:ext cx="4921187" cy="6857990"/>
          </a:xfrm>
          <a:prstGeom prst="rect">
            <a:avLst/>
          </a:prstGeom>
        </p:spPr>
      </p:pic>
      <p:grpSp>
        <p:nvGrpSpPr>
          <p:cNvPr id="11" name="Group 10">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5637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BF179FDE-BC11-2A4D-C696-5057F5F99CE1}"/>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4000"/>
              <a:t>Kale Puonti: Joni</a:t>
            </a:r>
          </a:p>
        </p:txBody>
      </p:sp>
      <p:sp>
        <p:nvSpPr>
          <p:cNvPr id="4" name="Tekstin paikkamerkki 3">
            <a:extLst>
              <a:ext uri="{FF2B5EF4-FFF2-40B4-BE49-F238E27FC236}">
                <a16:creationId xmlns:a16="http://schemas.microsoft.com/office/drawing/2014/main" id="{90DF4F8F-147E-59C0-0D8D-65BBC8DB0A82}"/>
              </a:ext>
            </a:extLst>
          </p:cNvPr>
          <p:cNvSpPr>
            <a:spLocks noGrp="1"/>
          </p:cNvSpPr>
          <p:nvPr>
            <p:ph type="body" sz="half" idx="2"/>
          </p:nvPr>
        </p:nvSpPr>
        <p:spPr>
          <a:xfrm>
            <a:off x="836680" y="2405067"/>
            <a:ext cx="6002110" cy="3729034"/>
          </a:xfrm>
        </p:spPr>
        <p:txBody>
          <a:bodyPr vert="horz" lIns="91440" tIns="45720" rIns="91440" bIns="45720" rtlCol="0">
            <a:normAutofit fontScale="92500" lnSpcReduction="10000"/>
          </a:bodyPr>
          <a:lstStyle/>
          <a:p>
            <a:pPr indent="-228600">
              <a:buFont typeface="Arial" panose="020B0604020202020204" pitchFamily="34" charset="0"/>
              <a:buChar char="•"/>
            </a:pPr>
            <a:r>
              <a:rPr lang="en-US" sz="2000" dirty="0"/>
              <a:t>Pasilan </a:t>
            </a:r>
            <a:r>
              <a:rPr lang="en-US" sz="2000" dirty="0" err="1"/>
              <a:t>myrkky</a:t>
            </a:r>
            <a:r>
              <a:rPr lang="en-US" sz="2000" dirty="0"/>
              <a:t> 6 – </a:t>
            </a:r>
            <a:r>
              <a:rPr lang="en-US" sz="2000" dirty="0" err="1"/>
              <a:t>pahantekijät</a:t>
            </a:r>
            <a:r>
              <a:rPr lang="en-US" sz="2000" dirty="0"/>
              <a:t> ja </a:t>
            </a:r>
            <a:r>
              <a:rPr lang="en-US" sz="2000" dirty="0" err="1"/>
              <a:t>väärintekijät</a:t>
            </a:r>
            <a:r>
              <a:rPr lang="en-US" sz="2000" dirty="0"/>
              <a:t>.</a:t>
            </a:r>
          </a:p>
          <a:p>
            <a:pPr indent="-228600">
              <a:buFont typeface="Arial" panose="020B0604020202020204" pitchFamily="34" charset="0"/>
              <a:buChar char="•"/>
            </a:pPr>
            <a:r>
              <a:rPr lang="fi-FI" sz="18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Fadi</a:t>
            </a:r>
            <a:r>
              <a:rPr lang="fi-FI"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voitti Vuoden johtolanka –palkinnon. Raati perusteli: Kirjan vauhdikas tarina on jäntevä ja pysyy hyvin koossa. Pasilan Myrkky -sarjan osat ovat kuvanneet pääkaupunkiseudun rikoksia karusti ja ytimekkäästi. Tapahtumia kuvataan sekä poliisin että rikollisten näkökulmasta. Kirjailijan oman työn asiantuntemus näkyy ja yhdistyy taitavaan kirjoittamiseen. Lukukokemus on helppo ja antoisa, koska kuvatut ongelmat ovat keskuudessamme ja olennainen osa yhteiskuntaamme.</a:t>
            </a:r>
          </a:p>
          <a:p>
            <a:pPr indent="-228600">
              <a:buFont typeface="Arial" panose="020B0604020202020204" pitchFamily="34" charset="0"/>
              <a:buChar char="•"/>
            </a:pPr>
            <a:r>
              <a:rPr lang="fi-FI" sz="1800" dirty="0">
                <a:solidFill>
                  <a:srgbClr val="000000"/>
                </a:solidFill>
                <a:latin typeface="Arial" panose="020B0604020202020204" pitchFamily="34" charset="0"/>
                <a:ea typeface="Calibri" panose="020F0502020204030204" pitchFamily="34" charset="0"/>
                <a:cs typeface="Times New Roman" panose="02020603050405020304" pitchFamily="18" charset="0"/>
              </a:rPr>
              <a:t>Poliisit paiskataan katujengien väkivaltaisiin välienselvittelyihin, ja murhatutkimuksissa pääepäillyksi nousee vaarallisen katkera mies.</a:t>
            </a:r>
          </a:p>
          <a:p>
            <a:pPr indent="-228600">
              <a:buFont typeface="Arial" panose="020B0604020202020204" pitchFamily="34" charset="0"/>
              <a:buChar char="•"/>
            </a:pPr>
            <a:r>
              <a:rPr lang="fi-FI" sz="18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Bazar</a:t>
            </a:r>
            <a:r>
              <a:rPr lang="fi-FI"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2024, 9789524031493</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indent="-228600">
              <a:buFont typeface="Arial" panose="020B0604020202020204" pitchFamily="34" charset="0"/>
              <a:buChar char="•"/>
            </a:pPr>
            <a:endParaRPr lang="en-US" sz="2000" dirty="0"/>
          </a:p>
        </p:txBody>
      </p:sp>
      <p:pic>
        <p:nvPicPr>
          <p:cNvPr id="6" name="Kuvan paikkamerkki 5" descr="Kuva, joka sisältää kohteen teksti, Fontti, juliste, kirja&#10;&#10;Kuvaus luotu automaattisesti">
            <a:extLst>
              <a:ext uri="{FF2B5EF4-FFF2-40B4-BE49-F238E27FC236}">
                <a16:creationId xmlns:a16="http://schemas.microsoft.com/office/drawing/2014/main" id="{8B9D58F9-A8B2-ECC8-63EB-E93E91D4BF48}"/>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2679" r="1" b="12790"/>
          <a:stretch/>
        </p:blipFill>
        <p:spPr>
          <a:xfrm>
            <a:off x="7199440" y="10"/>
            <a:ext cx="4992560" cy="6857990"/>
          </a:xfrm>
          <a:prstGeom prst="rect">
            <a:avLst/>
          </a:prstGeom>
          <a:effectLst/>
        </p:spPr>
      </p:pic>
    </p:spTree>
    <p:extLst>
      <p:ext uri="{BB962C8B-B14F-4D97-AF65-F5344CB8AC3E}">
        <p14:creationId xmlns:p14="http://schemas.microsoft.com/office/powerpoint/2010/main" val="708411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Sisällön paikkamerkki 7" descr="Kuva, joka sisältää kohteen teksti, kirja, juliste, kallo&#10;&#10;Kuvaus luotu automaattisesti">
            <a:extLst>
              <a:ext uri="{FF2B5EF4-FFF2-40B4-BE49-F238E27FC236}">
                <a16:creationId xmlns:a16="http://schemas.microsoft.com/office/drawing/2014/main" id="{3F40FE9A-311F-49C7-8171-CA8C75486965}"/>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4148" r="3331" b="3"/>
          <a:stretch/>
        </p:blipFill>
        <p:spPr>
          <a:xfrm>
            <a:off x="4038610" y="7"/>
            <a:ext cx="4039673" cy="6875812"/>
          </a:xfrm>
          <a:prstGeom prst="rect">
            <a:avLst/>
          </a:prstGeom>
        </p:spPr>
      </p:pic>
      <p:sp>
        <p:nvSpPr>
          <p:cNvPr id="19" name="Freeform: Shape 18">
            <a:extLst>
              <a:ext uri="{FF2B5EF4-FFF2-40B4-BE49-F238E27FC236}">
                <a16:creationId xmlns:a16="http://schemas.microsoft.com/office/drawing/2014/main" id="{32FD26B0-16CE-4AD4-9CE4-A63EBF330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Otsikko 1">
            <a:extLst>
              <a:ext uri="{FF2B5EF4-FFF2-40B4-BE49-F238E27FC236}">
                <a16:creationId xmlns:a16="http://schemas.microsoft.com/office/drawing/2014/main" id="{8F9A2290-19AC-4D15-7772-1AC978A8C15B}"/>
              </a:ext>
            </a:extLst>
          </p:cNvPr>
          <p:cNvSpPr>
            <a:spLocks noGrp="1"/>
          </p:cNvSpPr>
          <p:nvPr>
            <p:ph type="title"/>
          </p:nvPr>
        </p:nvSpPr>
        <p:spPr>
          <a:xfrm>
            <a:off x="553792" y="2945176"/>
            <a:ext cx="2984937" cy="2757975"/>
          </a:xfrm>
        </p:spPr>
        <p:txBody>
          <a:bodyPr vert="horz" lIns="91440" tIns="45720" rIns="91440" bIns="45720" rtlCol="0" anchor="t">
            <a:normAutofit/>
          </a:bodyPr>
          <a:lstStyle/>
          <a:p>
            <a:pPr algn="r"/>
            <a:r>
              <a:rPr lang="en-US" sz="3700" kern="1200">
                <a:solidFill>
                  <a:srgbClr val="FFFFFF"/>
                </a:solidFill>
                <a:latin typeface="+mj-lt"/>
                <a:ea typeface="+mj-ea"/>
                <a:cs typeface="+mj-cs"/>
              </a:rPr>
              <a:t>Esikoisdekkari -palkinto 2024</a:t>
            </a:r>
          </a:p>
        </p:txBody>
      </p:sp>
      <p:pic>
        <p:nvPicPr>
          <p:cNvPr id="6" name="Sisällön paikkamerkki 5" descr="Kuva, joka sisältää kohteen teksti, juliste, kirja&#10;&#10;Kuvaus luotu automaattisesti">
            <a:extLst>
              <a:ext uri="{FF2B5EF4-FFF2-40B4-BE49-F238E27FC236}">
                <a16:creationId xmlns:a16="http://schemas.microsoft.com/office/drawing/2014/main" id="{74ED5A86-3088-1CD3-0AA0-875BEEC652DF}"/>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6953" r="2517" b="-2"/>
          <a:stretch/>
        </p:blipFill>
        <p:spPr>
          <a:xfrm>
            <a:off x="8068007" y="-7"/>
            <a:ext cx="4123986" cy="6876146"/>
          </a:xfrm>
          <a:prstGeom prst="rect">
            <a:avLst/>
          </a:prstGeom>
        </p:spPr>
      </p:pic>
    </p:spTree>
    <p:extLst>
      <p:ext uri="{BB962C8B-B14F-4D97-AF65-F5344CB8AC3E}">
        <p14:creationId xmlns:p14="http://schemas.microsoft.com/office/powerpoint/2010/main" val="1190964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Kuvan paikkamerkki 5" descr="Kuva, joka sisältää kohteen teksti, kirja&#10;&#10;Kuvaus luotu automaattisesti">
            <a:extLst>
              <a:ext uri="{FF2B5EF4-FFF2-40B4-BE49-F238E27FC236}">
                <a16:creationId xmlns:a16="http://schemas.microsoft.com/office/drawing/2014/main" id="{8AABE6BB-B544-D77F-68C4-E25195D9AD29}"/>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b="6429"/>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3"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D4F18D96-6A0D-754F-6338-14F87D297D43}"/>
              </a:ext>
            </a:extLst>
          </p:cNvPr>
          <p:cNvSpPr>
            <a:spLocks noGrp="1"/>
          </p:cNvSpPr>
          <p:nvPr>
            <p:ph type="title"/>
          </p:nvPr>
        </p:nvSpPr>
        <p:spPr>
          <a:xfrm>
            <a:off x="5827048" y="407987"/>
            <a:ext cx="5721484" cy="1325563"/>
          </a:xfrm>
        </p:spPr>
        <p:txBody>
          <a:bodyPr vert="horz" lIns="91440" tIns="45720" rIns="91440" bIns="45720" rtlCol="0" anchor="ctr">
            <a:normAutofit/>
          </a:bodyPr>
          <a:lstStyle/>
          <a:p>
            <a:r>
              <a:rPr lang="en-US" sz="4400"/>
              <a:t>Rebekka Härkönen: Prinsessamekko</a:t>
            </a:r>
          </a:p>
        </p:txBody>
      </p:sp>
      <p:sp>
        <p:nvSpPr>
          <p:cNvPr id="4" name="Tekstin paikkamerkki 3">
            <a:extLst>
              <a:ext uri="{FF2B5EF4-FFF2-40B4-BE49-F238E27FC236}">
                <a16:creationId xmlns:a16="http://schemas.microsoft.com/office/drawing/2014/main" id="{3C440268-1ED8-6134-B4EF-D34C29C3F771}"/>
              </a:ext>
            </a:extLst>
          </p:cNvPr>
          <p:cNvSpPr>
            <a:spLocks noGrp="1"/>
          </p:cNvSpPr>
          <p:nvPr>
            <p:ph type="body" sz="half" idx="2"/>
          </p:nvPr>
        </p:nvSpPr>
        <p:spPr>
          <a:xfrm>
            <a:off x="5827048" y="1868487"/>
            <a:ext cx="5721484" cy="4351338"/>
          </a:xfrm>
        </p:spPr>
        <p:txBody>
          <a:bodyPr vert="horz" lIns="91440" tIns="45720" rIns="91440" bIns="45720" rtlCol="0">
            <a:normAutofit lnSpcReduction="10000"/>
          </a:bodyPr>
          <a:lstStyle/>
          <a:p>
            <a:pPr indent="-228600">
              <a:buFont typeface="Arial" panose="020B0604020202020204" pitchFamily="34" charset="0"/>
              <a:buChar char="•"/>
            </a:pPr>
            <a:r>
              <a:rPr lang="en-US" dirty="0" err="1"/>
              <a:t>Rebekka</a:t>
            </a:r>
            <a:r>
              <a:rPr lang="en-US" dirty="0"/>
              <a:t> </a:t>
            </a:r>
            <a:r>
              <a:rPr lang="en-US" dirty="0" err="1"/>
              <a:t>Härkönen</a:t>
            </a:r>
            <a:r>
              <a:rPr lang="en-US" dirty="0"/>
              <a:t> on </a:t>
            </a:r>
            <a:r>
              <a:rPr lang="en-US" dirty="0" err="1"/>
              <a:t>rikostoimittaja</a:t>
            </a:r>
            <a:r>
              <a:rPr lang="en-US" dirty="0"/>
              <a:t>, MTV </a:t>
            </a:r>
            <a:r>
              <a:rPr lang="en-US" dirty="0" err="1"/>
              <a:t>Uutisissa</a:t>
            </a:r>
            <a:endParaRPr lang="en-US" dirty="0"/>
          </a:p>
          <a:p>
            <a:pPr indent="-228600">
              <a:buFont typeface="Arial" panose="020B0604020202020204" pitchFamily="34" charset="0"/>
              <a:buChar char="•"/>
            </a:pPr>
            <a:r>
              <a:rPr lang="en-US" dirty="0" err="1"/>
              <a:t>Esikoisdekkari</a:t>
            </a:r>
            <a:r>
              <a:rPr lang="en-US" dirty="0"/>
              <a:t>, </a:t>
            </a:r>
            <a:r>
              <a:rPr lang="en-US" dirty="0" err="1"/>
              <a:t>Walta</a:t>
            </a:r>
            <a:r>
              <a:rPr lang="en-US" dirty="0"/>
              <a:t> –</a:t>
            </a:r>
            <a:r>
              <a:rPr lang="en-US" dirty="0" err="1"/>
              <a:t>sarjan</a:t>
            </a:r>
            <a:r>
              <a:rPr lang="en-US" dirty="0"/>
              <a:t> </a:t>
            </a:r>
            <a:r>
              <a:rPr lang="en-US" dirty="0" err="1"/>
              <a:t>ensimmäinen</a:t>
            </a:r>
            <a:r>
              <a:rPr lang="en-US" dirty="0"/>
              <a:t> </a:t>
            </a:r>
            <a:r>
              <a:rPr lang="en-US" dirty="0" err="1"/>
              <a:t>osa</a:t>
            </a:r>
            <a:endParaRPr lang="en-US" dirty="0"/>
          </a:p>
          <a:p>
            <a:pPr indent="-228600">
              <a:buFont typeface="Arial" panose="020B0604020202020204" pitchFamily="34" charset="0"/>
              <a:buChar char="•"/>
            </a:pPr>
            <a:r>
              <a:rPr lang="en-US" dirty="0" err="1"/>
              <a:t>Sijoittuu</a:t>
            </a:r>
            <a:r>
              <a:rPr lang="en-US" dirty="0"/>
              <a:t> </a:t>
            </a:r>
            <a:r>
              <a:rPr lang="en-US" dirty="0" err="1"/>
              <a:t>Helsinkiin</a:t>
            </a:r>
            <a:r>
              <a:rPr lang="en-US" dirty="0"/>
              <a:t>, </a:t>
            </a:r>
            <a:r>
              <a:rPr lang="en-US" dirty="0" err="1"/>
              <a:t>tutuksi</a:t>
            </a:r>
            <a:r>
              <a:rPr lang="en-US" dirty="0"/>
              <a:t> </a:t>
            </a:r>
            <a:r>
              <a:rPr lang="en-US" dirty="0" err="1"/>
              <a:t>tulevat</a:t>
            </a:r>
            <a:r>
              <a:rPr lang="en-US" dirty="0"/>
              <a:t> </a:t>
            </a:r>
            <a:r>
              <a:rPr lang="en-US" dirty="0" err="1"/>
              <a:t>hektinen</a:t>
            </a:r>
            <a:r>
              <a:rPr lang="en-US" dirty="0"/>
              <a:t> </a:t>
            </a:r>
            <a:r>
              <a:rPr lang="en-US" dirty="0" err="1"/>
              <a:t>lehden</a:t>
            </a:r>
            <a:r>
              <a:rPr lang="en-US" dirty="0"/>
              <a:t> </a:t>
            </a:r>
            <a:r>
              <a:rPr lang="en-US" dirty="0" err="1"/>
              <a:t>toimitus</a:t>
            </a:r>
            <a:r>
              <a:rPr lang="en-US" dirty="0"/>
              <a:t> ja </a:t>
            </a:r>
            <a:r>
              <a:rPr lang="en-US" dirty="0" err="1"/>
              <a:t>terroristin</a:t>
            </a:r>
            <a:r>
              <a:rPr lang="en-US" dirty="0"/>
              <a:t> </a:t>
            </a:r>
            <a:r>
              <a:rPr lang="en-US" dirty="0" err="1"/>
              <a:t>ajatusmaailma</a:t>
            </a:r>
            <a:r>
              <a:rPr lang="en-US" dirty="0"/>
              <a:t>.</a:t>
            </a:r>
          </a:p>
          <a:p>
            <a:pPr indent="-228600">
              <a:buFont typeface="Arial" panose="020B0604020202020204" pitchFamily="34" charset="0"/>
              <a:buChar char="•"/>
            </a:pPr>
            <a:r>
              <a:rPr lang="en-US" dirty="0" err="1"/>
              <a:t>Marraskuinen</a:t>
            </a:r>
            <a:r>
              <a:rPr lang="en-US" dirty="0"/>
              <a:t> Helsinki: </a:t>
            </a:r>
            <a:r>
              <a:rPr lang="en-US" dirty="0" err="1"/>
              <a:t>arabitaustainen</a:t>
            </a:r>
            <a:r>
              <a:rPr lang="en-US" dirty="0"/>
              <a:t> </a:t>
            </a:r>
            <a:r>
              <a:rPr lang="en-US" dirty="0" err="1"/>
              <a:t>nuori</a:t>
            </a:r>
            <a:r>
              <a:rPr lang="en-US" dirty="0"/>
              <a:t> </a:t>
            </a:r>
            <a:r>
              <a:rPr lang="en-US" dirty="0" err="1"/>
              <a:t>mies</a:t>
            </a:r>
            <a:r>
              <a:rPr lang="en-US" dirty="0"/>
              <a:t> </a:t>
            </a:r>
            <a:r>
              <a:rPr lang="en-US" dirty="0" err="1"/>
              <a:t>ampuu</a:t>
            </a:r>
            <a:r>
              <a:rPr lang="en-US" dirty="0"/>
              <a:t> </a:t>
            </a:r>
            <a:r>
              <a:rPr lang="en-US" dirty="0" err="1"/>
              <a:t>kolme</a:t>
            </a:r>
            <a:r>
              <a:rPr lang="en-US" dirty="0"/>
              <a:t> </a:t>
            </a:r>
            <a:r>
              <a:rPr lang="en-US" dirty="0" err="1"/>
              <a:t>matkustajaa</a:t>
            </a:r>
            <a:r>
              <a:rPr lang="en-US" dirty="0"/>
              <a:t> </a:t>
            </a:r>
            <a:r>
              <a:rPr lang="en-US" dirty="0" err="1"/>
              <a:t>metrossa</a:t>
            </a:r>
            <a:r>
              <a:rPr lang="en-US" dirty="0"/>
              <a:t> ja </a:t>
            </a:r>
            <a:r>
              <a:rPr lang="en-US" dirty="0" err="1"/>
              <a:t>itsensä</a:t>
            </a:r>
            <a:r>
              <a:rPr lang="en-US" dirty="0"/>
              <a:t>. Samaan </a:t>
            </a:r>
            <a:r>
              <a:rPr lang="en-US" dirty="0" err="1"/>
              <a:t>aikaan</a:t>
            </a:r>
            <a:r>
              <a:rPr lang="en-US" dirty="0"/>
              <a:t> </a:t>
            </a:r>
            <a:r>
              <a:rPr lang="en-US" dirty="0" err="1"/>
              <a:t>päärautatieaseman</a:t>
            </a:r>
            <a:r>
              <a:rPr lang="en-US" dirty="0"/>
              <a:t> </a:t>
            </a:r>
            <a:r>
              <a:rPr lang="en-US" dirty="0" err="1"/>
              <a:t>aamuruuhkassa</a:t>
            </a:r>
            <a:r>
              <a:rPr lang="en-US" dirty="0"/>
              <a:t> </a:t>
            </a:r>
            <a:r>
              <a:rPr lang="en-US" dirty="0" err="1"/>
              <a:t>löytyy</a:t>
            </a:r>
            <a:r>
              <a:rPr lang="en-US" dirty="0"/>
              <a:t> </a:t>
            </a:r>
            <a:r>
              <a:rPr lang="en-US" dirty="0" err="1"/>
              <a:t>ihmisen</a:t>
            </a:r>
            <a:r>
              <a:rPr lang="en-US" dirty="0"/>
              <a:t> torso. </a:t>
            </a:r>
            <a:r>
              <a:rPr lang="en-US" dirty="0" err="1"/>
              <a:t>Terroriteko</a:t>
            </a:r>
            <a:r>
              <a:rPr lang="en-US" dirty="0"/>
              <a:t> </a:t>
            </a:r>
            <a:r>
              <a:rPr lang="en-US" dirty="0" err="1"/>
              <a:t>vai</a:t>
            </a:r>
            <a:r>
              <a:rPr lang="en-US" dirty="0"/>
              <a:t> </a:t>
            </a:r>
            <a:r>
              <a:rPr lang="en-US" dirty="0" err="1"/>
              <a:t>peloittelumurha</a:t>
            </a:r>
            <a:r>
              <a:rPr lang="en-US" dirty="0"/>
              <a:t>? </a:t>
            </a:r>
            <a:r>
              <a:rPr lang="en-US" dirty="0" err="1"/>
              <a:t>Rikostoimittaja</a:t>
            </a:r>
            <a:r>
              <a:rPr lang="en-US" dirty="0"/>
              <a:t> </a:t>
            </a:r>
            <a:r>
              <a:rPr lang="en-US" dirty="0" err="1"/>
              <a:t>Suuna</a:t>
            </a:r>
            <a:r>
              <a:rPr lang="en-US" dirty="0"/>
              <a:t> </a:t>
            </a:r>
            <a:r>
              <a:rPr lang="en-US" dirty="0" err="1"/>
              <a:t>Walta</a:t>
            </a:r>
            <a:r>
              <a:rPr lang="en-US" dirty="0"/>
              <a:t> </a:t>
            </a:r>
            <a:r>
              <a:rPr lang="en-US" dirty="0" err="1"/>
              <a:t>rupeaa</a:t>
            </a:r>
            <a:r>
              <a:rPr lang="en-US" dirty="0"/>
              <a:t> </a:t>
            </a:r>
            <a:r>
              <a:rPr lang="en-US" dirty="0" err="1"/>
              <a:t>ratkomaan</a:t>
            </a:r>
            <a:r>
              <a:rPr lang="en-US" dirty="0"/>
              <a:t> </a:t>
            </a:r>
            <a:r>
              <a:rPr lang="en-US" dirty="0" err="1"/>
              <a:t>sekavaa</a:t>
            </a:r>
            <a:r>
              <a:rPr lang="en-US" dirty="0"/>
              <a:t> </a:t>
            </a:r>
            <a:r>
              <a:rPr lang="en-US" dirty="0" err="1"/>
              <a:t>tarinaa</a:t>
            </a:r>
            <a:r>
              <a:rPr lang="en-US" dirty="0"/>
              <a:t>.</a:t>
            </a:r>
          </a:p>
          <a:p>
            <a:pPr indent="-228600">
              <a:buFont typeface="Arial" panose="020B0604020202020204" pitchFamily="34" charset="0"/>
              <a:buChar char="•"/>
            </a:pPr>
            <a:r>
              <a:rPr lang="en-US" dirty="0" err="1"/>
              <a:t>Moderni</a:t>
            </a:r>
            <a:r>
              <a:rPr lang="en-US" dirty="0"/>
              <a:t>, </a:t>
            </a:r>
            <a:r>
              <a:rPr lang="en-US" dirty="0" err="1"/>
              <a:t>hektinen</a:t>
            </a:r>
            <a:r>
              <a:rPr lang="en-US" dirty="0"/>
              <a:t> </a:t>
            </a:r>
            <a:r>
              <a:rPr lang="en-US" dirty="0" err="1"/>
              <a:t>uutistoimisto</a:t>
            </a:r>
            <a:r>
              <a:rPr lang="en-US" dirty="0"/>
              <a:t>. </a:t>
            </a:r>
            <a:r>
              <a:rPr lang="en-US" dirty="0" err="1"/>
              <a:t>Tarinat</a:t>
            </a:r>
            <a:r>
              <a:rPr lang="en-US" dirty="0"/>
              <a:t> </a:t>
            </a:r>
            <a:r>
              <a:rPr lang="en-US" dirty="0" err="1"/>
              <a:t>kumpuavat</a:t>
            </a:r>
            <a:r>
              <a:rPr lang="en-US" dirty="0"/>
              <a:t> </a:t>
            </a:r>
            <a:r>
              <a:rPr lang="en-US" dirty="0" err="1"/>
              <a:t>tosielämästä</a:t>
            </a:r>
            <a:r>
              <a:rPr lang="en-US" dirty="0"/>
              <a:t>, </a:t>
            </a:r>
            <a:r>
              <a:rPr lang="en-US" dirty="0" err="1"/>
              <a:t>maton</a:t>
            </a:r>
            <a:r>
              <a:rPr lang="en-US" dirty="0"/>
              <a:t> alle </a:t>
            </a:r>
            <a:r>
              <a:rPr lang="en-US" dirty="0" err="1"/>
              <a:t>lakaistuista</a:t>
            </a:r>
            <a:r>
              <a:rPr lang="en-US" dirty="0"/>
              <a:t> </a:t>
            </a:r>
            <a:r>
              <a:rPr lang="en-US" dirty="0" err="1"/>
              <a:t>yhteiskunta</a:t>
            </a:r>
            <a:r>
              <a:rPr lang="en-US" dirty="0"/>
              <a:t>- ja </a:t>
            </a:r>
            <a:r>
              <a:rPr lang="en-US" dirty="0" err="1"/>
              <a:t>järjestelmävirheistä</a:t>
            </a:r>
            <a:r>
              <a:rPr lang="en-US" dirty="0"/>
              <a:t>.</a:t>
            </a:r>
          </a:p>
          <a:p>
            <a:pPr indent="-228600">
              <a:buFont typeface="Arial" panose="020B0604020202020204" pitchFamily="34" charset="0"/>
              <a:buChar char="•"/>
            </a:pPr>
            <a:r>
              <a:rPr lang="en-US" dirty="0" err="1"/>
              <a:t>Matkustaminen</a:t>
            </a:r>
            <a:r>
              <a:rPr lang="en-US" dirty="0"/>
              <a:t> </a:t>
            </a:r>
            <a:r>
              <a:rPr lang="en-US" dirty="0" err="1"/>
              <a:t>helsinkiläisessä</a:t>
            </a:r>
            <a:r>
              <a:rPr lang="en-US" dirty="0"/>
              <a:t> </a:t>
            </a:r>
            <a:r>
              <a:rPr lang="en-US" dirty="0" err="1"/>
              <a:t>metrossa</a:t>
            </a:r>
            <a:r>
              <a:rPr lang="en-US" dirty="0"/>
              <a:t> </a:t>
            </a:r>
            <a:r>
              <a:rPr lang="en-US" dirty="0" err="1"/>
              <a:t>ei</a:t>
            </a:r>
            <a:r>
              <a:rPr lang="en-US" dirty="0"/>
              <a:t> ole </a:t>
            </a:r>
            <a:r>
              <a:rPr lang="en-US" dirty="0" err="1"/>
              <a:t>entisellään</a:t>
            </a:r>
            <a:r>
              <a:rPr lang="en-US" dirty="0"/>
              <a:t> </a:t>
            </a:r>
            <a:r>
              <a:rPr lang="en-US" dirty="0" err="1"/>
              <a:t>luettuaan</a:t>
            </a:r>
            <a:r>
              <a:rPr lang="en-US" dirty="0"/>
              <a:t> </a:t>
            </a:r>
            <a:r>
              <a:rPr lang="en-US" dirty="0" err="1"/>
              <a:t>tämän</a:t>
            </a:r>
            <a:r>
              <a:rPr lang="en-US" dirty="0"/>
              <a:t> </a:t>
            </a:r>
            <a:r>
              <a:rPr lang="en-US" dirty="0" err="1"/>
              <a:t>teoksen</a:t>
            </a:r>
            <a:r>
              <a:rPr lang="en-US" dirty="0"/>
              <a:t>!</a:t>
            </a:r>
          </a:p>
          <a:p>
            <a:pPr indent="-228600">
              <a:buFont typeface="Arial" panose="020B0604020202020204" pitchFamily="34" charset="0"/>
              <a:buChar char="•"/>
            </a:pPr>
            <a:r>
              <a:rPr lang="en-US" dirty="0" err="1"/>
              <a:t>Prinsessamekon</a:t>
            </a:r>
            <a:r>
              <a:rPr lang="en-US" dirty="0"/>
              <a:t> </a:t>
            </a:r>
            <a:r>
              <a:rPr lang="en-US" dirty="0" err="1"/>
              <a:t>filmatisointioikeudet</a:t>
            </a:r>
            <a:r>
              <a:rPr lang="en-US" dirty="0"/>
              <a:t> on jo </a:t>
            </a:r>
            <a:r>
              <a:rPr lang="en-US" dirty="0" err="1"/>
              <a:t>myyty</a:t>
            </a:r>
            <a:r>
              <a:rPr lang="en-US" dirty="0"/>
              <a:t>.</a:t>
            </a:r>
            <a:br>
              <a:rPr lang="en-US" dirty="0"/>
            </a:br>
            <a:r>
              <a:rPr lang="en-US" dirty="0" err="1"/>
              <a:t>Bazarkustannus</a:t>
            </a:r>
            <a:r>
              <a:rPr lang="en-US" dirty="0"/>
              <a:t> 9789523768192</a:t>
            </a:r>
          </a:p>
          <a:p>
            <a:pPr indent="-228600">
              <a:buFont typeface="Arial" panose="020B0604020202020204" pitchFamily="34" charset="0"/>
              <a:buChar char="•"/>
            </a:pPr>
            <a:endParaRPr lang="en-US" dirty="0"/>
          </a:p>
        </p:txBody>
      </p:sp>
    </p:spTree>
    <p:extLst>
      <p:ext uri="{BB962C8B-B14F-4D97-AF65-F5344CB8AC3E}">
        <p14:creationId xmlns:p14="http://schemas.microsoft.com/office/powerpoint/2010/main" val="3754981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A6B60EB-AF80-9CDA-0871-D159CE94163D}"/>
              </a:ext>
            </a:extLst>
          </p:cNvPr>
          <p:cNvSpPr>
            <a:spLocks noGrp="1"/>
          </p:cNvSpPr>
          <p:nvPr>
            <p:ph type="title"/>
          </p:nvPr>
        </p:nvSpPr>
        <p:spPr>
          <a:xfrm>
            <a:off x="5080216" y="1076324"/>
            <a:ext cx="6272784" cy="1535051"/>
          </a:xfrm>
        </p:spPr>
        <p:txBody>
          <a:bodyPr vert="horz" lIns="91440" tIns="45720" rIns="91440" bIns="45720" rtlCol="0" anchor="b">
            <a:normAutofit/>
          </a:bodyPr>
          <a:lstStyle/>
          <a:p>
            <a:r>
              <a:rPr lang="en-US" sz="5200"/>
              <a:t>Rebekka Härkönen: Pihtiote</a:t>
            </a:r>
          </a:p>
        </p:txBody>
      </p:sp>
      <p:pic>
        <p:nvPicPr>
          <p:cNvPr id="6" name="Kuvan paikkamerkki 5" descr="Kuva, joka sisältää kohteen teksti, kirja, juliste, kallo&#10;&#10;Kuvaus luotu automaattisesti">
            <a:extLst>
              <a:ext uri="{FF2B5EF4-FFF2-40B4-BE49-F238E27FC236}">
                <a16:creationId xmlns:a16="http://schemas.microsoft.com/office/drawing/2014/main" id="{EB0A47C4-AA34-5DDD-4DCF-33B76A7D762D}"/>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2" b="3338"/>
          <a:stretch/>
        </p:blipFill>
        <p:spPr>
          <a:xfrm>
            <a:off x="20" y="10"/>
            <a:ext cx="4505305" cy="6857990"/>
          </a:xfrm>
          <a:prstGeom prst="rect">
            <a:avLst/>
          </a:prstGeom>
        </p:spPr>
      </p:pic>
      <p:sp>
        <p:nvSpPr>
          <p:cNvPr id="13" name="!!accent">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kstin paikkamerkki 3">
            <a:extLst>
              <a:ext uri="{FF2B5EF4-FFF2-40B4-BE49-F238E27FC236}">
                <a16:creationId xmlns:a16="http://schemas.microsoft.com/office/drawing/2014/main" id="{070FB4E9-DED7-388F-7674-2B034E21A5FF}"/>
              </a:ext>
            </a:extLst>
          </p:cNvPr>
          <p:cNvSpPr>
            <a:spLocks noGrp="1"/>
          </p:cNvSpPr>
          <p:nvPr>
            <p:ph type="body" sz="half" idx="2"/>
          </p:nvPr>
        </p:nvSpPr>
        <p:spPr>
          <a:xfrm>
            <a:off x="5080216" y="3351276"/>
            <a:ext cx="6272784" cy="2825686"/>
          </a:xfrm>
        </p:spPr>
        <p:txBody>
          <a:bodyPr vert="horz" lIns="91440" tIns="45720" rIns="91440" bIns="45720" rtlCol="0">
            <a:normAutofit fontScale="70000" lnSpcReduction="20000"/>
          </a:bodyPr>
          <a:lstStyle/>
          <a:p>
            <a:pPr indent="-228600">
              <a:buFont typeface="Arial" panose="020B0604020202020204" pitchFamily="34" charset="0"/>
              <a:buChar char="•"/>
            </a:pPr>
            <a:r>
              <a:rPr lang="en-US" sz="2200" dirty="0" err="1"/>
              <a:t>Walta</a:t>
            </a:r>
            <a:r>
              <a:rPr lang="en-US" sz="2200" dirty="0"/>
              <a:t> </a:t>
            </a:r>
            <a:r>
              <a:rPr lang="en-US" sz="2200" dirty="0" err="1"/>
              <a:t>dekkarisarjan</a:t>
            </a:r>
            <a:r>
              <a:rPr lang="en-US" sz="2200" dirty="0"/>
              <a:t> </a:t>
            </a:r>
            <a:r>
              <a:rPr lang="en-US" sz="2200" dirty="0" err="1"/>
              <a:t>toinen</a:t>
            </a:r>
            <a:r>
              <a:rPr lang="en-US" sz="2200" dirty="0"/>
              <a:t> </a:t>
            </a:r>
            <a:r>
              <a:rPr lang="en-US" sz="2200" dirty="0" err="1"/>
              <a:t>osa</a:t>
            </a:r>
            <a:r>
              <a:rPr lang="en-US" sz="2200" dirty="0"/>
              <a:t>. </a:t>
            </a:r>
            <a:r>
              <a:rPr lang="en-US" sz="2200" dirty="0" err="1"/>
              <a:t>Kolmas</a:t>
            </a:r>
            <a:r>
              <a:rPr lang="en-US" sz="2200" dirty="0"/>
              <a:t> </a:t>
            </a:r>
            <a:r>
              <a:rPr lang="en-US" sz="2200" dirty="0" err="1"/>
              <a:t>ilmestyy</a:t>
            </a:r>
            <a:r>
              <a:rPr lang="en-US" sz="2200" dirty="0"/>
              <a:t> 2024</a:t>
            </a:r>
          </a:p>
          <a:p>
            <a:pPr indent="-228600">
              <a:buFont typeface="Arial" panose="020B0604020202020204" pitchFamily="34" charset="0"/>
              <a:buChar char="•"/>
            </a:pPr>
            <a:r>
              <a:rPr lang="en-US" sz="2200" dirty="0" err="1"/>
              <a:t>Härkönen</a:t>
            </a:r>
            <a:r>
              <a:rPr lang="en-US" sz="2200" dirty="0"/>
              <a:t> on </a:t>
            </a:r>
            <a:r>
              <a:rPr lang="en-US" sz="2200" dirty="0" err="1"/>
              <a:t>palkittu</a:t>
            </a:r>
            <a:r>
              <a:rPr lang="en-US" sz="2200" dirty="0"/>
              <a:t> </a:t>
            </a:r>
            <a:r>
              <a:rPr lang="en-US" sz="2200" dirty="0" err="1"/>
              <a:t>journalistin</a:t>
            </a:r>
            <a:r>
              <a:rPr lang="en-US" sz="2200" dirty="0"/>
              <a:t> </a:t>
            </a:r>
            <a:r>
              <a:rPr lang="en-US" sz="2200" dirty="0" err="1"/>
              <a:t>työstään</a:t>
            </a:r>
            <a:r>
              <a:rPr lang="en-US" sz="2200" dirty="0"/>
              <a:t> </a:t>
            </a:r>
            <a:r>
              <a:rPr lang="en-US" sz="2200" dirty="0" err="1"/>
              <a:t>Suurella</a:t>
            </a:r>
            <a:r>
              <a:rPr lang="en-US" sz="2200" dirty="0"/>
              <a:t> </a:t>
            </a:r>
            <a:r>
              <a:rPr lang="en-US" sz="2200" dirty="0" err="1"/>
              <a:t>journalistipalkinnolla</a:t>
            </a:r>
            <a:r>
              <a:rPr lang="en-US" sz="2200" dirty="0"/>
              <a:t>, </a:t>
            </a:r>
            <a:r>
              <a:rPr lang="en-US" sz="2200" dirty="0" err="1"/>
              <a:t>Lumilapio</a:t>
            </a:r>
            <a:r>
              <a:rPr lang="en-US" sz="2200" dirty="0"/>
              <a:t> –</a:t>
            </a:r>
            <a:r>
              <a:rPr lang="en-US" sz="2200" dirty="0" err="1"/>
              <a:t>palkinnolla</a:t>
            </a:r>
            <a:r>
              <a:rPr lang="en-US" sz="2200" dirty="0"/>
              <a:t> ja </a:t>
            </a:r>
            <a:r>
              <a:rPr lang="en-US" sz="2200" dirty="0" err="1"/>
              <a:t>Sanomalehtien</a:t>
            </a:r>
            <a:r>
              <a:rPr lang="en-US" sz="2200" dirty="0"/>
              <a:t> </a:t>
            </a:r>
            <a:r>
              <a:rPr lang="en-US" sz="2200" dirty="0" err="1"/>
              <a:t>liiton</a:t>
            </a:r>
            <a:r>
              <a:rPr lang="en-US" sz="2200" dirty="0"/>
              <a:t> </a:t>
            </a:r>
            <a:r>
              <a:rPr lang="en-US" sz="2200" dirty="0" err="1"/>
              <a:t>vuoden</a:t>
            </a:r>
            <a:r>
              <a:rPr lang="en-US" sz="2200" dirty="0"/>
              <a:t> </a:t>
            </a:r>
            <a:r>
              <a:rPr lang="en-US" sz="2200" dirty="0" err="1"/>
              <a:t>juttu</a:t>
            </a:r>
            <a:r>
              <a:rPr lang="en-US" sz="2200" dirty="0"/>
              <a:t> –</a:t>
            </a:r>
            <a:r>
              <a:rPr lang="en-US" sz="2200" dirty="0" err="1"/>
              <a:t>palkinnolla</a:t>
            </a:r>
            <a:r>
              <a:rPr lang="en-US" sz="2200" dirty="0"/>
              <a:t>.</a:t>
            </a:r>
          </a:p>
          <a:p>
            <a:pPr indent="-228600">
              <a:buFont typeface="Arial" panose="020B0604020202020204" pitchFamily="34" charset="0"/>
              <a:buChar char="•"/>
            </a:pPr>
            <a:r>
              <a:rPr lang="en-US" sz="2200" dirty="0" err="1"/>
              <a:t>Kuolonuhreja</a:t>
            </a:r>
            <a:r>
              <a:rPr lang="en-US" sz="2200" dirty="0"/>
              <a:t> </a:t>
            </a:r>
            <a:r>
              <a:rPr lang="en-US" sz="2200" dirty="0" err="1"/>
              <a:t>vaatinut</a:t>
            </a:r>
            <a:r>
              <a:rPr lang="en-US" sz="2200" dirty="0"/>
              <a:t> </a:t>
            </a:r>
            <a:r>
              <a:rPr lang="en-US" sz="2200" dirty="0" err="1"/>
              <a:t>yliajo</a:t>
            </a:r>
            <a:r>
              <a:rPr lang="en-US" sz="2200" dirty="0"/>
              <a:t>, </a:t>
            </a:r>
            <a:r>
              <a:rPr lang="en-US" sz="2200" dirty="0" err="1"/>
              <a:t>poliisi</a:t>
            </a:r>
            <a:r>
              <a:rPr lang="en-US" sz="2200" dirty="0"/>
              <a:t> </a:t>
            </a:r>
            <a:r>
              <a:rPr lang="en-US" sz="2200" dirty="0" err="1"/>
              <a:t>pysyy</a:t>
            </a:r>
            <a:r>
              <a:rPr lang="en-US" sz="2200" dirty="0"/>
              <a:t> </a:t>
            </a:r>
            <a:r>
              <a:rPr lang="en-US" sz="2200" dirty="0" err="1"/>
              <a:t>vaitonaisena</a:t>
            </a:r>
            <a:r>
              <a:rPr lang="en-US" sz="2200" dirty="0"/>
              <a:t>, </a:t>
            </a:r>
            <a:r>
              <a:rPr lang="en-US" sz="2200" dirty="0" err="1"/>
              <a:t>mutta</a:t>
            </a:r>
            <a:r>
              <a:rPr lang="en-US" sz="2200" dirty="0"/>
              <a:t> </a:t>
            </a:r>
            <a:r>
              <a:rPr lang="en-US" sz="2200" dirty="0" err="1"/>
              <a:t>rikostoimittaja</a:t>
            </a:r>
            <a:r>
              <a:rPr lang="en-US" sz="2200" dirty="0"/>
              <a:t> </a:t>
            </a:r>
            <a:r>
              <a:rPr lang="en-US" sz="2200" dirty="0" err="1"/>
              <a:t>Suuna</a:t>
            </a:r>
            <a:r>
              <a:rPr lang="en-US" sz="2200" dirty="0"/>
              <a:t> </a:t>
            </a:r>
            <a:r>
              <a:rPr lang="en-US" sz="2200" dirty="0" err="1"/>
              <a:t>Walta´n</a:t>
            </a:r>
            <a:r>
              <a:rPr lang="en-US" sz="2200" dirty="0"/>
              <a:t> </a:t>
            </a:r>
            <a:r>
              <a:rPr lang="en-US" sz="2200" dirty="0" err="1"/>
              <a:t>vaisto</a:t>
            </a:r>
            <a:r>
              <a:rPr lang="en-US" sz="2200" dirty="0"/>
              <a:t> </a:t>
            </a:r>
            <a:r>
              <a:rPr lang="en-US" sz="2200" dirty="0" err="1"/>
              <a:t>herää</a:t>
            </a:r>
            <a:r>
              <a:rPr lang="en-US" sz="2200" dirty="0"/>
              <a:t>. </a:t>
            </a:r>
            <a:r>
              <a:rPr lang="en-US" sz="2200" dirty="0" err="1"/>
              <a:t>Onnettomuusauton</a:t>
            </a:r>
            <a:r>
              <a:rPr lang="en-US" sz="2200" dirty="0"/>
              <a:t> </a:t>
            </a:r>
            <a:r>
              <a:rPr lang="en-US" sz="2200" dirty="0" err="1"/>
              <a:t>tuulilasista</a:t>
            </a:r>
            <a:r>
              <a:rPr lang="en-US" sz="2200" dirty="0"/>
              <a:t> </a:t>
            </a:r>
            <a:r>
              <a:rPr lang="en-US" sz="2200" dirty="0" err="1"/>
              <a:t>löytyy</a:t>
            </a:r>
            <a:r>
              <a:rPr lang="en-US" sz="2200" dirty="0"/>
              <a:t> </a:t>
            </a:r>
            <a:r>
              <a:rPr lang="en-US" sz="2200" dirty="0" err="1"/>
              <a:t>kolme</a:t>
            </a:r>
            <a:r>
              <a:rPr lang="en-US" sz="2200" dirty="0"/>
              <a:t> </a:t>
            </a:r>
            <a:r>
              <a:rPr lang="en-US" sz="2200" dirty="0" err="1"/>
              <a:t>luodinreikää</a:t>
            </a:r>
            <a:r>
              <a:rPr lang="en-US" sz="2200" dirty="0"/>
              <a:t>. </a:t>
            </a:r>
            <a:r>
              <a:rPr lang="en-US" sz="2200" dirty="0" err="1"/>
              <a:t>Onnettomuuden</a:t>
            </a:r>
            <a:r>
              <a:rPr lang="en-US" sz="2200" dirty="0"/>
              <a:t> </a:t>
            </a:r>
            <a:r>
              <a:rPr lang="en-US" sz="2200" dirty="0" err="1"/>
              <a:t>uhri</a:t>
            </a:r>
            <a:r>
              <a:rPr lang="en-US" sz="2200" dirty="0"/>
              <a:t> on </a:t>
            </a:r>
            <a:r>
              <a:rPr lang="en-US" sz="2200" dirty="0" err="1"/>
              <a:t>poliisille</a:t>
            </a:r>
            <a:r>
              <a:rPr lang="en-US" sz="2200" dirty="0"/>
              <a:t> </a:t>
            </a:r>
            <a:r>
              <a:rPr lang="en-US" sz="2200" dirty="0" err="1"/>
              <a:t>tuttu</a:t>
            </a:r>
            <a:r>
              <a:rPr lang="en-US" sz="2200" dirty="0"/>
              <a:t> – </a:t>
            </a:r>
            <a:r>
              <a:rPr lang="en-US" sz="2200" dirty="0" err="1"/>
              <a:t>viranomaiset</a:t>
            </a:r>
            <a:r>
              <a:rPr lang="en-US" sz="2200" dirty="0"/>
              <a:t> </a:t>
            </a:r>
            <a:r>
              <a:rPr lang="en-US" sz="2200" dirty="0" err="1"/>
              <a:t>ovat</a:t>
            </a:r>
            <a:r>
              <a:rPr lang="en-US" sz="2200" dirty="0"/>
              <a:t> </a:t>
            </a:r>
            <a:r>
              <a:rPr lang="en-US" sz="2200" dirty="0" err="1"/>
              <a:t>auttaneet</a:t>
            </a:r>
            <a:r>
              <a:rPr lang="en-US" sz="2200" dirty="0"/>
              <a:t> </a:t>
            </a:r>
            <a:r>
              <a:rPr lang="en-US" sz="2200" dirty="0" err="1"/>
              <a:t>hänet</a:t>
            </a:r>
            <a:r>
              <a:rPr lang="en-US" sz="2200" dirty="0"/>
              <a:t> </a:t>
            </a:r>
            <a:r>
              <a:rPr lang="en-US" sz="2200" dirty="0" err="1"/>
              <a:t>irtautumaan</a:t>
            </a:r>
            <a:r>
              <a:rPr lang="en-US" sz="2200" dirty="0"/>
              <a:t> </a:t>
            </a:r>
            <a:r>
              <a:rPr lang="en-US" sz="2200" dirty="0" err="1"/>
              <a:t>rikollisjengistä</a:t>
            </a:r>
            <a:r>
              <a:rPr lang="en-US" sz="2200" dirty="0"/>
              <a:t>. </a:t>
            </a:r>
            <a:r>
              <a:rPr lang="en-US" sz="2200" dirty="0" err="1"/>
              <a:t>Mikä</a:t>
            </a:r>
            <a:r>
              <a:rPr lang="en-US" sz="2200" dirty="0"/>
              <a:t> </a:t>
            </a:r>
            <a:r>
              <a:rPr lang="en-US" sz="2200" dirty="0" err="1"/>
              <a:t>projektissa</a:t>
            </a:r>
            <a:r>
              <a:rPr lang="en-US" sz="2200" dirty="0"/>
              <a:t> </a:t>
            </a:r>
            <a:r>
              <a:rPr lang="en-US" sz="2200" dirty="0" err="1"/>
              <a:t>meni</a:t>
            </a:r>
            <a:r>
              <a:rPr lang="en-US" sz="2200" dirty="0"/>
              <a:t> </a:t>
            </a:r>
            <a:r>
              <a:rPr lang="en-US" sz="2200" dirty="0" err="1"/>
              <a:t>pieleen</a:t>
            </a:r>
            <a:r>
              <a:rPr lang="en-US" sz="2200" dirty="0"/>
              <a:t>?</a:t>
            </a:r>
          </a:p>
          <a:p>
            <a:pPr indent="-228600">
              <a:buFont typeface="Arial" panose="020B0604020202020204" pitchFamily="34" charset="0"/>
              <a:buChar char="•"/>
            </a:pPr>
            <a:r>
              <a:rPr lang="en-US" sz="2200" dirty="0" err="1"/>
              <a:t>Härkösen</a:t>
            </a:r>
            <a:r>
              <a:rPr lang="en-US" sz="2200" dirty="0"/>
              <a:t> </a:t>
            </a:r>
            <a:r>
              <a:rPr lang="en-US" sz="2200" dirty="0" err="1"/>
              <a:t>Walta</a:t>
            </a:r>
            <a:r>
              <a:rPr lang="en-US" sz="2200" dirty="0"/>
              <a:t> –</a:t>
            </a:r>
            <a:r>
              <a:rPr lang="en-US" sz="2200" dirty="0" err="1"/>
              <a:t>sarjan</a:t>
            </a:r>
            <a:r>
              <a:rPr lang="en-US" sz="2200" dirty="0"/>
              <a:t> </a:t>
            </a:r>
            <a:r>
              <a:rPr lang="en-US" sz="2200" dirty="0" err="1"/>
              <a:t>tarinat</a:t>
            </a:r>
            <a:r>
              <a:rPr lang="en-US" sz="2200" dirty="0"/>
              <a:t> </a:t>
            </a:r>
            <a:r>
              <a:rPr lang="en-US" sz="2200" dirty="0" err="1"/>
              <a:t>kumpuavat</a:t>
            </a:r>
            <a:r>
              <a:rPr lang="en-US" sz="2200" dirty="0"/>
              <a:t> </a:t>
            </a:r>
            <a:r>
              <a:rPr lang="en-US" sz="2200" dirty="0" err="1"/>
              <a:t>tosielämästä</a:t>
            </a:r>
            <a:r>
              <a:rPr lang="en-US" sz="2200" dirty="0"/>
              <a:t>. </a:t>
            </a:r>
            <a:r>
              <a:rPr lang="en-US" sz="2200" dirty="0" err="1"/>
              <a:t>Tinkimättömän</a:t>
            </a:r>
            <a:r>
              <a:rPr lang="en-US" sz="2200" dirty="0"/>
              <a:t> </a:t>
            </a:r>
            <a:r>
              <a:rPr lang="en-US" sz="2200" dirty="0" err="1"/>
              <a:t>rikostoimittajan</a:t>
            </a:r>
            <a:r>
              <a:rPr lang="en-US" sz="2200" dirty="0"/>
              <a:t> </a:t>
            </a:r>
            <a:r>
              <a:rPr lang="en-US" sz="2200" dirty="0" err="1"/>
              <a:t>työpöydälle</a:t>
            </a:r>
            <a:r>
              <a:rPr lang="en-US" sz="2200" dirty="0"/>
              <a:t> </a:t>
            </a:r>
            <a:r>
              <a:rPr lang="en-US" sz="2200" dirty="0" err="1"/>
              <a:t>päätyvät</a:t>
            </a:r>
            <a:r>
              <a:rPr lang="en-US" sz="2200" dirty="0"/>
              <a:t> </a:t>
            </a:r>
            <a:r>
              <a:rPr lang="en-US" sz="2200" dirty="0" err="1"/>
              <a:t>rikollisjengin</a:t>
            </a:r>
            <a:r>
              <a:rPr lang="en-US" sz="2200" dirty="0"/>
              <a:t> </a:t>
            </a:r>
            <a:r>
              <a:rPr lang="en-US" sz="2200" dirty="0" err="1"/>
              <a:t>veriset</a:t>
            </a:r>
            <a:r>
              <a:rPr lang="en-US" sz="2200" dirty="0"/>
              <a:t> </a:t>
            </a:r>
            <a:r>
              <a:rPr lang="en-US" sz="2200" dirty="0" err="1"/>
              <a:t>välienselvittelyt</a:t>
            </a:r>
            <a:r>
              <a:rPr lang="en-US" sz="2200" dirty="0"/>
              <a:t> ja </a:t>
            </a:r>
            <a:r>
              <a:rPr lang="en-US" sz="2200" dirty="0" err="1"/>
              <a:t>kyseenalaiset</a:t>
            </a:r>
            <a:r>
              <a:rPr lang="en-US" sz="2200" dirty="0"/>
              <a:t> </a:t>
            </a:r>
            <a:r>
              <a:rPr lang="en-US" sz="2200" dirty="0" err="1"/>
              <a:t>viranomaistoimet</a:t>
            </a:r>
            <a:r>
              <a:rPr lang="en-US" sz="2200" dirty="0"/>
              <a:t>.</a:t>
            </a:r>
          </a:p>
          <a:p>
            <a:pPr indent="-228600">
              <a:buFont typeface="Arial" panose="020B0604020202020204" pitchFamily="34" charset="0"/>
              <a:buChar char="•"/>
            </a:pPr>
            <a:r>
              <a:rPr lang="en-US" sz="2200" dirty="0"/>
              <a:t>Bazar 2023, 9789523768222</a:t>
            </a:r>
          </a:p>
        </p:txBody>
      </p:sp>
    </p:spTree>
    <p:extLst>
      <p:ext uri="{BB962C8B-B14F-4D97-AF65-F5344CB8AC3E}">
        <p14:creationId xmlns:p14="http://schemas.microsoft.com/office/powerpoint/2010/main" val="3493140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isällön paikkamerkki 5" descr="Kuva, joka sisältää kohteen teksti, rakennus, juliste, yö&#10;&#10;Kuvaus luotu automaattisesti">
            <a:extLst>
              <a:ext uri="{FF2B5EF4-FFF2-40B4-BE49-F238E27FC236}">
                <a16:creationId xmlns:a16="http://schemas.microsoft.com/office/drawing/2014/main" id="{B95E0F3B-A16C-DD82-925C-7830EF2B2C8A}"/>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8433" r="8432" b="-1"/>
          <a:stretch/>
        </p:blipFill>
        <p:spPr>
          <a:xfrm>
            <a:off x="4038610" y="7"/>
            <a:ext cx="4039673" cy="6875812"/>
          </a:xfrm>
          <a:prstGeom prst="rect">
            <a:avLst/>
          </a:prstGeom>
        </p:spPr>
      </p:pic>
      <p:sp>
        <p:nvSpPr>
          <p:cNvPr id="19" name="Freeform: Shape 18">
            <a:extLst>
              <a:ext uri="{FF2B5EF4-FFF2-40B4-BE49-F238E27FC236}">
                <a16:creationId xmlns:a16="http://schemas.microsoft.com/office/drawing/2014/main" id="{32FD26B0-16CE-4AD4-9CE4-A63EBF330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Otsikko 1">
            <a:extLst>
              <a:ext uri="{FF2B5EF4-FFF2-40B4-BE49-F238E27FC236}">
                <a16:creationId xmlns:a16="http://schemas.microsoft.com/office/drawing/2014/main" id="{6BFB6903-7A72-2A63-F7C0-E973BCD70F26}"/>
              </a:ext>
            </a:extLst>
          </p:cNvPr>
          <p:cNvSpPr>
            <a:spLocks noGrp="1"/>
          </p:cNvSpPr>
          <p:nvPr>
            <p:ph type="title"/>
          </p:nvPr>
        </p:nvSpPr>
        <p:spPr>
          <a:xfrm>
            <a:off x="553792" y="2945176"/>
            <a:ext cx="2984937" cy="2757975"/>
          </a:xfrm>
        </p:spPr>
        <p:txBody>
          <a:bodyPr vert="horz" lIns="91440" tIns="45720" rIns="91440" bIns="45720" rtlCol="0" anchor="t">
            <a:normAutofit/>
          </a:bodyPr>
          <a:lstStyle/>
          <a:p>
            <a:pPr algn="r"/>
            <a:r>
              <a:rPr lang="en-US" sz="2500" kern="1200">
                <a:solidFill>
                  <a:srgbClr val="FFFFFF"/>
                </a:solidFill>
                <a:latin typeface="+mj-lt"/>
                <a:ea typeface="+mj-ea"/>
                <a:cs typeface="+mj-cs"/>
              </a:rPr>
              <a:t>Johtolankaehdokkaat: 2022 ja 2024</a:t>
            </a:r>
          </a:p>
        </p:txBody>
      </p:sp>
      <p:pic>
        <p:nvPicPr>
          <p:cNvPr id="8" name="Sisällön paikkamerkki 7" descr="Kuva, joka sisältää kohteen teksti, juliste, henkilö, vaate&#10;&#10;Kuvaus luotu automaattisesti">
            <a:extLst>
              <a:ext uri="{FF2B5EF4-FFF2-40B4-BE49-F238E27FC236}">
                <a16:creationId xmlns:a16="http://schemas.microsoft.com/office/drawing/2014/main" id="{00F4806F-5BA4-9E08-825D-5BC08637FBB4}"/>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0239" r="2838" b="-2"/>
          <a:stretch/>
        </p:blipFill>
        <p:spPr>
          <a:xfrm>
            <a:off x="8068007" y="-7"/>
            <a:ext cx="4123986" cy="6876146"/>
          </a:xfrm>
          <a:prstGeom prst="rect">
            <a:avLst/>
          </a:prstGeom>
        </p:spPr>
      </p:pic>
    </p:spTree>
    <p:extLst>
      <p:ext uri="{BB962C8B-B14F-4D97-AF65-F5344CB8AC3E}">
        <p14:creationId xmlns:p14="http://schemas.microsoft.com/office/powerpoint/2010/main" val="3734852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Otsikko 1"/>
          <p:cNvSpPr>
            <a:spLocks noGrp="1"/>
          </p:cNvSpPr>
          <p:nvPr>
            <p:ph type="title"/>
          </p:nvPr>
        </p:nvSpPr>
        <p:spPr>
          <a:xfrm>
            <a:off x="838201" y="643467"/>
            <a:ext cx="3888526" cy="1800526"/>
          </a:xfrm>
        </p:spPr>
        <p:txBody>
          <a:bodyPr vert="horz" lIns="91440" tIns="45720" rIns="91440" bIns="45720" rtlCol="0" anchor="ctr">
            <a:normAutofit/>
          </a:bodyPr>
          <a:lstStyle/>
          <a:p>
            <a:r>
              <a:rPr lang="en-US" sz="2400" b="1" kern="1200">
                <a:solidFill>
                  <a:schemeClr val="tx1"/>
                </a:solidFill>
                <a:latin typeface="+mj-lt"/>
                <a:ea typeface="+mj-ea"/>
                <a:cs typeface="+mj-cs"/>
              </a:rPr>
              <a:t>Sari Rainio &amp; Juha Rautaheimo: Vainajat eivät vaikene</a:t>
            </a:r>
            <a:br>
              <a:rPr lang="en-US" sz="2400" b="1" kern="1200">
                <a:solidFill>
                  <a:schemeClr val="tx1"/>
                </a:solidFill>
                <a:latin typeface="+mj-lt"/>
                <a:ea typeface="+mj-ea"/>
                <a:cs typeface="+mj-cs"/>
              </a:rPr>
            </a:br>
            <a:r>
              <a:rPr lang="en-US" sz="2400" b="1" kern="1200">
                <a:solidFill>
                  <a:schemeClr val="tx1"/>
                </a:solidFill>
                <a:latin typeface="+mj-lt"/>
                <a:ea typeface="+mj-ea"/>
                <a:cs typeface="+mj-cs"/>
              </a:rPr>
              <a:t>(Siltala 2021)</a:t>
            </a:r>
            <a:br>
              <a:rPr lang="en-US" sz="2400" b="1" kern="1200">
                <a:solidFill>
                  <a:schemeClr val="tx1"/>
                </a:solidFill>
                <a:latin typeface="+mj-lt"/>
                <a:ea typeface="+mj-ea"/>
                <a:cs typeface="+mj-cs"/>
              </a:rPr>
            </a:br>
            <a:r>
              <a:rPr lang="en-US" sz="2400" b="1" kern="1200">
                <a:solidFill>
                  <a:schemeClr val="tx1"/>
                </a:solidFill>
                <a:latin typeface="+mj-lt"/>
                <a:ea typeface="+mj-ea"/>
                <a:cs typeface="+mj-cs"/>
              </a:rPr>
              <a:t>ESIKOISDEKKARI</a:t>
            </a:r>
          </a:p>
        </p:txBody>
      </p:sp>
      <p:sp>
        <p:nvSpPr>
          <p:cNvPr id="4" name="Tekstin paikkamerkki 3"/>
          <p:cNvSpPr>
            <a:spLocks noGrp="1"/>
          </p:cNvSpPr>
          <p:nvPr>
            <p:ph type="body" sz="half" idx="2"/>
          </p:nvPr>
        </p:nvSpPr>
        <p:spPr>
          <a:xfrm>
            <a:off x="838201" y="2623381"/>
            <a:ext cx="3888528" cy="3553581"/>
          </a:xfrm>
        </p:spPr>
        <p:txBody>
          <a:bodyPr vert="horz" lIns="91440" tIns="45720" rIns="91440" bIns="45720" rtlCol="0">
            <a:normAutofit/>
          </a:bodyPr>
          <a:lstStyle/>
          <a:p>
            <a:pPr indent="-228600">
              <a:buFont typeface="Arial" panose="020B0604020202020204" pitchFamily="34" charset="0"/>
              <a:buChar char="•"/>
            </a:pPr>
            <a:r>
              <a:rPr lang="en-US" sz="1400"/>
              <a:t>Mortuí non silent #1</a:t>
            </a:r>
          </a:p>
          <a:p>
            <a:pPr lvl="0" indent="-228600">
              <a:buFont typeface="Arial" panose="020B0604020202020204" pitchFamily="34" charset="0"/>
              <a:buChar char="•"/>
            </a:pPr>
            <a:r>
              <a:rPr lang="en-US" sz="1400"/>
              <a:t>Vuoden johtolanka 2022 ehdokkaana kuuden listalla. </a:t>
            </a:r>
          </a:p>
          <a:p>
            <a:pPr indent="-228600">
              <a:buFont typeface="Arial" panose="020B0604020202020204" pitchFamily="34" charset="0"/>
              <a:buChar char="•"/>
            </a:pPr>
            <a:r>
              <a:rPr lang="en-US" sz="1400"/>
              <a:t>Palkintoraadin perustelut: Suomalaista cozy crimea edustava esikoisromaani, jossa on oivaa miljöö- ja ympäristökuvausta. Kirjassa ovat tekniset faktat kohdallaan ruumiinavauksia myöten ja tarinan ansioita lisäävät uskottavat ja sympaattiset henkilöt. Kirjassa on hyvällä tavalla ”vanhanaikaisen dekkarin” vetovoimaa.</a:t>
            </a:r>
          </a:p>
          <a:p>
            <a:pPr lvl="0" indent="-228600">
              <a:buFont typeface="Arial" panose="020B0604020202020204" pitchFamily="34" charset="0"/>
              <a:buChar char="•"/>
            </a:pPr>
            <a:r>
              <a:rPr lang="en-US" sz="1400"/>
              <a:t>Vainajat eivät vaikene aloittaa rikosylikonstaapeli Ville Karilan ja oikeuslääkäri Viola Kaarion murhatutkimuksista kertvovan Mortui non silent –dekkarisarjan. </a:t>
            </a:r>
          </a:p>
          <a:p>
            <a:pPr indent="-228600">
              <a:buFont typeface="Arial" panose="020B0604020202020204" pitchFamily="34" charset="0"/>
              <a:buChar char="•"/>
            </a:pPr>
            <a:endParaRPr lang="en-US" sz="1400"/>
          </a:p>
        </p:txBody>
      </p:sp>
      <p:pic>
        <p:nvPicPr>
          <p:cNvPr id="5" name="Sisällön paikkamerkki 4"/>
          <p:cNvPicPr>
            <a:picLocks noGrp="1" noChangeAspect="1"/>
          </p:cNvPicPr>
          <p:nvPr>
            <p:ph idx="1"/>
          </p:nvPr>
        </p:nvPicPr>
        <p:blipFill>
          <a:blip r:embed="rId2"/>
          <a:stretch>
            <a:fillRect/>
          </a:stretch>
        </p:blipFill>
        <p:spPr>
          <a:xfrm>
            <a:off x="7333800" y="643234"/>
            <a:ext cx="3681918" cy="5599876"/>
          </a:xfrm>
          <a:prstGeom prst="rect">
            <a:avLst/>
          </a:prstGeom>
        </p:spPr>
      </p:pic>
    </p:spTree>
    <p:extLst>
      <p:ext uri="{BB962C8B-B14F-4D97-AF65-F5344CB8AC3E}">
        <p14:creationId xmlns:p14="http://schemas.microsoft.com/office/powerpoint/2010/main" val="1594356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0EB215C-7839-4CEA-AA02-B8F7755F9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1011C6D-05BE-4D99-8C11-A0E478B129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0915134" cy="2251389"/>
          </a:xfrm>
          <a:custGeom>
            <a:avLst/>
            <a:gdLst>
              <a:gd name="connsiteX0" fmla="*/ 0 w 10915134"/>
              <a:gd name="connsiteY0" fmla="*/ 0 h 2251389"/>
              <a:gd name="connsiteX1" fmla="*/ 10915134 w 10915134"/>
              <a:gd name="connsiteY1" fmla="*/ 0 h 2251389"/>
              <a:gd name="connsiteX2" fmla="*/ 10882980 w 10915134"/>
              <a:gd name="connsiteY2" fmla="*/ 49990 h 2251389"/>
              <a:gd name="connsiteX3" fmla="*/ 10834795 w 10915134"/>
              <a:gd name="connsiteY3" fmla="*/ 110024 h 2251389"/>
              <a:gd name="connsiteX4" fmla="*/ 10738392 w 10915134"/>
              <a:gd name="connsiteY4" fmla="*/ 165813 h 2251389"/>
              <a:gd name="connsiteX5" fmla="*/ 10633692 w 10915134"/>
              <a:gd name="connsiteY5" fmla="*/ 209264 h 2251389"/>
              <a:gd name="connsiteX6" fmla="*/ 10586800 w 10915134"/>
              <a:gd name="connsiteY6" fmla="*/ 239716 h 2251389"/>
              <a:gd name="connsiteX7" fmla="*/ 10501658 w 10915134"/>
              <a:gd name="connsiteY7" fmla="*/ 307174 h 2251389"/>
              <a:gd name="connsiteX8" fmla="*/ 10404067 w 10915134"/>
              <a:gd name="connsiteY8" fmla="*/ 412395 h 2251389"/>
              <a:gd name="connsiteX9" fmla="*/ 10380953 w 10915134"/>
              <a:gd name="connsiteY9" fmla="*/ 472334 h 2251389"/>
              <a:gd name="connsiteX10" fmla="*/ 10341416 w 10915134"/>
              <a:gd name="connsiteY10" fmla="*/ 504774 h 2251389"/>
              <a:gd name="connsiteX11" fmla="*/ 10326329 w 10915134"/>
              <a:gd name="connsiteY11" fmla="*/ 523459 h 2251389"/>
              <a:gd name="connsiteX12" fmla="*/ 10298289 w 10915134"/>
              <a:gd name="connsiteY12" fmla="*/ 532173 h 2251389"/>
              <a:gd name="connsiteX13" fmla="*/ 10243127 w 10915134"/>
              <a:gd name="connsiteY13" fmla="*/ 540715 h 2251389"/>
              <a:gd name="connsiteX14" fmla="*/ 10141243 w 10915134"/>
              <a:gd name="connsiteY14" fmla="*/ 592343 h 2251389"/>
              <a:gd name="connsiteX15" fmla="*/ 9940352 w 10915134"/>
              <a:gd name="connsiteY15" fmla="*/ 631518 h 2251389"/>
              <a:gd name="connsiteX16" fmla="*/ 9836226 w 10915134"/>
              <a:gd name="connsiteY16" fmla="*/ 660496 h 2251389"/>
              <a:gd name="connsiteX17" fmla="*/ 9686899 w 10915134"/>
              <a:gd name="connsiteY17" fmla="*/ 683782 h 2251389"/>
              <a:gd name="connsiteX18" fmla="*/ 9578209 w 10915134"/>
              <a:gd name="connsiteY18" fmla="*/ 709781 h 2251389"/>
              <a:gd name="connsiteX19" fmla="*/ 9437298 w 10915134"/>
              <a:gd name="connsiteY19" fmla="*/ 757337 h 2251389"/>
              <a:gd name="connsiteX20" fmla="*/ 9435498 w 10915134"/>
              <a:gd name="connsiteY20" fmla="*/ 759689 h 2251389"/>
              <a:gd name="connsiteX21" fmla="*/ 9413910 w 10915134"/>
              <a:gd name="connsiteY21" fmla="*/ 764531 h 2251389"/>
              <a:gd name="connsiteX22" fmla="*/ 9361370 w 10915134"/>
              <a:gd name="connsiteY22" fmla="*/ 760593 h 2251389"/>
              <a:gd name="connsiteX23" fmla="*/ 9356626 w 10915134"/>
              <a:gd name="connsiteY23" fmla="*/ 764594 h 2251389"/>
              <a:gd name="connsiteX24" fmla="*/ 9311281 w 10915134"/>
              <a:gd name="connsiteY24" fmla="*/ 769260 h 2251389"/>
              <a:gd name="connsiteX25" fmla="*/ 9311173 w 10915134"/>
              <a:gd name="connsiteY25" fmla="*/ 771337 h 2251389"/>
              <a:gd name="connsiteX26" fmla="*/ 9300658 w 10915134"/>
              <a:gd name="connsiteY26" fmla="*/ 781452 h 2251389"/>
              <a:gd name="connsiteX27" fmla="*/ 9279376 w 10915134"/>
              <a:gd name="connsiteY27" fmla="*/ 796188 h 2251389"/>
              <a:gd name="connsiteX28" fmla="*/ 9189502 w 10915134"/>
              <a:gd name="connsiteY28" fmla="*/ 860175 h 2251389"/>
              <a:gd name="connsiteX29" fmla="*/ 9180260 w 10915134"/>
              <a:gd name="connsiteY29" fmla="*/ 862300 h 2251389"/>
              <a:gd name="connsiteX30" fmla="*/ 9180186 w 10915134"/>
              <a:gd name="connsiteY30" fmla="*/ 862799 h 2251389"/>
              <a:gd name="connsiteX31" fmla="*/ 9170652 w 10915134"/>
              <a:gd name="connsiteY31" fmla="*/ 865945 h 2251389"/>
              <a:gd name="connsiteX32" fmla="*/ 9145484 w 10915134"/>
              <a:gd name="connsiteY32" fmla="*/ 870300 h 2251389"/>
              <a:gd name="connsiteX33" fmla="*/ 9140031 w 10915134"/>
              <a:gd name="connsiteY33" fmla="*/ 874741 h 2251389"/>
              <a:gd name="connsiteX34" fmla="*/ 9138892 w 10915134"/>
              <a:gd name="connsiteY34" fmla="*/ 880860 h 2251389"/>
              <a:gd name="connsiteX35" fmla="*/ 9107257 w 10915134"/>
              <a:gd name="connsiteY35" fmla="*/ 903704 h 2251389"/>
              <a:gd name="connsiteX36" fmla="*/ 9034880 w 10915134"/>
              <a:gd name="connsiteY36" fmla="*/ 948837 h 2251389"/>
              <a:gd name="connsiteX37" fmla="*/ 8950600 w 10915134"/>
              <a:gd name="connsiteY37" fmla="*/ 994853 h 2251389"/>
              <a:gd name="connsiteX38" fmla="*/ 8753014 w 10915134"/>
              <a:gd name="connsiteY38" fmla="*/ 1118658 h 2251389"/>
              <a:gd name="connsiteX39" fmla="*/ 8581094 w 10915134"/>
              <a:gd name="connsiteY39" fmla="*/ 1153261 h 2251389"/>
              <a:gd name="connsiteX40" fmla="*/ 8498175 w 10915134"/>
              <a:gd name="connsiteY40" fmla="*/ 1187969 h 2251389"/>
              <a:gd name="connsiteX41" fmla="*/ 8448788 w 10915134"/>
              <a:gd name="connsiteY41" fmla="*/ 1206463 h 2251389"/>
              <a:gd name="connsiteX42" fmla="*/ 8367996 w 10915134"/>
              <a:gd name="connsiteY42" fmla="*/ 1232783 h 2251389"/>
              <a:gd name="connsiteX43" fmla="*/ 8367423 w 10915134"/>
              <a:gd name="connsiteY43" fmla="*/ 1238278 h 2251389"/>
              <a:gd name="connsiteX44" fmla="*/ 8359640 w 10915134"/>
              <a:gd name="connsiteY44" fmla="*/ 1246782 h 2251389"/>
              <a:gd name="connsiteX45" fmla="*/ 8346100 w 10915134"/>
              <a:gd name="connsiteY45" fmla="*/ 1266142 h 2251389"/>
              <a:gd name="connsiteX46" fmla="*/ 8318833 w 10915134"/>
              <a:gd name="connsiteY46" fmla="*/ 1292714 h 2251389"/>
              <a:gd name="connsiteX47" fmla="*/ 8317719 w 10915134"/>
              <a:gd name="connsiteY47" fmla="*/ 1291904 h 2251389"/>
              <a:gd name="connsiteX48" fmla="*/ 8307730 w 10915134"/>
              <a:gd name="connsiteY48" fmla="*/ 1293984 h 2251389"/>
              <a:gd name="connsiteX49" fmla="*/ 8240756 w 10915134"/>
              <a:gd name="connsiteY49" fmla="*/ 1301537 h 2251389"/>
              <a:gd name="connsiteX50" fmla="*/ 8216639 w 10915134"/>
              <a:gd name="connsiteY50" fmla="*/ 1327887 h 2251389"/>
              <a:gd name="connsiteX51" fmla="*/ 8211337 w 10915134"/>
              <a:gd name="connsiteY51" fmla="*/ 1332570 h 2251389"/>
              <a:gd name="connsiteX52" fmla="*/ 8211048 w 10915134"/>
              <a:gd name="connsiteY52" fmla="*/ 1332403 h 2251389"/>
              <a:gd name="connsiteX53" fmla="*/ 8205085 w 10915134"/>
              <a:gd name="connsiteY53" fmla="*/ 1336831 h 2251389"/>
              <a:gd name="connsiteX54" fmla="*/ 8137554 w 10915134"/>
              <a:gd name="connsiteY54" fmla="*/ 1342145 h 2251389"/>
              <a:gd name="connsiteX55" fmla="*/ 8054564 w 10915134"/>
              <a:gd name="connsiteY55" fmla="*/ 1367911 h 2251389"/>
              <a:gd name="connsiteX56" fmla="*/ 7973237 w 10915134"/>
              <a:gd name="connsiteY56" fmla="*/ 1397544 h 2251389"/>
              <a:gd name="connsiteX57" fmla="*/ 7944198 w 10915134"/>
              <a:gd name="connsiteY57" fmla="*/ 1410276 h 2251389"/>
              <a:gd name="connsiteX58" fmla="*/ 7890643 w 10915134"/>
              <a:gd name="connsiteY58" fmla="*/ 1424144 h 2251389"/>
              <a:gd name="connsiteX59" fmla="*/ 7864997 w 10915134"/>
              <a:gd name="connsiteY59" fmla="*/ 1425023 h 2251389"/>
              <a:gd name="connsiteX60" fmla="*/ 7864067 w 10915134"/>
              <a:gd name="connsiteY60" fmla="*/ 1426002 h 2251389"/>
              <a:gd name="connsiteX61" fmla="*/ 7861153 w 10915134"/>
              <a:gd name="connsiteY61" fmla="*/ 1423038 h 2251389"/>
              <a:gd name="connsiteX62" fmla="*/ 7844586 w 10915134"/>
              <a:gd name="connsiteY62" fmla="*/ 1429169 h 2251389"/>
              <a:gd name="connsiteX63" fmla="*/ 7840350 w 10915134"/>
              <a:gd name="connsiteY63" fmla="*/ 1432451 h 2251389"/>
              <a:gd name="connsiteX64" fmla="*/ 7833722 w 10915134"/>
              <a:gd name="connsiteY64" fmla="*/ 1435148 h 2251389"/>
              <a:gd name="connsiteX65" fmla="*/ 7833492 w 10915134"/>
              <a:gd name="connsiteY65" fmla="*/ 1434901 h 2251389"/>
              <a:gd name="connsiteX66" fmla="*/ 7827413 w 10915134"/>
              <a:gd name="connsiteY66" fmla="*/ 1438043 h 2251389"/>
              <a:gd name="connsiteX67" fmla="*/ 7798463 w 10915134"/>
              <a:gd name="connsiteY67" fmla="*/ 1457407 h 2251389"/>
              <a:gd name="connsiteX68" fmla="*/ 7759015 w 10915134"/>
              <a:gd name="connsiteY68" fmla="*/ 1458666 h 2251389"/>
              <a:gd name="connsiteX69" fmla="*/ 7752684 w 10915134"/>
              <a:gd name="connsiteY69" fmla="*/ 1444792 h 2251389"/>
              <a:gd name="connsiteX70" fmla="*/ 7747867 w 10915134"/>
              <a:gd name="connsiteY70" fmla="*/ 1447976 h 2251389"/>
              <a:gd name="connsiteX71" fmla="*/ 7738750 w 10915134"/>
              <a:gd name="connsiteY71" fmla="*/ 1456574 h 2251389"/>
              <a:gd name="connsiteX72" fmla="*/ 7735619 w 10915134"/>
              <a:gd name="connsiteY72" fmla="*/ 1456320 h 2251389"/>
              <a:gd name="connsiteX73" fmla="*/ 7705072 w 10915134"/>
              <a:gd name="connsiteY73" fmla="*/ 1465768 h 2251389"/>
              <a:gd name="connsiteX74" fmla="*/ 7696073 w 10915134"/>
              <a:gd name="connsiteY74" fmla="*/ 1462212 h 2251389"/>
              <a:gd name="connsiteX75" fmla="*/ 7692096 w 10915134"/>
              <a:gd name="connsiteY75" fmla="*/ 1462163 h 2251389"/>
              <a:gd name="connsiteX76" fmla="*/ 7674689 w 10915134"/>
              <a:gd name="connsiteY76" fmla="*/ 1477613 h 2251389"/>
              <a:gd name="connsiteX77" fmla="*/ 7665348 w 10915134"/>
              <a:gd name="connsiteY77" fmla="*/ 1483862 h 2251389"/>
              <a:gd name="connsiteX78" fmla="*/ 7606276 w 10915134"/>
              <a:gd name="connsiteY78" fmla="*/ 1538521 h 2251389"/>
              <a:gd name="connsiteX79" fmla="*/ 7504695 w 10915134"/>
              <a:gd name="connsiteY79" fmla="*/ 1566686 h 2251389"/>
              <a:gd name="connsiteX80" fmla="*/ 7401270 w 10915134"/>
              <a:gd name="connsiteY80" fmla="*/ 1597361 h 2251389"/>
              <a:gd name="connsiteX81" fmla="*/ 7320321 w 10915134"/>
              <a:gd name="connsiteY81" fmla="*/ 1619535 h 2251389"/>
              <a:gd name="connsiteX82" fmla="*/ 7149526 w 10915134"/>
              <a:gd name="connsiteY82" fmla="*/ 1743630 h 2251389"/>
              <a:gd name="connsiteX83" fmla="*/ 7105391 w 10915134"/>
              <a:gd name="connsiteY83" fmla="*/ 1752328 h 2251389"/>
              <a:gd name="connsiteX84" fmla="*/ 7071654 w 10915134"/>
              <a:gd name="connsiteY84" fmla="*/ 1785091 h 2251389"/>
              <a:gd name="connsiteX85" fmla="*/ 7054359 w 10915134"/>
              <a:gd name="connsiteY85" fmla="*/ 1782439 h 2251389"/>
              <a:gd name="connsiteX86" fmla="*/ 7051319 w 10915134"/>
              <a:gd name="connsiteY86" fmla="*/ 1781706 h 2251389"/>
              <a:gd name="connsiteX87" fmla="*/ 7040377 w 10915134"/>
              <a:gd name="connsiteY87" fmla="*/ 1784767 h 2251389"/>
              <a:gd name="connsiteX88" fmla="*/ 7035771 w 10915134"/>
              <a:gd name="connsiteY88" fmla="*/ 1778137 h 2251389"/>
              <a:gd name="connsiteX89" fmla="*/ 7018208 w 10915134"/>
              <a:gd name="connsiteY89" fmla="*/ 1777373 h 2251389"/>
              <a:gd name="connsiteX90" fmla="*/ 6998493 w 10915134"/>
              <a:gd name="connsiteY90" fmla="*/ 1785098 h 2251389"/>
              <a:gd name="connsiteX91" fmla="*/ 6928288 w 10915134"/>
              <a:gd name="connsiteY91" fmla="*/ 1811732 h 2251389"/>
              <a:gd name="connsiteX92" fmla="*/ 6917773 w 10915134"/>
              <a:gd name="connsiteY92" fmla="*/ 1820666 h 2251389"/>
              <a:gd name="connsiteX93" fmla="*/ 6881789 w 10915134"/>
              <a:gd name="connsiteY93" fmla="*/ 1828309 h 2251389"/>
              <a:gd name="connsiteX94" fmla="*/ 6879926 w 10915134"/>
              <a:gd name="connsiteY94" fmla="*/ 1830591 h 2251389"/>
              <a:gd name="connsiteX95" fmla="*/ 6845508 w 10915134"/>
              <a:gd name="connsiteY95" fmla="*/ 1841035 h 2251389"/>
              <a:gd name="connsiteX96" fmla="*/ 6786683 w 10915134"/>
              <a:gd name="connsiteY96" fmla="*/ 1868367 h 2251389"/>
              <a:gd name="connsiteX97" fmla="*/ 6773874 w 10915134"/>
              <a:gd name="connsiteY97" fmla="*/ 1863267 h 2251389"/>
              <a:gd name="connsiteX98" fmla="*/ 6771241 w 10915134"/>
              <a:gd name="connsiteY98" fmla="*/ 1859449 h 2251389"/>
              <a:gd name="connsiteX99" fmla="*/ 6755065 w 10915134"/>
              <a:gd name="connsiteY99" fmla="*/ 1866822 h 2251389"/>
              <a:gd name="connsiteX100" fmla="*/ 6740854 w 10915134"/>
              <a:gd name="connsiteY100" fmla="*/ 1865352 h 2251389"/>
              <a:gd name="connsiteX101" fmla="*/ 6730997 w 10915134"/>
              <a:gd name="connsiteY101" fmla="*/ 1874155 h 2251389"/>
              <a:gd name="connsiteX102" fmla="*/ 6714212 w 10915134"/>
              <a:gd name="connsiteY102" fmla="*/ 1876293 h 2251389"/>
              <a:gd name="connsiteX103" fmla="*/ 6693130 w 10915134"/>
              <a:gd name="connsiteY103" fmla="*/ 1876808 h 2251389"/>
              <a:gd name="connsiteX104" fmla="*/ 6674405 w 10915134"/>
              <a:gd name="connsiteY104" fmla="*/ 1873459 h 2251389"/>
              <a:gd name="connsiteX105" fmla="*/ 6647714 w 10915134"/>
              <a:gd name="connsiteY105" fmla="*/ 1878941 h 2251389"/>
              <a:gd name="connsiteX106" fmla="*/ 6586613 w 10915134"/>
              <a:gd name="connsiteY106" fmla="*/ 1887053 h 2251389"/>
              <a:gd name="connsiteX107" fmla="*/ 6540424 w 10915134"/>
              <a:gd name="connsiteY107" fmla="*/ 1893269 h 2251389"/>
              <a:gd name="connsiteX108" fmla="*/ 6460034 w 10915134"/>
              <a:gd name="connsiteY108" fmla="*/ 1911286 h 2251389"/>
              <a:gd name="connsiteX109" fmla="*/ 6445449 w 10915134"/>
              <a:gd name="connsiteY109" fmla="*/ 1926499 h 2251389"/>
              <a:gd name="connsiteX110" fmla="*/ 6407092 w 10915134"/>
              <a:gd name="connsiteY110" fmla="*/ 1921993 h 2251389"/>
              <a:gd name="connsiteX111" fmla="*/ 6396332 w 10915134"/>
              <a:gd name="connsiteY111" fmla="*/ 1907025 h 2251389"/>
              <a:gd name="connsiteX112" fmla="*/ 6347048 w 10915134"/>
              <a:gd name="connsiteY112" fmla="*/ 1912130 h 2251389"/>
              <a:gd name="connsiteX113" fmla="*/ 6302270 w 10915134"/>
              <a:gd name="connsiteY113" fmla="*/ 1933613 h 2251389"/>
              <a:gd name="connsiteX114" fmla="*/ 6243078 w 10915134"/>
              <a:gd name="connsiteY114" fmla="*/ 1945644 h 2251389"/>
              <a:gd name="connsiteX115" fmla="*/ 6207738 w 10915134"/>
              <a:gd name="connsiteY115" fmla="*/ 1953011 h 2251389"/>
              <a:gd name="connsiteX116" fmla="*/ 6108781 w 10915134"/>
              <a:gd name="connsiteY116" fmla="*/ 1959474 h 2251389"/>
              <a:gd name="connsiteX117" fmla="*/ 6103698 w 10915134"/>
              <a:gd name="connsiteY117" fmla="*/ 1959304 h 2251389"/>
              <a:gd name="connsiteX118" fmla="*/ 6087017 w 10915134"/>
              <a:gd name="connsiteY118" fmla="*/ 1969078 h 2251389"/>
              <a:gd name="connsiteX119" fmla="*/ 6086313 w 10915134"/>
              <a:gd name="connsiteY119" fmla="*/ 1971580 h 2251389"/>
              <a:gd name="connsiteX120" fmla="*/ 6024291 w 10915134"/>
              <a:gd name="connsiteY120" fmla="*/ 1966761 h 2251389"/>
              <a:gd name="connsiteX121" fmla="*/ 6016853 w 10915134"/>
              <a:gd name="connsiteY121" fmla="*/ 1970526 h 2251389"/>
              <a:gd name="connsiteX122" fmla="*/ 5975404 w 10915134"/>
              <a:gd name="connsiteY122" fmla="*/ 1961749 h 2251389"/>
              <a:gd name="connsiteX123" fmla="*/ 5954536 w 10915134"/>
              <a:gd name="connsiteY123" fmla="*/ 1960220 h 2251389"/>
              <a:gd name="connsiteX124" fmla="*/ 5917280 w 10915134"/>
              <a:gd name="connsiteY124" fmla="*/ 1954478 h 2251389"/>
              <a:gd name="connsiteX125" fmla="*/ 5914232 w 10915134"/>
              <a:gd name="connsiteY125" fmla="*/ 1956919 h 2251389"/>
              <a:gd name="connsiteX126" fmla="*/ 5906850 w 10915134"/>
              <a:gd name="connsiteY126" fmla="*/ 1954702 h 2251389"/>
              <a:gd name="connsiteX127" fmla="*/ 5901461 w 10915134"/>
              <a:gd name="connsiteY127" fmla="*/ 1957577 h 2251389"/>
              <a:gd name="connsiteX128" fmla="*/ 5895317 w 10915134"/>
              <a:gd name="connsiteY128" fmla="*/ 1956828 h 2251389"/>
              <a:gd name="connsiteX129" fmla="*/ 5831128 w 10915134"/>
              <a:gd name="connsiteY129" fmla="*/ 1968382 h 2251389"/>
              <a:gd name="connsiteX130" fmla="*/ 5817261 w 10915134"/>
              <a:gd name="connsiteY130" fmla="*/ 1966124 h 2251389"/>
              <a:gd name="connsiteX131" fmla="*/ 5806791 w 10915134"/>
              <a:gd name="connsiteY131" fmla="*/ 1974713 h 2251389"/>
              <a:gd name="connsiteX132" fmla="*/ 5762574 w 10915134"/>
              <a:gd name="connsiteY132" fmla="*/ 1976973 h 2251389"/>
              <a:gd name="connsiteX133" fmla="*/ 5747297 w 10915134"/>
              <a:gd name="connsiteY133" fmla="*/ 1970252 h 2251389"/>
              <a:gd name="connsiteX134" fmla="*/ 5733169 w 10915134"/>
              <a:gd name="connsiteY134" fmla="*/ 1965433 h 2251389"/>
              <a:gd name="connsiteX135" fmla="*/ 5731338 w 10915134"/>
              <a:gd name="connsiteY135" fmla="*/ 1965447 h 2251389"/>
              <a:gd name="connsiteX136" fmla="*/ 5712957 w 10915134"/>
              <a:gd name="connsiteY136" fmla="*/ 1965596 h 2251389"/>
              <a:gd name="connsiteX137" fmla="*/ 5678760 w 10915134"/>
              <a:gd name="connsiteY137" fmla="*/ 1965873 h 2251389"/>
              <a:gd name="connsiteX138" fmla="*/ 5612457 w 10915134"/>
              <a:gd name="connsiteY138" fmla="*/ 1972287 h 2251389"/>
              <a:gd name="connsiteX139" fmla="*/ 5462439 w 10915134"/>
              <a:gd name="connsiteY139" fmla="*/ 1941766 h 2251389"/>
              <a:gd name="connsiteX140" fmla="*/ 5249426 w 10915134"/>
              <a:gd name="connsiteY140" fmla="*/ 1957993 h 2251389"/>
              <a:gd name="connsiteX141" fmla="*/ 4795460 w 10915134"/>
              <a:gd name="connsiteY141" fmla="*/ 2018541 h 2251389"/>
              <a:gd name="connsiteX142" fmla="*/ 4698875 w 10915134"/>
              <a:gd name="connsiteY142" fmla="*/ 2031693 h 2251389"/>
              <a:gd name="connsiteX143" fmla="*/ 4635334 w 10915134"/>
              <a:gd name="connsiteY143" fmla="*/ 2035504 h 2251389"/>
              <a:gd name="connsiteX144" fmla="*/ 4529228 w 10915134"/>
              <a:gd name="connsiteY144" fmla="*/ 2076609 h 2251389"/>
              <a:gd name="connsiteX145" fmla="*/ 4408461 w 10915134"/>
              <a:gd name="connsiteY145" fmla="*/ 2090939 h 2251389"/>
              <a:gd name="connsiteX146" fmla="*/ 4254651 w 10915134"/>
              <a:gd name="connsiteY146" fmla="*/ 2101730 h 2251389"/>
              <a:gd name="connsiteX147" fmla="*/ 4213233 w 10915134"/>
              <a:gd name="connsiteY147" fmla="*/ 2120326 h 2251389"/>
              <a:gd name="connsiteX148" fmla="*/ 4153938 w 10915134"/>
              <a:gd name="connsiteY148" fmla="*/ 2137520 h 2251389"/>
              <a:gd name="connsiteX149" fmla="*/ 4050969 w 10915134"/>
              <a:gd name="connsiteY149" fmla="*/ 2177971 h 2251389"/>
              <a:gd name="connsiteX150" fmla="*/ 3933162 w 10915134"/>
              <a:gd name="connsiteY150" fmla="*/ 2199509 h 2251389"/>
              <a:gd name="connsiteX151" fmla="*/ 3797609 w 10915134"/>
              <a:gd name="connsiteY151" fmla="*/ 2185813 h 2251389"/>
              <a:gd name="connsiteX152" fmla="*/ 3723511 w 10915134"/>
              <a:gd name="connsiteY152" fmla="*/ 2185401 h 2251389"/>
              <a:gd name="connsiteX153" fmla="*/ 3478465 w 10915134"/>
              <a:gd name="connsiteY153" fmla="*/ 2181087 h 2251389"/>
              <a:gd name="connsiteX154" fmla="*/ 3308996 w 10915134"/>
              <a:gd name="connsiteY154" fmla="*/ 2177978 h 2251389"/>
              <a:gd name="connsiteX155" fmla="*/ 3260282 w 10915134"/>
              <a:gd name="connsiteY155" fmla="*/ 2194479 h 2251389"/>
              <a:gd name="connsiteX156" fmla="*/ 3178557 w 10915134"/>
              <a:gd name="connsiteY156" fmla="*/ 2221451 h 2251389"/>
              <a:gd name="connsiteX157" fmla="*/ 3097074 w 10915134"/>
              <a:gd name="connsiteY157" fmla="*/ 2229837 h 2251389"/>
              <a:gd name="connsiteX158" fmla="*/ 3029944 w 10915134"/>
              <a:gd name="connsiteY158" fmla="*/ 2248531 h 2251389"/>
              <a:gd name="connsiteX159" fmla="*/ 2964870 w 10915134"/>
              <a:gd name="connsiteY159" fmla="*/ 2251389 h 2251389"/>
              <a:gd name="connsiteX160" fmla="*/ 2931496 w 10915134"/>
              <a:gd name="connsiteY160" fmla="*/ 2243024 h 2251389"/>
              <a:gd name="connsiteX161" fmla="*/ 2892959 w 10915134"/>
              <a:gd name="connsiteY161" fmla="*/ 2233969 h 2251389"/>
              <a:gd name="connsiteX162" fmla="*/ 2839074 w 10915134"/>
              <a:gd name="connsiteY162" fmla="*/ 2225008 h 2251389"/>
              <a:gd name="connsiteX163" fmla="*/ 2693779 w 10915134"/>
              <a:gd name="connsiteY163" fmla="*/ 2231570 h 2251389"/>
              <a:gd name="connsiteX164" fmla="*/ 2523799 w 10915134"/>
              <a:gd name="connsiteY164" fmla="*/ 2236547 h 2251389"/>
              <a:gd name="connsiteX165" fmla="*/ 2340069 w 10915134"/>
              <a:gd name="connsiteY165" fmla="*/ 2220699 h 2251389"/>
              <a:gd name="connsiteX166" fmla="*/ 2076408 w 10915134"/>
              <a:gd name="connsiteY166" fmla="*/ 2194398 h 2251389"/>
              <a:gd name="connsiteX167" fmla="*/ 1983593 w 10915134"/>
              <a:gd name="connsiteY167" fmla="*/ 2219360 h 2251389"/>
              <a:gd name="connsiteX168" fmla="*/ 1853105 w 10915134"/>
              <a:gd name="connsiteY168" fmla="*/ 2214141 h 2251389"/>
              <a:gd name="connsiteX169" fmla="*/ 1748511 w 10915134"/>
              <a:gd name="connsiteY169" fmla="*/ 2178472 h 2251389"/>
              <a:gd name="connsiteX170" fmla="*/ 1633422 w 10915134"/>
              <a:gd name="connsiteY170" fmla="*/ 2143415 h 2251389"/>
              <a:gd name="connsiteX171" fmla="*/ 1558946 w 10915134"/>
              <a:gd name="connsiteY171" fmla="*/ 2128843 h 2251389"/>
              <a:gd name="connsiteX172" fmla="*/ 1385344 w 10915134"/>
              <a:gd name="connsiteY172" fmla="*/ 2124817 h 2251389"/>
              <a:gd name="connsiteX173" fmla="*/ 1227473 w 10915134"/>
              <a:gd name="connsiteY173" fmla="*/ 2113291 h 2251389"/>
              <a:gd name="connsiteX174" fmla="*/ 1088711 w 10915134"/>
              <a:gd name="connsiteY174" fmla="*/ 2097947 h 2251389"/>
              <a:gd name="connsiteX175" fmla="*/ 939259 w 10915134"/>
              <a:gd name="connsiteY175" fmla="*/ 2073411 h 2251389"/>
              <a:gd name="connsiteX176" fmla="*/ 914345 w 10915134"/>
              <a:gd name="connsiteY176" fmla="*/ 2063135 h 2251389"/>
              <a:gd name="connsiteX177" fmla="*/ 879393 w 10915134"/>
              <a:gd name="connsiteY177" fmla="*/ 2068419 h 2251389"/>
              <a:gd name="connsiteX178" fmla="*/ 739242 w 10915134"/>
              <a:gd name="connsiteY178" fmla="*/ 2091539 h 2251389"/>
              <a:gd name="connsiteX179" fmla="*/ 628509 w 10915134"/>
              <a:gd name="connsiteY179" fmla="*/ 2108134 h 2251389"/>
              <a:gd name="connsiteX180" fmla="*/ 508046 w 10915134"/>
              <a:gd name="connsiteY180" fmla="*/ 2109851 h 2251389"/>
              <a:gd name="connsiteX181" fmla="*/ 408793 w 10915134"/>
              <a:gd name="connsiteY181" fmla="*/ 2105335 h 2251389"/>
              <a:gd name="connsiteX182" fmla="*/ 259142 w 10915134"/>
              <a:gd name="connsiteY182" fmla="*/ 2115883 h 2251389"/>
              <a:gd name="connsiteX183" fmla="*/ 91266 w 10915134"/>
              <a:gd name="connsiteY183" fmla="*/ 2135533 h 2251389"/>
              <a:gd name="connsiteX184" fmla="*/ 12251 w 10915134"/>
              <a:gd name="connsiteY184" fmla="*/ 2121489 h 2251389"/>
              <a:gd name="connsiteX185" fmla="*/ 0 w 10915134"/>
              <a:gd name="connsiteY185" fmla="*/ 2122164 h 225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0915134" h="2251389">
                <a:moveTo>
                  <a:pt x="0" y="0"/>
                </a:moveTo>
                <a:lnTo>
                  <a:pt x="10915134" y="0"/>
                </a:lnTo>
                <a:lnTo>
                  <a:pt x="10882980" y="49990"/>
                </a:lnTo>
                <a:cubicBezTo>
                  <a:pt x="10880871" y="52147"/>
                  <a:pt x="10836905" y="107867"/>
                  <a:pt x="10834795" y="110024"/>
                </a:cubicBezTo>
                <a:cubicBezTo>
                  <a:pt x="10820319" y="128194"/>
                  <a:pt x="10762503" y="175620"/>
                  <a:pt x="10738392" y="165813"/>
                </a:cubicBezTo>
                <a:cubicBezTo>
                  <a:pt x="10748670" y="186392"/>
                  <a:pt x="10638347" y="188684"/>
                  <a:pt x="10633692" y="209264"/>
                </a:cubicBezTo>
                <a:cubicBezTo>
                  <a:pt x="10631767" y="225908"/>
                  <a:pt x="10597419" y="233945"/>
                  <a:pt x="10586800" y="239716"/>
                </a:cubicBezTo>
                <a:cubicBezTo>
                  <a:pt x="10579628" y="256520"/>
                  <a:pt x="10520682" y="224915"/>
                  <a:pt x="10501658" y="307174"/>
                </a:cubicBezTo>
                <a:cubicBezTo>
                  <a:pt x="10447727" y="313339"/>
                  <a:pt x="10447126" y="425780"/>
                  <a:pt x="10404067" y="412395"/>
                </a:cubicBezTo>
                <a:cubicBezTo>
                  <a:pt x="10392937" y="413598"/>
                  <a:pt x="10388815" y="467371"/>
                  <a:pt x="10380953" y="472334"/>
                </a:cubicBezTo>
                <a:lnTo>
                  <a:pt x="10341416" y="504774"/>
                </a:lnTo>
                <a:lnTo>
                  <a:pt x="10326329" y="523459"/>
                </a:lnTo>
                <a:lnTo>
                  <a:pt x="10298289" y="532173"/>
                </a:lnTo>
                <a:cubicBezTo>
                  <a:pt x="10284422" y="535049"/>
                  <a:pt x="10265952" y="533199"/>
                  <a:pt x="10243127" y="540715"/>
                </a:cubicBezTo>
                <a:cubicBezTo>
                  <a:pt x="10203910" y="562831"/>
                  <a:pt x="10165274" y="534580"/>
                  <a:pt x="10141243" y="592343"/>
                </a:cubicBezTo>
                <a:cubicBezTo>
                  <a:pt x="10059374" y="598371"/>
                  <a:pt x="10021953" y="650378"/>
                  <a:pt x="9940352" y="631518"/>
                </a:cubicBezTo>
                <a:cubicBezTo>
                  <a:pt x="9959797" y="646419"/>
                  <a:pt x="9860152" y="623282"/>
                  <a:pt x="9836226" y="660496"/>
                </a:cubicBezTo>
                <a:cubicBezTo>
                  <a:pt x="9788121" y="672556"/>
                  <a:pt x="9760988" y="668531"/>
                  <a:pt x="9686899" y="683782"/>
                </a:cubicBezTo>
                <a:cubicBezTo>
                  <a:pt x="9623800" y="700369"/>
                  <a:pt x="9613948" y="700871"/>
                  <a:pt x="9578209" y="709781"/>
                </a:cubicBezTo>
                <a:lnTo>
                  <a:pt x="9437298" y="757337"/>
                </a:lnTo>
                <a:lnTo>
                  <a:pt x="9435498" y="759689"/>
                </a:lnTo>
                <a:cubicBezTo>
                  <a:pt x="9426240" y="765982"/>
                  <a:pt x="9419508" y="766527"/>
                  <a:pt x="9413910" y="764531"/>
                </a:cubicBezTo>
                <a:lnTo>
                  <a:pt x="9361370" y="760593"/>
                </a:lnTo>
                <a:lnTo>
                  <a:pt x="9356626" y="764594"/>
                </a:lnTo>
                <a:lnTo>
                  <a:pt x="9311281" y="769260"/>
                </a:lnTo>
                <a:cubicBezTo>
                  <a:pt x="9311245" y="769953"/>
                  <a:pt x="9311210" y="770644"/>
                  <a:pt x="9311173" y="771337"/>
                </a:cubicBezTo>
                <a:cubicBezTo>
                  <a:pt x="9309900" y="776105"/>
                  <a:pt x="9307010" y="779823"/>
                  <a:pt x="9300658" y="781452"/>
                </a:cubicBezTo>
                <a:cubicBezTo>
                  <a:pt x="9318003" y="808459"/>
                  <a:pt x="9299643" y="793767"/>
                  <a:pt x="9279376" y="796188"/>
                </a:cubicBezTo>
                <a:cubicBezTo>
                  <a:pt x="9260850" y="809309"/>
                  <a:pt x="9206021" y="849156"/>
                  <a:pt x="9189502" y="860175"/>
                </a:cubicBezTo>
                <a:lnTo>
                  <a:pt x="9180260" y="862300"/>
                </a:lnTo>
                <a:cubicBezTo>
                  <a:pt x="9180236" y="862466"/>
                  <a:pt x="9180211" y="862633"/>
                  <a:pt x="9180186" y="862799"/>
                </a:cubicBezTo>
                <a:cubicBezTo>
                  <a:pt x="9178407" y="864232"/>
                  <a:pt x="9175456" y="865295"/>
                  <a:pt x="9170652" y="865945"/>
                </a:cubicBezTo>
                <a:lnTo>
                  <a:pt x="9145484" y="870300"/>
                </a:lnTo>
                <a:lnTo>
                  <a:pt x="9140031" y="874741"/>
                </a:lnTo>
                <a:lnTo>
                  <a:pt x="9138892" y="880860"/>
                </a:lnTo>
                <a:lnTo>
                  <a:pt x="9107257" y="903704"/>
                </a:lnTo>
                <a:cubicBezTo>
                  <a:pt x="9091321" y="899193"/>
                  <a:pt x="9043942" y="941365"/>
                  <a:pt x="9034880" y="948837"/>
                </a:cubicBezTo>
                <a:lnTo>
                  <a:pt x="8950600" y="994853"/>
                </a:lnTo>
                <a:cubicBezTo>
                  <a:pt x="8865196" y="1081843"/>
                  <a:pt x="8818875" y="1077389"/>
                  <a:pt x="8753014" y="1118658"/>
                </a:cubicBezTo>
                <a:cubicBezTo>
                  <a:pt x="8692981" y="1124704"/>
                  <a:pt x="8636332" y="1128410"/>
                  <a:pt x="8581094" y="1153261"/>
                </a:cubicBezTo>
                <a:cubicBezTo>
                  <a:pt x="8538621" y="1164812"/>
                  <a:pt x="8511758" y="1169577"/>
                  <a:pt x="8498175" y="1187969"/>
                </a:cubicBezTo>
                <a:lnTo>
                  <a:pt x="8448788" y="1206463"/>
                </a:lnTo>
                <a:lnTo>
                  <a:pt x="8367996" y="1232783"/>
                </a:lnTo>
                <a:cubicBezTo>
                  <a:pt x="8367806" y="1234615"/>
                  <a:pt x="8367614" y="1236446"/>
                  <a:pt x="8367423" y="1238278"/>
                </a:cubicBezTo>
                <a:lnTo>
                  <a:pt x="8359640" y="1246782"/>
                </a:lnTo>
                <a:lnTo>
                  <a:pt x="8346100" y="1266142"/>
                </a:lnTo>
                <a:lnTo>
                  <a:pt x="8318833" y="1292714"/>
                </a:lnTo>
                <a:lnTo>
                  <a:pt x="8317719" y="1291904"/>
                </a:lnTo>
                <a:cubicBezTo>
                  <a:pt x="8314688" y="1290662"/>
                  <a:pt x="8311461" y="1290840"/>
                  <a:pt x="8307730" y="1293984"/>
                </a:cubicBezTo>
                <a:cubicBezTo>
                  <a:pt x="8294903" y="1295590"/>
                  <a:pt x="8255937" y="1295887"/>
                  <a:pt x="8240756" y="1301537"/>
                </a:cubicBezTo>
                <a:cubicBezTo>
                  <a:pt x="8233324" y="1310481"/>
                  <a:pt x="8225256" y="1319366"/>
                  <a:pt x="8216639" y="1327887"/>
                </a:cubicBezTo>
                <a:lnTo>
                  <a:pt x="8211337" y="1332570"/>
                </a:lnTo>
                <a:lnTo>
                  <a:pt x="8211048" y="1332403"/>
                </a:lnTo>
                <a:cubicBezTo>
                  <a:pt x="8209501" y="1332874"/>
                  <a:pt x="8207607" y="1334206"/>
                  <a:pt x="8205085" y="1336831"/>
                </a:cubicBezTo>
                <a:lnTo>
                  <a:pt x="8137554" y="1342145"/>
                </a:lnTo>
                <a:cubicBezTo>
                  <a:pt x="8105705" y="1354688"/>
                  <a:pt x="8080446" y="1339423"/>
                  <a:pt x="8054564" y="1367911"/>
                </a:cubicBezTo>
                <a:cubicBezTo>
                  <a:pt x="8024726" y="1379555"/>
                  <a:pt x="7996957" y="1380148"/>
                  <a:pt x="7973237" y="1397544"/>
                </a:cubicBezTo>
                <a:cubicBezTo>
                  <a:pt x="7961439" y="1393972"/>
                  <a:pt x="7951168" y="1394796"/>
                  <a:pt x="7944198" y="1410276"/>
                </a:cubicBezTo>
                <a:cubicBezTo>
                  <a:pt x="7915673" y="1417804"/>
                  <a:pt x="7905583" y="1403950"/>
                  <a:pt x="7890643" y="1424144"/>
                </a:cubicBezTo>
                <a:cubicBezTo>
                  <a:pt x="7869590" y="1403678"/>
                  <a:pt x="7870757" y="1414314"/>
                  <a:pt x="7864997" y="1425023"/>
                </a:cubicBezTo>
                <a:lnTo>
                  <a:pt x="7864067" y="1426002"/>
                </a:lnTo>
                <a:lnTo>
                  <a:pt x="7861153" y="1423038"/>
                </a:lnTo>
                <a:lnTo>
                  <a:pt x="7844586" y="1429169"/>
                </a:lnTo>
                <a:lnTo>
                  <a:pt x="7840350" y="1432451"/>
                </a:lnTo>
                <a:cubicBezTo>
                  <a:pt x="7837357" y="1434345"/>
                  <a:pt x="7835272" y="1435129"/>
                  <a:pt x="7833722" y="1435148"/>
                </a:cubicBezTo>
                <a:lnTo>
                  <a:pt x="7833492" y="1434901"/>
                </a:lnTo>
                <a:lnTo>
                  <a:pt x="7827413" y="1438043"/>
                </a:lnTo>
                <a:cubicBezTo>
                  <a:pt x="7817294" y="1444069"/>
                  <a:pt x="7807591" y="1450613"/>
                  <a:pt x="7798463" y="1457407"/>
                </a:cubicBezTo>
                <a:cubicBezTo>
                  <a:pt x="7789625" y="1446704"/>
                  <a:pt x="7769649" y="1464040"/>
                  <a:pt x="7759015" y="1458666"/>
                </a:cubicBezTo>
                <a:lnTo>
                  <a:pt x="7752684" y="1444792"/>
                </a:lnTo>
                <a:lnTo>
                  <a:pt x="7747867" y="1447976"/>
                </a:lnTo>
                <a:lnTo>
                  <a:pt x="7738750" y="1456574"/>
                </a:lnTo>
                <a:cubicBezTo>
                  <a:pt x="7737328" y="1457741"/>
                  <a:pt x="7736297" y="1457914"/>
                  <a:pt x="7735619" y="1456320"/>
                </a:cubicBezTo>
                <a:cubicBezTo>
                  <a:pt x="7730006" y="1457852"/>
                  <a:pt x="7711662" y="1464787"/>
                  <a:pt x="7705072" y="1465768"/>
                </a:cubicBezTo>
                <a:lnTo>
                  <a:pt x="7696073" y="1462212"/>
                </a:lnTo>
                <a:lnTo>
                  <a:pt x="7692096" y="1462163"/>
                </a:lnTo>
                <a:lnTo>
                  <a:pt x="7674689" y="1477613"/>
                </a:lnTo>
                <a:lnTo>
                  <a:pt x="7665348" y="1483862"/>
                </a:lnTo>
                <a:lnTo>
                  <a:pt x="7606276" y="1538521"/>
                </a:lnTo>
                <a:lnTo>
                  <a:pt x="7504695" y="1566686"/>
                </a:lnTo>
                <a:cubicBezTo>
                  <a:pt x="7473718" y="1603709"/>
                  <a:pt x="7404436" y="1554658"/>
                  <a:pt x="7401270" y="1597361"/>
                </a:cubicBezTo>
                <a:cubicBezTo>
                  <a:pt x="7369238" y="1613154"/>
                  <a:pt x="7363418" y="1605164"/>
                  <a:pt x="7320321" y="1619535"/>
                </a:cubicBezTo>
                <a:cubicBezTo>
                  <a:pt x="7280514" y="1668809"/>
                  <a:pt x="7198683" y="1708462"/>
                  <a:pt x="7149526" y="1743630"/>
                </a:cubicBezTo>
                <a:cubicBezTo>
                  <a:pt x="7114410" y="1721934"/>
                  <a:pt x="7136043" y="1746476"/>
                  <a:pt x="7105391" y="1752328"/>
                </a:cubicBezTo>
                <a:cubicBezTo>
                  <a:pt x="7119677" y="1779725"/>
                  <a:pt x="7066212" y="1749779"/>
                  <a:pt x="7071654" y="1785091"/>
                </a:cubicBezTo>
                <a:cubicBezTo>
                  <a:pt x="7065905" y="1785038"/>
                  <a:pt x="7060161" y="1783873"/>
                  <a:pt x="7054359" y="1782439"/>
                </a:cubicBezTo>
                <a:lnTo>
                  <a:pt x="7051319" y="1781706"/>
                </a:lnTo>
                <a:lnTo>
                  <a:pt x="7040377" y="1784767"/>
                </a:lnTo>
                <a:lnTo>
                  <a:pt x="7035771" y="1778137"/>
                </a:lnTo>
                <a:lnTo>
                  <a:pt x="7018208" y="1777373"/>
                </a:lnTo>
                <a:cubicBezTo>
                  <a:pt x="7011866" y="1778247"/>
                  <a:pt x="7005318" y="1780539"/>
                  <a:pt x="6998493" y="1785098"/>
                </a:cubicBezTo>
                <a:cubicBezTo>
                  <a:pt x="6983689" y="1806072"/>
                  <a:pt x="6952865" y="1800516"/>
                  <a:pt x="6928288" y="1811732"/>
                </a:cubicBezTo>
                <a:lnTo>
                  <a:pt x="6917773" y="1820666"/>
                </a:lnTo>
                <a:lnTo>
                  <a:pt x="6881789" y="1828309"/>
                </a:lnTo>
                <a:lnTo>
                  <a:pt x="6879926" y="1830591"/>
                </a:lnTo>
                <a:cubicBezTo>
                  <a:pt x="6873880" y="1832712"/>
                  <a:pt x="6861049" y="1834739"/>
                  <a:pt x="6845508" y="1841035"/>
                </a:cubicBezTo>
                <a:lnTo>
                  <a:pt x="6786683" y="1868367"/>
                </a:lnTo>
                <a:lnTo>
                  <a:pt x="6773874" y="1863267"/>
                </a:lnTo>
                <a:lnTo>
                  <a:pt x="6771241" y="1859449"/>
                </a:lnTo>
                <a:lnTo>
                  <a:pt x="6755065" y="1866822"/>
                </a:lnTo>
                <a:lnTo>
                  <a:pt x="6740854" y="1865352"/>
                </a:lnTo>
                <a:lnTo>
                  <a:pt x="6730997" y="1874155"/>
                </a:lnTo>
                <a:lnTo>
                  <a:pt x="6714212" y="1876293"/>
                </a:lnTo>
                <a:cubicBezTo>
                  <a:pt x="6707919" y="1876308"/>
                  <a:pt x="6700834" y="1876122"/>
                  <a:pt x="6693130" y="1876808"/>
                </a:cubicBezTo>
                <a:lnTo>
                  <a:pt x="6674405" y="1873459"/>
                </a:lnTo>
                <a:lnTo>
                  <a:pt x="6647714" y="1878941"/>
                </a:lnTo>
                <a:cubicBezTo>
                  <a:pt x="6627122" y="1883360"/>
                  <a:pt x="6607220" y="1886896"/>
                  <a:pt x="6586613" y="1887053"/>
                </a:cubicBezTo>
                <a:cubicBezTo>
                  <a:pt x="6572205" y="1895536"/>
                  <a:pt x="6557706" y="1900239"/>
                  <a:pt x="6540424" y="1893269"/>
                </a:cubicBezTo>
                <a:cubicBezTo>
                  <a:pt x="6497538" y="1902769"/>
                  <a:pt x="6490601" y="1917381"/>
                  <a:pt x="6460034" y="1911286"/>
                </a:cubicBezTo>
                <a:cubicBezTo>
                  <a:pt x="6453811" y="1919532"/>
                  <a:pt x="6449254" y="1924158"/>
                  <a:pt x="6445449" y="1926499"/>
                </a:cubicBezTo>
                <a:cubicBezTo>
                  <a:pt x="6434030" y="1933525"/>
                  <a:pt x="6429411" y="1919994"/>
                  <a:pt x="6407092" y="1921993"/>
                </a:cubicBezTo>
                <a:cubicBezTo>
                  <a:pt x="6382682" y="1922166"/>
                  <a:pt x="6418607" y="1903450"/>
                  <a:pt x="6396332" y="1907025"/>
                </a:cubicBezTo>
                <a:cubicBezTo>
                  <a:pt x="6376015" y="1918727"/>
                  <a:pt x="6367614" y="1898795"/>
                  <a:pt x="6347048" y="1912130"/>
                </a:cubicBezTo>
                <a:cubicBezTo>
                  <a:pt x="6360109" y="1925598"/>
                  <a:pt x="6297691" y="1920276"/>
                  <a:pt x="6302270" y="1933613"/>
                </a:cubicBezTo>
                <a:cubicBezTo>
                  <a:pt x="6272680" y="1919839"/>
                  <a:pt x="6273323" y="1945036"/>
                  <a:pt x="6243078" y="1945644"/>
                </a:cubicBezTo>
                <a:cubicBezTo>
                  <a:pt x="6226744" y="1941607"/>
                  <a:pt x="6216828" y="1942552"/>
                  <a:pt x="6207738" y="1953011"/>
                </a:cubicBezTo>
                <a:cubicBezTo>
                  <a:pt x="6131633" y="1932600"/>
                  <a:pt x="6170923" y="1959774"/>
                  <a:pt x="6108781" y="1959474"/>
                </a:cubicBezTo>
                <a:lnTo>
                  <a:pt x="6103698" y="1959304"/>
                </a:lnTo>
                <a:lnTo>
                  <a:pt x="6087017" y="1969078"/>
                </a:lnTo>
                <a:cubicBezTo>
                  <a:pt x="6086783" y="1969912"/>
                  <a:pt x="6086547" y="1970745"/>
                  <a:pt x="6086313" y="1971580"/>
                </a:cubicBezTo>
                <a:lnTo>
                  <a:pt x="6024291" y="1966761"/>
                </a:lnTo>
                <a:lnTo>
                  <a:pt x="6016853" y="1970526"/>
                </a:lnTo>
                <a:lnTo>
                  <a:pt x="5975404" y="1961749"/>
                </a:lnTo>
                <a:lnTo>
                  <a:pt x="5954536" y="1960220"/>
                </a:lnTo>
                <a:lnTo>
                  <a:pt x="5917280" y="1954478"/>
                </a:lnTo>
                <a:lnTo>
                  <a:pt x="5914232" y="1956919"/>
                </a:lnTo>
                <a:lnTo>
                  <a:pt x="5906850" y="1954702"/>
                </a:lnTo>
                <a:lnTo>
                  <a:pt x="5901461" y="1957577"/>
                </a:lnTo>
                <a:lnTo>
                  <a:pt x="5895317" y="1956828"/>
                </a:lnTo>
                <a:cubicBezTo>
                  <a:pt x="5883595" y="1958629"/>
                  <a:pt x="5844137" y="1966833"/>
                  <a:pt x="5831128" y="1968382"/>
                </a:cubicBezTo>
                <a:lnTo>
                  <a:pt x="5817261" y="1966124"/>
                </a:lnTo>
                <a:lnTo>
                  <a:pt x="5806791" y="1974713"/>
                </a:lnTo>
                <a:lnTo>
                  <a:pt x="5762574" y="1976973"/>
                </a:lnTo>
                <a:lnTo>
                  <a:pt x="5747297" y="1970252"/>
                </a:lnTo>
                <a:lnTo>
                  <a:pt x="5733169" y="1965433"/>
                </a:lnTo>
                <a:lnTo>
                  <a:pt x="5731338" y="1965447"/>
                </a:lnTo>
                <a:lnTo>
                  <a:pt x="5712957" y="1965596"/>
                </a:lnTo>
                <a:lnTo>
                  <a:pt x="5678760" y="1965873"/>
                </a:lnTo>
                <a:cubicBezTo>
                  <a:pt x="5656934" y="1966331"/>
                  <a:pt x="5634795" y="1967772"/>
                  <a:pt x="5612457" y="1972287"/>
                </a:cubicBezTo>
                <a:cubicBezTo>
                  <a:pt x="5527023" y="1949966"/>
                  <a:pt x="5534401" y="1947926"/>
                  <a:pt x="5462439" y="1941766"/>
                </a:cubicBezTo>
                <a:cubicBezTo>
                  <a:pt x="5427425" y="1917624"/>
                  <a:pt x="5291183" y="1960519"/>
                  <a:pt x="5249426" y="1957993"/>
                </a:cubicBezTo>
                <a:cubicBezTo>
                  <a:pt x="5146406" y="1973328"/>
                  <a:pt x="4927624" y="2044719"/>
                  <a:pt x="4795460" y="2018541"/>
                </a:cubicBezTo>
                <a:cubicBezTo>
                  <a:pt x="4762844" y="2022395"/>
                  <a:pt x="4718233" y="2031407"/>
                  <a:pt x="4698875" y="2031693"/>
                </a:cubicBezTo>
                <a:lnTo>
                  <a:pt x="4635334" y="2035504"/>
                </a:lnTo>
                <a:lnTo>
                  <a:pt x="4529228" y="2076609"/>
                </a:lnTo>
                <a:cubicBezTo>
                  <a:pt x="4475152" y="2050383"/>
                  <a:pt x="4475600" y="2080729"/>
                  <a:pt x="4408461" y="2090939"/>
                </a:cubicBezTo>
                <a:cubicBezTo>
                  <a:pt x="4383821" y="2082708"/>
                  <a:pt x="4268804" y="2082966"/>
                  <a:pt x="4254651" y="2101730"/>
                </a:cubicBezTo>
                <a:cubicBezTo>
                  <a:pt x="4238862" y="2106286"/>
                  <a:pt x="4220313" y="2100544"/>
                  <a:pt x="4213233" y="2120326"/>
                </a:cubicBezTo>
                <a:cubicBezTo>
                  <a:pt x="4201430" y="2144259"/>
                  <a:pt x="4145731" y="2110137"/>
                  <a:pt x="4153938" y="2137520"/>
                </a:cubicBezTo>
                <a:cubicBezTo>
                  <a:pt x="4114396" y="2114195"/>
                  <a:pt x="4083806" y="2164553"/>
                  <a:pt x="4050969" y="2177971"/>
                </a:cubicBezTo>
                <a:cubicBezTo>
                  <a:pt x="4019767" y="2177378"/>
                  <a:pt x="4005088" y="2190554"/>
                  <a:pt x="3933162" y="2199509"/>
                </a:cubicBezTo>
                <a:cubicBezTo>
                  <a:pt x="3898830" y="2172322"/>
                  <a:pt x="3861284" y="2221170"/>
                  <a:pt x="3797609" y="2185813"/>
                </a:cubicBezTo>
                <a:cubicBezTo>
                  <a:pt x="3795667" y="2189772"/>
                  <a:pt x="3776702" y="2186188"/>
                  <a:pt x="3723511" y="2185401"/>
                </a:cubicBezTo>
                <a:cubicBezTo>
                  <a:pt x="3670320" y="2184613"/>
                  <a:pt x="3558625" y="2184230"/>
                  <a:pt x="3478465" y="2181087"/>
                </a:cubicBezTo>
                <a:cubicBezTo>
                  <a:pt x="3387474" y="2181789"/>
                  <a:pt x="3428499" y="2219948"/>
                  <a:pt x="3308996" y="2177978"/>
                </a:cubicBezTo>
                <a:cubicBezTo>
                  <a:pt x="3299910" y="2200517"/>
                  <a:pt x="3285785" y="2202748"/>
                  <a:pt x="3260282" y="2194479"/>
                </a:cubicBezTo>
                <a:cubicBezTo>
                  <a:pt x="3216295" y="2196427"/>
                  <a:pt x="3227371" y="2250251"/>
                  <a:pt x="3178557" y="2221451"/>
                </a:cubicBezTo>
                <a:cubicBezTo>
                  <a:pt x="3146795" y="2234329"/>
                  <a:pt x="3117401" y="2220418"/>
                  <a:pt x="3097074" y="2229837"/>
                </a:cubicBezTo>
                <a:lnTo>
                  <a:pt x="3029944" y="2248531"/>
                </a:lnTo>
                <a:cubicBezTo>
                  <a:pt x="2992804" y="2254069"/>
                  <a:pt x="2982389" y="2213943"/>
                  <a:pt x="2964870" y="2251389"/>
                </a:cubicBezTo>
                <a:lnTo>
                  <a:pt x="2931496" y="2243024"/>
                </a:lnTo>
                <a:lnTo>
                  <a:pt x="2892959" y="2233969"/>
                </a:lnTo>
                <a:cubicBezTo>
                  <a:pt x="2872669" y="2227791"/>
                  <a:pt x="2882203" y="2234774"/>
                  <a:pt x="2839074" y="2225008"/>
                </a:cubicBezTo>
                <a:cubicBezTo>
                  <a:pt x="2811442" y="2251884"/>
                  <a:pt x="2766379" y="2232117"/>
                  <a:pt x="2693779" y="2231570"/>
                </a:cubicBezTo>
                <a:lnTo>
                  <a:pt x="2523799" y="2236547"/>
                </a:lnTo>
                <a:cubicBezTo>
                  <a:pt x="2466172" y="2242686"/>
                  <a:pt x="2414634" y="2227724"/>
                  <a:pt x="2340069" y="2220699"/>
                </a:cubicBezTo>
                <a:cubicBezTo>
                  <a:pt x="2265503" y="2213674"/>
                  <a:pt x="2139796" y="2191971"/>
                  <a:pt x="2076408" y="2194398"/>
                </a:cubicBezTo>
                <a:cubicBezTo>
                  <a:pt x="2032508" y="2197562"/>
                  <a:pt x="2027933" y="2185141"/>
                  <a:pt x="1983593" y="2219360"/>
                </a:cubicBezTo>
                <a:cubicBezTo>
                  <a:pt x="1947094" y="2209205"/>
                  <a:pt x="1890960" y="2218305"/>
                  <a:pt x="1853105" y="2214141"/>
                </a:cubicBezTo>
                <a:cubicBezTo>
                  <a:pt x="1825748" y="2216625"/>
                  <a:pt x="1783192" y="2179879"/>
                  <a:pt x="1748511" y="2178472"/>
                </a:cubicBezTo>
                <a:cubicBezTo>
                  <a:pt x="1703498" y="2196202"/>
                  <a:pt x="1694831" y="2157630"/>
                  <a:pt x="1633422" y="2143415"/>
                </a:cubicBezTo>
                <a:cubicBezTo>
                  <a:pt x="1607630" y="2161065"/>
                  <a:pt x="1579060" y="2145077"/>
                  <a:pt x="1558946" y="2128843"/>
                </a:cubicBezTo>
                <a:cubicBezTo>
                  <a:pt x="1499069" y="2134267"/>
                  <a:pt x="1452565" y="2133855"/>
                  <a:pt x="1385344" y="2124817"/>
                </a:cubicBezTo>
                <a:cubicBezTo>
                  <a:pt x="1312492" y="2145463"/>
                  <a:pt x="1299315" y="2122756"/>
                  <a:pt x="1227473" y="2113291"/>
                </a:cubicBezTo>
                <a:cubicBezTo>
                  <a:pt x="1199075" y="2120045"/>
                  <a:pt x="1149241" y="2095660"/>
                  <a:pt x="1088711" y="2097947"/>
                </a:cubicBezTo>
                <a:cubicBezTo>
                  <a:pt x="1048569" y="2095382"/>
                  <a:pt x="1091396" y="2061344"/>
                  <a:pt x="939259" y="2073411"/>
                </a:cubicBezTo>
                <a:cubicBezTo>
                  <a:pt x="930603" y="2080267"/>
                  <a:pt x="912274" y="2072716"/>
                  <a:pt x="914345" y="2063135"/>
                </a:cubicBezTo>
                <a:cubicBezTo>
                  <a:pt x="904674" y="2065915"/>
                  <a:pt x="881392" y="2083881"/>
                  <a:pt x="879393" y="2068419"/>
                </a:cubicBezTo>
                <a:cubicBezTo>
                  <a:pt x="831068" y="2065554"/>
                  <a:pt x="782797" y="2073516"/>
                  <a:pt x="739242" y="2091539"/>
                </a:cubicBezTo>
                <a:cubicBezTo>
                  <a:pt x="713063" y="2085924"/>
                  <a:pt x="685973" y="2097939"/>
                  <a:pt x="628509" y="2108134"/>
                </a:cubicBezTo>
                <a:cubicBezTo>
                  <a:pt x="575136" y="2076613"/>
                  <a:pt x="570057" y="2131408"/>
                  <a:pt x="508046" y="2109851"/>
                </a:cubicBezTo>
                <a:cubicBezTo>
                  <a:pt x="473420" y="2105939"/>
                  <a:pt x="433697" y="2091842"/>
                  <a:pt x="408793" y="2105335"/>
                </a:cubicBezTo>
                <a:cubicBezTo>
                  <a:pt x="383633" y="2099507"/>
                  <a:pt x="299763" y="2118030"/>
                  <a:pt x="259142" y="2115883"/>
                </a:cubicBezTo>
                <a:cubicBezTo>
                  <a:pt x="191085" y="2103328"/>
                  <a:pt x="127146" y="2128850"/>
                  <a:pt x="91266" y="2135533"/>
                </a:cubicBezTo>
                <a:cubicBezTo>
                  <a:pt x="55346" y="2131669"/>
                  <a:pt x="37547" y="2122850"/>
                  <a:pt x="12251" y="2121489"/>
                </a:cubicBezTo>
                <a:lnTo>
                  <a:pt x="0" y="2122164"/>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tsikko 1">
            <a:extLst>
              <a:ext uri="{FF2B5EF4-FFF2-40B4-BE49-F238E27FC236}">
                <a16:creationId xmlns:a16="http://schemas.microsoft.com/office/drawing/2014/main" id="{90BB668B-7544-A7F0-AA30-FFDDE5448E97}"/>
              </a:ext>
            </a:extLst>
          </p:cNvPr>
          <p:cNvSpPr>
            <a:spLocks noGrp="1"/>
          </p:cNvSpPr>
          <p:nvPr>
            <p:ph type="title"/>
          </p:nvPr>
        </p:nvSpPr>
        <p:spPr>
          <a:xfrm>
            <a:off x="1137037" y="609600"/>
            <a:ext cx="5915197" cy="1330519"/>
          </a:xfrm>
        </p:spPr>
        <p:txBody>
          <a:bodyPr vert="horz" lIns="91440" tIns="45720" rIns="91440" bIns="45720" rtlCol="0" anchor="ctr">
            <a:normAutofit/>
          </a:bodyPr>
          <a:lstStyle/>
          <a:p>
            <a:r>
              <a:rPr lang="en-US" sz="3400"/>
              <a:t>Sari Rainio ja Juha Rautaheimo: Vaeltavat vainajat</a:t>
            </a:r>
          </a:p>
        </p:txBody>
      </p:sp>
      <p:sp>
        <p:nvSpPr>
          <p:cNvPr id="4" name="Tekstin paikkamerkki 3">
            <a:extLst>
              <a:ext uri="{FF2B5EF4-FFF2-40B4-BE49-F238E27FC236}">
                <a16:creationId xmlns:a16="http://schemas.microsoft.com/office/drawing/2014/main" id="{971C7AB0-0C76-E0EE-AF0B-0677A32B6C82}"/>
              </a:ext>
            </a:extLst>
          </p:cNvPr>
          <p:cNvSpPr>
            <a:spLocks noGrp="1"/>
          </p:cNvSpPr>
          <p:nvPr>
            <p:ph type="body" sz="half" idx="2"/>
          </p:nvPr>
        </p:nvSpPr>
        <p:spPr>
          <a:xfrm>
            <a:off x="1137037" y="2549718"/>
            <a:ext cx="5747857" cy="3552969"/>
          </a:xfrm>
        </p:spPr>
        <p:txBody>
          <a:bodyPr vert="horz" lIns="91440" tIns="45720" rIns="91440" bIns="45720" rtlCol="0">
            <a:normAutofit/>
          </a:bodyPr>
          <a:lstStyle/>
          <a:p>
            <a:pPr indent="-228600">
              <a:buFont typeface="Arial" panose="020B0604020202020204" pitchFamily="34" charset="0"/>
              <a:buChar char="•"/>
            </a:pPr>
            <a:r>
              <a:rPr lang="en-US" sz="2000" dirty="0" err="1"/>
              <a:t>Herskyvä</a:t>
            </a:r>
            <a:r>
              <a:rPr lang="en-US" sz="2000" dirty="0"/>
              <a:t> </a:t>
            </a:r>
            <a:r>
              <a:rPr lang="en-US" sz="2000" dirty="0" err="1"/>
              <a:t>huumori</a:t>
            </a:r>
            <a:r>
              <a:rPr lang="en-US" sz="2000" dirty="0"/>
              <a:t>, </a:t>
            </a:r>
            <a:r>
              <a:rPr lang="en-US" sz="2000" dirty="0" err="1"/>
              <a:t>intertekstuaalisuus</a:t>
            </a:r>
            <a:r>
              <a:rPr lang="en-US" sz="2000" dirty="0"/>
              <a:t>, </a:t>
            </a:r>
            <a:r>
              <a:rPr lang="en-US" sz="2000" dirty="0" err="1"/>
              <a:t>joka</a:t>
            </a:r>
            <a:r>
              <a:rPr lang="en-US" sz="2000" dirty="0"/>
              <a:t> </a:t>
            </a:r>
            <a:r>
              <a:rPr lang="en-US" sz="2000" dirty="0" err="1"/>
              <a:t>luo</a:t>
            </a:r>
            <a:r>
              <a:rPr lang="en-US" sz="2000" dirty="0"/>
              <a:t> </a:t>
            </a:r>
            <a:r>
              <a:rPr lang="en-US" sz="2000" dirty="0" err="1"/>
              <a:t>tunnistamisen</a:t>
            </a:r>
            <a:r>
              <a:rPr lang="en-US" sz="2000" dirty="0"/>
              <a:t> </a:t>
            </a:r>
            <a:r>
              <a:rPr lang="en-US" sz="2000" dirty="0" err="1"/>
              <a:t>iloa</a:t>
            </a:r>
            <a:r>
              <a:rPr lang="en-US" sz="2000" dirty="0"/>
              <a:t>, </a:t>
            </a:r>
            <a:r>
              <a:rPr lang="en-US" sz="2000" dirty="0" err="1"/>
              <a:t>kevyempi</a:t>
            </a:r>
            <a:r>
              <a:rPr lang="en-US" sz="2000" dirty="0"/>
              <a:t> </a:t>
            </a:r>
            <a:r>
              <a:rPr lang="en-US" sz="2000" dirty="0" err="1"/>
              <a:t>kuin</a:t>
            </a:r>
            <a:r>
              <a:rPr lang="en-US" sz="2000" dirty="0"/>
              <a:t> </a:t>
            </a:r>
            <a:r>
              <a:rPr lang="en-US" sz="2000" dirty="0" err="1"/>
              <a:t>sarjan</a:t>
            </a:r>
            <a:r>
              <a:rPr lang="en-US" sz="2000" dirty="0"/>
              <a:t> </a:t>
            </a:r>
            <a:r>
              <a:rPr lang="en-US" sz="2000" dirty="0" err="1"/>
              <a:t>ensimmäinen</a:t>
            </a:r>
            <a:r>
              <a:rPr lang="en-US" sz="2000" dirty="0"/>
              <a:t> </a:t>
            </a:r>
            <a:r>
              <a:rPr lang="en-US" sz="2000" dirty="0" err="1"/>
              <a:t>teos</a:t>
            </a:r>
            <a:r>
              <a:rPr lang="en-US" sz="2000" dirty="0"/>
              <a:t> ”</a:t>
            </a:r>
            <a:r>
              <a:rPr lang="en-US" sz="2000" dirty="0" err="1"/>
              <a:t>Vainajat</a:t>
            </a:r>
            <a:r>
              <a:rPr lang="en-US" sz="2000" dirty="0"/>
              <a:t> </a:t>
            </a:r>
            <a:r>
              <a:rPr lang="en-US" sz="2000" dirty="0" err="1"/>
              <a:t>eivät</a:t>
            </a:r>
            <a:r>
              <a:rPr lang="en-US" sz="2000" dirty="0"/>
              <a:t> </a:t>
            </a:r>
            <a:r>
              <a:rPr lang="en-US" sz="2000" dirty="0" err="1"/>
              <a:t>vaikene</a:t>
            </a:r>
            <a:r>
              <a:rPr lang="en-US" sz="2000" dirty="0"/>
              <a:t>”, </a:t>
            </a:r>
            <a:r>
              <a:rPr lang="en-US" sz="2000" dirty="0" err="1"/>
              <a:t>joka</a:t>
            </a:r>
            <a:r>
              <a:rPr lang="en-US" sz="2000" dirty="0"/>
              <a:t> </a:t>
            </a:r>
            <a:r>
              <a:rPr lang="en-US" sz="2000" dirty="0" err="1"/>
              <a:t>oli</a:t>
            </a:r>
            <a:r>
              <a:rPr lang="en-US" sz="2000" dirty="0"/>
              <a:t> </a:t>
            </a:r>
            <a:r>
              <a:rPr lang="en-US" sz="2000" dirty="0" err="1"/>
              <a:t>Vuoden</a:t>
            </a:r>
            <a:r>
              <a:rPr lang="en-US" sz="2000" dirty="0"/>
              <a:t> </a:t>
            </a:r>
            <a:r>
              <a:rPr lang="en-US" sz="2000" dirty="0" err="1"/>
              <a:t>johtolanka</a:t>
            </a:r>
            <a:r>
              <a:rPr lang="en-US" sz="2000" dirty="0"/>
              <a:t> 2022 </a:t>
            </a:r>
            <a:r>
              <a:rPr lang="en-US" sz="2000" dirty="0" err="1"/>
              <a:t>kuuden</a:t>
            </a:r>
            <a:r>
              <a:rPr lang="en-US" sz="2000" dirty="0"/>
              <a:t> </a:t>
            </a:r>
            <a:r>
              <a:rPr lang="en-US" sz="2000" dirty="0" err="1"/>
              <a:t>listalla</a:t>
            </a:r>
            <a:endParaRPr lang="en-US" sz="2000" dirty="0"/>
          </a:p>
          <a:p>
            <a:pPr indent="-228600">
              <a:buFont typeface="Arial" panose="020B0604020202020204" pitchFamily="34" charset="0"/>
              <a:buChar char="•"/>
            </a:pPr>
            <a:r>
              <a:rPr lang="en-US" sz="2000" dirty="0" err="1"/>
              <a:t>Vaeltavat</a:t>
            </a:r>
            <a:r>
              <a:rPr lang="en-US" sz="2000" dirty="0"/>
              <a:t> </a:t>
            </a:r>
            <a:r>
              <a:rPr lang="en-US" sz="2000" dirty="0" err="1"/>
              <a:t>vainajat</a:t>
            </a:r>
            <a:r>
              <a:rPr lang="en-US" sz="2000" dirty="0"/>
              <a:t> on </a:t>
            </a:r>
            <a:r>
              <a:rPr lang="en-US" sz="2000" dirty="0" err="1"/>
              <a:t>rikosylikonstaapeli</a:t>
            </a:r>
            <a:r>
              <a:rPr lang="en-US" sz="2000" dirty="0"/>
              <a:t> Ville </a:t>
            </a:r>
            <a:r>
              <a:rPr lang="en-US" sz="2000" dirty="0" err="1"/>
              <a:t>Karilan</a:t>
            </a:r>
            <a:r>
              <a:rPr lang="en-US" sz="2000" dirty="0"/>
              <a:t> ja </a:t>
            </a:r>
            <a:r>
              <a:rPr lang="en-US" sz="2000" dirty="0" err="1"/>
              <a:t>oikeuslääkäri</a:t>
            </a:r>
            <a:r>
              <a:rPr lang="en-US" sz="2000" dirty="0"/>
              <a:t> Viola </a:t>
            </a:r>
            <a:r>
              <a:rPr lang="en-US" sz="2000" dirty="0" err="1"/>
              <a:t>Kaarion</a:t>
            </a:r>
            <a:r>
              <a:rPr lang="en-US" sz="2000" dirty="0"/>
              <a:t> </a:t>
            </a:r>
            <a:r>
              <a:rPr lang="en-US" sz="2000" dirty="0" err="1"/>
              <a:t>murhatutkimuksista</a:t>
            </a:r>
            <a:r>
              <a:rPr lang="en-US" sz="2000" dirty="0"/>
              <a:t> </a:t>
            </a:r>
            <a:r>
              <a:rPr lang="en-US" sz="2000" dirty="0" err="1"/>
              <a:t>kertovan</a:t>
            </a:r>
            <a:r>
              <a:rPr lang="en-US" sz="2000" dirty="0"/>
              <a:t> </a:t>
            </a:r>
            <a:r>
              <a:rPr lang="en-US" sz="2000" dirty="0" err="1"/>
              <a:t>Mortui</a:t>
            </a:r>
            <a:r>
              <a:rPr lang="en-US" sz="2000" dirty="0"/>
              <a:t> non silent –</a:t>
            </a:r>
            <a:r>
              <a:rPr lang="en-US" sz="2000" dirty="0" err="1"/>
              <a:t>dekkarisarjan</a:t>
            </a:r>
            <a:r>
              <a:rPr lang="en-US" sz="2000" dirty="0"/>
              <a:t> </a:t>
            </a:r>
            <a:r>
              <a:rPr lang="en-US" sz="2000" dirty="0" err="1"/>
              <a:t>toinen</a:t>
            </a:r>
            <a:r>
              <a:rPr lang="en-US" sz="2000" dirty="0"/>
              <a:t> </a:t>
            </a:r>
            <a:r>
              <a:rPr lang="en-US" sz="2000" dirty="0" err="1"/>
              <a:t>osa</a:t>
            </a:r>
            <a:r>
              <a:rPr lang="en-US" sz="2000" dirty="0"/>
              <a:t>.</a:t>
            </a:r>
          </a:p>
          <a:p>
            <a:pPr indent="-228600">
              <a:buFont typeface="Arial" panose="020B0604020202020204" pitchFamily="34" charset="0"/>
              <a:buChar char="•"/>
            </a:pPr>
            <a:r>
              <a:rPr lang="en-US" sz="2000" dirty="0" err="1"/>
              <a:t>Murhattu</a:t>
            </a:r>
            <a:r>
              <a:rPr lang="en-US" sz="2000" dirty="0"/>
              <a:t>, </a:t>
            </a:r>
            <a:r>
              <a:rPr lang="en-US" sz="2000" dirty="0" err="1"/>
              <a:t>joka</a:t>
            </a:r>
            <a:r>
              <a:rPr lang="en-US" sz="2000" dirty="0"/>
              <a:t> on </a:t>
            </a:r>
            <a:r>
              <a:rPr lang="en-US" sz="2000" dirty="0" err="1"/>
              <a:t>kuollut</a:t>
            </a:r>
            <a:r>
              <a:rPr lang="en-US" sz="2000" dirty="0"/>
              <a:t> jo </a:t>
            </a:r>
            <a:r>
              <a:rPr lang="en-US" sz="2000" dirty="0" err="1"/>
              <a:t>kymmenen</a:t>
            </a:r>
            <a:r>
              <a:rPr lang="en-US" sz="2000" dirty="0"/>
              <a:t> </a:t>
            </a:r>
            <a:r>
              <a:rPr lang="en-US" sz="2000" dirty="0" err="1"/>
              <a:t>vuotta</a:t>
            </a:r>
            <a:r>
              <a:rPr lang="en-US" sz="2000" dirty="0"/>
              <a:t> </a:t>
            </a:r>
            <a:r>
              <a:rPr lang="en-US" sz="2000" dirty="0" err="1"/>
              <a:t>sitten</a:t>
            </a:r>
            <a:r>
              <a:rPr lang="en-US" sz="2000" dirty="0"/>
              <a:t>. </a:t>
            </a:r>
            <a:r>
              <a:rPr lang="en-US" sz="2000" dirty="0" err="1"/>
              <a:t>Auervaaralaisuus</a:t>
            </a:r>
            <a:r>
              <a:rPr lang="en-US" sz="2000" dirty="0"/>
              <a:t>.</a:t>
            </a:r>
          </a:p>
          <a:p>
            <a:pPr indent="-228600">
              <a:buFont typeface="Arial" panose="020B0604020202020204" pitchFamily="34" charset="0"/>
              <a:buChar char="•"/>
            </a:pPr>
            <a:r>
              <a:rPr lang="en-US" sz="2000" dirty="0" err="1"/>
              <a:t>Siltala</a:t>
            </a:r>
            <a:r>
              <a:rPr lang="en-US" sz="2000" dirty="0"/>
              <a:t> 9789523880641</a:t>
            </a:r>
          </a:p>
        </p:txBody>
      </p:sp>
      <p:sp>
        <p:nvSpPr>
          <p:cNvPr id="20" name="Freeform: Shape 19">
            <a:extLst>
              <a:ext uri="{FF2B5EF4-FFF2-40B4-BE49-F238E27FC236}">
                <a16:creationId xmlns:a16="http://schemas.microsoft.com/office/drawing/2014/main" id="{6BFFEA99-E831-4C3B-8D16-0EA4AB33F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5584" y="610517"/>
            <a:ext cx="4010943" cy="5636963"/>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Kuvan paikkamerkki 5" descr="Kuva, joka sisältää kohteen teksti, piha-, rakennus, katu&#10;&#10;Kuvaus luotu automaattisesti">
            <a:extLst>
              <a:ext uri="{FF2B5EF4-FFF2-40B4-BE49-F238E27FC236}">
                <a16:creationId xmlns:a16="http://schemas.microsoft.com/office/drawing/2014/main" id="{34BA2957-833A-20F9-064C-6AAA34A6B488}"/>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850"/>
          <a:stretch/>
        </p:blipFill>
        <p:spPr>
          <a:xfrm>
            <a:off x="7761092" y="771383"/>
            <a:ext cx="3684567" cy="5311922"/>
          </a:xfrm>
          <a:prstGeom prst="rect">
            <a:avLst/>
          </a:prstGeom>
        </p:spPr>
      </p:pic>
      <p:sp>
        <p:nvSpPr>
          <p:cNvPr id="22" name="Freeform: Shape 21">
            <a:extLst>
              <a:ext uri="{FF2B5EF4-FFF2-40B4-BE49-F238E27FC236}">
                <a16:creationId xmlns:a16="http://schemas.microsoft.com/office/drawing/2014/main" id="{3B9FD11D-7561-43C8-BE54-00D7DCF0E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391" y="5800300"/>
            <a:ext cx="5736610" cy="1057702"/>
          </a:xfrm>
          <a:custGeom>
            <a:avLst/>
            <a:gdLst>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3959588 w 5741575"/>
              <a:gd name="connsiteY74" fmla="*/ 239195 h 955271"/>
              <a:gd name="connsiteX75" fmla="*/ 4114838 w 5741575"/>
              <a:gd name="connsiteY75" fmla="*/ 238165 h 955271"/>
              <a:gd name="connsiteX76" fmla="*/ 4271023 w 5741575"/>
              <a:gd name="connsiteY76" fmla="*/ 241959 h 955271"/>
              <a:gd name="connsiteX77" fmla="*/ 4367397 w 5741575"/>
              <a:gd name="connsiteY77" fmla="*/ 271442 h 955271"/>
              <a:gd name="connsiteX78" fmla="*/ 4495366 w 5741575"/>
              <a:gd name="connsiteY78" fmla="*/ 271618 h 955271"/>
              <a:gd name="connsiteX79" fmla="*/ 4517347 w 5741575"/>
              <a:gd name="connsiteY79" fmla="*/ 275639 h 955271"/>
              <a:gd name="connsiteX80" fmla="*/ 4546116 w 5741575"/>
              <a:gd name="connsiteY80" fmla="*/ 268568 h 955271"/>
              <a:gd name="connsiteX81" fmla="*/ 4661259 w 5741575"/>
              <a:gd name="connsiteY81" fmla="*/ 238966 h 955271"/>
              <a:gd name="connsiteX82" fmla="*/ 4750403 w 5741575"/>
              <a:gd name="connsiteY82" fmla="*/ 204364 h 955271"/>
              <a:gd name="connsiteX83" fmla="*/ 4867614 w 5741575"/>
              <a:gd name="connsiteY83" fmla="*/ 208668 h 955271"/>
              <a:gd name="connsiteX84" fmla="*/ 4937036 w 5741575"/>
              <a:gd name="connsiteY84" fmla="*/ 195446 h 955271"/>
              <a:gd name="connsiteX85" fmla="*/ 5047626 w 5741575"/>
              <a:gd name="connsiteY85" fmla="*/ 149604 h 955271"/>
              <a:gd name="connsiteX86" fmla="*/ 5200247 w 5741575"/>
              <a:gd name="connsiteY86" fmla="*/ 142695 h 955271"/>
              <a:gd name="connsiteX87" fmla="*/ 5235691 w 5741575"/>
              <a:gd name="connsiteY87" fmla="*/ 173330 h 955271"/>
              <a:gd name="connsiteX88" fmla="*/ 5280133 w 5741575"/>
              <a:gd name="connsiteY88" fmla="*/ 189342 h 955271"/>
              <a:gd name="connsiteX89" fmla="*/ 5291963 w 5741575"/>
              <a:gd name="connsiteY89" fmla="*/ 139446 h 955271"/>
              <a:gd name="connsiteX90" fmla="*/ 5418472 w 5741575"/>
              <a:gd name="connsiteY90" fmla="*/ 89163 h 955271"/>
              <a:gd name="connsiteX91" fmla="*/ 5482354 w 5741575"/>
              <a:gd name="connsiteY91" fmla="*/ 69470 h 955271"/>
              <a:gd name="connsiteX92" fmla="*/ 5583280 w 5741575"/>
              <a:gd name="connsiteY92" fmla="*/ 49787 h 955271"/>
              <a:gd name="connsiteX93" fmla="*/ 5613766 w 5741575"/>
              <a:gd name="connsiteY93" fmla="*/ 41855 h 955271"/>
              <a:gd name="connsiteX94" fmla="*/ 5684952 w 5741575"/>
              <a:gd name="connsiteY94" fmla="*/ 26088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4114838 w 5741575"/>
              <a:gd name="connsiteY74" fmla="*/ 238165 h 955271"/>
              <a:gd name="connsiteX75" fmla="*/ 4271023 w 5741575"/>
              <a:gd name="connsiteY75" fmla="*/ 241959 h 955271"/>
              <a:gd name="connsiteX76" fmla="*/ 4367397 w 5741575"/>
              <a:gd name="connsiteY76" fmla="*/ 271442 h 955271"/>
              <a:gd name="connsiteX77" fmla="*/ 4495366 w 5741575"/>
              <a:gd name="connsiteY77" fmla="*/ 271618 h 955271"/>
              <a:gd name="connsiteX78" fmla="*/ 4517347 w 5741575"/>
              <a:gd name="connsiteY78" fmla="*/ 275639 h 955271"/>
              <a:gd name="connsiteX79" fmla="*/ 4546116 w 5741575"/>
              <a:gd name="connsiteY79" fmla="*/ 268568 h 955271"/>
              <a:gd name="connsiteX80" fmla="*/ 4661259 w 5741575"/>
              <a:gd name="connsiteY80" fmla="*/ 238966 h 955271"/>
              <a:gd name="connsiteX81" fmla="*/ 4750403 w 5741575"/>
              <a:gd name="connsiteY81" fmla="*/ 204364 h 955271"/>
              <a:gd name="connsiteX82" fmla="*/ 4867614 w 5741575"/>
              <a:gd name="connsiteY82" fmla="*/ 208668 h 955271"/>
              <a:gd name="connsiteX83" fmla="*/ 4937036 w 5741575"/>
              <a:gd name="connsiteY83" fmla="*/ 195446 h 955271"/>
              <a:gd name="connsiteX84" fmla="*/ 5047626 w 5741575"/>
              <a:gd name="connsiteY84" fmla="*/ 149604 h 955271"/>
              <a:gd name="connsiteX85" fmla="*/ 5200247 w 5741575"/>
              <a:gd name="connsiteY85" fmla="*/ 142695 h 955271"/>
              <a:gd name="connsiteX86" fmla="*/ 5235691 w 5741575"/>
              <a:gd name="connsiteY86" fmla="*/ 173330 h 955271"/>
              <a:gd name="connsiteX87" fmla="*/ 5280133 w 5741575"/>
              <a:gd name="connsiteY87" fmla="*/ 189342 h 955271"/>
              <a:gd name="connsiteX88" fmla="*/ 5291963 w 5741575"/>
              <a:gd name="connsiteY88" fmla="*/ 139446 h 955271"/>
              <a:gd name="connsiteX89" fmla="*/ 5418472 w 5741575"/>
              <a:gd name="connsiteY89" fmla="*/ 89163 h 955271"/>
              <a:gd name="connsiteX90" fmla="*/ 5482354 w 5741575"/>
              <a:gd name="connsiteY90" fmla="*/ 69470 h 955271"/>
              <a:gd name="connsiteX91" fmla="*/ 5583280 w 5741575"/>
              <a:gd name="connsiteY91" fmla="*/ 49787 h 955271"/>
              <a:gd name="connsiteX92" fmla="*/ 5613766 w 5741575"/>
              <a:gd name="connsiteY92" fmla="*/ 41855 h 955271"/>
              <a:gd name="connsiteX93" fmla="*/ 5684952 w 5741575"/>
              <a:gd name="connsiteY93" fmla="*/ 26088 h 955271"/>
              <a:gd name="connsiteX94" fmla="*/ 5741575 w 5741575"/>
              <a:gd name="connsiteY9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873778 w 5741575"/>
              <a:gd name="connsiteY38" fmla="*/ 530130 h 955271"/>
              <a:gd name="connsiteX39" fmla="*/ 1988411 w 5741575"/>
              <a:gd name="connsiteY39" fmla="*/ 491599 h 955271"/>
              <a:gd name="connsiteX40" fmla="*/ 2085507 w 5741575"/>
              <a:gd name="connsiteY40" fmla="*/ 498527 h 955271"/>
              <a:gd name="connsiteX41" fmla="*/ 2090767 w 5741575"/>
              <a:gd name="connsiteY41" fmla="*/ 490616 h 955271"/>
              <a:gd name="connsiteX42" fmla="*/ 2151143 w 5741575"/>
              <a:gd name="connsiteY42" fmla="*/ 478332 h 955271"/>
              <a:gd name="connsiteX43" fmla="*/ 2378710 w 5741575"/>
              <a:gd name="connsiteY43" fmla="*/ 477570 h 955271"/>
              <a:gd name="connsiteX44" fmla="*/ 2496256 w 5741575"/>
              <a:gd name="connsiteY44" fmla="*/ 452396 h 955271"/>
              <a:gd name="connsiteX45" fmla="*/ 2535387 w 5741575"/>
              <a:gd name="connsiteY45" fmla="*/ 436645 h 955271"/>
              <a:gd name="connsiteX46" fmla="*/ 2601109 w 5741575"/>
              <a:gd name="connsiteY46" fmla="*/ 410678 h 955271"/>
              <a:gd name="connsiteX47" fmla="*/ 2643855 w 5741575"/>
              <a:gd name="connsiteY47" fmla="*/ 374482 h 955271"/>
              <a:gd name="connsiteX48" fmla="*/ 2657726 w 5741575"/>
              <a:gd name="connsiteY48" fmla="*/ 365841 h 955271"/>
              <a:gd name="connsiteX49" fmla="*/ 2687125 w 5741575"/>
              <a:gd name="connsiteY49" fmla="*/ 366820 h 955271"/>
              <a:gd name="connsiteX50" fmla="*/ 2697479 w 5741575"/>
              <a:gd name="connsiteY50" fmla="*/ 361430 h 955271"/>
              <a:gd name="connsiteX51" fmla="*/ 2701547 w 5741575"/>
              <a:gd name="connsiteY51" fmla="*/ 361545 h 955271"/>
              <a:gd name="connsiteX52" fmla="*/ 2711054 w 5741575"/>
              <a:gd name="connsiteY52" fmla="*/ 360597 h 955271"/>
              <a:gd name="connsiteX53" fmla="*/ 2710438 w 5741575"/>
              <a:gd name="connsiteY53" fmla="*/ 366958 h 955271"/>
              <a:gd name="connsiteX54" fmla="*/ 2722936 w 5741575"/>
              <a:gd name="connsiteY54" fmla="*/ 377633 h 955271"/>
              <a:gd name="connsiteX55" fmla="*/ 2777227 w 5741575"/>
              <a:gd name="connsiteY55" fmla="*/ 368972 h 955271"/>
              <a:gd name="connsiteX56" fmla="*/ 2779510 w 5741575"/>
              <a:gd name="connsiteY56" fmla="*/ 361652 h 955271"/>
              <a:gd name="connsiteX57" fmla="*/ 2786278 w 5741575"/>
              <a:gd name="connsiteY57" fmla="*/ 359869 h 955271"/>
              <a:gd name="connsiteX58" fmla="*/ 2792101 w 5741575"/>
              <a:gd name="connsiteY58" fmla="*/ 365927 h 955271"/>
              <a:gd name="connsiteX59" fmla="*/ 2885545 w 5741575"/>
              <a:gd name="connsiteY59" fmla="*/ 372818 h 955271"/>
              <a:gd name="connsiteX60" fmla="*/ 3009558 w 5741575"/>
              <a:gd name="connsiteY60" fmla="*/ 370573 h 955271"/>
              <a:gd name="connsiteX61" fmla="*/ 3095010 w 5741575"/>
              <a:gd name="connsiteY61" fmla="*/ 332454 h 955271"/>
              <a:gd name="connsiteX62" fmla="*/ 3103742 w 5741575"/>
              <a:gd name="connsiteY62" fmla="*/ 337974 h 955271"/>
              <a:gd name="connsiteX63" fmla="*/ 3165093 w 5741575"/>
              <a:gd name="connsiteY63" fmla="*/ 329459 h 955271"/>
              <a:gd name="connsiteX64" fmla="*/ 3373785 w 5741575"/>
              <a:gd name="connsiteY64" fmla="*/ 255680 h 955271"/>
              <a:gd name="connsiteX65" fmla="*/ 3493851 w 5741575"/>
              <a:gd name="connsiteY65" fmla="*/ 240255 h 955271"/>
              <a:gd name="connsiteX66" fmla="*/ 3537470 w 5741575"/>
              <a:gd name="connsiteY66" fmla="*/ 241867 h 955271"/>
              <a:gd name="connsiteX67" fmla="*/ 3610489 w 5741575"/>
              <a:gd name="connsiteY67" fmla="*/ 244128 h 955271"/>
              <a:gd name="connsiteX68" fmla="*/ 3667539 w 5741575"/>
              <a:gd name="connsiteY68" fmla="*/ 263271 h 955271"/>
              <a:gd name="connsiteX69" fmla="*/ 3727614 w 5741575"/>
              <a:gd name="connsiteY69" fmla="*/ 258245 h 955271"/>
              <a:gd name="connsiteX70" fmla="*/ 3738369 w 5741575"/>
              <a:gd name="connsiteY70" fmla="*/ 234506 h 955271"/>
              <a:gd name="connsiteX71" fmla="*/ 3803670 w 5741575"/>
              <a:gd name="connsiteY71" fmla="*/ 236457 h 955271"/>
              <a:gd name="connsiteX72" fmla="*/ 3903080 w 5741575"/>
              <a:gd name="connsiteY72" fmla="*/ 241890 h 955271"/>
              <a:gd name="connsiteX73" fmla="*/ 4114838 w 5741575"/>
              <a:gd name="connsiteY73" fmla="*/ 238165 h 955271"/>
              <a:gd name="connsiteX74" fmla="*/ 4271023 w 5741575"/>
              <a:gd name="connsiteY74" fmla="*/ 241959 h 955271"/>
              <a:gd name="connsiteX75" fmla="*/ 4367397 w 5741575"/>
              <a:gd name="connsiteY75" fmla="*/ 271442 h 955271"/>
              <a:gd name="connsiteX76" fmla="*/ 4495366 w 5741575"/>
              <a:gd name="connsiteY76" fmla="*/ 271618 h 955271"/>
              <a:gd name="connsiteX77" fmla="*/ 4517347 w 5741575"/>
              <a:gd name="connsiteY77" fmla="*/ 275639 h 955271"/>
              <a:gd name="connsiteX78" fmla="*/ 4546116 w 5741575"/>
              <a:gd name="connsiteY78" fmla="*/ 268568 h 955271"/>
              <a:gd name="connsiteX79" fmla="*/ 4661259 w 5741575"/>
              <a:gd name="connsiteY79" fmla="*/ 238966 h 955271"/>
              <a:gd name="connsiteX80" fmla="*/ 4750403 w 5741575"/>
              <a:gd name="connsiteY80" fmla="*/ 204364 h 955271"/>
              <a:gd name="connsiteX81" fmla="*/ 4867614 w 5741575"/>
              <a:gd name="connsiteY81" fmla="*/ 208668 h 955271"/>
              <a:gd name="connsiteX82" fmla="*/ 4937036 w 5741575"/>
              <a:gd name="connsiteY82" fmla="*/ 195446 h 955271"/>
              <a:gd name="connsiteX83" fmla="*/ 5047626 w 5741575"/>
              <a:gd name="connsiteY83" fmla="*/ 149604 h 955271"/>
              <a:gd name="connsiteX84" fmla="*/ 5200247 w 5741575"/>
              <a:gd name="connsiteY84" fmla="*/ 142695 h 955271"/>
              <a:gd name="connsiteX85" fmla="*/ 5235691 w 5741575"/>
              <a:gd name="connsiteY85" fmla="*/ 173330 h 955271"/>
              <a:gd name="connsiteX86" fmla="*/ 5280133 w 5741575"/>
              <a:gd name="connsiteY86" fmla="*/ 189342 h 955271"/>
              <a:gd name="connsiteX87" fmla="*/ 5291963 w 5741575"/>
              <a:gd name="connsiteY87" fmla="*/ 139446 h 955271"/>
              <a:gd name="connsiteX88" fmla="*/ 5418472 w 5741575"/>
              <a:gd name="connsiteY88" fmla="*/ 89163 h 955271"/>
              <a:gd name="connsiteX89" fmla="*/ 5482354 w 5741575"/>
              <a:gd name="connsiteY89" fmla="*/ 69470 h 955271"/>
              <a:gd name="connsiteX90" fmla="*/ 5583280 w 5741575"/>
              <a:gd name="connsiteY90" fmla="*/ 49787 h 955271"/>
              <a:gd name="connsiteX91" fmla="*/ 5613766 w 5741575"/>
              <a:gd name="connsiteY91" fmla="*/ 41855 h 955271"/>
              <a:gd name="connsiteX92" fmla="*/ 5684952 w 5741575"/>
              <a:gd name="connsiteY92" fmla="*/ 26088 h 955271"/>
              <a:gd name="connsiteX93" fmla="*/ 5741575 w 5741575"/>
              <a:gd name="connsiteY9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84157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306299 w 5741575"/>
              <a:gd name="connsiteY16" fmla="*/ 873609 h 955271"/>
              <a:gd name="connsiteX17" fmla="*/ 331571 w 5741575"/>
              <a:gd name="connsiteY17" fmla="*/ 869866 h 955271"/>
              <a:gd name="connsiteX18" fmla="*/ 384157 w 5741575"/>
              <a:gd name="connsiteY18" fmla="*/ 867971 h 955271"/>
              <a:gd name="connsiteX19" fmla="*/ 477637 w 5741575"/>
              <a:gd name="connsiteY19" fmla="*/ 870334 h 955271"/>
              <a:gd name="connsiteX20" fmla="*/ 570239 w 5741575"/>
              <a:gd name="connsiteY20" fmla="*/ 829596 h 955271"/>
              <a:gd name="connsiteX21" fmla="*/ 787156 w 5741575"/>
              <a:gd name="connsiteY21" fmla="*/ 838447 h 955271"/>
              <a:gd name="connsiteX22" fmla="*/ 948872 w 5741575"/>
              <a:gd name="connsiteY22" fmla="*/ 772201 h 955271"/>
              <a:gd name="connsiteX23" fmla="*/ 1127089 w 5741575"/>
              <a:gd name="connsiteY23" fmla="*/ 746926 h 955271"/>
              <a:gd name="connsiteX24" fmla="*/ 1220426 w 5741575"/>
              <a:gd name="connsiteY24" fmla="*/ 721810 h 955271"/>
              <a:gd name="connsiteX25" fmla="*/ 1306771 w 5741575"/>
              <a:gd name="connsiteY25" fmla="*/ 717936 h 955271"/>
              <a:gd name="connsiteX26" fmla="*/ 1374314 w 5741575"/>
              <a:gd name="connsiteY26" fmla="*/ 688815 h 955271"/>
              <a:gd name="connsiteX27" fmla="*/ 1378034 w 5741575"/>
              <a:gd name="connsiteY27" fmla="*/ 685842 h 955271"/>
              <a:gd name="connsiteX28" fmla="*/ 1395604 w 5741575"/>
              <a:gd name="connsiteY28" fmla="*/ 680460 h 955271"/>
              <a:gd name="connsiteX29" fmla="*/ 1397206 w 5741575"/>
              <a:gd name="connsiteY29" fmla="*/ 670793 h 955271"/>
              <a:gd name="connsiteX30" fmla="*/ 1421250 w 5741575"/>
              <a:gd name="connsiteY30" fmla="*/ 656855 h 955271"/>
              <a:gd name="connsiteX31" fmla="*/ 1454524 w 5741575"/>
              <a:gd name="connsiteY31" fmla="*/ 649224 h 955271"/>
              <a:gd name="connsiteX32" fmla="*/ 1616217 w 5741575"/>
              <a:gd name="connsiteY32" fmla="*/ 622107 h 955271"/>
              <a:gd name="connsiteX33" fmla="*/ 1710928 w 5741575"/>
              <a:gd name="connsiteY33" fmla="*/ 600666 h 955271"/>
              <a:gd name="connsiteX34" fmla="*/ 1743718 w 5741575"/>
              <a:gd name="connsiteY34" fmla="*/ 584327 h 955271"/>
              <a:gd name="connsiteX35" fmla="*/ 1873778 w 5741575"/>
              <a:gd name="connsiteY35" fmla="*/ 530130 h 955271"/>
              <a:gd name="connsiteX36" fmla="*/ 1988411 w 5741575"/>
              <a:gd name="connsiteY36" fmla="*/ 491599 h 955271"/>
              <a:gd name="connsiteX37" fmla="*/ 2085507 w 5741575"/>
              <a:gd name="connsiteY37" fmla="*/ 498527 h 955271"/>
              <a:gd name="connsiteX38" fmla="*/ 2090767 w 5741575"/>
              <a:gd name="connsiteY38" fmla="*/ 490616 h 955271"/>
              <a:gd name="connsiteX39" fmla="*/ 2151143 w 5741575"/>
              <a:gd name="connsiteY39" fmla="*/ 478332 h 955271"/>
              <a:gd name="connsiteX40" fmla="*/ 2378710 w 5741575"/>
              <a:gd name="connsiteY40" fmla="*/ 477570 h 955271"/>
              <a:gd name="connsiteX41" fmla="*/ 2496256 w 5741575"/>
              <a:gd name="connsiteY41" fmla="*/ 452396 h 955271"/>
              <a:gd name="connsiteX42" fmla="*/ 2535387 w 5741575"/>
              <a:gd name="connsiteY42" fmla="*/ 436645 h 955271"/>
              <a:gd name="connsiteX43" fmla="*/ 2601109 w 5741575"/>
              <a:gd name="connsiteY43" fmla="*/ 410678 h 955271"/>
              <a:gd name="connsiteX44" fmla="*/ 2643855 w 5741575"/>
              <a:gd name="connsiteY44" fmla="*/ 374482 h 955271"/>
              <a:gd name="connsiteX45" fmla="*/ 2657726 w 5741575"/>
              <a:gd name="connsiteY45" fmla="*/ 365841 h 955271"/>
              <a:gd name="connsiteX46" fmla="*/ 2687125 w 5741575"/>
              <a:gd name="connsiteY46" fmla="*/ 366820 h 955271"/>
              <a:gd name="connsiteX47" fmla="*/ 2697479 w 5741575"/>
              <a:gd name="connsiteY47" fmla="*/ 361430 h 955271"/>
              <a:gd name="connsiteX48" fmla="*/ 2701547 w 5741575"/>
              <a:gd name="connsiteY48" fmla="*/ 361545 h 955271"/>
              <a:gd name="connsiteX49" fmla="*/ 2711054 w 5741575"/>
              <a:gd name="connsiteY49" fmla="*/ 360597 h 955271"/>
              <a:gd name="connsiteX50" fmla="*/ 2710438 w 5741575"/>
              <a:gd name="connsiteY50" fmla="*/ 366958 h 955271"/>
              <a:gd name="connsiteX51" fmla="*/ 2722936 w 5741575"/>
              <a:gd name="connsiteY51" fmla="*/ 377633 h 955271"/>
              <a:gd name="connsiteX52" fmla="*/ 2777227 w 5741575"/>
              <a:gd name="connsiteY52" fmla="*/ 368972 h 955271"/>
              <a:gd name="connsiteX53" fmla="*/ 2779510 w 5741575"/>
              <a:gd name="connsiteY53" fmla="*/ 361652 h 955271"/>
              <a:gd name="connsiteX54" fmla="*/ 2786278 w 5741575"/>
              <a:gd name="connsiteY54" fmla="*/ 359869 h 955271"/>
              <a:gd name="connsiteX55" fmla="*/ 2792101 w 5741575"/>
              <a:gd name="connsiteY55" fmla="*/ 365927 h 955271"/>
              <a:gd name="connsiteX56" fmla="*/ 2885545 w 5741575"/>
              <a:gd name="connsiteY56" fmla="*/ 372818 h 955271"/>
              <a:gd name="connsiteX57" fmla="*/ 3009558 w 5741575"/>
              <a:gd name="connsiteY57" fmla="*/ 370573 h 955271"/>
              <a:gd name="connsiteX58" fmla="*/ 3095010 w 5741575"/>
              <a:gd name="connsiteY58" fmla="*/ 332454 h 955271"/>
              <a:gd name="connsiteX59" fmla="*/ 3103742 w 5741575"/>
              <a:gd name="connsiteY59" fmla="*/ 337974 h 955271"/>
              <a:gd name="connsiteX60" fmla="*/ 3165093 w 5741575"/>
              <a:gd name="connsiteY60" fmla="*/ 329459 h 955271"/>
              <a:gd name="connsiteX61" fmla="*/ 3373785 w 5741575"/>
              <a:gd name="connsiteY61" fmla="*/ 255680 h 955271"/>
              <a:gd name="connsiteX62" fmla="*/ 3493851 w 5741575"/>
              <a:gd name="connsiteY62" fmla="*/ 240255 h 955271"/>
              <a:gd name="connsiteX63" fmla="*/ 3537470 w 5741575"/>
              <a:gd name="connsiteY63" fmla="*/ 241867 h 955271"/>
              <a:gd name="connsiteX64" fmla="*/ 3610489 w 5741575"/>
              <a:gd name="connsiteY64" fmla="*/ 244128 h 955271"/>
              <a:gd name="connsiteX65" fmla="*/ 3667539 w 5741575"/>
              <a:gd name="connsiteY65" fmla="*/ 263271 h 955271"/>
              <a:gd name="connsiteX66" fmla="*/ 3727614 w 5741575"/>
              <a:gd name="connsiteY66" fmla="*/ 258245 h 955271"/>
              <a:gd name="connsiteX67" fmla="*/ 3738369 w 5741575"/>
              <a:gd name="connsiteY67" fmla="*/ 234506 h 955271"/>
              <a:gd name="connsiteX68" fmla="*/ 3803670 w 5741575"/>
              <a:gd name="connsiteY68" fmla="*/ 236457 h 955271"/>
              <a:gd name="connsiteX69" fmla="*/ 3903080 w 5741575"/>
              <a:gd name="connsiteY69" fmla="*/ 241890 h 955271"/>
              <a:gd name="connsiteX70" fmla="*/ 4114838 w 5741575"/>
              <a:gd name="connsiteY70" fmla="*/ 238165 h 955271"/>
              <a:gd name="connsiteX71" fmla="*/ 4271023 w 5741575"/>
              <a:gd name="connsiteY71" fmla="*/ 241959 h 955271"/>
              <a:gd name="connsiteX72" fmla="*/ 4367397 w 5741575"/>
              <a:gd name="connsiteY72" fmla="*/ 271442 h 955271"/>
              <a:gd name="connsiteX73" fmla="*/ 4495366 w 5741575"/>
              <a:gd name="connsiteY73" fmla="*/ 271618 h 955271"/>
              <a:gd name="connsiteX74" fmla="*/ 4517347 w 5741575"/>
              <a:gd name="connsiteY74" fmla="*/ 275639 h 955271"/>
              <a:gd name="connsiteX75" fmla="*/ 4546116 w 5741575"/>
              <a:gd name="connsiteY75" fmla="*/ 268568 h 955271"/>
              <a:gd name="connsiteX76" fmla="*/ 4661259 w 5741575"/>
              <a:gd name="connsiteY76" fmla="*/ 238966 h 955271"/>
              <a:gd name="connsiteX77" fmla="*/ 4750403 w 5741575"/>
              <a:gd name="connsiteY77" fmla="*/ 204364 h 955271"/>
              <a:gd name="connsiteX78" fmla="*/ 4867614 w 5741575"/>
              <a:gd name="connsiteY78" fmla="*/ 208668 h 955271"/>
              <a:gd name="connsiteX79" fmla="*/ 4937036 w 5741575"/>
              <a:gd name="connsiteY79" fmla="*/ 195446 h 955271"/>
              <a:gd name="connsiteX80" fmla="*/ 5047626 w 5741575"/>
              <a:gd name="connsiteY80" fmla="*/ 149604 h 955271"/>
              <a:gd name="connsiteX81" fmla="*/ 5200247 w 5741575"/>
              <a:gd name="connsiteY81" fmla="*/ 142695 h 955271"/>
              <a:gd name="connsiteX82" fmla="*/ 5235691 w 5741575"/>
              <a:gd name="connsiteY82" fmla="*/ 173330 h 955271"/>
              <a:gd name="connsiteX83" fmla="*/ 5280133 w 5741575"/>
              <a:gd name="connsiteY83" fmla="*/ 189342 h 955271"/>
              <a:gd name="connsiteX84" fmla="*/ 5291963 w 5741575"/>
              <a:gd name="connsiteY84" fmla="*/ 139446 h 955271"/>
              <a:gd name="connsiteX85" fmla="*/ 5418472 w 5741575"/>
              <a:gd name="connsiteY85" fmla="*/ 89163 h 955271"/>
              <a:gd name="connsiteX86" fmla="*/ 5482354 w 5741575"/>
              <a:gd name="connsiteY86" fmla="*/ 69470 h 955271"/>
              <a:gd name="connsiteX87" fmla="*/ 5583280 w 5741575"/>
              <a:gd name="connsiteY87" fmla="*/ 49787 h 955271"/>
              <a:gd name="connsiteX88" fmla="*/ 5613766 w 5741575"/>
              <a:gd name="connsiteY88" fmla="*/ 41855 h 955271"/>
              <a:gd name="connsiteX89" fmla="*/ 5684952 w 5741575"/>
              <a:gd name="connsiteY89" fmla="*/ 26088 h 955271"/>
              <a:gd name="connsiteX90" fmla="*/ 5741575 w 5741575"/>
              <a:gd name="connsiteY9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22923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41364 w 5741575"/>
              <a:gd name="connsiteY28" fmla="*/ 661393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94753 w 5741575"/>
              <a:gd name="connsiteY28" fmla="*/ 644686 h 955271"/>
              <a:gd name="connsiteX29" fmla="*/ 1616217 w 5741575"/>
              <a:gd name="connsiteY29" fmla="*/ 622107 h 955271"/>
              <a:gd name="connsiteX30" fmla="*/ 1710928 w 5741575"/>
              <a:gd name="connsiteY30" fmla="*/ 600666 h 955271"/>
              <a:gd name="connsiteX31" fmla="*/ 1743718 w 5741575"/>
              <a:gd name="connsiteY31" fmla="*/ 584327 h 955271"/>
              <a:gd name="connsiteX32" fmla="*/ 1873778 w 5741575"/>
              <a:gd name="connsiteY32" fmla="*/ 530130 h 955271"/>
              <a:gd name="connsiteX33" fmla="*/ 1988411 w 5741575"/>
              <a:gd name="connsiteY33" fmla="*/ 491599 h 955271"/>
              <a:gd name="connsiteX34" fmla="*/ 2085507 w 5741575"/>
              <a:gd name="connsiteY34" fmla="*/ 498527 h 955271"/>
              <a:gd name="connsiteX35" fmla="*/ 2090767 w 5741575"/>
              <a:gd name="connsiteY35" fmla="*/ 490616 h 955271"/>
              <a:gd name="connsiteX36" fmla="*/ 2151143 w 5741575"/>
              <a:gd name="connsiteY36" fmla="*/ 478332 h 955271"/>
              <a:gd name="connsiteX37" fmla="*/ 2378710 w 5741575"/>
              <a:gd name="connsiteY37" fmla="*/ 477570 h 955271"/>
              <a:gd name="connsiteX38" fmla="*/ 2496256 w 5741575"/>
              <a:gd name="connsiteY38" fmla="*/ 452396 h 955271"/>
              <a:gd name="connsiteX39" fmla="*/ 2535387 w 5741575"/>
              <a:gd name="connsiteY39" fmla="*/ 436645 h 955271"/>
              <a:gd name="connsiteX40" fmla="*/ 2601109 w 5741575"/>
              <a:gd name="connsiteY40" fmla="*/ 410678 h 955271"/>
              <a:gd name="connsiteX41" fmla="*/ 2643855 w 5741575"/>
              <a:gd name="connsiteY41" fmla="*/ 374482 h 955271"/>
              <a:gd name="connsiteX42" fmla="*/ 2657726 w 5741575"/>
              <a:gd name="connsiteY42" fmla="*/ 365841 h 955271"/>
              <a:gd name="connsiteX43" fmla="*/ 2687125 w 5741575"/>
              <a:gd name="connsiteY43" fmla="*/ 366820 h 955271"/>
              <a:gd name="connsiteX44" fmla="*/ 2697479 w 5741575"/>
              <a:gd name="connsiteY44" fmla="*/ 361430 h 955271"/>
              <a:gd name="connsiteX45" fmla="*/ 2701547 w 5741575"/>
              <a:gd name="connsiteY45" fmla="*/ 361545 h 955271"/>
              <a:gd name="connsiteX46" fmla="*/ 2711054 w 5741575"/>
              <a:gd name="connsiteY46" fmla="*/ 360597 h 955271"/>
              <a:gd name="connsiteX47" fmla="*/ 2710438 w 5741575"/>
              <a:gd name="connsiteY47" fmla="*/ 366958 h 955271"/>
              <a:gd name="connsiteX48" fmla="*/ 2722936 w 5741575"/>
              <a:gd name="connsiteY48" fmla="*/ 377633 h 955271"/>
              <a:gd name="connsiteX49" fmla="*/ 2777227 w 5741575"/>
              <a:gd name="connsiteY49" fmla="*/ 368972 h 955271"/>
              <a:gd name="connsiteX50" fmla="*/ 2779510 w 5741575"/>
              <a:gd name="connsiteY50" fmla="*/ 361652 h 955271"/>
              <a:gd name="connsiteX51" fmla="*/ 2786278 w 5741575"/>
              <a:gd name="connsiteY51" fmla="*/ 359869 h 955271"/>
              <a:gd name="connsiteX52" fmla="*/ 2792101 w 5741575"/>
              <a:gd name="connsiteY52" fmla="*/ 365927 h 955271"/>
              <a:gd name="connsiteX53" fmla="*/ 2885545 w 5741575"/>
              <a:gd name="connsiteY53" fmla="*/ 372818 h 955271"/>
              <a:gd name="connsiteX54" fmla="*/ 3009558 w 5741575"/>
              <a:gd name="connsiteY54" fmla="*/ 370573 h 955271"/>
              <a:gd name="connsiteX55" fmla="*/ 3095010 w 5741575"/>
              <a:gd name="connsiteY55" fmla="*/ 332454 h 955271"/>
              <a:gd name="connsiteX56" fmla="*/ 3103742 w 5741575"/>
              <a:gd name="connsiteY56" fmla="*/ 337974 h 955271"/>
              <a:gd name="connsiteX57" fmla="*/ 3165093 w 5741575"/>
              <a:gd name="connsiteY57" fmla="*/ 329459 h 955271"/>
              <a:gd name="connsiteX58" fmla="*/ 3373785 w 5741575"/>
              <a:gd name="connsiteY58" fmla="*/ 255680 h 955271"/>
              <a:gd name="connsiteX59" fmla="*/ 3493851 w 5741575"/>
              <a:gd name="connsiteY59" fmla="*/ 240255 h 955271"/>
              <a:gd name="connsiteX60" fmla="*/ 3537470 w 5741575"/>
              <a:gd name="connsiteY60" fmla="*/ 241867 h 955271"/>
              <a:gd name="connsiteX61" fmla="*/ 3610489 w 5741575"/>
              <a:gd name="connsiteY61" fmla="*/ 244128 h 955271"/>
              <a:gd name="connsiteX62" fmla="*/ 3667539 w 5741575"/>
              <a:gd name="connsiteY62" fmla="*/ 263271 h 955271"/>
              <a:gd name="connsiteX63" fmla="*/ 3727614 w 5741575"/>
              <a:gd name="connsiteY63" fmla="*/ 258245 h 955271"/>
              <a:gd name="connsiteX64" fmla="*/ 3738369 w 5741575"/>
              <a:gd name="connsiteY64" fmla="*/ 234506 h 955271"/>
              <a:gd name="connsiteX65" fmla="*/ 3803670 w 5741575"/>
              <a:gd name="connsiteY65" fmla="*/ 236457 h 955271"/>
              <a:gd name="connsiteX66" fmla="*/ 3903080 w 5741575"/>
              <a:gd name="connsiteY66" fmla="*/ 241890 h 955271"/>
              <a:gd name="connsiteX67" fmla="*/ 4114838 w 5741575"/>
              <a:gd name="connsiteY67" fmla="*/ 238165 h 955271"/>
              <a:gd name="connsiteX68" fmla="*/ 4271023 w 5741575"/>
              <a:gd name="connsiteY68" fmla="*/ 241959 h 955271"/>
              <a:gd name="connsiteX69" fmla="*/ 4367397 w 5741575"/>
              <a:gd name="connsiteY69" fmla="*/ 271442 h 955271"/>
              <a:gd name="connsiteX70" fmla="*/ 4495366 w 5741575"/>
              <a:gd name="connsiteY70" fmla="*/ 271618 h 955271"/>
              <a:gd name="connsiteX71" fmla="*/ 4517347 w 5741575"/>
              <a:gd name="connsiteY71" fmla="*/ 275639 h 955271"/>
              <a:gd name="connsiteX72" fmla="*/ 4546116 w 5741575"/>
              <a:gd name="connsiteY72" fmla="*/ 268568 h 955271"/>
              <a:gd name="connsiteX73" fmla="*/ 4661259 w 5741575"/>
              <a:gd name="connsiteY73" fmla="*/ 238966 h 955271"/>
              <a:gd name="connsiteX74" fmla="*/ 4750403 w 5741575"/>
              <a:gd name="connsiteY74" fmla="*/ 204364 h 955271"/>
              <a:gd name="connsiteX75" fmla="*/ 4867614 w 5741575"/>
              <a:gd name="connsiteY75" fmla="*/ 208668 h 955271"/>
              <a:gd name="connsiteX76" fmla="*/ 4937036 w 5741575"/>
              <a:gd name="connsiteY76" fmla="*/ 195446 h 955271"/>
              <a:gd name="connsiteX77" fmla="*/ 5047626 w 5741575"/>
              <a:gd name="connsiteY77" fmla="*/ 149604 h 955271"/>
              <a:gd name="connsiteX78" fmla="*/ 5200247 w 5741575"/>
              <a:gd name="connsiteY78" fmla="*/ 142695 h 955271"/>
              <a:gd name="connsiteX79" fmla="*/ 5235691 w 5741575"/>
              <a:gd name="connsiteY79" fmla="*/ 173330 h 955271"/>
              <a:gd name="connsiteX80" fmla="*/ 5280133 w 5741575"/>
              <a:gd name="connsiteY80" fmla="*/ 189342 h 955271"/>
              <a:gd name="connsiteX81" fmla="*/ 5291963 w 5741575"/>
              <a:gd name="connsiteY81" fmla="*/ 139446 h 955271"/>
              <a:gd name="connsiteX82" fmla="*/ 5418472 w 5741575"/>
              <a:gd name="connsiteY82" fmla="*/ 89163 h 955271"/>
              <a:gd name="connsiteX83" fmla="*/ 5482354 w 5741575"/>
              <a:gd name="connsiteY83" fmla="*/ 69470 h 955271"/>
              <a:gd name="connsiteX84" fmla="*/ 5583280 w 5741575"/>
              <a:gd name="connsiteY84" fmla="*/ 49787 h 955271"/>
              <a:gd name="connsiteX85" fmla="*/ 5613766 w 5741575"/>
              <a:gd name="connsiteY85" fmla="*/ 41855 h 955271"/>
              <a:gd name="connsiteX86" fmla="*/ 5684952 w 5741575"/>
              <a:gd name="connsiteY86" fmla="*/ 26088 h 955271"/>
              <a:gd name="connsiteX87" fmla="*/ 5741575 w 5741575"/>
              <a:gd name="connsiteY8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306771 w 5741575"/>
              <a:gd name="connsiteY22" fmla="*/ 717936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11050 w 5741575"/>
              <a:gd name="connsiteY47" fmla="*/ 358572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792101 w 5741575"/>
              <a:gd name="connsiteY49" fmla="*/ 365927 h 955271"/>
              <a:gd name="connsiteX50" fmla="*/ 2885545 w 5741575"/>
              <a:gd name="connsiteY50" fmla="*/ 372818 h 955271"/>
              <a:gd name="connsiteX51" fmla="*/ 3009558 w 5741575"/>
              <a:gd name="connsiteY51" fmla="*/ 370573 h 955271"/>
              <a:gd name="connsiteX52" fmla="*/ 3095010 w 5741575"/>
              <a:gd name="connsiteY52" fmla="*/ 332454 h 955271"/>
              <a:gd name="connsiteX53" fmla="*/ 3103742 w 5741575"/>
              <a:gd name="connsiteY53" fmla="*/ 337974 h 955271"/>
              <a:gd name="connsiteX54" fmla="*/ 3165093 w 5741575"/>
              <a:gd name="connsiteY54" fmla="*/ 329459 h 955271"/>
              <a:gd name="connsiteX55" fmla="*/ 3373785 w 5741575"/>
              <a:gd name="connsiteY55" fmla="*/ 255680 h 955271"/>
              <a:gd name="connsiteX56" fmla="*/ 3493851 w 5741575"/>
              <a:gd name="connsiteY56" fmla="*/ 240255 h 955271"/>
              <a:gd name="connsiteX57" fmla="*/ 3537470 w 5741575"/>
              <a:gd name="connsiteY57" fmla="*/ 241867 h 955271"/>
              <a:gd name="connsiteX58" fmla="*/ 3610489 w 5741575"/>
              <a:gd name="connsiteY58" fmla="*/ 244128 h 955271"/>
              <a:gd name="connsiteX59" fmla="*/ 3667539 w 5741575"/>
              <a:gd name="connsiteY59" fmla="*/ 263271 h 955271"/>
              <a:gd name="connsiteX60" fmla="*/ 3727614 w 5741575"/>
              <a:gd name="connsiteY60" fmla="*/ 258245 h 955271"/>
              <a:gd name="connsiteX61" fmla="*/ 3738369 w 5741575"/>
              <a:gd name="connsiteY61" fmla="*/ 234506 h 955271"/>
              <a:gd name="connsiteX62" fmla="*/ 3803670 w 5741575"/>
              <a:gd name="connsiteY62" fmla="*/ 236457 h 955271"/>
              <a:gd name="connsiteX63" fmla="*/ 3903080 w 5741575"/>
              <a:gd name="connsiteY63" fmla="*/ 241890 h 955271"/>
              <a:gd name="connsiteX64" fmla="*/ 4114838 w 5741575"/>
              <a:gd name="connsiteY64" fmla="*/ 238165 h 955271"/>
              <a:gd name="connsiteX65" fmla="*/ 4271023 w 5741575"/>
              <a:gd name="connsiteY65" fmla="*/ 241959 h 955271"/>
              <a:gd name="connsiteX66" fmla="*/ 4367397 w 5741575"/>
              <a:gd name="connsiteY66" fmla="*/ 271442 h 955271"/>
              <a:gd name="connsiteX67" fmla="*/ 4495366 w 5741575"/>
              <a:gd name="connsiteY67" fmla="*/ 271618 h 955271"/>
              <a:gd name="connsiteX68" fmla="*/ 4517347 w 5741575"/>
              <a:gd name="connsiteY68" fmla="*/ 275639 h 955271"/>
              <a:gd name="connsiteX69" fmla="*/ 4546116 w 5741575"/>
              <a:gd name="connsiteY69" fmla="*/ 268568 h 955271"/>
              <a:gd name="connsiteX70" fmla="*/ 4661259 w 5741575"/>
              <a:gd name="connsiteY70" fmla="*/ 238966 h 955271"/>
              <a:gd name="connsiteX71" fmla="*/ 4750403 w 5741575"/>
              <a:gd name="connsiteY71" fmla="*/ 204364 h 955271"/>
              <a:gd name="connsiteX72" fmla="*/ 4867614 w 5741575"/>
              <a:gd name="connsiteY72" fmla="*/ 208668 h 955271"/>
              <a:gd name="connsiteX73" fmla="*/ 4937036 w 5741575"/>
              <a:gd name="connsiteY73" fmla="*/ 195446 h 955271"/>
              <a:gd name="connsiteX74" fmla="*/ 5047626 w 5741575"/>
              <a:gd name="connsiteY74" fmla="*/ 149604 h 955271"/>
              <a:gd name="connsiteX75" fmla="*/ 5200247 w 5741575"/>
              <a:gd name="connsiteY75" fmla="*/ 142695 h 955271"/>
              <a:gd name="connsiteX76" fmla="*/ 5235691 w 5741575"/>
              <a:gd name="connsiteY76" fmla="*/ 173330 h 955271"/>
              <a:gd name="connsiteX77" fmla="*/ 5280133 w 5741575"/>
              <a:gd name="connsiteY77" fmla="*/ 189342 h 955271"/>
              <a:gd name="connsiteX78" fmla="*/ 5291963 w 5741575"/>
              <a:gd name="connsiteY78" fmla="*/ 139446 h 955271"/>
              <a:gd name="connsiteX79" fmla="*/ 5418472 w 5741575"/>
              <a:gd name="connsiteY79" fmla="*/ 89163 h 955271"/>
              <a:gd name="connsiteX80" fmla="*/ 5482354 w 5741575"/>
              <a:gd name="connsiteY80" fmla="*/ 69470 h 955271"/>
              <a:gd name="connsiteX81" fmla="*/ 5583280 w 5741575"/>
              <a:gd name="connsiteY81" fmla="*/ 49787 h 955271"/>
              <a:gd name="connsiteX82" fmla="*/ 5613766 w 5741575"/>
              <a:gd name="connsiteY82" fmla="*/ 41855 h 955271"/>
              <a:gd name="connsiteX83" fmla="*/ 5684952 w 5741575"/>
              <a:gd name="connsiteY83" fmla="*/ 26088 h 955271"/>
              <a:gd name="connsiteX84" fmla="*/ 5741575 w 5741575"/>
              <a:gd name="connsiteY8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885545 w 5741575"/>
              <a:gd name="connsiteY49" fmla="*/ 372818 h 955271"/>
              <a:gd name="connsiteX50" fmla="*/ 3009558 w 5741575"/>
              <a:gd name="connsiteY50" fmla="*/ 370573 h 955271"/>
              <a:gd name="connsiteX51" fmla="*/ 3095010 w 5741575"/>
              <a:gd name="connsiteY51" fmla="*/ 332454 h 955271"/>
              <a:gd name="connsiteX52" fmla="*/ 3103742 w 5741575"/>
              <a:gd name="connsiteY52" fmla="*/ 337974 h 955271"/>
              <a:gd name="connsiteX53" fmla="*/ 3165093 w 5741575"/>
              <a:gd name="connsiteY53" fmla="*/ 329459 h 955271"/>
              <a:gd name="connsiteX54" fmla="*/ 3373785 w 5741575"/>
              <a:gd name="connsiteY54" fmla="*/ 255680 h 955271"/>
              <a:gd name="connsiteX55" fmla="*/ 3493851 w 5741575"/>
              <a:gd name="connsiteY55" fmla="*/ 240255 h 955271"/>
              <a:gd name="connsiteX56" fmla="*/ 3537470 w 5741575"/>
              <a:gd name="connsiteY56" fmla="*/ 241867 h 955271"/>
              <a:gd name="connsiteX57" fmla="*/ 3610489 w 5741575"/>
              <a:gd name="connsiteY57" fmla="*/ 244128 h 955271"/>
              <a:gd name="connsiteX58" fmla="*/ 3667539 w 5741575"/>
              <a:gd name="connsiteY58" fmla="*/ 263271 h 955271"/>
              <a:gd name="connsiteX59" fmla="*/ 3727614 w 5741575"/>
              <a:gd name="connsiteY59" fmla="*/ 258245 h 955271"/>
              <a:gd name="connsiteX60" fmla="*/ 3738369 w 5741575"/>
              <a:gd name="connsiteY60" fmla="*/ 234506 h 955271"/>
              <a:gd name="connsiteX61" fmla="*/ 3803670 w 5741575"/>
              <a:gd name="connsiteY61" fmla="*/ 236457 h 955271"/>
              <a:gd name="connsiteX62" fmla="*/ 3903080 w 5741575"/>
              <a:gd name="connsiteY62" fmla="*/ 241890 h 955271"/>
              <a:gd name="connsiteX63" fmla="*/ 4114838 w 5741575"/>
              <a:gd name="connsiteY63" fmla="*/ 238165 h 955271"/>
              <a:gd name="connsiteX64" fmla="*/ 4271023 w 5741575"/>
              <a:gd name="connsiteY64" fmla="*/ 241959 h 955271"/>
              <a:gd name="connsiteX65" fmla="*/ 4367397 w 5741575"/>
              <a:gd name="connsiteY65" fmla="*/ 271442 h 955271"/>
              <a:gd name="connsiteX66" fmla="*/ 4495366 w 5741575"/>
              <a:gd name="connsiteY66" fmla="*/ 271618 h 955271"/>
              <a:gd name="connsiteX67" fmla="*/ 4517347 w 5741575"/>
              <a:gd name="connsiteY67" fmla="*/ 275639 h 955271"/>
              <a:gd name="connsiteX68" fmla="*/ 4546116 w 5741575"/>
              <a:gd name="connsiteY68" fmla="*/ 268568 h 955271"/>
              <a:gd name="connsiteX69" fmla="*/ 4661259 w 5741575"/>
              <a:gd name="connsiteY69" fmla="*/ 238966 h 955271"/>
              <a:gd name="connsiteX70" fmla="*/ 4750403 w 5741575"/>
              <a:gd name="connsiteY70" fmla="*/ 204364 h 955271"/>
              <a:gd name="connsiteX71" fmla="*/ 4867614 w 5741575"/>
              <a:gd name="connsiteY71" fmla="*/ 208668 h 955271"/>
              <a:gd name="connsiteX72" fmla="*/ 4937036 w 5741575"/>
              <a:gd name="connsiteY72" fmla="*/ 195446 h 955271"/>
              <a:gd name="connsiteX73" fmla="*/ 5047626 w 5741575"/>
              <a:gd name="connsiteY73" fmla="*/ 149604 h 955271"/>
              <a:gd name="connsiteX74" fmla="*/ 5200247 w 5741575"/>
              <a:gd name="connsiteY74" fmla="*/ 142695 h 955271"/>
              <a:gd name="connsiteX75" fmla="*/ 5235691 w 5741575"/>
              <a:gd name="connsiteY75" fmla="*/ 173330 h 955271"/>
              <a:gd name="connsiteX76" fmla="*/ 5280133 w 5741575"/>
              <a:gd name="connsiteY76" fmla="*/ 189342 h 955271"/>
              <a:gd name="connsiteX77" fmla="*/ 5291963 w 5741575"/>
              <a:gd name="connsiteY77" fmla="*/ 139446 h 955271"/>
              <a:gd name="connsiteX78" fmla="*/ 5418472 w 5741575"/>
              <a:gd name="connsiteY78" fmla="*/ 89163 h 955271"/>
              <a:gd name="connsiteX79" fmla="*/ 5482354 w 5741575"/>
              <a:gd name="connsiteY79" fmla="*/ 69470 h 955271"/>
              <a:gd name="connsiteX80" fmla="*/ 5583280 w 5741575"/>
              <a:gd name="connsiteY80" fmla="*/ 49787 h 955271"/>
              <a:gd name="connsiteX81" fmla="*/ 5613766 w 5741575"/>
              <a:gd name="connsiteY81" fmla="*/ 41855 h 955271"/>
              <a:gd name="connsiteX82" fmla="*/ 5684952 w 5741575"/>
              <a:gd name="connsiteY82" fmla="*/ 26088 h 955271"/>
              <a:gd name="connsiteX83" fmla="*/ 5741575 w 5741575"/>
              <a:gd name="connsiteY8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824768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91963 w 5741575"/>
              <a:gd name="connsiteY74" fmla="*/ 139446 h 955271"/>
              <a:gd name="connsiteX75" fmla="*/ 5418472 w 5741575"/>
              <a:gd name="connsiteY75" fmla="*/ 89163 h 955271"/>
              <a:gd name="connsiteX76" fmla="*/ 5482354 w 5741575"/>
              <a:gd name="connsiteY76" fmla="*/ 69470 h 955271"/>
              <a:gd name="connsiteX77" fmla="*/ 5583280 w 5741575"/>
              <a:gd name="connsiteY77" fmla="*/ 49787 h 955271"/>
              <a:gd name="connsiteX78" fmla="*/ 5613766 w 5741575"/>
              <a:gd name="connsiteY78" fmla="*/ 41855 h 955271"/>
              <a:gd name="connsiteX79" fmla="*/ 5684952 w 5741575"/>
              <a:gd name="connsiteY79" fmla="*/ 26088 h 955271"/>
              <a:gd name="connsiteX80" fmla="*/ 5741575 w 5741575"/>
              <a:gd name="connsiteY8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48998 w 5741575"/>
              <a:gd name="connsiteY50" fmla="*/ 315286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77227 w 5741575"/>
              <a:gd name="connsiteY44" fmla="*/ 368972 h 955271"/>
              <a:gd name="connsiteX45" fmla="*/ 2824768 w 5741575"/>
              <a:gd name="connsiteY45" fmla="*/ 361652 h 955271"/>
              <a:gd name="connsiteX46" fmla="*/ 2885545 w 5741575"/>
              <a:gd name="connsiteY46" fmla="*/ 372818 h 955271"/>
              <a:gd name="connsiteX47" fmla="*/ 3009558 w 5741575"/>
              <a:gd name="connsiteY47" fmla="*/ 370573 h 955271"/>
              <a:gd name="connsiteX48" fmla="*/ 3095010 w 5741575"/>
              <a:gd name="connsiteY48" fmla="*/ 332454 h 955271"/>
              <a:gd name="connsiteX49" fmla="*/ 3148998 w 5741575"/>
              <a:gd name="connsiteY49" fmla="*/ 315286 h 955271"/>
              <a:gd name="connsiteX50" fmla="*/ 3195264 w 5741575"/>
              <a:gd name="connsiteY50" fmla="*/ 293158 h 955271"/>
              <a:gd name="connsiteX51" fmla="*/ 3373785 w 5741575"/>
              <a:gd name="connsiteY51" fmla="*/ 255680 h 955271"/>
              <a:gd name="connsiteX52" fmla="*/ 3493851 w 5741575"/>
              <a:gd name="connsiteY52" fmla="*/ 240255 h 955271"/>
              <a:gd name="connsiteX53" fmla="*/ 3537470 w 5741575"/>
              <a:gd name="connsiteY53" fmla="*/ 241867 h 955271"/>
              <a:gd name="connsiteX54" fmla="*/ 3610489 w 5741575"/>
              <a:gd name="connsiteY54" fmla="*/ 244128 h 955271"/>
              <a:gd name="connsiteX55" fmla="*/ 3667539 w 5741575"/>
              <a:gd name="connsiteY55" fmla="*/ 263271 h 955271"/>
              <a:gd name="connsiteX56" fmla="*/ 3727614 w 5741575"/>
              <a:gd name="connsiteY56" fmla="*/ 258245 h 955271"/>
              <a:gd name="connsiteX57" fmla="*/ 3738369 w 5741575"/>
              <a:gd name="connsiteY57" fmla="*/ 234506 h 955271"/>
              <a:gd name="connsiteX58" fmla="*/ 3803670 w 5741575"/>
              <a:gd name="connsiteY58" fmla="*/ 236457 h 955271"/>
              <a:gd name="connsiteX59" fmla="*/ 3903080 w 5741575"/>
              <a:gd name="connsiteY59" fmla="*/ 241890 h 955271"/>
              <a:gd name="connsiteX60" fmla="*/ 4114838 w 5741575"/>
              <a:gd name="connsiteY60" fmla="*/ 238165 h 955271"/>
              <a:gd name="connsiteX61" fmla="*/ 4271023 w 5741575"/>
              <a:gd name="connsiteY61" fmla="*/ 241959 h 955271"/>
              <a:gd name="connsiteX62" fmla="*/ 4367397 w 5741575"/>
              <a:gd name="connsiteY62" fmla="*/ 271442 h 955271"/>
              <a:gd name="connsiteX63" fmla="*/ 4495366 w 5741575"/>
              <a:gd name="connsiteY63" fmla="*/ 271618 h 955271"/>
              <a:gd name="connsiteX64" fmla="*/ 4517347 w 5741575"/>
              <a:gd name="connsiteY64" fmla="*/ 275639 h 955271"/>
              <a:gd name="connsiteX65" fmla="*/ 4546116 w 5741575"/>
              <a:gd name="connsiteY65" fmla="*/ 268568 h 955271"/>
              <a:gd name="connsiteX66" fmla="*/ 4661259 w 5741575"/>
              <a:gd name="connsiteY66" fmla="*/ 238966 h 955271"/>
              <a:gd name="connsiteX67" fmla="*/ 4750403 w 5741575"/>
              <a:gd name="connsiteY67" fmla="*/ 204364 h 955271"/>
              <a:gd name="connsiteX68" fmla="*/ 4867614 w 5741575"/>
              <a:gd name="connsiteY68" fmla="*/ 208668 h 955271"/>
              <a:gd name="connsiteX69" fmla="*/ 4937036 w 5741575"/>
              <a:gd name="connsiteY69" fmla="*/ 195446 h 955271"/>
              <a:gd name="connsiteX70" fmla="*/ 5067740 w 5741575"/>
              <a:gd name="connsiteY70" fmla="*/ 172293 h 955271"/>
              <a:gd name="connsiteX71" fmla="*/ 5200247 w 5741575"/>
              <a:gd name="connsiteY71" fmla="*/ 142695 h 955271"/>
              <a:gd name="connsiteX72" fmla="*/ 5291963 w 5741575"/>
              <a:gd name="connsiteY72" fmla="*/ 139446 h 955271"/>
              <a:gd name="connsiteX73" fmla="*/ 5418472 w 5741575"/>
              <a:gd name="connsiteY73" fmla="*/ 89163 h 955271"/>
              <a:gd name="connsiteX74" fmla="*/ 5482354 w 5741575"/>
              <a:gd name="connsiteY74" fmla="*/ 69470 h 955271"/>
              <a:gd name="connsiteX75" fmla="*/ 5583280 w 5741575"/>
              <a:gd name="connsiteY75" fmla="*/ 49787 h 955271"/>
              <a:gd name="connsiteX76" fmla="*/ 5613766 w 5741575"/>
              <a:gd name="connsiteY76" fmla="*/ 41855 h 955271"/>
              <a:gd name="connsiteX77" fmla="*/ 5684952 w 5741575"/>
              <a:gd name="connsiteY77" fmla="*/ 26088 h 955271"/>
              <a:gd name="connsiteX78" fmla="*/ 5741575 w 5741575"/>
              <a:gd name="connsiteY7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02777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741575" h="955271">
                <a:moveTo>
                  <a:pt x="5741575" y="0"/>
                </a:moveTo>
                <a:lnTo>
                  <a:pt x="5741575" y="955271"/>
                </a:lnTo>
                <a:lnTo>
                  <a:pt x="0" y="955271"/>
                </a:lnTo>
                <a:lnTo>
                  <a:pt x="8558" y="953971"/>
                </a:lnTo>
                <a:lnTo>
                  <a:pt x="16894" y="953847"/>
                </a:lnTo>
                <a:cubicBezTo>
                  <a:pt x="22474" y="953361"/>
                  <a:pt x="25973" y="952524"/>
                  <a:pt x="28156" y="951374"/>
                </a:cubicBezTo>
                <a:cubicBezTo>
                  <a:pt x="28201" y="951240"/>
                  <a:pt x="28247" y="951105"/>
                  <a:pt x="28293" y="950971"/>
                </a:cubicBezTo>
                <a:lnTo>
                  <a:pt x="59229" y="903950"/>
                </a:lnTo>
                <a:cubicBezTo>
                  <a:pt x="79290" y="895144"/>
                  <a:pt x="126084" y="908630"/>
                  <a:pt x="148657" y="898134"/>
                </a:cubicBezTo>
                <a:cubicBezTo>
                  <a:pt x="172173" y="896348"/>
                  <a:pt x="191809" y="908449"/>
                  <a:pt x="174554" y="886351"/>
                </a:cubicBezTo>
                <a:cubicBezTo>
                  <a:pt x="182014" y="885083"/>
                  <a:pt x="185699" y="882087"/>
                  <a:pt x="187633" y="878226"/>
                </a:cubicBezTo>
                <a:cubicBezTo>
                  <a:pt x="187742" y="877663"/>
                  <a:pt x="187852" y="877101"/>
                  <a:pt x="187961" y="876538"/>
                </a:cubicBezTo>
                <a:lnTo>
                  <a:pt x="240501" y="873150"/>
                </a:lnTo>
                <a:lnTo>
                  <a:pt x="246345" y="869942"/>
                </a:lnTo>
                <a:lnTo>
                  <a:pt x="306299" y="873609"/>
                </a:lnTo>
                <a:cubicBezTo>
                  <a:pt x="312531" y="875279"/>
                  <a:pt x="320316" y="874896"/>
                  <a:pt x="331571" y="869866"/>
                </a:cubicBezTo>
                <a:lnTo>
                  <a:pt x="384157" y="867971"/>
                </a:lnTo>
                <a:lnTo>
                  <a:pt x="477637" y="870334"/>
                </a:lnTo>
                <a:cubicBezTo>
                  <a:pt x="485456" y="872042"/>
                  <a:pt x="563433" y="825458"/>
                  <a:pt x="570239" y="829596"/>
                </a:cubicBezTo>
                <a:cubicBezTo>
                  <a:pt x="641939" y="824282"/>
                  <a:pt x="685473" y="832029"/>
                  <a:pt x="772070" y="820296"/>
                </a:cubicBezTo>
                <a:cubicBezTo>
                  <a:pt x="833120" y="817018"/>
                  <a:pt x="871984" y="794388"/>
                  <a:pt x="948872" y="772201"/>
                </a:cubicBezTo>
                <a:cubicBezTo>
                  <a:pt x="1011630" y="801590"/>
                  <a:pt x="1039188" y="762914"/>
                  <a:pt x="1127089" y="746926"/>
                </a:cubicBezTo>
                <a:cubicBezTo>
                  <a:pt x="1186739" y="737882"/>
                  <a:pt x="1185110" y="732158"/>
                  <a:pt x="1226314" y="722473"/>
                </a:cubicBezTo>
                <a:cubicBezTo>
                  <a:pt x="1234331" y="718091"/>
                  <a:pt x="1271693" y="717214"/>
                  <a:pt x="1278773" y="711503"/>
                </a:cubicBezTo>
                <a:lnTo>
                  <a:pt x="1317691" y="708529"/>
                </a:lnTo>
                <a:lnTo>
                  <a:pt x="1360404" y="675922"/>
                </a:lnTo>
                <a:lnTo>
                  <a:pt x="1412292" y="670793"/>
                </a:lnTo>
                <a:lnTo>
                  <a:pt x="1494753" y="644686"/>
                </a:lnTo>
                <a:cubicBezTo>
                  <a:pt x="1542884" y="655944"/>
                  <a:pt x="1556151" y="606226"/>
                  <a:pt x="1616217" y="622107"/>
                </a:cubicBezTo>
                <a:cubicBezTo>
                  <a:pt x="1637755" y="624837"/>
                  <a:pt x="1701030" y="614257"/>
                  <a:pt x="1710928" y="600666"/>
                </a:cubicBezTo>
                <a:cubicBezTo>
                  <a:pt x="1723693" y="596072"/>
                  <a:pt x="1739861" y="597834"/>
                  <a:pt x="1743718" y="584327"/>
                </a:cubicBezTo>
                <a:cubicBezTo>
                  <a:pt x="1770860" y="572571"/>
                  <a:pt x="1832996" y="545585"/>
                  <a:pt x="1873778" y="530130"/>
                </a:cubicBezTo>
                <a:cubicBezTo>
                  <a:pt x="1902425" y="541995"/>
                  <a:pt x="1929013" y="504913"/>
                  <a:pt x="1988411" y="491599"/>
                </a:cubicBezTo>
                <a:cubicBezTo>
                  <a:pt x="2020077" y="505546"/>
                  <a:pt x="2028363" y="482381"/>
                  <a:pt x="2085507" y="498527"/>
                </a:cubicBezTo>
                <a:cubicBezTo>
                  <a:pt x="2086719" y="495769"/>
                  <a:pt x="2088490" y="493104"/>
                  <a:pt x="2090767" y="490616"/>
                </a:cubicBezTo>
                <a:cubicBezTo>
                  <a:pt x="2103992" y="476161"/>
                  <a:pt x="2131025" y="470659"/>
                  <a:pt x="2151143" y="478332"/>
                </a:cubicBezTo>
                <a:cubicBezTo>
                  <a:pt x="2240088" y="497642"/>
                  <a:pt x="2310118" y="483043"/>
                  <a:pt x="2378710" y="477570"/>
                </a:cubicBezTo>
                <a:cubicBezTo>
                  <a:pt x="2454975" y="467585"/>
                  <a:pt x="2391576" y="437831"/>
                  <a:pt x="2496256" y="452396"/>
                </a:cubicBezTo>
                <a:cubicBezTo>
                  <a:pt x="2501503" y="436899"/>
                  <a:pt x="2513119" y="433980"/>
                  <a:pt x="2535387" y="436645"/>
                </a:cubicBezTo>
                <a:cubicBezTo>
                  <a:pt x="2572084" y="430778"/>
                  <a:pt x="2557124" y="397207"/>
                  <a:pt x="2601109" y="410678"/>
                </a:cubicBezTo>
                <a:cubicBezTo>
                  <a:pt x="2588000" y="393616"/>
                  <a:pt x="2667428" y="390302"/>
                  <a:pt x="2643855" y="374482"/>
                </a:cubicBezTo>
                <a:cubicBezTo>
                  <a:pt x="2648277" y="369169"/>
                  <a:pt x="2645486" y="367874"/>
                  <a:pt x="2657726" y="365841"/>
                </a:cubicBezTo>
                <a:cubicBezTo>
                  <a:pt x="2669966" y="363808"/>
                  <a:pt x="2707566" y="363569"/>
                  <a:pt x="2717296" y="362282"/>
                </a:cubicBezTo>
                <a:lnTo>
                  <a:pt x="2777227" y="368972"/>
                </a:lnTo>
                <a:lnTo>
                  <a:pt x="2824768" y="361652"/>
                </a:lnTo>
                <a:lnTo>
                  <a:pt x="2885545" y="372818"/>
                </a:lnTo>
                <a:cubicBezTo>
                  <a:pt x="2905895" y="352581"/>
                  <a:pt x="2948591" y="377825"/>
                  <a:pt x="3009558" y="370573"/>
                </a:cubicBezTo>
                <a:cubicBezTo>
                  <a:pt x="3031640" y="347442"/>
                  <a:pt x="3050695" y="365935"/>
                  <a:pt x="3095010" y="332454"/>
                </a:cubicBezTo>
                <a:cubicBezTo>
                  <a:pt x="3097485" y="334582"/>
                  <a:pt x="3132289" y="321835"/>
                  <a:pt x="3148998" y="315286"/>
                </a:cubicBezTo>
                <a:cubicBezTo>
                  <a:pt x="3165707" y="308737"/>
                  <a:pt x="3180646" y="306766"/>
                  <a:pt x="3195264" y="293158"/>
                </a:cubicBezTo>
                <a:cubicBezTo>
                  <a:pt x="3267122" y="246372"/>
                  <a:pt x="3308286" y="273118"/>
                  <a:pt x="3373785" y="255680"/>
                </a:cubicBezTo>
                <a:cubicBezTo>
                  <a:pt x="3448540" y="239861"/>
                  <a:pt x="3405238" y="287846"/>
                  <a:pt x="3493851" y="240255"/>
                </a:cubicBezTo>
                <a:cubicBezTo>
                  <a:pt x="3506326" y="252723"/>
                  <a:pt x="3518405" y="251593"/>
                  <a:pt x="3537470" y="241867"/>
                </a:cubicBezTo>
                <a:cubicBezTo>
                  <a:pt x="3573967" y="235226"/>
                  <a:pt x="3576893" y="270855"/>
                  <a:pt x="3610489" y="244128"/>
                </a:cubicBezTo>
                <a:cubicBezTo>
                  <a:pt x="3606935" y="264036"/>
                  <a:pt x="3681284" y="241075"/>
                  <a:pt x="3667539" y="263271"/>
                </a:cubicBezTo>
                <a:cubicBezTo>
                  <a:pt x="3694251" y="276940"/>
                  <a:pt x="3701441" y="246803"/>
                  <a:pt x="3727614" y="258245"/>
                </a:cubicBezTo>
                <a:cubicBezTo>
                  <a:pt x="3754952" y="257751"/>
                  <a:pt x="3708960" y="240314"/>
                  <a:pt x="3738369" y="234506"/>
                </a:cubicBezTo>
                <a:cubicBezTo>
                  <a:pt x="3774580" y="230879"/>
                  <a:pt x="3768868" y="196201"/>
                  <a:pt x="3803670" y="236457"/>
                </a:cubicBezTo>
                <a:cubicBezTo>
                  <a:pt x="3839567" y="220301"/>
                  <a:pt x="3850064" y="239151"/>
                  <a:pt x="3903080" y="241890"/>
                </a:cubicBezTo>
                <a:cubicBezTo>
                  <a:pt x="3954941" y="242175"/>
                  <a:pt x="4053514" y="238154"/>
                  <a:pt x="4114838" y="238165"/>
                </a:cubicBezTo>
                <a:cubicBezTo>
                  <a:pt x="4173784" y="217210"/>
                  <a:pt x="4209756" y="243378"/>
                  <a:pt x="4271023" y="241959"/>
                </a:cubicBezTo>
                <a:cubicBezTo>
                  <a:pt x="4326191" y="205535"/>
                  <a:pt x="4316856" y="279258"/>
                  <a:pt x="4367397" y="271442"/>
                </a:cubicBezTo>
                <a:cubicBezTo>
                  <a:pt x="4420874" y="271391"/>
                  <a:pt x="4369000" y="295343"/>
                  <a:pt x="4495366" y="271618"/>
                </a:cubicBezTo>
                <a:cubicBezTo>
                  <a:pt x="4501905" y="266287"/>
                  <a:pt x="4518077" y="269240"/>
                  <a:pt x="4517347" y="275639"/>
                </a:cubicBezTo>
                <a:cubicBezTo>
                  <a:pt x="4525170" y="272832"/>
                  <a:pt x="4542809" y="258800"/>
                  <a:pt x="4546116" y="268568"/>
                </a:cubicBezTo>
                <a:cubicBezTo>
                  <a:pt x="4586961" y="265354"/>
                  <a:pt x="4626617" y="255160"/>
                  <a:pt x="4661259" y="238966"/>
                </a:cubicBezTo>
                <a:cubicBezTo>
                  <a:pt x="4741966" y="247639"/>
                  <a:pt x="4693066" y="205693"/>
                  <a:pt x="4750403" y="204364"/>
                </a:cubicBezTo>
                <a:cubicBezTo>
                  <a:pt x="4798501" y="219113"/>
                  <a:pt x="4813319" y="201253"/>
                  <a:pt x="4867614" y="208668"/>
                </a:cubicBezTo>
                <a:cubicBezTo>
                  <a:pt x="4881621" y="174373"/>
                  <a:pt x="4917566" y="206761"/>
                  <a:pt x="4937036" y="195446"/>
                </a:cubicBezTo>
                <a:cubicBezTo>
                  <a:pt x="4974214" y="229763"/>
                  <a:pt x="5033435" y="175163"/>
                  <a:pt x="5067740" y="172293"/>
                </a:cubicBezTo>
                <a:cubicBezTo>
                  <a:pt x="5126160" y="173265"/>
                  <a:pt x="5172786" y="183138"/>
                  <a:pt x="5200247" y="142695"/>
                </a:cubicBezTo>
                <a:cubicBezTo>
                  <a:pt x="5240970" y="141002"/>
                  <a:pt x="5240507" y="134755"/>
                  <a:pt x="5276878" y="125833"/>
                </a:cubicBezTo>
                <a:cubicBezTo>
                  <a:pt x="5316470" y="106736"/>
                  <a:pt x="5327221" y="110178"/>
                  <a:pt x="5373216" y="111851"/>
                </a:cubicBezTo>
                <a:cubicBezTo>
                  <a:pt x="5382801" y="84741"/>
                  <a:pt x="5419294" y="93078"/>
                  <a:pt x="5482354" y="69470"/>
                </a:cubicBezTo>
                <a:cubicBezTo>
                  <a:pt x="5507119" y="85574"/>
                  <a:pt x="5545363" y="52240"/>
                  <a:pt x="5583280" y="49787"/>
                </a:cubicBezTo>
                <a:cubicBezTo>
                  <a:pt x="5589344" y="36484"/>
                  <a:pt x="5598103" y="36349"/>
                  <a:pt x="5613766" y="41855"/>
                </a:cubicBezTo>
                <a:cubicBezTo>
                  <a:pt x="5636621" y="41086"/>
                  <a:pt x="5660728" y="35034"/>
                  <a:pt x="5684952" y="26088"/>
                </a:cubicBezTo>
                <a:lnTo>
                  <a:pt x="5741575"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
            <a:extLst>
              <a:ext uri="{FF2B5EF4-FFF2-40B4-BE49-F238E27FC236}">
                <a16:creationId xmlns:a16="http://schemas.microsoft.com/office/drawing/2014/main" id="{8D91DE60-2C2D-4D7E-A6B4-C9499017DE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82623" y="6128773"/>
            <a:ext cx="1201506" cy="36512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625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0107AA7-43E5-92B0-2862-1CC9D1155CF8}"/>
              </a:ext>
            </a:extLst>
          </p:cNvPr>
          <p:cNvSpPr>
            <a:spLocks noGrp="1"/>
          </p:cNvSpPr>
          <p:nvPr>
            <p:ph type="title"/>
          </p:nvPr>
        </p:nvSpPr>
        <p:spPr>
          <a:xfrm>
            <a:off x="3970366" y="609600"/>
            <a:ext cx="4267200" cy="1351472"/>
          </a:xfrm>
        </p:spPr>
        <p:txBody>
          <a:bodyPr vert="horz" lIns="91440" tIns="45720" rIns="91440" bIns="45720" rtlCol="0" anchor="ctr">
            <a:normAutofit/>
          </a:bodyPr>
          <a:lstStyle/>
          <a:p>
            <a:pPr algn="ctr"/>
            <a:r>
              <a:rPr lang="en-US" kern="1200" dirty="0" err="1">
                <a:solidFill>
                  <a:schemeClr val="tx1">
                    <a:lumMod val="85000"/>
                    <a:lumOff val="15000"/>
                  </a:schemeClr>
                </a:solidFill>
                <a:latin typeface="Blackadder ITC" panose="04020505051007020D02" pitchFamily="82" charset="0"/>
              </a:rPr>
              <a:t>Hildur</a:t>
            </a:r>
            <a:r>
              <a:rPr lang="en-US" kern="1200" dirty="0">
                <a:solidFill>
                  <a:schemeClr val="tx1">
                    <a:lumMod val="85000"/>
                    <a:lumOff val="15000"/>
                  </a:schemeClr>
                </a:solidFill>
                <a:latin typeface="Blackadder ITC" panose="04020505051007020D02" pitchFamily="82" charset="0"/>
              </a:rPr>
              <a:t> -</a:t>
            </a:r>
            <a:r>
              <a:rPr lang="en-US" kern="1200" dirty="0" err="1">
                <a:solidFill>
                  <a:schemeClr val="tx1">
                    <a:lumMod val="85000"/>
                    <a:lumOff val="15000"/>
                  </a:schemeClr>
                </a:solidFill>
                <a:latin typeface="Blackadder ITC" panose="04020505051007020D02" pitchFamily="82" charset="0"/>
              </a:rPr>
              <a:t>sarja</a:t>
            </a:r>
            <a:endParaRPr lang="en-US" kern="1200" dirty="0">
              <a:solidFill>
                <a:schemeClr val="tx1">
                  <a:lumMod val="85000"/>
                  <a:lumOff val="15000"/>
                </a:schemeClr>
              </a:solidFill>
              <a:latin typeface="Blackadder ITC" panose="04020505051007020D02" pitchFamily="82" charset="0"/>
            </a:endParaRPr>
          </a:p>
        </p:txBody>
      </p:sp>
      <p:pic>
        <p:nvPicPr>
          <p:cNvPr id="6" name="Sisällön paikkamerkki 5" descr="Kuva, joka sisältää kohteen teksti, sumu, pilvi, juliste&#10;&#10;Kuvaus luotu automaattisesti">
            <a:extLst>
              <a:ext uri="{FF2B5EF4-FFF2-40B4-BE49-F238E27FC236}">
                <a16:creationId xmlns:a16="http://schemas.microsoft.com/office/drawing/2014/main" id="{A9E226D4-4F83-94A0-5B40-0226E43CF76E}"/>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2352" r="12448"/>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pic>
        <p:nvPicPr>
          <p:cNvPr id="10" name="Sisällön paikkamerkki 9" descr="Kuva, joka sisältää kohteen teksti, kirja, juliste, Lehtinen&#10;&#10;Kuvaus luotu automaattisesti">
            <a:extLst>
              <a:ext uri="{FF2B5EF4-FFF2-40B4-BE49-F238E27FC236}">
                <a16:creationId xmlns:a16="http://schemas.microsoft.com/office/drawing/2014/main" id="{F76F8BCD-60C3-66DB-AED2-7C9F3EF3400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35738" y="2147888"/>
            <a:ext cx="2536399" cy="4100512"/>
          </a:xfrm>
        </p:spPr>
      </p:pic>
      <p:pic>
        <p:nvPicPr>
          <p:cNvPr id="8" name="Sisällön paikkamerkki 7" descr="Kuva, joka sisältää kohteen teksti, vesi, lumi, juliste&#10;&#10;Kuvaus luotu automaattisesti">
            <a:extLst>
              <a:ext uri="{FF2B5EF4-FFF2-40B4-BE49-F238E27FC236}">
                <a16:creationId xmlns:a16="http://schemas.microsoft.com/office/drawing/2014/main" id="{C829D04B-5463-4DA8-77C7-73EE70629E43}"/>
              </a:ext>
            </a:extLst>
          </p:cNvPr>
          <p:cNvPicPr>
            <a:picLocks noChangeAspect="1"/>
          </p:cNvPicPr>
          <p:nvPr/>
        </p:nvPicPr>
        <p:blipFill rotWithShape="1">
          <a:blip r:embed="rId4">
            <a:extLst>
              <a:ext uri="{28A0092B-C50C-407E-A947-70E740481C1C}">
                <a14:useLocalDpi xmlns:a14="http://schemas.microsoft.com/office/drawing/2010/main" val="0"/>
              </a:ext>
            </a:extLst>
          </a:blip>
          <a:srcRect l="8190" r="7813" b="-2"/>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1154678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858546-0459-0289-C5F1-808154C9245C}"/>
              </a:ext>
            </a:extLst>
          </p:cNvPr>
          <p:cNvSpPr>
            <a:spLocks noGrp="1"/>
          </p:cNvSpPr>
          <p:nvPr>
            <p:ph type="title"/>
          </p:nvPr>
        </p:nvSpPr>
        <p:spPr>
          <a:xfrm>
            <a:off x="876693" y="741391"/>
            <a:ext cx="4355265" cy="1616203"/>
          </a:xfrm>
        </p:spPr>
        <p:txBody>
          <a:bodyPr vert="horz" lIns="91440" tIns="45720" rIns="91440" bIns="45720" rtlCol="0" anchor="b">
            <a:normAutofit/>
          </a:bodyPr>
          <a:lstStyle/>
          <a:p>
            <a:r>
              <a:rPr lang="en-US"/>
              <a:t>Satu Rämö</a:t>
            </a:r>
            <a:br>
              <a:rPr lang="en-US"/>
            </a:br>
            <a:r>
              <a:rPr lang="en-US"/>
              <a:t>Hildur</a:t>
            </a:r>
          </a:p>
        </p:txBody>
      </p:sp>
      <p:sp>
        <p:nvSpPr>
          <p:cNvPr id="4" name="Tekstin paikkamerkki 3">
            <a:extLst>
              <a:ext uri="{FF2B5EF4-FFF2-40B4-BE49-F238E27FC236}">
                <a16:creationId xmlns:a16="http://schemas.microsoft.com/office/drawing/2014/main" id="{9EFF121F-D15E-3340-0E1A-2B2A16B9D1D1}"/>
              </a:ext>
            </a:extLst>
          </p:cNvPr>
          <p:cNvSpPr>
            <a:spLocks noGrp="1"/>
          </p:cNvSpPr>
          <p:nvPr>
            <p:ph type="body" sz="half" idx="2"/>
          </p:nvPr>
        </p:nvSpPr>
        <p:spPr>
          <a:xfrm>
            <a:off x="876692" y="2533476"/>
            <a:ext cx="4355265" cy="3447832"/>
          </a:xfrm>
        </p:spPr>
        <p:txBody>
          <a:bodyPr vert="horz" lIns="91440" tIns="45720" rIns="91440" bIns="45720" rtlCol="0" anchor="t">
            <a:normAutofit/>
          </a:bodyPr>
          <a:lstStyle/>
          <a:p>
            <a:pPr algn="l">
              <a:buFont typeface="Arial" panose="020B0604020202020204" pitchFamily="34" charset="0"/>
              <a:buChar char="•"/>
            </a:pPr>
            <a:r>
              <a:rPr lang="fi-FI" sz="2400" b="0" i="0" dirty="0" err="1">
                <a:solidFill>
                  <a:srgbClr val="222222"/>
                </a:solidFill>
                <a:effectLst/>
                <a:latin typeface="Cabin"/>
              </a:rPr>
              <a:t>BookBeat</a:t>
            </a:r>
            <a:r>
              <a:rPr lang="fi-FI" sz="2400" b="0" i="0" dirty="0">
                <a:solidFill>
                  <a:srgbClr val="222222"/>
                </a:solidFill>
                <a:effectLst/>
                <a:latin typeface="Cabin"/>
              </a:rPr>
              <a:t> Vuoden tulokas 2022</a:t>
            </a:r>
          </a:p>
          <a:p>
            <a:pPr algn="l">
              <a:buFont typeface="Arial" panose="020B0604020202020204" pitchFamily="34" charset="0"/>
              <a:buChar char="•"/>
            </a:pPr>
            <a:r>
              <a:rPr lang="fi-FI" sz="2400" b="0" i="0" dirty="0">
                <a:solidFill>
                  <a:srgbClr val="222222"/>
                </a:solidFill>
                <a:effectLst/>
                <a:latin typeface="Cabin"/>
              </a:rPr>
              <a:t>Tulenkantaja-ehdokkuus 2022</a:t>
            </a:r>
          </a:p>
          <a:p>
            <a:pPr algn="l">
              <a:buFont typeface="Arial" panose="020B0604020202020204" pitchFamily="34" charset="0"/>
              <a:buChar char="•"/>
            </a:pPr>
            <a:r>
              <a:rPr lang="fi-FI" sz="2400" b="0" i="0" dirty="0">
                <a:solidFill>
                  <a:srgbClr val="222222"/>
                </a:solidFill>
                <a:effectLst/>
                <a:latin typeface="Cabin"/>
              </a:rPr>
              <a:t>Vuoden 2022 kuunnelluin äänikirja / </a:t>
            </a:r>
            <a:r>
              <a:rPr lang="fi-FI" sz="2400" b="0" i="0" dirty="0" err="1">
                <a:solidFill>
                  <a:srgbClr val="222222"/>
                </a:solidFill>
                <a:effectLst/>
                <a:latin typeface="Cabin"/>
              </a:rPr>
              <a:t>BookBeat</a:t>
            </a:r>
            <a:endParaRPr lang="fi-FI" sz="2400" b="0" i="0" dirty="0">
              <a:solidFill>
                <a:srgbClr val="222222"/>
              </a:solidFill>
              <a:effectLst/>
              <a:latin typeface="Cabin"/>
            </a:endParaRPr>
          </a:p>
          <a:p>
            <a:pPr algn="l">
              <a:buFont typeface="Arial" panose="020B0604020202020204" pitchFamily="34" charset="0"/>
              <a:buChar char="•"/>
            </a:pPr>
            <a:r>
              <a:rPr lang="fi-FI" sz="2400" b="0" i="0" dirty="0">
                <a:solidFill>
                  <a:srgbClr val="222222"/>
                </a:solidFill>
                <a:effectLst/>
                <a:latin typeface="Cabin"/>
              </a:rPr>
              <a:t>Vuoden 2023 Audio </a:t>
            </a:r>
            <a:r>
              <a:rPr lang="fi-FI" sz="2400" b="0" i="0" dirty="0" err="1">
                <a:solidFill>
                  <a:srgbClr val="222222"/>
                </a:solidFill>
                <a:effectLst/>
                <a:latin typeface="Cabin"/>
              </a:rPr>
              <a:t>Awards</a:t>
            </a:r>
            <a:endParaRPr lang="fi-FI" sz="2400" b="0" i="0" dirty="0">
              <a:solidFill>
                <a:srgbClr val="222222"/>
              </a:solidFill>
              <a:effectLst/>
              <a:latin typeface="Cabin"/>
            </a:endParaRPr>
          </a:p>
          <a:p>
            <a:pPr algn="l">
              <a:buFont typeface="Arial" panose="020B0604020202020204" pitchFamily="34" charset="0"/>
              <a:buChar char="•"/>
            </a:pPr>
            <a:r>
              <a:rPr lang="fi-FI" sz="2400" b="0" i="0" dirty="0" err="1">
                <a:solidFill>
                  <a:srgbClr val="222222"/>
                </a:solidFill>
                <a:effectLst/>
                <a:latin typeface="Cabin"/>
              </a:rPr>
              <a:t>Nextory</a:t>
            </a:r>
            <a:r>
              <a:rPr lang="fi-FI" sz="2400" b="0" i="0" dirty="0">
                <a:solidFill>
                  <a:srgbClr val="222222"/>
                </a:solidFill>
                <a:effectLst/>
                <a:latin typeface="Cabin"/>
              </a:rPr>
              <a:t> E-</a:t>
            </a:r>
            <a:r>
              <a:rPr lang="fi-FI" sz="2400" b="0" i="0" dirty="0" err="1">
                <a:solidFill>
                  <a:srgbClr val="222222"/>
                </a:solidFill>
                <a:effectLst/>
                <a:latin typeface="Cabin"/>
              </a:rPr>
              <a:t>book</a:t>
            </a:r>
            <a:r>
              <a:rPr lang="fi-FI" sz="2400" b="0" i="0" dirty="0">
                <a:solidFill>
                  <a:srgbClr val="222222"/>
                </a:solidFill>
                <a:effectLst/>
                <a:latin typeface="Cabin"/>
              </a:rPr>
              <a:t> </a:t>
            </a:r>
            <a:r>
              <a:rPr lang="fi-FI" sz="2400" b="0" i="0" dirty="0" err="1">
                <a:solidFill>
                  <a:srgbClr val="222222"/>
                </a:solidFill>
                <a:effectLst/>
                <a:latin typeface="Cabin"/>
              </a:rPr>
              <a:t>Awards</a:t>
            </a:r>
            <a:r>
              <a:rPr lang="fi-FI" sz="2400" b="0" i="0" dirty="0">
                <a:solidFill>
                  <a:srgbClr val="222222"/>
                </a:solidFill>
                <a:effectLst/>
                <a:latin typeface="Cabin"/>
              </a:rPr>
              <a:t> 2023</a:t>
            </a:r>
          </a:p>
          <a:p>
            <a:pPr algn="l">
              <a:buFont typeface="Arial" panose="020B0604020202020204" pitchFamily="34" charset="0"/>
              <a:buChar char="•"/>
            </a:pPr>
            <a:r>
              <a:rPr lang="fi-FI" sz="2400" b="0" i="0" dirty="0">
                <a:solidFill>
                  <a:srgbClr val="222222"/>
                </a:solidFill>
                <a:effectLst/>
                <a:latin typeface="Cabin"/>
              </a:rPr>
              <a:t>170 000 myytyä kappaletta</a:t>
            </a:r>
          </a:p>
          <a:p>
            <a:pPr indent="-228600">
              <a:buFont typeface="Arial" panose="020B0604020202020204" pitchFamily="34" charset="0"/>
              <a:buChar char="•"/>
            </a:pPr>
            <a:endParaRPr lang="en-US" sz="2000" dirty="0"/>
          </a:p>
        </p:txBody>
      </p:sp>
      <p:pic>
        <p:nvPicPr>
          <p:cNvPr id="6" name="Kuvan paikkamerkki 5" descr="Kuva, joka sisältää kohteen teksti, kirja, juliste, Lehtinen&#10;&#10;Kuvaus luotu automaattisesti">
            <a:extLst>
              <a:ext uri="{FF2B5EF4-FFF2-40B4-BE49-F238E27FC236}">
                <a16:creationId xmlns:a16="http://schemas.microsoft.com/office/drawing/2014/main" id="{0CB4979D-77F6-9321-8B13-445166B469C7}"/>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2301" r="-1" b="18230"/>
          <a:stretch/>
        </p:blipFill>
        <p:spPr>
          <a:xfrm>
            <a:off x="6096000" y="10"/>
            <a:ext cx="6095999" cy="6857990"/>
          </a:xfrm>
          <a:prstGeom prst="rect">
            <a:avLst/>
          </a:prstGeom>
        </p:spPr>
      </p:pic>
      <p:sp>
        <p:nvSpPr>
          <p:cNvPr id="18" name="Rectangle 10">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69424" y="3028872"/>
            <a:ext cx="1559464" cy="6106313"/>
          </a:xfrm>
          <a:prstGeom prst="rect">
            <a:avLst/>
          </a:prstGeom>
          <a:gradFill>
            <a:gsLst>
              <a:gs pos="0">
                <a:schemeClr val="accent5">
                  <a:alpha val="77000"/>
                </a:schemeClr>
              </a:gs>
              <a:gs pos="57000">
                <a:schemeClr val="accent5">
                  <a:lumMod val="60000"/>
                  <a:lumOff val="40000"/>
                  <a:alpha val="0"/>
                </a:schemeClr>
              </a:gs>
            </a:gsLst>
            <a:lin ang="11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2">
            <a:extLst>
              <a:ext uri="{FF2B5EF4-FFF2-40B4-BE49-F238E27FC236}">
                <a16:creationId xmlns:a16="http://schemas.microsoft.com/office/drawing/2014/main" id="{9C3A50E9-9119-7BC3-083B-2D84CCC78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15441" y="-3760"/>
            <a:ext cx="2176557" cy="6857999"/>
          </a:xfrm>
          <a:prstGeom prst="rect">
            <a:avLst/>
          </a:prstGeom>
          <a:gradFill flip="none" rotWithShape="1">
            <a:gsLst>
              <a:gs pos="0">
                <a:schemeClr val="accent2"/>
              </a:gs>
              <a:gs pos="40000">
                <a:schemeClr val="accent2">
                  <a:alpha val="0"/>
                </a:scheme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4">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096000" y="5502302"/>
            <a:ext cx="6106314" cy="1359456"/>
          </a:xfrm>
          <a:prstGeom prst="rect">
            <a:avLst/>
          </a:prstGeom>
          <a:gradFill flip="none" rotWithShape="1">
            <a:gsLst>
              <a:gs pos="0">
                <a:schemeClr val="accent2">
                  <a:alpha val="89000"/>
                </a:schemeClr>
              </a:gs>
              <a:gs pos="38000">
                <a:schemeClr val="accent5">
                  <a:lumMod val="60000"/>
                  <a:lumOff val="40000"/>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26892" y="2939627"/>
            <a:ext cx="3162908" cy="3914612"/>
          </a:xfrm>
          <a:prstGeom prst="rect">
            <a:avLst/>
          </a:prstGeom>
          <a:gradFill flip="none" rotWithShape="1">
            <a:gsLst>
              <a:gs pos="0">
                <a:schemeClr val="accent5">
                  <a:lumMod val="60000"/>
                  <a:lumOff val="40000"/>
                </a:schemeClr>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Tree>
    <p:extLst>
      <p:ext uri="{BB962C8B-B14F-4D97-AF65-F5344CB8AC3E}">
        <p14:creationId xmlns:p14="http://schemas.microsoft.com/office/powerpoint/2010/main" val="1799859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AB622B64-B1F8-FE3D-2A4E-04E2ADEE5883}"/>
              </a:ext>
            </a:extLst>
          </p:cNvPr>
          <p:cNvSpPr>
            <a:spLocks noGrp="1"/>
          </p:cNvSpPr>
          <p:nvPr>
            <p:ph type="title"/>
          </p:nvPr>
        </p:nvSpPr>
        <p:spPr>
          <a:xfrm>
            <a:off x="1136397" y="502020"/>
            <a:ext cx="5323715" cy="1642970"/>
          </a:xfrm>
        </p:spPr>
        <p:txBody>
          <a:bodyPr vert="horz" lIns="91440" tIns="45720" rIns="91440" bIns="45720" rtlCol="0" anchor="b">
            <a:normAutofit/>
          </a:bodyPr>
          <a:lstStyle/>
          <a:p>
            <a:r>
              <a:rPr lang="en-US" sz="4000" kern="1200">
                <a:solidFill>
                  <a:schemeClr val="tx1"/>
                </a:solidFill>
                <a:latin typeface="+mj-lt"/>
                <a:ea typeface="+mj-ea"/>
                <a:cs typeface="+mj-cs"/>
              </a:rPr>
              <a:t>Satu Rämö: Rósa &amp; Björk</a:t>
            </a:r>
          </a:p>
        </p:txBody>
      </p:sp>
      <p:sp>
        <p:nvSpPr>
          <p:cNvPr id="4" name="Tekstin paikkamerkki 3">
            <a:extLst>
              <a:ext uri="{FF2B5EF4-FFF2-40B4-BE49-F238E27FC236}">
                <a16:creationId xmlns:a16="http://schemas.microsoft.com/office/drawing/2014/main" id="{9D426F91-1C1B-2B77-EDD1-AA9B8029B127}"/>
              </a:ext>
            </a:extLst>
          </p:cNvPr>
          <p:cNvSpPr>
            <a:spLocks noGrp="1"/>
          </p:cNvSpPr>
          <p:nvPr>
            <p:ph type="body" sz="half" idx="2"/>
          </p:nvPr>
        </p:nvSpPr>
        <p:spPr>
          <a:xfrm>
            <a:off x="1144923" y="2405894"/>
            <a:ext cx="5315189" cy="3535083"/>
          </a:xfrm>
        </p:spPr>
        <p:txBody>
          <a:bodyPr vert="horz" lIns="91440" tIns="45720" rIns="91440" bIns="45720" rtlCol="0" anchor="t">
            <a:normAutofit fontScale="92500"/>
          </a:bodyPr>
          <a:lstStyle/>
          <a:p>
            <a:pPr indent="-228600">
              <a:buFont typeface="Arial" panose="020B0604020202020204" pitchFamily="34" charset="0"/>
              <a:buChar char="•"/>
            </a:pPr>
            <a:r>
              <a:rPr lang="en-US" sz="2000" dirty="0" err="1"/>
              <a:t>Sarjan</a:t>
            </a:r>
            <a:r>
              <a:rPr lang="en-US" sz="2000" dirty="0"/>
              <a:t> </a:t>
            </a:r>
            <a:r>
              <a:rPr lang="en-US" sz="2000" dirty="0" err="1"/>
              <a:t>edellinen</a:t>
            </a:r>
            <a:r>
              <a:rPr lang="en-US" sz="2000" dirty="0"/>
              <a:t> </a:t>
            </a:r>
            <a:r>
              <a:rPr lang="en-US" sz="2000" dirty="0" err="1"/>
              <a:t>osa</a:t>
            </a:r>
            <a:r>
              <a:rPr lang="en-US" sz="2000" dirty="0"/>
              <a:t> </a:t>
            </a:r>
            <a:r>
              <a:rPr lang="en-US" sz="2000" dirty="0" err="1"/>
              <a:t>Hildur</a:t>
            </a:r>
            <a:r>
              <a:rPr lang="en-US" sz="2000" dirty="0"/>
              <a:t>, Jakob </a:t>
            </a:r>
            <a:r>
              <a:rPr lang="en-US" sz="2000" dirty="0" err="1"/>
              <a:t>ilmestyy</a:t>
            </a:r>
            <a:r>
              <a:rPr lang="en-US" sz="2000" dirty="0"/>
              <a:t> 2023 </a:t>
            </a:r>
            <a:r>
              <a:rPr lang="en-US" sz="2000" dirty="0" err="1"/>
              <a:t>syksyllä</a:t>
            </a:r>
            <a:endParaRPr lang="en-US" sz="2000" dirty="0"/>
          </a:p>
          <a:p>
            <a:pPr indent="-228600">
              <a:buFont typeface="Arial" panose="020B0604020202020204" pitchFamily="34" charset="0"/>
              <a:buChar char="•"/>
            </a:pPr>
            <a:r>
              <a:rPr lang="en-US" sz="2000" dirty="0" err="1"/>
              <a:t>Rikosetsivien</a:t>
            </a:r>
            <a:r>
              <a:rPr lang="en-US" sz="2000" dirty="0"/>
              <a:t> </a:t>
            </a:r>
            <a:r>
              <a:rPr lang="en-US" sz="2000" dirty="0" err="1"/>
              <a:t>työ</a:t>
            </a:r>
            <a:r>
              <a:rPr lang="en-US" sz="2000" dirty="0"/>
              <a:t> </a:t>
            </a:r>
            <a:r>
              <a:rPr lang="en-US" sz="2000" dirty="0" err="1"/>
              <a:t>Islannin</a:t>
            </a:r>
            <a:r>
              <a:rPr lang="en-US" sz="2000" dirty="0"/>
              <a:t> </a:t>
            </a:r>
            <a:r>
              <a:rPr lang="en-US" sz="2000" dirty="0" err="1"/>
              <a:t>Länsivuonojen</a:t>
            </a:r>
            <a:r>
              <a:rPr lang="en-US" sz="2000" dirty="0"/>
              <a:t> </a:t>
            </a:r>
            <a:r>
              <a:rPr lang="en-US" sz="2000" dirty="0" err="1"/>
              <a:t>jylhissä</a:t>
            </a:r>
            <a:r>
              <a:rPr lang="en-US" sz="2000" dirty="0"/>
              <a:t> </a:t>
            </a:r>
            <a:r>
              <a:rPr lang="en-US" sz="2000" dirty="0" err="1"/>
              <a:t>maisemissa</a:t>
            </a:r>
            <a:endParaRPr lang="en-US" sz="2000" dirty="0"/>
          </a:p>
          <a:p>
            <a:pPr indent="-228600">
              <a:buFont typeface="Arial" panose="020B0604020202020204" pitchFamily="34" charset="0"/>
              <a:buChar char="•"/>
            </a:pPr>
            <a:r>
              <a:rPr lang="en-US" sz="2000" dirty="0" err="1"/>
              <a:t>Kunnallispolitiikan</a:t>
            </a:r>
            <a:r>
              <a:rPr lang="en-US" sz="2000" dirty="0"/>
              <a:t> </a:t>
            </a:r>
            <a:r>
              <a:rPr lang="en-US" sz="2000" dirty="0" err="1"/>
              <a:t>voimahahmo</a:t>
            </a:r>
            <a:r>
              <a:rPr lang="en-US" sz="2000" dirty="0"/>
              <a:t> </a:t>
            </a:r>
            <a:r>
              <a:rPr lang="en-US" sz="2000" dirty="0" err="1"/>
              <a:t>kuolee</a:t>
            </a:r>
            <a:r>
              <a:rPr lang="en-US" sz="2000" dirty="0"/>
              <a:t> </a:t>
            </a:r>
            <a:r>
              <a:rPr lang="en-US" sz="2000" dirty="0" err="1"/>
              <a:t>kiväärin</a:t>
            </a:r>
            <a:r>
              <a:rPr lang="en-US" sz="2000" dirty="0"/>
              <a:t> </a:t>
            </a:r>
            <a:r>
              <a:rPr lang="en-US" sz="2000" dirty="0" err="1"/>
              <a:t>luotiin</a:t>
            </a:r>
            <a:r>
              <a:rPr lang="en-US" sz="2000" dirty="0"/>
              <a:t> </a:t>
            </a:r>
            <a:r>
              <a:rPr lang="en-US" sz="2000" dirty="0" err="1"/>
              <a:t>hiihtoretkellään</a:t>
            </a:r>
            <a:r>
              <a:rPr lang="en-US" sz="2000" dirty="0"/>
              <a:t>. </a:t>
            </a:r>
            <a:r>
              <a:rPr lang="en-US" sz="2000" dirty="0" err="1"/>
              <a:t>Rikosetsivä</a:t>
            </a:r>
            <a:r>
              <a:rPr lang="en-US" sz="2000" dirty="0"/>
              <a:t> </a:t>
            </a:r>
            <a:r>
              <a:rPr lang="en-US" sz="2000" dirty="0" err="1"/>
              <a:t>Hildur</a:t>
            </a:r>
            <a:r>
              <a:rPr lang="en-US" sz="2000" dirty="0"/>
              <a:t> </a:t>
            </a:r>
            <a:r>
              <a:rPr lang="en-US" sz="2000" dirty="0" err="1"/>
              <a:t>Rúnarsdóttir</a:t>
            </a:r>
            <a:r>
              <a:rPr lang="en-US" sz="2000" dirty="0"/>
              <a:t> </a:t>
            </a:r>
            <a:r>
              <a:rPr lang="en-US" sz="2000" dirty="0" err="1"/>
              <a:t>ryhtyy</a:t>
            </a:r>
            <a:r>
              <a:rPr lang="en-US" sz="2000" dirty="0"/>
              <a:t> </a:t>
            </a:r>
            <a:r>
              <a:rPr lang="en-US" sz="2000" dirty="0" err="1"/>
              <a:t>selvittämään</a:t>
            </a:r>
            <a:r>
              <a:rPr lang="en-US" sz="2000" dirty="0"/>
              <a:t> </a:t>
            </a:r>
            <a:r>
              <a:rPr lang="en-US" sz="2000" dirty="0" err="1"/>
              <a:t>henkirikosta</a:t>
            </a:r>
            <a:r>
              <a:rPr lang="en-US" sz="2000" dirty="0"/>
              <a:t> </a:t>
            </a:r>
            <a:r>
              <a:rPr lang="en-US" sz="2000" dirty="0" err="1"/>
              <a:t>työparinaan</a:t>
            </a:r>
            <a:r>
              <a:rPr lang="en-US" sz="2000" dirty="0"/>
              <a:t> </a:t>
            </a:r>
            <a:r>
              <a:rPr lang="en-US" sz="2000" dirty="0" err="1"/>
              <a:t>suomalainen</a:t>
            </a:r>
            <a:r>
              <a:rPr lang="en-US" sz="2000" dirty="0"/>
              <a:t> Jakob </a:t>
            </a:r>
            <a:r>
              <a:rPr lang="en-US" sz="2000" dirty="0" err="1"/>
              <a:t>Johanson</a:t>
            </a:r>
            <a:r>
              <a:rPr lang="en-US" sz="2000" dirty="0"/>
              <a:t>.</a:t>
            </a:r>
          </a:p>
          <a:p>
            <a:pPr indent="-228600">
              <a:buFont typeface="Arial" panose="020B0604020202020204" pitchFamily="34" charset="0"/>
              <a:buChar char="•"/>
            </a:pPr>
            <a:r>
              <a:rPr lang="en-US" sz="2000" dirty="0" err="1"/>
              <a:t>Hildurin</a:t>
            </a:r>
            <a:r>
              <a:rPr lang="en-US" sz="2000" dirty="0"/>
              <a:t> </a:t>
            </a:r>
            <a:r>
              <a:rPr lang="en-US" sz="2000" dirty="0" err="1"/>
              <a:t>menneisyys</a:t>
            </a:r>
            <a:r>
              <a:rPr lang="en-US" sz="2000" dirty="0"/>
              <a:t> </a:t>
            </a:r>
            <a:r>
              <a:rPr lang="en-US" sz="2000" dirty="0" err="1"/>
              <a:t>nostaa</a:t>
            </a:r>
            <a:r>
              <a:rPr lang="en-US" sz="2000" dirty="0"/>
              <a:t> </a:t>
            </a:r>
            <a:r>
              <a:rPr lang="en-US" sz="2000" dirty="0" err="1"/>
              <a:t>päätä</a:t>
            </a:r>
            <a:r>
              <a:rPr lang="en-US" sz="2000" dirty="0"/>
              <a:t>: </a:t>
            </a:r>
            <a:r>
              <a:rPr lang="en-US" sz="2000" dirty="0" err="1"/>
              <a:t>pikkusiskojen</a:t>
            </a:r>
            <a:r>
              <a:rPr lang="en-US" sz="2000" dirty="0"/>
              <a:t> </a:t>
            </a:r>
            <a:r>
              <a:rPr lang="en-US" sz="2000" dirty="0" err="1"/>
              <a:t>selvittämätön</a:t>
            </a:r>
            <a:r>
              <a:rPr lang="en-US" sz="2000" dirty="0"/>
              <a:t> </a:t>
            </a:r>
            <a:r>
              <a:rPr lang="en-US" sz="2000" dirty="0" err="1"/>
              <a:t>katoaminen</a:t>
            </a:r>
            <a:r>
              <a:rPr lang="en-US" sz="2000" dirty="0"/>
              <a:t> </a:t>
            </a:r>
            <a:r>
              <a:rPr lang="en-US" sz="2000" dirty="0" err="1"/>
              <a:t>nousee</a:t>
            </a:r>
            <a:r>
              <a:rPr lang="en-US" sz="2000" dirty="0"/>
              <a:t> </a:t>
            </a:r>
            <a:r>
              <a:rPr lang="en-US" sz="2000" dirty="0" err="1"/>
              <a:t>esiin</a:t>
            </a:r>
            <a:endParaRPr lang="en-US" sz="2000" dirty="0"/>
          </a:p>
          <a:p>
            <a:pPr indent="-228600">
              <a:buFont typeface="Arial" panose="020B0604020202020204" pitchFamily="34" charset="0"/>
              <a:buChar char="•"/>
            </a:pPr>
            <a:r>
              <a:rPr lang="en-US" sz="2000"/>
              <a:t>WSOY 2023	9789510481271</a:t>
            </a: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Sisällön paikkamerkki 5" descr="Kuva, joka sisältää kohteen teksti&#10;&#10;Kuvaus luotu automaattisesti">
            <a:extLst>
              <a:ext uri="{FF2B5EF4-FFF2-40B4-BE49-F238E27FC236}">
                <a16:creationId xmlns:a16="http://schemas.microsoft.com/office/drawing/2014/main" id="{2455903B-3D82-3BBD-1E1A-63460CB01C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7297" y="909081"/>
            <a:ext cx="3207869" cy="5071731"/>
          </a:xfrm>
          <a:prstGeom prst="rect">
            <a:avLst/>
          </a:prstGeom>
        </p:spPr>
      </p:pic>
    </p:spTree>
    <p:extLst>
      <p:ext uri="{BB962C8B-B14F-4D97-AF65-F5344CB8AC3E}">
        <p14:creationId xmlns:p14="http://schemas.microsoft.com/office/powerpoint/2010/main" val="94864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49559830-5000-3461-3A01-B44E8EAFF6CC}"/>
              </a:ext>
            </a:extLst>
          </p:cNvPr>
          <p:cNvSpPr>
            <a:spLocks noGrp="1"/>
          </p:cNvSpPr>
          <p:nvPr>
            <p:ph type="title"/>
          </p:nvPr>
        </p:nvSpPr>
        <p:spPr>
          <a:xfrm>
            <a:off x="6513788" y="365125"/>
            <a:ext cx="4840010" cy="1807305"/>
          </a:xfrm>
        </p:spPr>
        <p:txBody>
          <a:bodyPr vert="horz" lIns="91440" tIns="45720" rIns="91440" bIns="45720" rtlCol="0" anchor="ctr">
            <a:normAutofit/>
          </a:bodyPr>
          <a:lstStyle/>
          <a:p>
            <a:r>
              <a:rPr lang="en-US" sz="4400" dirty="0"/>
              <a:t>Satu </a:t>
            </a:r>
            <a:r>
              <a:rPr lang="en-US" sz="4400" dirty="0" err="1"/>
              <a:t>Rämö</a:t>
            </a:r>
            <a:r>
              <a:rPr lang="en-US" sz="4400" dirty="0"/>
              <a:t>: Jakob</a:t>
            </a:r>
          </a:p>
        </p:txBody>
      </p:sp>
      <p:pic>
        <p:nvPicPr>
          <p:cNvPr id="6" name="Kuvan paikkamerkki 5" descr="Kuva, joka sisältää kohteen teksti, vesi, lumi, juliste&#10;&#10;Kuvaus luotu automaattisesti">
            <a:extLst>
              <a:ext uri="{FF2B5EF4-FFF2-40B4-BE49-F238E27FC236}">
                <a16:creationId xmlns:a16="http://schemas.microsoft.com/office/drawing/2014/main" id="{43B864A4-6981-D4E0-FB65-A2C47DA681E2}"/>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4363" r="1" b="15342"/>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Tekstin paikkamerkki 3">
            <a:extLst>
              <a:ext uri="{FF2B5EF4-FFF2-40B4-BE49-F238E27FC236}">
                <a16:creationId xmlns:a16="http://schemas.microsoft.com/office/drawing/2014/main" id="{437507D6-0205-CCFC-50B3-B01F60539C99}"/>
              </a:ext>
            </a:extLst>
          </p:cNvPr>
          <p:cNvSpPr>
            <a:spLocks noGrp="1"/>
          </p:cNvSpPr>
          <p:nvPr>
            <p:ph type="body" sz="half" idx="2"/>
          </p:nvPr>
        </p:nvSpPr>
        <p:spPr>
          <a:xfrm>
            <a:off x="6513788" y="2333297"/>
            <a:ext cx="4840010" cy="3843666"/>
          </a:xfrm>
        </p:spPr>
        <p:txBody>
          <a:bodyPr vert="horz" lIns="91440" tIns="45720" rIns="91440" bIns="45720" rtlCol="0">
            <a:normAutofit fontScale="92500" lnSpcReduction="20000"/>
          </a:bodyPr>
          <a:lstStyle/>
          <a:p>
            <a:pPr indent="-228600">
              <a:buFont typeface="Arial" panose="020B0604020202020204" pitchFamily="34" charset="0"/>
              <a:buChar char="•"/>
            </a:pPr>
            <a:r>
              <a:rPr lang="en-US" sz="2000" dirty="0" err="1"/>
              <a:t>Kolmas</a:t>
            </a:r>
            <a:r>
              <a:rPr lang="en-US" sz="2000" dirty="0"/>
              <a:t> </a:t>
            </a:r>
            <a:r>
              <a:rPr lang="en-US" sz="2000" dirty="0" err="1"/>
              <a:t>osa</a:t>
            </a:r>
            <a:r>
              <a:rPr lang="en-US" sz="2000" dirty="0"/>
              <a:t> </a:t>
            </a:r>
            <a:r>
              <a:rPr lang="en-US" sz="2000" dirty="0" err="1"/>
              <a:t>Rämön</a:t>
            </a:r>
            <a:r>
              <a:rPr lang="en-US" sz="2000" dirty="0"/>
              <a:t> </a:t>
            </a:r>
            <a:r>
              <a:rPr lang="en-US" sz="2000" dirty="0" err="1"/>
              <a:t>huippusuosittua</a:t>
            </a:r>
            <a:r>
              <a:rPr lang="en-US" sz="2000" dirty="0"/>
              <a:t> Nordic blue –</a:t>
            </a:r>
            <a:r>
              <a:rPr lang="en-US" sz="2000" dirty="0" err="1"/>
              <a:t>tyylistä</a:t>
            </a:r>
            <a:r>
              <a:rPr lang="en-US" sz="2000" dirty="0"/>
              <a:t> </a:t>
            </a:r>
            <a:r>
              <a:rPr lang="en-US" sz="2000" dirty="0" err="1"/>
              <a:t>Hildur</a:t>
            </a:r>
            <a:r>
              <a:rPr lang="en-US" sz="2000" dirty="0"/>
              <a:t> –</a:t>
            </a:r>
            <a:r>
              <a:rPr lang="en-US" sz="2000" dirty="0" err="1"/>
              <a:t>dekkarisarjaa</a:t>
            </a:r>
            <a:r>
              <a:rPr lang="en-US" sz="2000" dirty="0"/>
              <a:t>, </a:t>
            </a:r>
            <a:r>
              <a:rPr lang="en-US" sz="2000" dirty="0" err="1"/>
              <a:t>jossa</a:t>
            </a:r>
            <a:r>
              <a:rPr lang="en-US" sz="2000" dirty="0"/>
              <a:t> on </a:t>
            </a:r>
            <a:r>
              <a:rPr lang="en-US" sz="2000" dirty="0" err="1"/>
              <a:t>ripaus</a:t>
            </a:r>
            <a:r>
              <a:rPr lang="en-US" sz="2000" dirty="0"/>
              <a:t> </a:t>
            </a:r>
            <a:r>
              <a:rPr lang="en-US" sz="2000" dirty="0" err="1"/>
              <a:t>pohjoista</a:t>
            </a:r>
            <a:r>
              <a:rPr lang="en-US" sz="2000" dirty="0"/>
              <a:t> </a:t>
            </a:r>
            <a:r>
              <a:rPr lang="en-US" sz="2000" dirty="0" err="1"/>
              <a:t>mystiikkaa</a:t>
            </a:r>
            <a:r>
              <a:rPr lang="en-US" sz="2000" dirty="0"/>
              <a:t>.</a:t>
            </a:r>
          </a:p>
          <a:p>
            <a:pPr indent="-228600">
              <a:buFont typeface="Arial" panose="020B0604020202020204" pitchFamily="34" charset="0"/>
              <a:buChar char="•"/>
            </a:pPr>
            <a:r>
              <a:rPr lang="en-US" sz="2000" dirty="0" err="1"/>
              <a:t>Rikosetsivä</a:t>
            </a:r>
            <a:r>
              <a:rPr lang="en-US" sz="2000" dirty="0"/>
              <a:t> </a:t>
            </a:r>
            <a:r>
              <a:rPr lang="en-US" sz="2000" dirty="0" err="1"/>
              <a:t>Hildur</a:t>
            </a:r>
            <a:r>
              <a:rPr lang="en-US" sz="2000" dirty="0"/>
              <a:t> </a:t>
            </a:r>
            <a:r>
              <a:rPr lang="en-US" sz="2000" dirty="0" err="1"/>
              <a:t>Rúnarsdóttirin</a:t>
            </a:r>
            <a:r>
              <a:rPr lang="en-US" sz="2000" dirty="0"/>
              <a:t> </a:t>
            </a:r>
            <a:r>
              <a:rPr lang="en-US" sz="2000" dirty="0" err="1"/>
              <a:t>kitikylässä</a:t>
            </a:r>
            <a:r>
              <a:rPr lang="en-US" sz="2000" dirty="0"/>
              <a:t> </a:t>
            </a:r>
            <a:r>
              <a:rPr lang="en-US" sz="2000" dirty="0" err="1"/>
              <a:t>Ísafjördurissa</a:t>
            </a:r>
            <a:r>
              <a:rPr lang="en-US" sz="2000" dirty="0"/>
              <a:t> </a:t>
            </a:r>
            <a:r>
              <a:rPr lang="en-US" sz="2000" dirty="0" err="1"/>
              <a:t>eletään</a:t>
            </a:r>
            <a:r>
              <a:rPr lang="en-US" sz="2000" dirty="0"/>
              <a:t> </a:t>
            </a:r>
            <a:r>
              <a:rPr lang="en-US" sz="2000" dirty="0" err="1"/>
              <a:t>vuoden</a:t>
            </a:r>
            <a:r>
              <a:rPr lang="en-US" sz="2000" dirty="0"/>
              <a:t> </a:t>
            </a:r>
            <a:r>
              <a:rPr lang="en-US" sz="2000" dirty="0" err="1"/>
              <a:t>pimeintä</a:t>
            </a:r>
            <a:r>
              <a:rPr lang="en-US" sz="2000" dirty="0"/>
              <a:t> ja </a:t>
            </a:r>
            <a:r>
              <a:rPr lang="en-US" sz="2000" dirty="0" err="1"/>
              <a:t>levollisinta</a:t>
            </a:r>
            <a:r>
              <a:rPr lang="en-US" sz="2000" dirty="0"/>
              <a:t> </a:t>
            </a:r>
            <a:r>
              <a:rPr lang="en-US" sz="2000" dirty="0" err="1"/>
              <a:t>aikaa</a:t>
            </a:r>
            <a:r>
              <a:rPr lang="en-US" sz="2000" dirty="0"/>
              <a:t>. </a:t>
            </a:r>
            <a:r>
              <a:rPr lang="en-US" sz="2000" dirty="0" err="1"/>
              <a:t>Länsivuonoilta</a:t>
            </a:r>
            <a:r>
              <a:rPr lang="en-US" sz="2000" dirty="0"/>
              <a:t> </a:t>
            </a:r>
            <a:r>
              <a:rPr lang="en-US" sz="2000" dirty="0" err="1"/>
              <a:t>kalankasvatusaltaasta</a:t>
            </a:r>
            <a:r>
              <a:rPr lang="en-US" sz="2000" dirty="0"/>
              <a:t> </a:t>
            </a:r>
            <a:r>
              <a:rPr lang="en-US" sz="2000" dirty="0" err="1"/>
              <a:t>löytyy</a:t>
            </a:r>
            <a:r>
              <a:rPr lang="en-US" sz="2000" dirty="0"/>
              <a:t> </a:t>
            </a:r>
            <a:r>
              <a:rPr lang="en-US" sz="2000" dirty="0" err="1"/>
              <a:t>järsitty</a:t>
            </a:r>
            <a:r>
              <a:rPr lang="en-US" sz="2000" dirty="0"/>
              <a:t> </a:t>
            </a:r>
            <a:r>
              <a:rPr lang="en-US" sz="2000" dirty="0" err="1"/>
              <a:t>ruumis</a:t>
            </a:r>
            <a:r>
              <a:rPr lang="en-US" sz="2000" dirty="0"/>
              <a:t>. </a:t>
            </a:r>
            <a:r>
              <a:rPr lang="en-US" sz="2000" dirty="0" err="1"/>
              <a:t>Hildur</a:t>
            </a:r>
            <a:r>
              <a:rPr lang="en-US" sz="2000" dirty="0"/>
              <a:t> ja </a:t>
            </a:r>
            <a:r>
              <a:rPr lang="en-US" sz="2000" dirty="0" err="1"/>
              <a:t>hänen</a:t>
            </a:r>
            <a:r>
              <a:rPr lang="en-US" sz="2000" dirty="0"/>
              <a:t> </a:t>
            </a:r>
            <a:r>
              <a:rPr lang="en-US" sz="2000" dirty="0" err="1"/>
              <a:t>työparinsa</a:t>
            </a:r>
            <a:r>
              <a:rPr lang="en-US" sz="2000" dirty="0"/>
              <a:t>, </a:t>
            </a:r>
            <a:r>
              <a:rPr lang="en-US" sz="2000" dirty="0" err="1"/>
              <a:t>suomalainen</a:t>
            </a:r>
            <a:r>
              <a:rPr lang="en-US" sz="2000" dirty="0"/>
              <a:t> </a:t>
            </a:r>
            <a:r>
              <a:rPr lang="en-US" sz="2000" dirty="0" err="1"/>
              <a:t>poliisiharjoittelija</a:t>
            </a:r>
            <a:r>
              <a:rPr lang="en-US" sz="2000" dirty="0"/>
              <a:t> Jakob Johanson, </a:t>
            </a:r>
            <a:r>
              <a:rPr lang="en-US" sz="2000" dirty="0" err="1"/>
              <a:t>aloittavat</a:t>
            </a:r>
            <a:r>
              <a:rPr lang="en-US" sz="2000" dirty="0"/>
              <a:t> </a:t>
            </a:r>
            <a:r>
              <a:rPr lang="en-US" sz="2000" dirty="0" err="1"/>
              <a:t>rikostutkinnan</a:t>
            </a:r>
            <a:r>
              <a:rPr lang="en-US" sz="2000" dirty="0"/>
              <a:t>. Pian </a:t>
            </a:r>
            <a:r>
              <a:rPr lang="en-US" sz="2000" dirty="0" err="1"/>
              <a:t>löytyy</a:t>
            </a:r>
            <a:r>
              <a:rPr lang="en-US" sz="2000" dirty="0"/>
              <a:t> </a:t>
            </a:r>
            <a:r>
              <a:rPr lang="en-US" sz="2000" dirty="0" err="1"/>
              <a:t>toinen</a:t>
            </a:r>
            <a:r>
              <a:rPr lang="en-US" sz="2000" dirty="0"/>
              <a:t> ja </a:t>
            </a:r>
            <a:r>
              <a:rPr lang="en-US" sz="2000" dirty="0" err="1"/>
              <a:t>sitten</a:t>
            </a:r>
            <a:r>
              <a:rPr lang="en-US" sz="2000" dirty="0"/>
              <a:t> </a:t>
            </a:r>
            <a:r>
              <a:rPr lang="en-US" sz="2000" dirty="0" err="1"/>
              <a:t>kolmas</a:t>
            </a:r>
            <a:r>
              <a:rPr lang="en-US" sz="2000" dirty="0"/>
              <a:t> </a:t>
            </a:r>
            <a:r>
              <a:rPr lang="en-US" sz="2000" dirty="0" err="1"/>
              <a:t>ruumis</a:t>
            </a:r>
            <a:r>
              <a:rPr lang="en-US" sz="2000" dirty="0"/>
              <a:t>…</a:t>
            </a:r>
          </a:p>
          <a:p>
            <a:pPr indent="-228600">
              <a:buFont typeface="Arial" panose="020B0604020202020204" pitchFamily="34" charset="0"/>
              <a:buChar char="•"/>
            </a:pPr>
            <a:r>
              <a:rPr lang="en-US" sz="2000" dirty="0" err="1"/>
              <a:t>Turun</a:t>
            </a:r>
            <a:r>
              <a:rPr lang="en-US" sz="2000" dirty="0"/>
              <a:t> </a:t>
            </a:r>
            <a:r>
              <a:rPr lang="en-US" sz="2000" dirty="0" err="1"/>
              <a:t>kaupunginteatterissa</a:t>
            </a:r>
            <a:r>
              <a:rPr lang="en-US" sz="2000" dirty="0"/>
              <a:t> </a:t>
            </a:r>
            <a:r>
              <a:rPr lang="en-US" sz="2000" dirty="0" err="1"/>
              <a:t>tulee</a:t>
            </a:r>
            <a:r>
              <a:rPr lang="en-US" sz="2000" dirty="0"/>
              <a:t> </a:t>
            </a:r>
            <a:r>
              <a:rPr lang="en-US" sz="2000" dirty="0" err="1"/>
              <a:t>syksyllä</a:t>
            </a:r>
            <a:r>
              <a:rPr lang="en-US" sz="2000" dirty="0"/>
              <a:t> 2024 </a:t>
            </a:r>
            <a:r>
              <a:rPr lang="en-US" sz="2000" dirty="0" err="1"/>
              <a:t>ensi-iltaan</a:t>
            </a:r>
            <a:r>
              <a:rPr lang="en-US" sz="2000" dirty="0"/>
              <a:t> </a:t>
            </a:r>
            <a:r>
              <a:rPr lang="en-US" sz="2000" dirty="0" err="1"/>
              <a:t>näytelmä</a:t>
            </a:r>
            <a:r>
              <a:rPr lang="en-US" sz="2000" dirty="0"/>
              <a:t> </a:t>
            </a:r>
            <a:r>
              <a:rPr lang="en-US" sz="2000" dirty="0" err="1"/>
              <a:t>Hildur</a:t>
            </a:r>
            <a:r>
              <a:rPr lang="en-US" sz="2000" dirty="0"/>
              <a:t>.</a:t>
            </a:r>
          </a:p>
          <a:p>
            <a:pPr indent="-228600">
              <a:buFont typeface="Arial" panose="020B0604020202020204" pitchFamily="34" charset="0"/>
              <a:buChar char="•"/>
            </a:pPr>
            <a:r>
              <a:rPr lang="en-US" sz="2000" dirty="0" err="1"/>
              <a:t>Hildurista</a:t>
            </a:r>
            <a:r>
              <a:rPr lang="en-US" sz="2000" dirty="0"/>
              <a:t> on </a:t>
            </a:r>
            <a:r>
              <a:rPr lang="en-US" sz="2000" dirty="0" err="1"/>
              <a:t>tekeillä</a:t>
            </a:r>
            <a:r>
              <a:rPr lang="en-US" sz="2000" dirty="0"/>
              <a:t> </a:t>
            </a:r>
            <a:r>
              <a:rPr lang="en-US" sz="2000" dirty="0" err="1"/>
              <a:t>televisiosarja</a:t>
            </a:r>
            <a:r>
              <a:rPr lang="en-US" sz="2000" dirty="0"/>
              <a:t>.</a:t>
            </a:r>
          </a:p>
          <a:p>
            <a:pPr indent="-228600">
              <a:buFont typeface="Arial" panose="020B0604020202020204" pitchFamily="34" charset="0"/>
              <a:buChar char="•"/>
            </a:pPr>
            <a:r>
              <a:rPr lang="en-US" sz="2000" dirty="0"/>
              <a:t>WSOY 2023, 9789510481240</a:t>
            </a:r>
          </a:p>
        </p:txBody>
      </p:sp>
    </p:spTree>
    <p:extLst>
      <p:ext uri="{BB962C8B-B14F-4D97-AF65-F5344CB8AC3E}">
        <p14:creationId xmlns:p14="http://schemas.microsoft.com/office/powerpoint/2010/main" val="2108697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8E8AC7-F70F-8601-BA28-7BD5A5579096}"/>
              </a:ext>
            </a:extLst>
          </p:cNvPr>
          <p:cNvSpPr>
            <a:spLocks noGrp="1"/>
          </p:cNvSpPr>
          <p:nvPr>
            <p:ph type="title"/>
          </p:nvPr>
        </p:nvSpPr>
        <p:spPr>
          <a:xfrm>
            <a:off x="549277" y="469448"/>
            <a:ext cx="7202485" cy="1087890"/>
          </a:xfrm>
        </p:spPr>
        <p:txBody>
          <a:bodyPr vert="horz" lIns="91440" tIns="45720" rIns="91440" bIns="45720" rtlCol="0" anchor="t">
            <a:normAutofit/>
          </a:bodyPr>
          <a:lstStyle/>
          <a:p>
            <a:r>
              <a:rPr lang="en-US" sz="3200" kern="1200">
                <a:solidFill>
                  <a:schemeClr val="tx1"/>
                </a:solidFill>
                <a:latin typeface="Aharoni" panose="02010803020104030203" pitchFamily="2" charset="-79"/>
                <a:cs typeface="Aharoni" panose="02010803020104030203" pitchFamily="2" charset="-79"/>
              </a:rPr>
              <a:t>Poliisin työstä </a:t>
            </a:r>
            <a:br>
              <a:rPr lang="en-US" sz="3200" kern="1200">
                <a:solidFill>
                  <a:schemeClr val="tx1"/>
                </a:solidFill>
                <a:latin typeface="Aharoni" panose="02010803020104030203" pitchFamily="2" charset="-79"/>
                <a:cs typeface="Aharoni" panose="02010803020104030203" pitchFamily="2" charset="-79"/>
              </a:rPr>
            </a:br>
            <a:r>
              <a:rPr lang="en-US" sz="3200" kern="1200">
                <a:solidFill>
                  <a:schemeClr val="tx1"/>
                </a:solidFill>
                <a:latin typeface="Aharoni" panose="02010803020104030203" pitchFamily="2" charset="-79"/>
                <a:cs typeface="Aharoni" panose="02010803020104030203" pitchFamily="2" charset="-79"/>
              </a:rPr>
              <a:t>Matti Yrjänä Joensuun hengessä</a:t>
            </a:r>
            <a:endParaRPr lang="en-US" sz="3200" kern="1200" dirty="0">
              <a:solidFill>
                <a:schemeClr val="tx1"/>
              </a:solidFill>
              <a:latin typeface="Aharoni" panose="02010803020104030203" pitchFamily="2" charset="-79"/>
              <a:cs typeface="Aharoni" panose="02010803020104030203" pitchFamily="2" charset="-79"/>
            </a:endParaRPr>
          </a:p>
        </p:txBody>
      </p:sp>
      <p:pic>
        <p:nvPicPr>
          <p:cNvPr id="8" name="Sisällön paikkamerkki 7" descr="Kuva, joka sisältää kohteen teksti, juliste, kirja, graafinen suunnittelu&#10;&#10;Kuvaus luotu automaattisesti">
            <a:extLst>
              <a:ext uri="{FF2B5EF4-FFF2-40B4-BE49-F238E27FC236}">
                <a16:creationId xmlns:a16="http://schemas.microsoft.com/office/drawing/2014/main" id="{414BBC37-E814-B78E-3C1E-165A19645950}"/>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0646" r="2940" b="-3"/>
          <a:stretch/>
        </p:blipFill>
        <p:spPr>
          <a:xfrm>
            <a:off x="2900838" y="2059200"/>
            <a:ext cx="2280713" cy="4172921"/>
          </a:xfrm>
          <a:prstGeom prst="rect">
            <a:avLst/>
          </a:prstGeom>
          <a:effectLst>
            <a:outerShdw blurRad="508000" dist="101600" dir="5400000" algn="tl" rotWithShape="0">
              <a:prstClr val="black">
                <a:alpha val="10000"/>
              </a:prstClr>
            </a:outerShdw>
          </a:effectLst>
        </p:spPr>
      </p:pic>
      <p:sp>
        <p:nvSpPr>
          <p:cNvPr id="24" name="Content Placeholder 23">
            <a:extLst>
              <a:ext uri="{FF2B5EF4-FFF2-40B4-BE49-F238E27FC236}">
                <a16:creationId xmlns:a16="http://schemas.microsoft.com/office/drawing/2014/main" id="{904C6306-E9BF-27A9-554E-4885726C0762}"/>
              </a:ext>
            </a:extLst>
          </p:cNvPr>
          <p:cNvSpPr>
            <a:spLocks noGrp="1"/>
          </p:cNvSpPr>
          <p:nvPr>
            <p:ph sz="half" idx="1"/>
          </p:nvPr>
        </p:nvSpPr>
        <p:spPr>
          <a:xfrm>
            <a:off x="8328816" y="2059200"/>
            <a:ext cx="3313114" cy="3783015"/>
          </a:xfrm>
        </p:spPr>
        <p:txBody>
          <a:bodyPr vert="horz" lIns="91440" tIns="45720" rIns="91440" bIns="45720" rtlCol="0" anchor="t">
            <a:normAutofit lnSpcReduction="10000"/>
          </a:bodyPr>
          <a:lstStyle/>
          <a:p>
            <a:r>
              <a:rPr lang="en-US" sz="3600" dirty="0" err="1">
                <a:solidFill>
                  <a:schemeClr val="tx1">
                    <a:alpha val="60000"/>
                  </a:schemeClr>
                </a:solidFill>
                <a:latin typeface="Aharoni" panose="02010803020104030203" pitchFamily="2" charset="-79"/>
                <a:cs typeface="Aharoni" panose="02010803020104030203" pitchFamily="2" charset="-79"/>
              </a:rPr>
              <a:t>Lainvartijat</a:t>
            </a:r>
            <a:r>
              <a:rPr lang="en-US" sz="3600" dirty="0">
                <a:solidFill>
                  <a:schemeClr val="tx1">
                    <a:alpha val="60000"/>
                  </a:schemeClr>
                </a:solidFill>
                <a:latin typeface="Aharoni" panose="02010803020104030203" pitchFamily="2" charset="-79"/>
                <a:cs typeface="Aharoni" panose="02010803020104030203" pitchFamily="2" charset="-79"/>
              </a:rPr>
              <a:t> </a:t>
            </a:r>
          </a:p>
          <a:p>
            <a:pPr marL="0" indent="0">
              <a:buNone/>
            </a:pPr>
            <a:r>
              <a:rPr lang="en-US" sz="3600" dirty="0">
                <a:solidFill>
                  <a:schemeClr val="tx1">
                    <a:alpha val="60000"/>
                  </a:schemeClr>
                </a:solidFill>
                <a:latin typeface="Aharoni" panose="02010803020104030203" pitchFamily="2" charset="-79"/>
                <a:cs typeface="Aharoni" panose="02010803020104030203" pitchFamily="2" charset="-79"/>
              </a:rPr>
              <a:t> –</a:t>
            </a:r>
            <a:r>
              <a:rPr lang="en-US" sz="3600" dirty="0" err="1">
                <a:solidFill>
                  <a:schemeClr val="tx1">
                    <a:alpha val="60000"/>
                  </a:schemeClr>
                </a:solidFill>
                <a:latin typeface="Aharoni" panose="02010803020104030203" pitchFamily="2" charset="-79"/>
                <a:cs typeface="Aharoni" panose="02010803020104030203" pitchFamily="2" charset="-79"/>
              </a:rPr>
              <a:t>sarja</a:t>
            </a:r>
            <a:endParaRPr lang="en-US" sz="3600" dirty="0">
              <a:solidFill>
                <a:schemeClr val="tx1">
                  <a:alpha val="60000"/>
                </a:schemeClr>
              </a:solidFill>
              <a:latin typeface="Aharoni" panose="02010803020104030203" pitchFamily="2" charset="-79"/>
              <a:cs typeface="Aharoni" panose="02010803020104030203" pitchFamily="2" charset="-79"/>
            </a:endParaRPr>
          </a:p>
          <a:p>
            <a:r>
              <a:rPr lang="en-US" sz="3600" i="1" dirty="0">
                <a:solidFill>
                  <a:schemeClr val="tx1">
                    <a:alpha val="60000"/>
                  </a:schemeClr>
                </a:solidFill>
                <a:latin typeface="Aharoni" panose="02010803020104030203" pitchFamily="2" charset="-79"/>
                <a:cs typeface="Aharoni" panose="02010803020104030203" pitchFamily="2" charset="-79"/>
              </a:rPr>
              <a:t>Kuka </a:t>
            </a:r>
            <a:r>
              <a:rPr lang="en-US" sz="3600" i="1" dirty="0" err="1">
                <a:solidFill>
                  <a:schemeClr val="tx1">
                    <a:alpha val="60000"/>
                  </a:schemeClr>
                </a:solidFill>
                <a:latin typeface="Aharoni" panose="02010803020104030203" pitchFamily="2" charset="-79"/>
                <a:cs typeface="Aharoni" panose="02010803020104030203" pitchFamily="2" charset="-79"/>
              </a:rPr>
              <a:t>viereesi</a:t>
            </a:r>
            <a:r>
              <a:rPr lang="en-US" sz="3600" i="1" dirty="0">
                <a:solidFill>
                  <a:schemeClr val="tx1">
                    <a:alpha val="60000"/>
                  </a:schemeClr>
                </a:solidFill>
                <a:latin typeface="Aharoni" panose="02010803020104030203" pitchFamily="2" charset="-79"/>
                <a:cs typeface="Aharoni" panose="02010803020104030203" pitchFamily="2" charset="-79"/>
              </a:rPr>
              <a:t> </a:t>
            </a:r>
            <a:r>
              <a:rPr lang="en-US" sz="3600" i="1" dirty="0" err="1">
                <a:solidFill>
                  <a:schemeClr val="tx1">
                    <a:alpha val="60000"/>
                  </a:schemeClr>
                </a:solidFill>
                <a:latin typeface="Aharoni" panose="02010803020104030203" pitchFamily="2" charset="-79"/>
                <a:cs typeface="Aharoni" panose="02010803020104030203" pitchFamily="2" charset="-79"/>
              </a:rPr>
              <a:t>jää</a:t>
            </a:r>
            <a:r>
              <a:rPr lang="en-US" sz="3600" i="1" dirty="0">
                <a:solidFill>
                  <a:schemeClr val="tx1">
                    <a:alpha val="60000"/>
                  </a:schemeClr>
                </a:solidFill>
                <a:latin typeface="Aharoni" panose="02010803020104030203" pitchFamily="2" charset="-79"/>
                <a:cs typeface="Aharoni" panose="02010803020104030203" pitchFamily="2" charset="-79"/>
              </a:rPr>
              <a:t> </a:t>
            </a:r>
            <a:r>
              <a:rPr lang="en-US" sz="3600" dirty="0">
                <a:solidFill>
                  <a:schemeClr val="tx1">
                    <a:alpha val="60000"/>
                  </a:schemeClr>
                </a:solidFill>
                <a:latin typeface="Aharoni" panose="02010803020104030203" pitchFamily="2" charset="-79"/>
                <a:cs typeface="Aharoni" panose="02010803020104030203" pitchFamily="2" charset="-79"/>
              </a:rPr>
              <a:t>on </a:t>
            </a:r>
            <a:r>
              <a:rPr lang="en-US" sz="3600" dirty="0" err="1">
                <a:solidFill>
                  <a:schemeClr val="tx1">
                    <a:alpha val="60000"/>
                  </a:schemeClr>
                </a:solidFill>
                <a:latin typeface="Aharoni" panose="02010803020104030203" pitchFamily="2" charset="-79"/>
                <a:cs typeface="Aharoni" panose="02010803020104030203" pitchFamily="2" charset="-79"/>
              </a:rPr>
              <a:t>Vuoden</a:t>
            </a:r>
            <a:r>
              <a:rPr lang="en-US" sz="3600" dirty="0">
                <a:solidFill>
                  <a:schemeClr val="tx1">
                    <a:alpha val="60000"/>
                  </a:schemeClr>
                </a:solidFill>
                <a:latin typeface="Aharoni" panose="02010803020104030203" pitchFamily="2" charset="-79"/>
                <a:cs typeface="Aharoni" panose="02010803020104030203" pitchFamily="2" charset="-79"/>
              </a:rPr>
              <a:t> </a:t>
            </a:r>
            <a:r>
              <a:rPr lang="en-US" sz="3600" dirty="0" err="1">
                <a:solidFill>
                  <a:schemeClr val="tx1">
                    <a:alpha val="60000"/>
                  </a:schemeClr>
                </a:solidFill>
                <a:latin typeface="Aharoni" panose="02010803020104030203" pitchFamily="2" charset="-79"/>
                <a:cs typeface="Aharoni" panose="02010803020104030203" pitchFamily="2" charset="-79"/>
              </a:rPr>
              <a:t>johtolanka</a:t>
            </a:r>
            <a:r>
              <a:rPr lang="en-US" sz="3600" dirty="0">
                <a:solidFill>
                  <a:schemeClr val="tx1">
                    <a:alpha val="60000"/>
                  </a:schemeClr>
                </a:solidFill>
                <a:latin typeface="Aharoni" panose="02010803020104030203" pitchFamily="2" charset="-79"/>
                <a:cs typeface="Aharoni" panose="02010803020104030203" pitchFamily="2" charset="-79"/>
              </a:rPr>
              <a:t> 2022 </a:t>
            </a:r>
            <a:r>
              <a:rPr lang="en-US" sz="3600" dirty="0" err="1">
                <a:solidFill>
                  <a:schemeClr val="tx1">
                    <a:alpha val="60000"/>
                  </a:schemeClr>
                </a:solidFill>
                <a:latin typeface="Aharoni" panose="02010803020104030203" pitchFamily="2" charset="-79"/>
                <a:cs typeface="Aharoni" panose="02010803020104030203" pitchFamily="2" charset="-79"/>
              </a:rPr>
              <a:t>voittaja</a:t>
            </a:r>
            <a:endParaRPr lang="en-US" sz="3600" dirty="0">
              <a:solidFill>
                <a:schemeClr val="tx1">
                  <a:alpha val="60000"/>
                </a:schemeClr>
              </a:solidFill>
              <a:latin typeface="Aharoni" panose="02010803020104030203" pitchFamily="2" charset="-79"/>
              <a:cs typeface="Aharoni" panose="02010803020104030203" pitchFamily="2" charset="-79"/>
            </a:endParaRPr>
          </a:p>
        </p:txBody>
      </p:sp>
      <p:pic>
        <p:nvPicPr>
          <p:cNvPr id="6" name="Sisällön paikkamerkki 5" descr="Kuva, joka sisältää kohteen teksti, juliste, graafinen suunnittelu, muotoilu&#10;&#10;Kuvaus luotu automaattisesti">
            <a:extLst>
              <a:ext uri="{FF2B5EF4-FFF2-40B4-BE49-F238E27FC236}">
                <a16:creationId xmlns:a16="http://schemas.microsoft.com/office/drawing/2014/main" id="{B6808AF9-7746-00E3-1743-79DF1E4F8BEC}"/>
              </a:ext>
            </a:extLst>
          </p:cNvPr>
          <p:cNvPicPr>
            <a:picLocks noChangeAspect="1"/>
          </p:cNvPicPr>
          <p:nvPr/>
        </p:nvPicPr>
        <p:blipFill rotWithShape="1">
          <a:blip r:embed="rId3">
            <a:extLst>
              <a:ext uri="{28A0092B-C50C-407E-A947-70E740481C1C}">
                <a14:useLocalDpi xmlns:a14="http://schemas.microsoft.com/office/drawing/2010/main" val="0"/>
              </a:ext>
            </a:extLst>
          </a:blip>
          <a:srcRect l="4796" r="8718"/>
          <a:stretch/>
        </p:blipFill>
        <p:spPr>
          <a:xfrm>
            <a:off x="331375" y="2026786"/>
            <a:ext cx="2282400" cy="4172400"/>
          </a:xfrm>
          <a:prstGeom prst="rect">
            <a:avLst/>
          </a:prstGeom>
          <a:effectLst>
            <a:outerShdw blurRad="508000" dist="101600" dir="5400000" algn="tl" rotWithShape="0">
              <a:prstClr val="black">
                <a:alpha val="10000"/>
              </a:prstClr>
            </a:outerShdw>
          </a:effectLst>
        </p:spPr>
      </p:pic>
      <p:pic>
        <p:nvPicPr>
          <p:cNvPr id="12" name="Sisällön paikkamerkki 11" descr="Kuva, joka sisältää kohteen teksti, juliste, graafinen suunnittelu, kuvakaappaus&#10;&#10;Kuvaus luotu automaattisesti">
            <a:extLst>
              <a:ext uri="{FF2B5EF4-FFF2-40B4-BE49-F238E27FC236}">
                <a16:creationId xmlns:a16="http://schemas.microsoft.com/office/drawing/2014/main" id="{375BBAD3-9CCD-38D4-59ED-BF4DC23E25DA}"/>
              </a:ext>
            </a:extLst>
          </p:cNvPr>
          <p:cNvPicPr>
            <a:picLocks noChangeAspect="1"/>
          </p:cNvPicPr>
          <p:nvPr/>
        </p:nvPicPr>
        <p:blipFill rotWithShape="1">
          <a:blip r:embed="rId4">
            <a:extLst>
              <a:ext uri="{28A0092B-C50C-407E-A947-70E740481C1C}">
                <a14:useLocalDpi xmlns:a14="http://schemas.microsoft.com/office/drawing/2010/main" val="0"/>
              </a:ext>
            </a:extLst>
          </a:blip>
          <a:srcRect l="11194" r="2378" b="2"/>
          <a:stretch/>
        </p:blipFill>
        <p:spPr>
          <a:xfrm>
            <a:off x="5431590" y="2059200"/>
            <a:ext cx="2323099" cy="4246800"/>
          </a:xfrm>
          <a:prstGeom prst="rect">
            <a:avLst/>
          </a:prstGeom>
        </p:spPr>
      </p:pic>
    </p:spTree>
    <p:extLst>
      <p:ext uri="{BB962C8B-B14F-4D97-AF65-F5344CB8AC3E}">
        <p14:creationId xmlns:p14="http://schemas.microsoft.com/office/powerpoint/2010/main" val="229301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714D431-A916-7A18-3640-F11BCB8D4A12}"/>
              </a:ext>
            </a:extLst>
          </p:cNvPr>
          <p:cNvSpPr>
            <a:spLocks noGrp="1"/>
          </p:cNvSpPr>
          <p:nvPr>
            <p:ph type="title"/>
          </p:nvPr>
        </p:nvSpPr>
        <p:spPr>
          <a:xfrm>
            <a:off x="876692" y="741391"/>
            <a:ext cx="5479719" cy="1616203"/>
          </a:xfrm>
        </p:spPr>
        <p:txBody>
          <a:bodyPr vert="horz" lIns="91440" tIns="45720" rIns="91440" bIns="45720" rtlCol="0" anchor="b">
            <a:normAutofit/>
          </a:bodyPr>
          <a:lstStyle/>
          <a:p>
            <a:r>
              <a:rPr lang="en-US"/>
              <a:t>Niko Rantsi</a:t>
            </a:r>
            <a:br>
              <a:rPr lang="en-US"/>
            </a:br>
            <a:r>
              <a:rPr lang="en-US"/>
              <a:t>Sinun puolestasi vuodatettu</a:t>
            </a:r>
          </a:p>
        </p:txBody>
      </p:sp>
      <p:sp>
        <p:nvSpPr>
          <p:cNvPr id="4" name="Tekstin paikkamerkki 3">
            <a:extLst>
              <a:ext uri="{FF2B5EF4-FFF2-40B4-BE49-F238E27FC236}">
                <a16:creationId xmlns:a16="http://schemas.microsoft.com/office/drawing/2014/main" id="{FCBA2F73-A91B-4026-E4F5-E88D1039F3FD}"/>
              </a:ext>
            </a:extLst>
          </p:cNvPr>
          <p:cNvSpPr>
            <a:spLocks noGrp="1"/>
          </p:cNvSpPr>
          <p:nvPr>
            <p:ph type="body" sz="half" idx="2"/>
          </p:nvPr>
        </p:nvSpPr>
        <p:spPr>
          <a:xfrm>
            <a:off x="876692" y="2533476"/>
            <a:ext cx="5479719" cy="3447832"/>
          </a:xfrm>
        </p:spPr>
        <p:txBody>
          <a:bodyPr vert="horz" lIns="91440" tIns="45720" rIns="91440" bIns="45720" rtlCol="0" anchor="t">
            <a:normAutofit/>
          </a:bodyPr>
          <a:lstStyle/>
          <a:p>
            <a:pPr indent="-228600">
              <a:buFont typeface="Arial" panose="020B0604020202020204" pitchFamily="34" charset="0"/>
              <a:buChar char="•"/>
            </a:pPr>
            <a:r>
              <a:rPr lang="en-US" sz="2000" dirty="0" err="1"/>
              <a:t>Esikoisdekkari</a:t>
            </a:r>
            <a:endParaRPr lang="en-US" sz="2000" dirty="0"/>
          </a:p>
          <a:p>
            <a:pPr indent="-228600">
              <a:buFont typeface="Arial" panose="020B0604020202020204" pitchFamily="34" charset="0"/>
              <a:buChar char="•"/>
            </a:pPr>
            <a:r>
              <a:rPr lang="en-US" sz="2000" dirty="0" err="1"/>
              <a:t>Lainvartijat</a:t>
            </a:r>
            <a:r>
              <a:rPr lang="en-US" sz="2000" dirty="0"/>
              <a:t> –</a:t>
            </a:r>
            <a:r>
              <a:rPr lang="en-US" sz="2000" dirty="0" err="1"/>
              <a:t>sarjan</a:t>
            </a:r>
            <a:r>
              <a:rPr lang="en-US" sz="2000" dirty="0"/>
              <a:t> </a:t>
            </a:r>
            <a:r>
              <a:rPr lang="en-US" sz="2000" dirty="0" err="1"/>
              <a:t>avaus</a:t>
            </a:r>
            <a:r>
              <a:rPr lang="en-US" sz="2000" dirty="0"/>
              <a:t>.</a:t>
            </a:r>
          </a:p>
          <a:p>
            <a:pPr indent="-228600">
              <a:buFont typeface="Arial" panose="020B0604020202020204" pitchFamily="34" charset="0"/>
              <a:buChar char="•"/>
            </a:pPr>
            <a:r>
              <a:rPr lang="en-US" sz="2000" dirty="0"/>
              <a:t>Niko Rantsi on </a:t>
            </a:r>
            <a:r>
              <a:rPr lang="en-US" sz="2000" dirty="0" err="1"/>
              <a:t>KRP:n</a:t>
            </a:r>
            <a:r>
              <a:rPr lang="en-US" sz="2000" dirty="0"/>
              <a:t> </a:t>
            </a:r>
            <a:r>
              <a:rPr lang="en-US" sz="2000" dirty="0" err="1"/>
              <a:t>rikosylikonstaapeli</a:t>
            </a:r>
            <a:r>
              <a:rPr lang="en-US" sz="2000" dirty="0"/>
              <a:t>.</a:t>
            </a:r>
          </a:p>
          <a:p>
            <a:pPr indent="-228600">
              <a:buFont typeface="Arial" panose="020B0604020202020204" pitchFamily="34" charset="0"/>
              <a:buChar char="•"/>
            </a:pPr>
            <a:r>
              <a:rPr lang="en-US" sz="2000" dirty="0" err="1"/>
              <a:t>Hänellä</a:t>
            </a:r>
            <a:r>
              <a:rPr lang="en-US" sz="2000" dirty="0"/>
              <a:t> on </a:t>
            </a:r>
            <a:r>
              <a:rPr lang="en-US" sz="2000" dirty="0" err="1"/>
              <a:t>vankka</a:t>
            </a:r>
            <a:r>
              <a:rPr lang="en-US" sz="2000" dirty="0"/>
              <a:t> </a:t>
            </a:r>
            <a:r>
              <a:rPr lang="en-US" sz="2000" dirty="0" err="1"/>
              <a:t>asiantuntemus</a:t>
            </a:r>
            <a:r>
              <a:rPr lang="en-US" sz="2000" dirty="0"/>
              <a:t> </a:t>
            </a:r>
            <a:r>
              <a:rPr lang="en-US" sz="2000" dirty="0" err="1"/>
              <a:t>poliisityöstä</a:t>
            </a:r>
            <a:r>
              <a:rPr lang="en-US" sz="2000" dirty="0"/>
              <a:t>.</a:t>
            </a:r>
          </a:p>
          <a:p>
            <a:pPr indent="-228600">
              <a:buFont typeface="Arial" panose="020B0604020202020204" pitchFamily="34" charset="0"/>
              <a:buChar char="•"/>
            </a:pPr>
            <a:r>
              <a:rPr lang="en-US" sz="2000" dirty="0"/>
              <a:t>Matti </a:t>
            </a:r>
            <a:r>
              <a:rPr lang="en-US" sz="2000" dirty="0" err="1"/>
              <a:t>Yrjänä</a:t>
            </a:r>
            <a:r>
              <a:rPr lang="en-US" sz="2000" dirty="0"/>
              <a:t> </a:t>
            </a:r>
            <a:r>
              <a:rPr lang="en-US" sz="2000" dirty="0" err="1"/>
              <a:t>Joensuun</a:t>
            </a:r>
            <a:r>
              <a:rPr lang="en-US" sz="2000" dirty="0"/>
              <a:t> </a:t>
            </a:r>
            <a:r>
              <a:rPr lang="en-US" sz="2000" dirty="0" err="1"/>
              <a:t>hengessä</a:t>
            </a:r>
            <a:r>
              <a:rPr lang="en-US" sz="2000" dirty="0"/>
              <a:t> </a:t>
            </a:r>
            <a:r>
              <a:rPr lang="en-US" sz="2000" dirty="0" err="1"/>
              <a:t>poliisityön</a:t>
            </a:r>
            <a:r>
              <a:rPr lang="en-US" sz="2000" dirty="0"/>
              <a:t> </a:t>
            </a:r>
            <a:r>
              <a:rPr lang="en-US" sz="2000" dirty="0" err="1"/>
              <a:t>kuvausta</a:t>
            </a:r>
            <a:r>
              <a:rPr lang="en-US" sz="2000" dirty="0"/>
              <a:t>. Hän </a:t>
            </a:r>
            <a:r>
              <a:rPr lang="en-US" sz="2000" dirty="0" err="1"/>
              <a:t>kertoo</a:t>
            </a:r>
            <a:r>
              <a:rPr lang="en-US" sz="2000" dirty="0"/>
              <a:t> </a:t>
            </a:r>
            <a:r>
              <a:rPr lang="en-US" sz="2000" dirty="0" err="1"/>
              <a:t>poliisityön</a:t>
            </a:r>
            <a:r>
              <a:rPr lang="en-US" sz="2000" dirty="0"/>
              <a:t> </a:t>
            </a:r>
            <a:r>
              <a:rPr lang="en-US" sz="2000" dirty="0" err="1"/>
              <a:t>vaaroista</a:t>
            </a:r>
            <a:r>
              <a:rPr lang="en-US" sz="2000" dirty="0"/>
              <a:t> </a:t>
            </a:r>
            <a:r>
              <a:rPr lang="en-US" sz="2000" dirty="0" err="1"/>
              <a:t>kentällä</a:t>
            </a:r>
            <a:r>
              <a:rPr lang="en-US" sz="2000" dirty="0"/>
              <a:t> ja </a:t>
            </a:r>
            <a:r>
              <a:rPr lang="en-US" sz="2000" dirty="0" err="1"/>
              <a:t>hänen</a:t>
            </a:r>
            <a:r>
              <a:rPr lang="en-US" sz="2000" dirty="0"/>
              <a:t> </a:t>
            </a:r>
            <a:r>
              <a:rPr lang="en-US" sz="2000" dirty="0" err="1"/>
              <a:t>päähenkilöt</a:t>
            </a:r>
            <a:r>
              <a:rPr lang="en-US" sz="2000" dirty="0"/>
              <a:t> </a:t>
            </a:r>
            <a:r>
              <a:rPr lang="en-US" sz="2000" dirty="0" err="1"/>
              <a:t>ovat</a:t>
            </a:r>
            <a:r>
              <a:rPr lang="en-US" sz="2000" dirty="0"/>
              <a:t> </a:t>
            </a:r>
            <a:r>
              <a:rPr lang="en-US" sz="2000" dirty="0" err="1"/>
              <a:t>ihmisiä</a:t>
            </a:r>
            <a:r>
              <a:rPr lang="en-US" sz="2000" dirty="0"/>
              <a:t>, </a:t>
            </a:r>
            <a:r>
              <a:rPr lang="en-US" sz="2000" dirty="0" err="1"/>
              <a:t>joilla</a:t>
            </a:r>
            <a:r>
              <a:rPr lang="en-US" sz="2000" dirty="0"/>
              <a:t> on </a:t>
            </a:r>
            <a:r>
              <a:rPr lang="en-US" sz="2000" dirty="0" err="1"/>
              <a:t>omat</a:t>
            </a:r>
            <a:r>
              <a:rPr lang="en-US" sz="2000" dirty="0"/>
              <a:t> </a:t>
            </a:r>
            <a:r>
              <a:rPr lang="en-US" sz="2000" dirty="0" err="1"/>
              <a:t>ilot</a:t>
            </a:r>
            <a:r>
              <a:rPr lang="en-US" sz="2000" dirty="0"/>
              <a:t> ja </a:t>
            </a:r>
            <a:r>
              <a:rPr lang="en-US" sz="2000" dirty="0" err="1"/>
              <a:t>surut</a:t>
            </a:r>
            <a:r>
              <a:rPr lang="en-US" sz="2000" dirty="0"/>
              <a:t>.</a:t>
            </a:r>
          </a:p>
          <a:p>
            <a:pPr indent="-228600">
              <a:buFont typeface="Arial" panose="020B0604020202020204" pitchFamily="34" charset="0"/>
              <a:buChar char="•"/>
            </a:pPr>
            <a:r>
              <a:rPr lang="en-US" sz="2000" dirty="0"/>
              <a:t>Tammi 2020</a:t>
            </a:r>
          </a:p>
        </p:txBody>
      </p:sp>
      <p:pic>
        <p:nvPicPr>
          <p:cNvPr id="6" name="Kuvan paikkamerkki 5" descr="Kuva, joka sisältää kohteen teksti, juliste, graafinen suunnittelu, muotoilu&#10;&#10;Kuvaus luotu automaattisesti">
            <a:extLst>
              <a:ext uri="{FF2B5EF4-FFF2-40B4-BE49-F238E27FC236}">
                <a16:creationId xmlns:a16="http://schemas.microsoft.com/office/drawing/2014/main" id="{247561BD-91E3-A29E-C994-D0A8D4A646D4}"/>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5135" r="-2" b="6721"/>
          <a:stretch/>
        </p:blipFill>
        <p:spPr>
          <a:xfrm>
            <a:off x="7270812" y="10"/>
            <a:ext cx="4921187" cy="6857990"/>
          </a:xfrm>
          <a:prstGeom prst="rect">
            <a:avLst/>
          </a:prstGeom>
        </p:spPr>
      </p:pic>
      <p:grpSp>
        <p:nvGrpSpPr>
          <p:cNvPr id="11" name="Group 10">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27432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p:cNvSpPr>
            <a:spLocks noGrp="1"/>
          </p:cNvSpPr>
          <p:nvPr>
            <p:ph type="title"/>
          </p:nvPr>
        </p:nvSpPr>
        <p:spPr>
          <a:xfrm>
            <a:off x="1136397" y="502020"/>
            <a:ext cx="5323715" cy="1642970"/>
          </a:xfrm>
        </p:spPr>
        <p:txBody>
          <a:bodyPr vert="horz" lIns="91440" tIns="45720" rIns="91440" bIns="45720" rtlCol="0" anchor="b">
            <a:normAutofit/>
          </a:bodyPr>
          <a:lstStyle/>
          <a:p>
            <a:r>
              <a:rPr lang="en-US" sz="3700" b="1" kern="1200" dirty="0">
                <a:solidFill>
                  <a:schemeClr val="tx1"/>
                </a:solidFill>
                <a:latin typeface="+mj-lt"/>
                <a:ea typeface="+mj-ea"/>
                <a:cs typeface="+mj-cs"/>
              </a:rPr>
              <a:t>Niko Rantsi: </a:t>
            </a:r>
            <a:br>
              <a:rPr lang="en-US" sz="3700" b="1" kern="1200" dirty="0">
                <a:solidFill>
                  <a:schemeClr val="tx1"/>
                </a:solidFill>
                <a:latin typeface="+mj-lt"/>
                <a:ea typeface="+mj-ea"/>
                <a:cs typeface="+mj-cs"/>
              </a:rPr>
            </a:br>
            <a:r>
              <a:rPr lang="en-US" sz="3700" b="1" kern="1200" dirty="0">
                <a:solidFill>
                  <a:schemeClr val="tx1"/>
                </a:solidFill>
                <a:latin typeface="+mj-lt"/>
                <a:ea typeface="+mj-ea"/>
                <a:cs typeface="+mj-cs"/>
              </a:rPr>
              <a:t>Kuka </a:t>
            </a:r>
            <a:r>
              <a:rPr lang="en-US" sz="3700" b="1" kern="1200" dirty="0" err="1">
                <a:solidFill>
                  <a:schemeClr val="tx1"/>
                </a:solidFill>
                <a:latin typeface="+mj-lt"/>
                <a:ea typeface="+mj-ea"/>
                <a:cs typeface="+mj-cs"/>
              </a:rPr>
              <a:t>viereesi</a:t>
            </a:r>
            <a:r>
              <a:rPr lang="en-US" sz="3700" b="1" kern="1200" dirty="0">
                <a:solidFill>
                  <a:schemeClr val="tx1"/>
                </a:solidFill>
                <a:latin typeface="+mj-lt"/>
                <a:ea typeface="+mj-ea"/>
                <a:cs typeface="+mj-cs"/>
              </a:rPr>
              <a:t> </a:t>
            </a:r>
            <a:r>
              <a:rPr lang="en-US" sz="3700" b="1" kern="1200" dirty="0" err="1">
                <a:solidFill>
                  <a:schemeClr val="tx1"/>
                </a:solidFill>
                <a:latin typeface="+mj-lt"/>
                <a:ea typeface="+mj-ea"/>
                <a:cs typeface="+mj-cs"/>
              </a:rPr>
              <a:t>jää</a:t>
            </a:r>
            <a:br>
              <a:rPr lang="en-US" sz="3700" b="1" kern="1200" dirty="0">
                <a:solidFill>
                  <a:schemeClr val="tx1"/>
                </a:solidFill>
                <a:latin typeface="+mj-lt"/>
                <a:ea typeface="+mj-ea"/>
                <a:cs typeface="+mj-cs"/>
              </a:rPr>
            </a:br>
            <a:r>
              <a:rPr lang="en-US" sz="3700" b="1" kern="1200" dirty="0">
                <a:solidFill>
                  <a:schemeClr val="tx1"/>
                </a:solidFill>
                <a:latin typeface="+mj-lt"/>
                <a:ea typeface="+mj-ea"/>
                <a:cs typeface="+mj-cs"/>
              </a:rPr>
              <a:t>(Tammi 2021)</a:t>
            </a:r>
          </a:p>
        </p:txBody>
      </p:sp>
      <p:sp>
        <p:nvSpPr>
          <p:cNvPr id="4" name="Tekstin paikkamerkki 3"/>
          <p:cNvSpPr>
            <a:spLocks noGrp="1"/>
          </p:cNvSpPr>
          <p:nvPr>
            <p:ph type="body" sz="half" idx="2"/>
          </p:nvPr>
        </p:nvSpPr>
        <p:spPr>
          <a:xfrm>
            <a:off x="1144923" y="2405894"/>
            <a:ext cx="5315189" cy="3535083"/>
          </a:xfrm>
        </p:spPr>
        <p:txBody>
          <a:bodyPr vert="horz" lIns="91440" tIns="45720" rIns="91440" bIns="45720" rtlCol="0" anchor="t">
            <a:normAutofit/>
          </a:bodyPr>
          <a:lstStyle/>
          <a:p>
            <a:pPr lvl="0" indent="-228600">
              <a:buFont typeface="Arial" panose="020B0604020202020204" pitchFamily="34" charset="0"/>
              <a:buChar char="•"/>
            </a:pPr>
            <a:r>
              <a:rPr lang="en-US" sz="1300" b="1" dirty="0" err="1"/>
              <a:t>Vuoden</a:t>
            </a:r>
            <a:r>
              <a:rPr lang="en-US" sz="1300" b="1" dirty="0"/>
              <a:t> </a:t>
            </a:r>
            <a:r>
              <a:rPr lang="en-US" sz="1300" b="1" dirty="0" err="1"/>
              <a:t>Johtolanka</a:t>
            </a:r>
            <a:r>
              <a:rPr lang="en-US" sz="1300" b="1" dirty="0"/>
              <a:t> 2022 VOITTAJA</a:t>
            </a:r>
          </a:p>
          <a:p>
            <a:pPr indent="-228600">
              <a:buFont typeface="Arial" panose="020B0604020202020204" pitchFamily="34" charset="0"/>
              <a:buChar char="•"/>
            </a:pPr>
            <a:r>
              <a:rPr lang="en-US" sz="1300" dirty="0" err="1"/>
              <a:t>Pressitiedote</a:t>
            </a:r>
            <a:r>
              <a:rPr lang="en-US" sz="1300" dirty="0"/>
              <a:t>: </a:t>
            </a:r>
            <a:r>
              <a:rPr lang="en-US" sz="1300" dirty="0" err="1"/>
              <a:t>Suomen</a:t>
            </a:r>
            <a:r>
              <a:rPr lang="en-US" sz="1300" dirty="0"/>
              <a:t> </a:t>
            </a:r>
            <a:r>
              <a:rPr lang="en-US" sz="1300" dirty="0" err="1"/>
              <a:t>dekkariseura</a:t>
            </a:r>
            <a:r>
              <a:rPr lang="en-US" sz="1300" dirty="0"/>
              <a:t> </a:t>
            </a:r>
            <a:r>
              <a:rPr lang="en-US" sz="1300" dirty="0" err="1"/>
              <a:t>ry:n</a:t>
            </a:r>
            <a:r>
              <a:rPr lang="en-US" sz="1300" dirty="0"/>
              <a:t> </a:t>
            </a:r>
            <a:r>
              <a:rPr lang="en-US" sz="1300" dirty="0" err="1"/>
              <a:t>Vuoden</a:t>
            </a:r>
            <a:r>
              <a:rPr lang="en-US" sz="1300" dirty="0"/>
              <a:t> </a:t>
            </a:r>
            <a:r>
              <a:rPr lang="en-US" sz="1300" dirty="0" err="1"/>
              <a:t>johtolanka</a:t>
            </a:r>
            <a:r>
              <a:rPr lang="en-US" sz="1300" dirty="0"/>
              <a:t> -</a:t>
            </a:r>
            <a:r>
              <a:rPr lang="en-US" sz="1300" dirty="0" err="1"/>
              <a:t>palkinto</a:t>
            </a:r>
            <a:r>
              <a:rPr lang="en-US" sz="1300" dirty="0"/>
              <a:t> </a:t>
            </a:r>
            <a:r>
              <a:rPr lang="en-US" sz="1300" dirty="0" err="1"/>
              <a:t>edellisvuoden</a:t>
            </a:r>
            <a:r>
              <a:rPr lang="en-US" sz="1300" dirty="0"/>
              <a:t> </a:t>
            </a:r>
            <a:r>
              <a:rPr lang="en-US" sz="1300" dirty="0" err="1"/>
              <a:t>parhaasta</a:t>
            </a:r>
            <a:r>
              <a:rPr lang="en-US" sz="1300" dirty="0"/>
              <a:t> </a:t>
            </a:r>
            <a:r>
              <a:rPr lang="en-US" sz="1300" dirty="0" err="1"/>
              <a:t>kotimaisesta</a:t>
            </a:r>
            <a:r>
              <a:rPr lang="en-US" sz="1300" dirty="0"/>
              <a:t> </a:t>
            </a:r>
            <a:r>
              <a:rPr lang="en-US" sz="1300" dirty="0" err="1"/>
              <a:t>jännityskirjasta</a:t>
            </a:r>
            <a:r>
              <a:rPr lang="en-US" sz="1300" dirty="0"/>
              <a:t> on </a:t>
            </a:r>
            <a:r>
              <a:rPr lang="en-US" sz="1300" dirty="0" err="1"/>
              <a:t>myönnetty</a:t>
            </a:r>
            <a:r>
              <a:rPr lang="en-US" sz="1300" dirty="0"/>
              <a:t> </a:t>
            </a:r>
            <a:r>
              <a:rPr lang="en-US" sz="1300" b="1" dirty="0"/>
              <a:t>Niko </a:t>
            </a:r>
            <a:r>
              <a:rPr lang="en-US" sz="1300" b="1" dirty="0" err="1"/>
              <a:t>Rantsille</a:t>
            </a:r>
            <a:r>
              <a:rPr lang="en-US" sz="1300" dirty="0"/>
              <a:t> </a:t>
            </a:r>
            <a:r>
              <a:rPr lang="en-US" sz="1300" dirty="0" err="1"/>
              <a:t>romaanista</a:t>
            </a:r>
            <a:r>
              <a:rPr lang="en-US" sz="1300" dirty="0"/>
              <a:t> </a:t>
            </a:r>
            <a:r>
              <a:rPr lang="en-US" sz="1300" i="1" dirty="0"/>
              <a:t>Kuka </a:t>
            </a:r>
            <a:r>
              <a:rPr lang="en-US" sz="1300" i="1" dirty="0" err="1"/>
              <a:t>viereesi</a:t>
            </a:r>
            <a:r>
              <a:rPr lang="en-US" sz="1300" i="1" dirty="0"/>
              <a:t> </a:t>
            </a:r>
            <a:r>
              <a:rPr lang="en-US" sz="1300" i="1" dirty="0" err="1"/>
              <a:t>jää</a:t>
            </a:r>
            <a:r>
              <a:rPr lang="en-US" sz="1300" dirty="0"/>
              <a:t> (Tammi 2021).</a:t>
            </a:r>
          </a:p>
          <a:p>
            <a:pPr indent="-228600">
              <a:buFont typeface="Arial" panose="020B0604020202020204" pitchFamily="34" charset="0"/>
              <a:buChar char="•"/>
            </a:pPr>
            <a:r>
              <a:rPr lang="en-US" sz="1300" dirty="0"/>
              <a:t>Niko </a:t>
            </a:r>
            <a:r>
              <a:rPr lang="en-US" sz="1300" dirty="0" err="1"/>
              <a:t>Rantsin</a:t>
            </a:r>
            <a:r>
              <a:rPr lang="en-US" sz="1300" dirty="0"/>
              <a:t> </a:t>
            </a:r>
            <a:r>
              <a:rPr lang="en-US" sz="1300" dirty="0" err="1"/>
              <a:t>toinen</a:t>
            </a:r>
            <a:r>
              <a:rPr lang="en-US" sz="1300" dirty="0"/>
              <a:t> </a:t>
            </a:r>
            <a:r>
              <a:rPr lang="en-US" sz="1300" dirty="0" err="1"/>
              <a:t>romaani</a:t>
            </a:r>
            <a:r>
              <a:rPr lang="en-US" sz="1300" dirty="0"/>
              <a:t> </a:t>
            </a:r>
            <a:r>
              <a:rPr lang="en-US" sz="1300" i="1" dirty="0"/>
              <a:t>Kuka </a:t>
            </a:r>
            <a:r>
              <a:rPr lang="en-US" sz="1300" i="1" dirty="0" err="1"/>
              <a:t>viereesi</a:t>
            </a:r>
            <a:r>
              <a:rPr lang="en-US" sz="1300" i="1" dirty="0"/>
              <a:t> </a:t>
            </a:r>
            <a:r>
              <a:rPr lang="en-US" sz="1300" i="1" dirty="0" err="1"/>
              <a:t>jää</a:t>
            </a:r>
            <a:r>
              <a:rPr lang="en-US" sz="1300" dirty="0"/>
              <a:t> on </a:t>
            </a:r>
            <a:r>
              <a:rPr lang="en-US" sz="1300" dirty="0" err="1"/>
              <a:t>vaikuttava</a:t>
            </a:r>
            <a:r>
              <a:rPr lang="en-US" sz="1300" dirty="0"/>
              <a:t> </a:t>
            </a:r>
            <a:r>
              <a:rPr lang="en-US" sz="1300" dirty="0" err="1"/>
              <a:t>näyttö</a:t>
            </a:r>
            <a:r>
              <a:rPr lang="en-US" sz="1300" dirty="0"/>
              <a:t> </a:t>
            </a:r>
            <a:r>
              <a:rPr lang="en-US" sz="1300" dirty="0" err="1"/>
              <a:t>uskottavasta</a:t>
            </a:r>
            <a:r>
              <a:rPr lang="en-US" sz="1300" dirty="0"/>
              <a:t> ja </a:t>
            </a:r>
            <a:r>
              <a:rPr lang="en-US" sz="1300" dirty="0" err="1"/>
              <a:t>realistisesta</a:t>
            </a:r>
            <a:r>
              <a:rPr lang="en-US" sz="1300" b="1" dirty="0"/>
              <a:t> </a:t>
            </a:r>
            <a:r>
              <a:rPr lang="en-US" sz="1300" dirty="0" err="1"/>
              <a:t>poliisiromaanista</a:t>
            </a:r>
            <a:r>
              <a:rPr lang="en-US" sz="1300" dirty="0"/>
              <a:t>, </a:t>
            </a:r>
            <a:r>
              <a:rPr lang="en-US" sz="1300" dirty="0" err="1"/>
              <a:t>joka</a:t>
            </a:r>
            <a:r>
              <a:rPr lang="en-US" sz="1300" dirty="0"/>
              <a:t> </a:t>
            </a:r>
            <a:r>
              <a:rPr lang="en-US" sz="1300" dirty="0" err="1"/>
              <a:t>pitää</a:t>
            </a:r>
            <a:r>
              <a:rPr lang="en-US" sz="1300" dirty="0"/>
              <a:t> </a:t>
            </a:r>
            <a:r>
              <a:rPr lang="en-US" sz="1300" dirty="0" err="1"/>
              <a:t>lukijan</a:t>
            </a:r>
            <a:r>
              <a:rPr lang="en-US" sz="1300" dirty="0"/>
              <a:t> </a:t>
            </a:r>
            <a:r>
              <a:rPr lang="en-US" sz="1300" dirty="0" err="1"/>
              <a:t>mielenkiinnon</a:t>
            </a:r>
            <a:r>
              <a:rPr lang="en-US" sz="1300" dirty="0"/>
              <a:t> </a:t>
            </a:r>
            <a:r>
              <a:rPr lang="en-US" sz="1300" dirty="0" err="1"/>
              <a:t>vireillä</a:t>
            </a:r>
            <a:r>
              <a:rPr lang="en-US" sz="1300" dirty="0"/>
              <a:t> </a:t>
            </a:r>
            <a:r>
              <a:rPr lang="en-US" sz="1300" dirty="0" err="1"/>
              <a:t>alusta</a:t>
            </a:r>
            <a:r>
              <a:rPr lang="en-US" sz="1300" dirty="0"/>
              <a:t> </a:t>
            </a:r>
            <a:r>
              <a:rPr lang="en-US" sz="1300" dirty="0" err="1"/>
              <a:t>loppuun</a:t>
            </a:r>
            <a:r>
              <a:rPr lang="en-US" sz="1300" dirty="0"/>
              <a:t>. Rantsi </a:t>
            </a:r>
            <a:r>
              <a:rPr lang="en-US" sz="1300" dirty="0" err="1"/>
              <a:t>hyödyntää</a:t>
            </a:r>
            <a:r>
              <a:rPr lang="en-US" sz="1300" dirty="0"/>
              <a:t> </a:t>
            </a:r>
            <a:r>
              <a:rPr lang="en-US" sz="1300" dirty="0" err="1"/>
              <a:t>poliisiammattinsa</a:t>
            </a:r>
            <a:r>
              <a:rPr lang="en-US" sz="1300" dirty="0"/>
              <a:t> </a:t>
            </a:r>
            <a:r>
              <a:rPr lang="en-US" sz="1300" dirty="0" err="1"/>
              <a:t>vahvuuksia</a:t>
            </a:r>
            <a:r>
              <a:rPr lang="en-US" sz="1300" dirty="0"/>
              <a:t> ja </a:t>
            </a:r>
            <a:r>
              <a:rPr lang="en-US" sz="1300" dirty="0" err="1"/>
              <a:t>kertoo</a:t>
            </a:r>
            <a:r>
              <a:rPr lang="en-US" sz="1300" dirty="0"/>
              <a:t> </a:t>
            </a:r>
            <a:r>
              <a:rPr lang="en-US" sz="1300" dirty="0" err="1"/>
              <a:t>vakuuttavasti</a:t>
            </a:r>
            <a:r>
              <a:rPr lang="en-US" sz="1300" dirty="0"/>
              <a:t> </a:t>
            </a:r>
            <a:r>
              <a:rPr lang="en-US" sz="1300" dirty="0" err="1"/>
              <a:t>rikostutkijoiden</a:t>
            </a:r>
            <a:r>
              <a:rPr lang="en-US" sz="1300" dirty="0"/>
              <a:t> </a:t>
            </a:r>
            <a:r>
              <a:rPr lang="en-US" sz="1300" dirty="0" err="1"/>
              <a:t>työstä</a:t>
            </a:r>
            <a:r>
              <a:rPr lang="en-US" sz="1300" dirty="0"/>
              <a:t>, </a:t>
            </a:r>
            <a:r>
              <a:rPr lang="en-US" sz="1300" dirty="0" err="1"/>
              <a:t>myös</a:t>
            </a:r>
            <a:r>
              <a:rPr lang="en-US" sz="1300" dirty="0"/>
              <a:t> </a:t>
            </a:r>
            <a:r>
              <a:rPr lang="en-US" sz="1300" dirty="0" err="1"/>
              <a:t>heidän</a:t>
            </a:r>
            <a:r>
              <a:rPr lang="en-US" sz="1300" dirty="0"/>
              <a:t> </a:t>
            </a:r>
            <a:r>
              <a:rPr lang="en-US" sz="1300" dirty="0" err="1"/>
              <a:t>arkielämänsä</a:t>
            </a:r>
            <a:r>
              <a:rPr lang="en-US" sz="1300" dirty="0"/>
              <a:t> </a:t>
            </a:r>
            <a:r>
              <a:rPr lang="en-US" sz="1300" dirty="0" err="1"/>
              <a:t>huolista</a:t>
            </a:r>
            <a:r>
              <a:rPr lang="en-US" sz="1300" dirty="0"/>
              <a:t> ja </a:t>
            </a:r>
            <a:r>
              <a:rPr lang="en-US" sz="1300" dirty="0" err="1"/>
              <a:t>perheongelmista</a:t>
            </a:r>
            <a:r>
              <a:rPr lang="en-US" sz="1300" dirty="0"/>
              <a:t>. </a:t>
            </a:r>
            <a:r>
              <a:rPr lang="en-US" sz="1300" dirty="0" err="1"/>
              <a:t>Näin</a:t>
            </a:r>
            <a:r>
              <a:rPr lang="en-US" sz="1300" dirty="0"/>
              <a:t> </a:t>
            </a:r>
            <a:r>
              <a:rPr lang="en-US" sz="1300" dirty="0" err="1"/>
              <a:t>hän</a:t>
            </a:r>
            <a:r>
              <a:rPr lang="en-US" sz="1300" dirty="0"/>
              <a:t> </a:t>
            </a:r>
            <a:r>
              <a:rPr lang="en-US" sz="1300" dirty="0" err="1"/>
              <a:t>inhimillistää</a:t>
            </a:r>
            <a:r>
              <a:rPr lang="en-US" sz="1300" dirty="0"/>
              <a:t> </a:t>
            </a:r>
            <a:r>
              <a:rPr lang="en-US" sz="1300" dirty="0" err="1"/>
              <a:t>poliisin</a:t>
            </a:r>
            <a:r>
              <a:rPr lang="en-US" sz="1300" dirty="0"/>
              <a:t> </a:t>
            </a:r>
            <a:r>
              <a:rPr lang="en-US" sz="1300" dirty="0" err="1"/>
              <a:t>ammattia</a:t>
            </a:r>
            <a:r>
              <a:rPr lang="en-US" sz="1300" dirty="0"/>
              <a:t>. </a:t>
            </a:r>
          </a:p>
          <a:p>
            <a:pPr indent="-228600">
              <a:buFont typeface="Arial" panose="020B0604020202020204" pitchFamily="34" charset="0"/>
              <a:buChar char="•"/>
            </a:pPr>
            <a:r>
              <a:rPr lang="en-US" sz="1300" i="1" dirty="0"/>
              <a:t>Kuka </a:t>
            </a:r>
            <a:r>
              <a:rPr lang="en-US" sz="1300" i="1" dirty="0" err="1"/>
              <a:t>viereesi</a:t>
            </a:r>
            <a:r>
              <a:rPr lang="en-US" sz="1300" i="1" dirty="0"/>
              <a:t> </a:t>
            </a:r>
            <a:r>
              <a:rPr lang="en-US" sz="1300" i="1" dirty="0" err="1"/>
              <a:t>jää</a:t>
            </a:r>
            <a:r>
              <a:rPr lang="en-US" sz="1300" dirty="0"/>
              <a:t> -</a:t>
            </a:r>
            <a:r>
              <a:rPr lang="en-US" sz="1300" dirty="0" err="1"/>
              <a:t>romaanin</a:t>
            </a:r>
            <a:r>
              <a:rPr lang="en-US" sz="1300" dirty="0"/>
              <a:t> </a:t>
            </a:r>
            <a:r>
              <a:rPr lang="en-US" sz="1300" dirty="0" err="1"/>
              <a:t>ansioita</a:t>
            </a:r>
            <a:r>
              <a:rPr lang="en-US" sz="1300" dirty="0"/>
              <a:t> </a:t>
            </a:r>
            <a:r>
              <a:rPr lang="en-US" sz="1300" dirty="0" err="1"/>
              <a:t>vahvistaa</a:t>
            </a:r>
            <a:r>
              <a:rPr lang="en-US" sz="1300" dirty="0"/>
              <a:t> </a:t>
            </a:r>
            <a:r>
              <a:rPr lang="en-US" sz="1300" dirty="0" err="1"/>
              <a:t>tarinan</a:t>
            </a:r>
            <a:r>
              <a:rPr lang="en-US" sz="1300" dirty="0"/>
              <a:t> </a:t>
            </a:r>
            <a:r>
              <a:rPr lang="en-US" sz="1300" dirty="0" err="1"/>
              <a:t>vankka</a:t>
            </a:r>
            <a:r>
              <a:rPr lang="en-US" sz="1300" dirty="0"/>
              <a:t> </a:t>
            </a:r>
            <a:r>
              <a:rPr lang="en-US" sz="1300" dirty="0" err="1"/>
              <a:t>toiminnallinen</a:t>
            </a:r>
            <a:r>
              <a:rPr lang="en-US" sz="1300" dirty="0"/>
              <a:t> </a:t>
            </a:r>
            <a:r>
              <a:rPr lang="en-US" sz="1300" dirty="0" err="1"/>
              <a:t>jännite</a:t>
            </a:r>
            <a:r>
              <a:rPr lang="en-US" sz="1300" dirty="0"/>
              <a:t>. Sen </a:t>
            </a:r>
            <a:r>
              <a:rPr lang="en-US" sz="1300" dirty="0" err="1"/>
              <a:t>ohessa</a:t>
            </a:r>
            <a:r>
              <a:rPr lang="en-US" sz="1300" dirty="0"/>
              <a:t> Rantsi </a:t>
            </a:r>
            <a:r>
              <a:rPr lang="en-US" sz="1300" dirty="0" err="1"/>
              <a:t>kuvaa</a:t>
            </a:r>
            <a:r>
              <a:rPr lang="en-US" sz="1300" dirty="0"/>
              <a:t> </a:t>
            </a:r>
            <a:r>
              <a:rPr lang="en-US" sz="1300" dirty="0" err="1"/>
              <a:t>myös</a:t>
            </a:r>
            <a:r>
              <a:rPr lang="en-US" sz="1300" dirty="0"/>
              <a:t> </a:t>
            </a:r>
            <a:r>
              <a:rPr lang="en-US" sz="1300" dirty="0" err="1"/>
              <a:t>suomalaista</a:t>
            </a:r>
            <a:r>
              <a:rPr lang="en-US" sz="1300" dirty="0"/>
              <a:t> </a:t>
            </a:r>
            <a:r>
              <a:rPr lang="en-US" sz="1300" dirty="0" err="1"/>
              <a:t>rikosta</a:t>
            </a:r>
            <a:r>
              <a:rPr lang="en-US" sz="1300" dirty="0"/>
              <a:t> ja </a:t>
            </a:r>
            <a:r>
              <a:rPr lang="en-US" sz="1300" dirty="0" err="1"/>
              <a:t>rikollisia</a:t>
            </a:r>
            <a:r>
              <a:rPr lang="en-US" sz="1300" dirty="0"/>
              <a:t>, </a:t>
            </a:r>
            <a:r>
              <a:rPr lang="en-US" sz="1300" dirty="0" err="1"/>
              <a:t>sitäkin</a:t>
            </a:r>
            <a:r>
              <a:rPr lang="en-US" sz="1300" dirty="0"/>
              <a:t>, </a:t>
            </a:r>
            <a:r>
              <a:rPr lang="en-US" sz="1300" dirty="0" err="1"/>
              <a:t>miten</a:t>
            </a:r>
            <a:r>
              <a:rPr lang="en-US" sz="1300" dirty="0"/>
              <a:t> </a:t>
            </a:r>
            <a:r>
              <a:rPr lang="en-US" sz="1300" dirty="0" err="1"/>
              <a:t>todistusketju</a:t>
            </a:r>
            <a:r>
              <a:rPr lang="en-US" sz="1300" dirty="0"/>
              <a:t> </a:t>
            </a:r>
            <a:r>
              <a:rPr lang="en-US" sz="1300" dirty="0" err="1"/>
              <a:t>voi</a:t>
            </a:r>
            <a:r>
              <a:rPr lang="en-US" sz="1300" dirty="0"/>
              <a:t> </a:t>
            </a:r>
            <a:r>
              <a:rPr lang="en-US" sz="1300" dirty="0" err="1"/>
              <a:t>murentua</a:t>
            </a:r>
            <a:r>
              <a:rPr lang="en-US" sz="1300" dirty="0"/>
              <a:t>, </a:t>
            </a:r>
            <a:r>
              <a:rPr lang="en-US" sz="1300" dirty="0" err="1"/>
              <a:t>kun</a:t>
            </a:r>
            <a:r>
              <a:rPr lang="en-US" sz="1300" dirty="0"/>
              <a:t> </a:t>
            </a:r>
            <a:r>
              <a:rPr lang="en-US" sz="1300" dirty="0" err="1"/>
              <a:t>peloteltu</a:t>
            </a:r>
            <a:r>
              <a:rPr lang="en-US" sz="1300" dirty="0"/>
              <a:t> </a:t>
            </a:r>
            <a:r>
              <a:rPr lang="en-US" sz="1300" dirty="0" err="1"/>
              <a:t>todistaja</a:t>
            </a:r>
            <a:r>
              <a:rPr lang="en-US" sz="1300" dirty="0"/>
              <a:t> </a:t>
            </a:r>
            <a:r>
              <a:rPr lang="en-US" sz="1300" dirty="0" err="1"/>
              <a:t>muuttaakin</a:t>
            </a:r>
            <a:r>
              <a:rPr lang="en-US" sz="1300" dirty="0"/>
              <a:t> </a:t>
            </a:r>
            <a:r>
              <a:rPr lang="en-US" sz="1300" dirty="0" err="1"/>
              <a:t>äkkiä</a:t>
            </a:r>
            <a:r>
              <a:rPr lang="en-US" sz="1300" dirty="0"/>
              <a:t> </a:t>
            </a:r>
            <a:r>
              <a:rPr lang="en-US" sz="1300" dirty="0" err="1"/>
              <a:t>kertomustaan</a:t>
            </a:r>
            <a:r>
              <a:rPr lang="en-US" sz="1300" dirty="0"/>
              <a:t>. </a:t>
            </a:r>
            <a:r>
              <a:rPr lang="en-US" sz="1300" dirty="0" err="1"/>
              <a:t>Tarinan</a:t>
            </a:r>
            <a:r>
              <a:rPr lang="en-US" sz="1300" dirty="0"/>
              <a:t> </a:t>
            </a:r>
            <a:r>
              <a:rPr lang="en-US" sz="1300" dirty="0" err="1"/>
              <a:t>kovaa</a:t>
            </a:r>
            <a:r>
              <a:rPr lang="en-US" sz="1300" dirty="0"/>
              <a:t> </a:t>
            </a:r>
            <a:r>
              <a:rPr lang="en-US" sz="1300" dirty="0" err="1"/>
              <a:t>ydintä</a:t>
            </a:r>
            <a:r>
              <a:rPr lang="en-US" sz="1300" dirty="0"/>
              <a:t> on se, </a:t>
            </a:r>
            <a:r>
              <a:rPr lang="en-US" sz="1300" dirty="0" err="1"/>
              <a:t>saako</a:t>
            </a:r>
            <a:r>
              <a:rPr lang="en-US" sz="1300" dirty="0"/>
              <a:t> </a:t>
            </a:r>
            <a:r>
              <a:rPr lang="en-US" sz="1300" dirty="0" err="1"/>
              <a:t>poliisi</a:t>
            </a:r>
            <a:r>
              <a:rPr lang="en-US" sz="1300" dirty="0"/>
              <a:t> </a:t>
            </a:r>
            <a:r>
              <a:rPr lang="en-US" sz="1300" dirty="0" err="1"/>
              <a:t>satimeen</a:t>
            </a:r>
            <a:r>
              <a:rPr lang="en-US" sz="1300" dirty="0"/>
              <a:t> </a:t>
            </a:r>
            <a:r>
              <a:rPr lang="en-US" sz="1300" dirty="0" err="1"/>
              <a:t>häikäilemättömän</a:t>
            </a:r>
            <a:r>
              <a:rPr lang="en-US" sz="1300" dirty="0"/>
              <a:t> </a:t>
            </a:r>
            <a:r>
              <a:rPr lang="en-US" sz="1300" dirty="0" err="1"/>
              <a:t>päärikollisen</a:t>
            </a:r>
            <a:r>
              <a:rPr lang="en-US" sz="1300" dirty="0"/>
              <a:t>. </a:t>
            </a:r>
            <a:r>
              <a:rPr lang="en-US" sz="1300" dirty="0" err="1"/>
              <a:t>Tästä</a:t>
            </a:r>
            <a:r>
              <a:rPr lang="en-US" sz="1300" dirty="0"/>
              <a:t> </a:t>
            </a:r>
            <a:r>
              <a:rPr lang="en-US" sz="1300" dirty="0" err="1"/>
              <a:t>armottomasta</a:t>
            </a:r>
            <a:r>
              <a:rPr lang="en-US" sz="1300" dirty="0"/>
              <a:t> </a:t>
            </a:r>
            <a:r>
              <a:rPr lang="en-US" sz="1300" dirty="0" err="1"/>
              <a:t>jahdista</a:t>
            </a:r>
            <a:r>
              <a:rPr lang="en-US" sz="1300" dirty="0"/>
              <a:t> Niko Rantsi on </a:t>
            </a:r>
            <a:r>
              <a:rPr lang="en-US" sz="1300" dirty="0" err="1"/>
              <a:t>kirjoittanut</a:t>
            </a:r>
            <a:r>
              <a:rPr lang="en-US" sz="1300" dirty="0"/>
              <a:t> </a:t>
            </a:r>
            <a:r>
              <a:rPr lang="en-US" sz="1300" dirty="0" err="1"/>
              <a:t>erinomaisen</a:t>
            </a:r>
            <a:r>
              <a:rPr lang="en-US" sz="1300" dirty="0"/>
              <a:t> ja </a:t>
            </a:r>
            <a:r>
              <a:rPr lang="en-US" sz="1300" dirty="0" err="1"/>
              <a:t>sujuvan</a:t>
            </a:r>
            <a:r>
              <a:rPr lang="en-US" sz="1300" dirty="0"/>
              <a:t> </a:t>
            </a:r>
            <a:r>
              <a:rPr lang="en-US" sz="1300" dirty="0" err="1"/>
              <a:t>rikosromaanin</a:t>
            </a:r>
            <a:r>
              <a:rPr lang="en-US" sz="1300" dirty="0"/>
              <a:t>. </a:t>
            </a:r>
          </a:p>
        </p:txBody>
      </p:sp>
      <p:sp>
        <p:nvSpPr>
          <p:cNvPr id="15"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Sisällön paikkamerkki 4"/>
          <p:cNvPicPr>
            <a:picLocks noGrp="1" noChangeAspect="1"/>
          </p:cNvPicPr>
          <p:nvPr>
            <p:ph idx="1"/>
          </p:nvPr>
        </p:nvPicPr>
        <p:blipFill>
          <a:blip r:embed="rId2"/>
          <a:stretch>
            <a:fillRect/>
          </a:stretch>
        </p:blipFill>
        <p:spPr>
          <a:xfrm>
            <a:off x="7550958" y="909081"/>
            <a:ext cx="3220548" cy="5071731"/>
          </a:xfrm>
          <a:prstGeom prst="rect">
            <a:avLst/>
          </a:prstGeom>
        </p:spPr>
      </p:pic>
    </p:spTree>
    <p:extLst>
      <p:ext uri="{BB962C8B-B14F-4D97-AF65-F5344CB8AC3E}">
        <p14:creationId xmlns:p14="http://schemas.microsoft.com/office/powerpoint/2010/main" val="177147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69CA3927-5167-14D5-8168-0E1988CB3406}"/>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dirty="0">
                <a:solidFill>
                  <a:schemeClr val="bg1"/>
                </a:solidFill>
              </a:rPr>
              <a:t>Niko </a:t>
            </a:r>
            <a:r>
              <a:rPr lang="en-US" sz="3800" dirty="0" err="1">
                <a:solidFill>
                  <a:schemeClr val="bg1"/>
                </a:solidFill>
              </a:rPr>
              <a:t>Rantsi</a:t>
            </a:r>
            <a:r>
              <a:rPr lang="en-US" sz="3800" dirty="0">
                <a:solidFill>
                  <a:schemeClr val="bg1"/>
                </a:solidFill>
              </a:rPr>
              <a:t>: </a:t>
            </a:r>
            <a:r>
              <a:rPr lang="en-US" sz="3800" dirty="0" err="1">
                <a:solidFill>
                  <a:schemeClr val="bg1"/>
                </a:solidFill>
              </a:rPr>
              <a:t>Viimeiseen</a:t>
            </a:r>
            <a:r>
              <a:rPr lang="en-US" sz="3800" dirty="0">
                <a:solidFill>
                  <a:schemeClr val="bg1"/>
                </a:solidFill>
              </a:rPr>
              <a:t> </a:t>
            </a:r>
            <a:r>
              <a:rPr lang="en-US" sz="3800" dirty="0" err="1">
                <a:solidFill>
                  <a:schemeClr val="bg1"/>
                </a:solidFill>
              </a:rPr>
              <a:t>henkäykseen</a:t>
            </a:r>
            <a:r>
              <a:rPr lang="en-US" sz="3800" dirty="0">
                <a:solidFill>
                  <a:schemeClr val="bg1"/>
                </a:solidFill>
              </a:rPr>
              <a:t> </a:t>
            </a:r>
            <a:r>
              <a:rPr lang="en-US" sz="3800" dirty="0" err="1">
                <a:solidFill>
                  <a:schemeClr val="bg1"/>
                </a:solidFill>
              </a:rPr>
              <a:t>asti</a:t>
            </a:r>
            <a:endParaRPr lang="en-US" sz="3800" dirty="0">
              <a:solidFill>
                <a:schemeClr val="bg1"/>
              </a:solidFill>
            </a:endParaRP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kstin paikkamerkki 3">
            <a:extLst>
              <a:ext uri="{FF2B5EF4-FFF2-40B4-BE49-F238E27FC236}">
                <a16:creationId xmlns:a16="http://schemas.microsoft.com/office/drawing/2014/main" id="{62599410-4DD9-045D-5CDA-EA89ED83AFE0}"/>
              </a:ext>
            </a:extLst>
          </p:cNvPr>
          <p:cNvSpPr>
            <a:spLocks noGrp="1"/>
          </p:cNvSpPr>
          <p:nvPr>
            <p:ph type="body" sz="half" idx="2"/>
          </p:nvPr>
        </p:nvSpPr>
        <p:spPr>
          <a:xfrm>
            <a:off x="897769" y="1909192"/>
            <a:ext cx="4586513" cy="3647710"/>
          </a:xfrm>
        </p:spPr>
        <p:txBody>
          <a:bodyPr vert="horz" lIns="91440" tIns="45720" rIns="91440" bIns="45720" rtlCol="0">
            <a:normAutofit lnSpcReduction="10000"/>
          </a:bodyPr>
          <a:lstStyle/>
          <a:p>
            <a:pPr indent="-228600">
              <a:buFont typeface="Arial" panose="020B0604020202020204" pitchFamily="34" charset="0"/>
              <a:buChar char="•"/>
            </a:pPr>
            <a:r>
              <a:rPr lang="en-US" sz="2000" dirty="0" err="1">
                <a:solidFill>
                  <a:schemeClr val="bg1"/>
                </a:solidFill>
              </a:rPr>
              <a:t>Lainvartijat</a:t>
            </a:r>
            <a:r>
              <a:rPr lang="en-US" sz="2000" dirty="0">
                <a:solidFill>
                  <a:schemeClr val="bg1"/>
                </a:solidFill>
              </a:rPr>
              <a:t> –</a:t>
            </a:r>
            <a:r>
              <a:rPr lang="en-US" sz="2000" dirty="0" err="1">
                <a:solidFill>
                  <a:schemeClr val="bg1"/>
                </a:solidFill>
              </a:rPr>
              <a:t>sarjan</a:t>
            </a:r>
            <a:r>
              <a:rPr lang="en-US" sz="2000" dirty="0">
                <a:solidFill>
                  <a:schemeClr val="bg1"/>
                </a:solidFill>
              </a:rPr>
              <a:t> </a:t>
            </a:r>
            <a:r>
              <a:rPr lang="en-US" sz="2000" dirty="0" err="1">
                <a:solidFill>
                  <a:schemeClr val="bg1"/>
                </a:solidFill>
              </a:rPr>
              <a:t>kolmas</a:t>
            </a:r>
            <a:r>
              <a:rPr lang="en-US" sz="2000" dirty="0">
                <a:solidFill>
                  <a:schemeClr val="bg1"/>
                </a:solidFill>
              </a:rPr>
              <a:t> </a:t>
            </a:r>
            <a:r>
              <a:rPr lang="en-US" sz="2000" dirty="0" err="1">
                <a:solidFill>
                  <a:schemeClr val="bg1"/>
                </a:solidFill>
              </a:rPr>
              <a:t>osa</a:t>
            </a:r>
            <a:r>
              <a:rPr lang="en-US" sz="2000" dirty="0">
                <a:solidFill>
                  <a:schemeClr val="bg1"/>
                </a:solidFill>
              </a:rPr>
              <a:t> (</a:t>
            </a:r>
            <a:r>
              <a:rPr lang="en-US" sz="2000" dirty="0" err="1">
                <a:solidFill>
                  <a:schemeClr val="bg1"/>
                </a:solidFill>
              </a:rPr>
              <a:t>Sinun</a:t>
            </a:r>
            <a:r>
              <a:rPr lang="en-US" sz="2000" dirty="0">
                <a:solidFill>
                  <a:schemeClr val="bg1"/>
                </a:solidFill>
              </a:rPr>
              <a:t> </a:t>
            </a:r>
            <a:r>
              <a:rPr lang="en-US" sz="2000" dirty="0" err="1">
                <a:solidFill>
                  <a:schemeClr val="bg1"/>
                </a:solidFill>
              </a:rPr>
              <a:t>puolestasi</a:t>
            </a:r>
            <a:r>
              <a:rPr lang="en-US" sz="2000" dirty="0">
                <a:solidFill>
                  <a:schemeClr val="bg1"/>
                </a:solidFill>
              </a:rPr>
              <a:t> </a:t>
            </a:r>
            <a:r>
              <a:rPr lang="en-US" sz="2000" dirty="0" err="1">
                <a:solidFill>
                  <a:schemeClr val="bg1"/>
                </a:solidFill>
              </a:rPr>
              <a:t>vuodatettu</a:t>
            </a:r>
            <a:r>
              <a:rPr lang="en-US" sz="2000" dirty="0">
                <a:solidFill>
                  <a:schemeClr val="bg1"/>
                </a:solidFill>
              </a:rPr>
              <a:t>; Kuka </a:t>
            </a:r>
            <a:r>
              <a:rPr lang="en-US" sz="2000" dirty="0" err="1">
                <a:solidFill>
                  <a:schemeClr val="bg1"/>
                </a:solidFill>
              </a:rPr>
              <a:t>viereesi</a:t>
            </a:r>
            <a:r>
              <a:rPr lang="en-US" sz="2000" dirty="0">
                <a:solidFill>
                  <a:schemeClr val="bg1"/>
                </a:solidFill>
              </a:rPr>
              <a:t> </a:t>
            </a:r>
            <a:r>
              <a:rPr lang="en-US" sz="2000" dirty="0" err="1">
                <a:solidFill>
                  <a:schemeClr val="bg1"/>
                </a:solidFill>
              </a:rPr>
              <a:t>jää</a:t>
            </a:r>
            <a:r>
              <a:rPr lang="en-US" sz="2000" dirty="0">
                <a:solidFill>
                  <a:schemeClr val="bg1"/>
                </a:solidFill>
              </a:rPr>
              <a:t>)</a:t>
            </a:r>
          </a:p>
          <a:p>
            <a:pPr indent="-228600">
              <a:buFont typeface="Arial" panose="020B0604020202020204" pitchFamily="34" charset="0"/>
              <a:buChar char="•"/>
            </a:pPr>
            <a:r>
              <a:rPr lang="en-US" sz="2000" dirty="0" err="1">
                <a:solidFill>
                  <a:schemeClr val="bg1"/>
                </a:solidFill>
              </a:rPr>
              <a:t>Vuoden</a:t>
            </a:r>
            <a:r>
              <a:rPr lang="en-US" sz="2000" dirty="0">
                <a:solidFill>
                  <a:schemeClr val="bg1"/>
                </a:solidFill>
              </a:rPr>
              <a:t> </a:t>
            </a:r>
            <a:r>
              <a:rPr lang="en-US" sz="2000" dirty="0" err="1">
                <a:solidFill>
                  <a:schemeClr val="bg1"/>
                </a:solidFill>
              </a:rPr>
              <a:t>johtolanka</a:t>
            </a:r>
            <a:r>
              <a:rPr lang="en-US" sz="2000" dirty="0">
                <a:solidFill>
                  <a:schemeClr val="bg1"/>
                </a:solidFill>
              </a:rPr>
              <a:t> 2022 –</a:t>
            </a:r>
            <a:r>
              <a:rPr lang="en-US" sz="2000" dirty="0" err="1">
                <a:solidFill>
                  <a:schemeClr val="bg1"/>
                </a:solidFill>
              </a:rPr>
              <a:t>palkinnon</a:t>
            </a:r>
            <a:r>
              <a:rPr lang="en-US" sz="2000" dirty="0">
                <a:solidFill>
                  <a:schemeClr val="bg1"/>
                </a:solidFill>
              </a:rPr>
              <a:t> </a:t>
            </a:r>
            <a:r>
              <a:rPr lang="en-US" sz="2000" dirty="0" err="1">
                <a:solidFill>
                  <a:schemeClr val="bg1"/>
                </a:solidFill>
              </a:rPr>
              <a:t>voittaja</a:t>
            </a:r>
            <a:r>
              <a:rPr lang="en-US" sz="2000" dirty="0">
                <a:solidFill>
                  <a:schemeClr val="bg1"/>
                </a:solidFill>
              </a:rPr>
              <a:t> </a:t>
            </a:r>
            <a:r>
              <a:rPr lang="en-US" sz="2000" dirty="0" err="1">
                <a:solidFill>
                  <a:schemeClr val="bg1"/>
                </a:solidFill>
              </a:rPr>
              <a:t>teoksella</a:t>
            </a:r>
            <a:r>
              <a:rPr lang="en-US" sz="2000" dirty="0">
                <a:solidFill>
                  <a:schemeClr val="bg1"/>
                </a:solidFill>
              </a:rPr>
              <a:t> Kuka </a:t>
            </a:r>
            <a:r>
              <a:rPr lang="en-US" sz="2000" dirty="0" err="1">
                <a:solidFill>
                  <a:schemeClr val="bg1"/>
                </a:solidFill>
              </a:rPr>
              <a:t>viereesi</a:t>
            </a:r>
            <a:r>
              <a:rPr lang="en-US" sz="2000" dirty="0">
                <a:solidFill>
                  <a:schemeClr val="bg1"/>
                </a:solidFill>
              </a:rPr>
              <a:t> </a:t>
            </a:r>
            <a:r>
              <a:rPr lang="en-US" sz="2000" dirty="0" err="1">
                <a:solidFill>
                  <a:schemeClr val="bg1"/>
                </a:solidFill>
              </a:rPr>
              <a:t>jää</a:t>
            </a:r>
            <a:r>
              <a:rPr lang="en-US" sz="2000" dirty="0">
                <a:solidFill>
                  <a:schemeClr val="bg1"/>
                </a:solidFill>
              </a:rPr>
              <a:t>.</a:t>
            </a:r>
          </a:p>
          <a:p>
            <a:pPr indent="-228600">
              <a:buFont typeface="Arial" panose="020B0604020202020204" pitchFamily="34" charset="0"/>
              <a:buChar char="•"/>
            </a:pPr>
            <a:r>
              <a:rPr lang="en-US" sz="2000" dirty="0" err="1">
                <a:solidFill>
                  <a:schemeClr val="bg1"/>
                </a:solidFill>
              </a:rPr>
              <a:t>Pertti</a:t>
            </a:r>
            <a:r>
              <a:rPr lang="en-US" sz="2000" dirty="0">
                <a:solidFill>
                  <a:schemeClr val="bg1"/>
                </a:solidFill>
              </a:rPr>
              <a:t> </a:t>
            </a:r>
            <a:r>
              <a:rPr lang="en-US" sz="2000" dirty="0" err="1">
                <a:solidFill>
                  <a:schemeClr val="bg1"/>
                </a:solidFill>
              </a:rPr>
              <a:t>Mäki</a:t>
            </a:r>
            <a:r>
              <a:rPr lang="en-US" sz="2000" dirty="0">
                <a:solidFill>
                  <a:schemeClr val="bg1"/>
                </a:solidFill>
              </a:rPr>
              <a:t> </a:t>
            </a:r>
            <a:r>
              <a:rPr lang="en-US" sz="2000" dirty="0" err="1">
                <a:solidFill>
                  <a:schemeClr val="bg1"/>
                </a:solidFill>
              </a:rPr>
              <a:t>todetaan</a:t>
            </a:r>
            <a:r>
              <a:rPr lang="en-US" sz="2000" dirty="0">
                <a:solidFill>
                  <a:schemeClr val="bg1"/>
                </a:solidFill>
              </a:rPr>
              <a:t> </a:t>
            </a:r>
            <a:r>
              <a:rPr lang="en-US" sz="2000" dirty="0" err="1">
                <a:solidFill>
                  <a:schemeClr val="bg1"/>
                </a:solidFill>
              </a:rPr>
              <a:t>murhaoikeudenkäynnissä</a:t>
            </a:r>
            <a:r>
              <a:rPr lang="en-US" sz="2000" dirty="0">
                <a:solidFill>
                  <a:schemeClr val="bg1"/>
                </a:solidFill>
              </a:rPr>
              <a:t> </a:t>
            </a:r>
            <a:r>
              <a:rPr lang="en-US" sz="2000" dirty="0" err="1">
                <a:solidFill>
                  <a:schemeClr val="bg1"/>
                </a:solidFill>
              </a:rPr>
              <a:t>syyttömäksi</a:t>
            </a:r>
            <a:r>
              <a:rPr lang="en-US" sz="2000" dirty="0">
                <a:solidFill>
                  <a:schemeClr val="bg1"/>
                </a:solidFill>
              </a:rPr>
              <a:t>. </a:t>
            </a:r>
            <a:r>
              <a:rPr lang="en-US" sz="2000" dirty="0" err="1">
                <a:solidFill>
                  <a:schemeClr val="bg1"/>
                </a:solidFill>
              </a:rPr>
              <a:t>Ammattirikollinen</a:t>
            </a:r>
            <a:r>
              <a:rPr lang="en-US" sz="2000" dirty="0">
                <a:solidFill>
                  <a:schemeClr val="bg1"/>
                </a:solidFill>
              </a:rPr>
              <a:t> </a:t>
            </a:r>
            <a:r>
              <a:rPr lang="en-US" sz="2000" dirty="0" err="1">
                <a:solidFill>
                  <a:schemeClr val="bg1"/>
                </a:solidFill>
              </a:rPr>
              <a:t>Mäki</a:t>
            </a:r>
            <a:r>
              <a:rPr lang="en-US" sz="2000" dirty="0">
                <a:solidFill>
                  <a:schemeClr val="bg1"/>
                </a:solidFill>
              </a:rPr>
              <a:t> </a:t>
            </a:r>
            <a:r>
              <a:rPr lang="en-US" sz="2000" dirty="0" err="1">
                <a:solidFill>
                  <a:schemeClr val="bg1"/>
                </a:solidFill>
              </a:rPr>
              <a:t>katoaa</a:t>
            </a:r>
            <a:r>
              <a:rPr lang="en-US" sz="2000" dirty="0">
                <a:solidFill>
                  <a:schemeClr val="bg1"/>
                </a:solidFill>
              </a:rPr>
              <a:t>. Samaan </a:t>
            </a:r>
            <a:r>
              <a:rPr lang="en-US" sz="2000" dirty="0" err="1">
                <a:solidFill>
                  <a:schemeClr val="bg1"/>
                </a:solidFill>
              </a:rPr>
              <a:t>aikaan</a:t>
            </a:r>
            <a:r>
              <a:rPr lang="en-US" sz="2000" dirty="0">
                <a:solidFill>
                  <a:schemeClr val="bg1"/>
                </a:solidFill>
              </a:rPr>
              <a:t> </a:t>
            </a:r>
            <a:r>
              <a:rPr lang="en-US" sz="2000" dirty="0" err="1">
                <a:solidFill>
                  <a:schemeClr val="bg1"/>
                </a:solidFill>
              </a:rPr>
              <a:t>merestä</a:t>
            </a:r>
            <a:r>
              <a:rPr lang="en-US" sz="2000" dirty="0">
                <a:solidFill>
                  <a:schemeClr val="bg1"/>
                </a:solidFill>
              </a:rPr>
              <a:t> </a:t>
            </a:r>
            <a:r>
              <a:rPr lang="en-US" sz="2000" dirty="0" err="1">
                <a:solidFill>
                  <a:schemeClr val="bg1"/>
                </a:solidFill>
              </a:rPr>
              <a:t>nostetaan</a:t>
            </a:r>
            <a:r>
              <a:rPr lang="en-US" sz="2000" dirty="0">
                <a:solidFill>
                  <a:schemeClr val="bg1"/>
                </a:solidFill>
              </a:rPr>
              <a:t> </a:t>
            </a:r>
            <a:r>
              <a:rPr lang="en-US" sz="2000" dirty="0" err="1">
                <a:solidFill>
                  <a:schemeClr val="bg1"/>
                </a:solidFill>
              </a:rPr>
              <a:t>tynnyri</a:t>
            </a:r>
            <a:r>
              <a:rPr lang="en-US" sz="2000" dirty="0">
                <a:solidFill>
                  <a:schemeClr val="bg1"/>
                </a:solidFill>
              </a:rPr>
              <a:t>, </a:t>
            </a:r>
            <a:r>
              <a:rPr lang="en-US" sz="2000" dirty="0" err="1">
                <a:solidFill>
                  <a:schemeClr val="bg1"/>
                </a:solidFill>
              </a:rPr>
              <a:t>jonka</a:t>
            </a:r>
            <a:r>
              <a:rPr lang="en-US" sz="2000" dirty="0">
                <a:solidFill>
                  <a:schemeClr val="bg1"/>
                </a:solidFill>
              </a:rPr>
              <a:t> </a:t>
            </a:r>
            <a:r>
              <a:rPr lang="en-US" sz="2000" dirty="0" err="1">
                <a:solidFill>
                  <a:schemeClr val="bg1"/>
                </a:solidFill>
              </a:rPr>
              <a:t>sisältä</a:t>
            </a:r>
            <a:r>
              <a:rPr lang="en-US" sz="2000" dirty="0">
                <a:solidFill>
                  <a:schemeClr val="bg1"/>
                </a:solidFill>
              </a:rPr>
              <a:t> </a:t>
            </a:r>
            <a:r>
              <a:rPr lang="en-US" sz="2000" dirty="0" err="1">
                <a:solidFill>
                  <a:schemeClr val="bg1"/>
                </a:solidFill>
              </a:rPr>
              <a:t>paljastuu</a:t>
            </a:r>
            <a:r>
              <a:rPr lang="en-US" sz="2000" dirty="0">
                <a:solidFill>
                  <a:schemeClr val="bg1"/>
                </a:solidFill>
              </a:rPr>
              <a:t> 1990-luvulla </a:t>
            </a:r>
            <a:r>
              <a:rPr lang="en-US" sz="2000" dirty="0" err="1">
                <a:solidFill>
                  <a:schemeClr val="bg1"/>
                </a:solidFill>
              </a:rPr>
              <a:t>kadonneen</a:t>
            </a:r>
            <a:r>
              <a:rPr lang="en-US" sz="2000" dirty="0">
                <a:solidFill>
                  <a:schemeClr val="bg1"/>
                </a:solidFill>
              </a:rPr>
              <a:t> </a:t>
            </a:r>
            <a:r>
              <a:rPr lang="en-US" sz="2000" dirty="0" err="1">
                <a:solidFill>
                  <a:schemeClr val="bg1"/>
                </a:solidFill>
              </a:rPr>
              <a:t>miehen</a:t>
            </a:r>
            <a:r>
              <a:rPr lang="en-US" sz="2000" dirty="0">
                <a:solidFill>
                  <a:schemeClr val="bg1"/>
                </a:solidFill>
              </a:rPr>
              <a:t> </a:t>
            </a:r>
            <a:r>
              <a:rPr lang="en-US" sz="2000" dirty="0" err="1">
                <a:solidFill>
                  <a:schemeClr val="bg1"/>
                </a:solidFill>
              </a:rPr>
              <a:t>ruumis</a:t>
            </a:r>
            <a:r>
              <a:rPr lang="en-US" sz="2000" dirty="0">
                <a:solidFill>
                  <a:schemeClr val="bg1"/>
                </a:solidFill>
              </a:rPr>
              <a:t>. </a:t>
            </a:r>
            <a:r>
              <a:rPr lang="en-US" sz="2000" dirty="0" err="1">
                <a:solidFill>
                  <a:schemeClr val="bg1"/>
                </a:solidFill>
              </a:rPr>
              <a:t>Riksylikonstaapeli</a:t>
            </a:r>
            <a:r>
              <a:rPr lang="en-US" sz="2000" dirty="0">
                <a:solidFill>
                  <a:schemeClr val="bg1"/>
                </a:solidFill>
              </a:rPr>
              <a:t> </a:t>
            </a:r>
            <a:r>
              <a:rPr lang="en-US" sz="2000" dirty="0" err="1">
                <a:solidFill>
                  <a:schemeClr val="bg1"/>
                </a:solidFill>
              </a:rPr>
              <a:t>Katri</a:t>
            </a:r>
            <a:r>
              <a:rPr lang="en-US" sz="2000" dirty="0">
                <a:solidFill>
                  <a:schemeClr val="bg1"/>
                </a:solidFill>
              </a:rPr>
              <a:t> Rautanen </a:t>
            </a:r>
            <a:r>
              <a:rPr lang="en-US" sz="2000" dirty="0" err="1">
                <a:solidFill>
                  <a:schemeClr val="bg1"/>
                </a:solidFill>
              </a:rPr>
              <a:t>tutkii</a:t>
            </a:r>
            <a:r>
              <a:rPr lang="en-US" sz="2000" dirty="0">
                <a:solidFill>
                  <a:schemeClr val="bg1"/>
                </a:solidFill>
              </a:rPr>
              <a:t>…</a:t>
            </a:r>
          </a:p>
          <a:p>
            <a:pPr indent="-228600">
              <a:buFont typeface="Arial" panose="020B0604020202020204" pitchFamily="34" charset="0"/>
              <a:buChar char="•"/>
            </a:pPr>
            <a:r>
              <a:rPr lang="en-US" sz="2000">
                <a:solidFill>
                  <a:schemeClr val="bg1"/>
                </a:solidFill>
              </a:rPr>
              <a:t>Tammi, 2023 ISBN 9789520446000</a:t>
            </a:r>
            <a:endParaRPr lang="en-US" sz="2000" dirty="0">
              <a:solidFill>
                <a:schemeClr val="bg1"/>
              </a:solidFill>
            </a:endParaRPr>
          </a:p>
          <a:p>
            <a:pPr indent="-228600">
              <a:buFont typeface="Arial" panose="020B0604020202020204" pitchFamily="34" charset="0"/>
              <a:buChar char="•"/>
            </a:pPr>
            <a:endParaRPr lang="en-US" sz="2000" dirty="0">
              <a:solidFill>
                <a:schemeClr val="bg1"/>
              </a:solidFill>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Kuvan paikkamerkki 5" descr="Kuva, joka sisältää kohteen teksti, juliste, graafinen suunnittelu, kuvakaappaus&#10;&#10;Kuvaus luotu automaattisesti">
            <a:extLst>
              <a:ext uri="{FF2B5EF4-FFF2-40B4-BE49-F238E27FC236}">
                <a16:creationId xmlns:a16="http://schemas.microsoft.com/office/drawing/2014/main" id="{D1E52E6C-4D24-B327-9302-4666FB24BCE3}"/>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4159" r="1" b="9243"/>
          <a:stretch/>
        </p:blipFill>
        <p:spPr>
          <a:xfrm>
            <a:off x="6525453" y="10"/>
            <a:ext cx="5666547" cy="6857990"/>
          </a:xfrm>
          <a:prstGeom prst="rect">
            <a:avLst/>
          </a:prstGeom>
        </p:spPr>
      </p:pic>
    </p:spTree>
    <p:extLst>
      <p:ext uri="{BB962C8B-B14F-4D97-AF65-F5344CB8AC3E}">
        <p14:creationId xmlns:p14="http://schemas.microsoft.com/office/powerpoint/2010/main" val="2539828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DC07B27-4E3C-4BCF-ABDB-6AA72857C0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19000">
                <a:srgbClr val="000000">
                  <a:alpha val="96000"/>
                </a:srgbClr>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3D11BE6-2A04-4DBB-842D-88602B5E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12437"/>
            <a:ext cx="11713464" cy="6844063"/>
          </a:xfrm>
          <a:prstGeom prst="rect">
            <a:avLst/>
          </a:prstGeom>
          <a:gradFill>
            <a:gsLst>
              <a:gs pos="0">
                <a:srgbClr val="000000">
                  <a:alpha val="71765"/>
                </a:srgbClr>
              </a:gs>
              <a:gs pos="100000">
                <a:schemeClr val="accent1">
                  <a:alpha val="2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A05E02A-9AA9-45EC-B87B-B46F043F3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 y="2724072"/>
            <a:ext cx="12192008" cy="4114801"/>
          </a:xfrm>
          <a:prstGeom prst="rect">
            <a:avLst/>
          </a:prstGeom>
          <a:gradFill>
            <a:gsLst>
              <a:gs pos="30000">
                <a:schemeClr val="accent1">
                  <a:lumMod val="75000"/>
                  <a:alpha val="19000"/>
                </a:schemeClr>
              </a:gs>
              <a:gs pos="100000">
                <a:schemeClr val="accent1">
                  <a:alpha val="24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E91EDBA-E8E0-4575-8147-B70034521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09672" y="1716338"/>
            <a:ext cx="6858003" cy="3422328"/>
          </a:xfrm>
          <a:prstGeom prst="rect">
            <a:avLst/>
          </a:prstGeom>
          <a:gradFill>
            <a:gsLst>
              <a:gs pos="0">
                <a:schemeClr val="accent1">
                  <a:alpha val="52000"/>
                </a:schemeClr>
              </a:gs>
              <a:gs pos="76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5D8AF1B6-398A-8D29-CB43-916FD94AEDDB}"/>
              </a:ext>
            </a:extLst>
          </p:cNvPr>
          <p:cNvSpPr>
            <a:spLocks noGrp="1"/>
          </p:cNvSpPr>
          <p:nvPr>
            <p:ph type="title"/>
          </p:nvPr>
        </p:nvSpPr>
        <p:spPr>
          <a:xfrm>
            <a:off x="1153236" y="559703"/>
            <a:ext cx="9867331" cy="1167495"/>
          </a:xfrm>
        </p:spPr>
        <p:txBody>
          <a:bodyPr vert="horz" lIns="91440" tIns="45720" rIns="91440" bIns="45720" rtlCol="0" anchor="b">
            <a:normAutofit/>
          </a:bodyPr>
          <a:lstStyle/>
          <a:p>
            <a:pPr algn="ctr"/>
            <a:r>
              <a:rPr lang="en-US" sz="4800" b="1">
                <a:solidFill>
                  <a:srgbClr val="FFFFFF"/>
                </a:solidFill>
              </a:rPr>
              <a:t>Lasiavain palkintoehdokas 2024</a:t>
            </a:r>
          </a:p>
        </p:txBody>
      </p:sp>
      <p:sp>
        <p:nvSpPr>
          <p:cNvPr id="23" name="Rectangle 22">
            <a:extLst>
              <a:ext uri="{FF2B5EF4-FFF2-40B4-BE49-F238E27FC236}">
                <a16:creationId xmlns:a16="http://schemas.microsoft.com/office/drawing/2014/main" id="{DFEE4473-A122-4E96-8C31-B4C5AAA27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123" y="2706446"/>
            <a:ext cx="12191997" cy="3711900"/>
          </a:xfrm>
          <a:prstGeom prst="rect">
            <a:avLst/>
          </a:prstGeom>
          <a:gradFill>
            <a:gsLst>
              <a:gs pos="0">
                <a:srgbClr val="000000">
                  <a:alpha val="50000"/>
                </a:srgbClr>
              </a:gs>
              <a:gs pos="92000">
                <a:schemeClr val="accent1">
                  <a:lumMod val="75000"/>
                  <a:alpha val="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isällön paikkamerkki 5" descr="Kuva, joka sisältää kohteen teksti, graafinen suunnittelu, juliste, Grafiikka&#10;&#10;Kuvaus luotu automaattisesti">
            <a:extLst>
              <a:ext uri="{FF2B5EF4-FFF2-40B4-BE49-F238E27FC236}">
                <a16:creationId xmlns:a16="http://schemas.microsoft.com/office/drawing/2014/main" id="{2639774D-7234-257B-3D05-164FAC1B28E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52648" y="2132099"/>
            <a:ext cx="1979095" cy="3218041"/>
          </a:xfrm>
          <a:prstGeom prst="rect">
            <a:avLst/>
          </a:prstGeom>
        </p:spPr>
      </p:pic>
      <p:pic>
        <p:nvPicPr>
          <p:cNvPr id="10" name="Sisällön paikkamerkki 9" descr="Kuva, joka sisältää kohteen teksti, juliste, kirja, graafinen suunnittelu&#10;&#10;Kuvaus luotu automaattisesti">
            <a:extLst>
              <a:ext uri="{FF2B5EF4-FFF2-40B4-BE49-F238E27FC236}">
                <a16:creationId xmlns:a16="http://schemas.microsoft.com/office/drawing/2014/main" id="{3E433C6C-66A8-4CE5-E2AB-6B4A03676D0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06978" y="2132099"/>
            <a:ext cx="1987140" cy="3218041"/>
          </a:xfrm>
          <a:prstGeom prst="rect">
            <a:avLst/>
          </a:prstGeom>
        </p:spPr>
      </p:pic>
      <p:pic>
        <p:nvPicPr>
          <p:cNvPr id="8" name="Sisällön paikkamerkki 7" descr="Kuva, joka sisältää kohteen teksti, juliste, kirja, graafinen suunnittelu&#10;&#10;Kuvaus luotu automaattisesti">
            <a:extLst>
              <a:ext uri="{FF2B5EF4-FFF2-40B4-BE49-F238E27FC236}">
                <a16:creationId xmlns:a16="http://schemas.microsoft.com/office/drawing/2014/main" id="{AD1EBF2B-E50E-4C99-45B2-8D6343DA06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0257" y="2132099"/>
            <a:ext cx="1979095" cy="3218041"/>
          </a:xfrm>
          <a:prstGeom prst="rect">
            <a:avLst/>
          </a:prstGeom>
        </p:spPr>
      </p:pic>
    </p:spTree>
    <p:extLst>
      <p:ext uri="{BB962C8B-B14F-4D97-AF65-F5344CB8AC3E}">
        <p14:creationId xmlns:p14="http://schemas.microsoft.com/office/powerpoint/2010/main" val="1568941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9">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11" name="Rectangle 10">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1">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3">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Otsikko 1"/>
          <p:cNvSpPr>
            <a:spLocks noGrp="1"/>
          </p:cNvSpPr>
          <p:nvPr>
            <p:ph type="title"/>
          </p:nvPr>
        </p:nvSpPr>
        <p:spPr>
          <a:xfrm>
            <a:off x="755484" y="739835"/>
            <a:ext cx="3702580" cy="1616203"/>
          </a:xfrm>
        </p:spPr>
        <p:txBody>
          <a:bodyPr vert="horz" lIns="91440" tIns="45720" rIns="91440" bIns="45720" rtlCol="0" anchor="b">
            <a:normAutofit/>
          </a:bodyPr>
          <a:lstStyle/>
          <a:p>
            <a:r>
              <a:rPr lang="en-US" sz="2700" b="1" kern="1200">
                <a:solidFill>
                  <a:srgbClr val="FFFFFF"/>
                </a:solidFill>
                <a:latin typeface="+mj-lt"/>
                <a:ea typeface="+mj-ea"/>
                <a:cs typeface="+mj-cs"/>
              </a:rPr>
              <a:t>Martta Kaukonen: Terapiassa</a:t>
            </a:r>
            <a:br>
              <a:rPr lang="en-US" sz="2700" b="1" kern="1200">
                <a:solidFill>
                  <a:srgbClr val="FFFFFF"/>
                </a:solidFill>
                <a:latin typeface="+mj-lt"/>
                <a:ea typeface="+mj-ea"/>
                <a:cs typeface="+mj-cs"/>
              </a:rPr>
            </a:br>
            <a:r>
              <a:rPr lang="en-US" sz="2700" b="1" kern="1200">
                <a:solidFill>
                  <a:srgbClr val="FFFFFF"/>
                </a:solidFill>
                <a:latin typeface="+mj-lt"/>
                <a:ea typeface="+mj-ea"/>
                <a:cs typeface="+mj-cs"/>
              </a:rPr>
              <a:t>(WSOY 2021)</a:t>
            </a:r>
            <a:br>
              <a:rPr lang="en-US" sz="2700" b="1" kern="1200">
                <a:solidFill>
                  <a:srgbClr val="FFFFFF"/>
                </a:solidFill>
                <a:latin typeface="+mj-lt"/>
                <a:ea typeface="+mj-ea"/>
                <a:cs typeface="+mj-cs"/>
              </a:rPr>
            </a:br>
            <a:r>
              <a:rPr lang="en-US" sz="2700" b="1" kern="1200">
                <a:solidFill>
                  <a:srgbClr val="FFFFFF"/>
                </a:solidFill>
                <a:latin typeface="+mj-lt"/>
                <a:ea typeface="+mj-ea"/>
                <a:cs typeface="+mj-cs"/>
              </a:rPr>
              <a:t>ESIKOISDEKKARI</a:t>
            </a:r>
          </a:p>
        </p:txBody>
      </p:sp>
      <p:sp>
        <p:nvSpPr>
          <p:cNvPr id="4" name="Tekstin paikkamerkki 3"/>
          <p:cNvSpPr>
            <a:spLocks noGrp="1"/>
          </p:cNvSpPr>
          <p:nvPr>
            <p:ph type="body" sz="half" idx="2"/>
          </p:nvPr>
        </p:nvSpPr>
        <p:spPr>
          <a:xfrm>
            <a:off x="755484" y="2459116"/>
            <a:ext cx="3702579" cy="3524823"/>
          </a:xfrm>
        </p:spPr>
        <p:txBody>
          <a:bodyPr vert="horz" lIns="91440" tIns="45720" rIns="91440" bIns="45720" rtlCol="0">
            <a:normAutofit fontScale="92500" lnSpcReduction="10000"/>
          </a:bodyPr>
          <a:lstStyle/>
          <a:p>
            <a:pPr indent="-228600">
              <a:buFont typeface="Arial" panose="020B0604020202020204" pitchFamily="34" charset="0"/>
              <a:buChar char="•"/>
            </a:pPr>
            <a:r>
              <a:rPr lang="en-US" sz="1700" dirty="0">
                <a:solidFill>
                  <a:srgbClr val="FFFFFF"/>
                </a:solidFill>
              </a:rPr>
              <a:t>Martta Kaukonen on </a:t>
            </a:r>
            <a:r>
              <a:rPr lang="en-US" sz="1700" dirty="0" err="1">
                <a:solidFill>
                  <a:srgbClr val="FFFFFF"/>
                </a:solidFill>
              </a:rPr>
              <a:t>Kuopiossa</a:t>
            </a:r>
            <a:r>
              <a:rPr lang="en-US" sz="1700" dirty="0">
                <a:solidFill>
                  <a:srgbClr val="FFFFFF"/>
                </a:solidFill>
              </a:rPr>
              <a:t> 1976 </a:t>
            </a:r>
            <a:r>
              <a:rPr lang="en-US" sz="1700" dirty="0" err="1">
                <a:solidFill>
                  <a:srgbClr val="FFFFFF"/>
                </a:solidFill>
              </a:rPr>
              <a:t>syntynyt</a:t>
            </a:r>
            <a:r>
              <a:rPr lang="en-US" sz="1700" dirty="0">
                <a:solidFill>
                  <a:srgbClr val="FFFFFF"/>
                </a:solidFill>
              </a:rPr>
              <a:t> </a:t>
            </a:r>
            <a:r>
              <a:rPr lang="en-US" sz="1700" dirty="0" err="1">
                <a:solidFill>
                  <a:srgbClr val="FFFFFF"/>
                </a:solidFill>
              </a:rPr>
              <a:t>Helsingissä</a:t>
            </a:r>
            <a:r>
              <a:rPr lang="en-US" sz="1700" dirty="0">
                <a:solidFill>
                  <a:srgbClr val="FFFFFF"/>
                </a:solidFill>
              </a:rPr>
              <a:t> </a:t>
            </a:r>
            <a:r>
              <a:rPr lang="en-US" sz="1700" dirty="0" err="1">
                <a:solidFill>
                  <a:srgbClr val="FFFFFF"/>
                </a:solidFill>
              </a:rPr>
              <a:t>asuva</a:t>
            </a:r>
            <a:r>
              <a:rPr lang="en-US" sz="1700" dirty="0">
                <a:solidFill>
                  <a:srgbClr val="FFFFFF"/>
                </a:solidFill>
              </a:rPr>
              <a:t> </a:t>
            </a:r>
            <a:r>
              <a:rPr lang="en-US" sz="1700" dirty="0" err="1">
                <a:solidFill>
                  <a:srgbClr val="FFFFFF"/>
                </a:solidFill>
              </a:rPr>
              <a:t>elokuvakriitikko</a:t>
            </a:r>
            <a:r>
              <a:rPr lang="en-US" sz="1700" dirty="0">
                <a:solidFill>
                  <a:srgbClr val="FFFFFF"/>
                </a:solidFill>
              </a:rPr>
              <a:t>. </a:t>
            </a:r>
          </a:p>
          <a:p>
            <a:pPr lvl="0" indent="-228600">
              <a:buFont typeface="Arial" panose="020B0604020202020204" pitchFamily="34" charset="0"/>
              <a:buChar char="•"/>
            </a:pPr>
            <a:r>
              <a:rPr lang="en-US" sz="1700" dirty="0" err="1">
                <a:solidFill>
                  <a:srgbClr val="FFFFFF"/>
                </a:solidFill>
              </a:rPr>
              <a:t>Teoksen</a:t>
            </a:r>
            <a:r>
              <a:rPr lang="en-US" sz="1700" dirty="0">
                <a:solidFill>
                  <a:srgbClr val="FFFFFF"/>
                </a:solidFill>
              </a:rPr>
              <a:t> </a:t>
            </a:r>
            <a:r>
              <a:rPr lang="en-US" sz="1700" dirty="0" err="1">
                <a:solidFill>
                  <a:srgbClr val="FFFFFF"/>
                </a:solidFill>
              </a:rPr>
              <a:t>lähtökohta</a:t>
            </a:r>
            <a:r>
              <a:rPr lang="en-US" sz="1700" dirty="0">
                <a:solidFill>
                  <a:srgbClr val="FFFFFF"/>
                </a:solidFill>
              </a:rPr>
              <a:t> on </a:t>
            </a:r>
            <a:r>
              <a:rPr lang="en-US" sz="1700" dirty="0" err="1">
                <a:solidFill>
                  <a:srgbClr val="FFFFFF"/>
                </a:solidFill>
              </a:rPr>
              <a:t>järisyttävä</a:t>
            </a:r>
            <a:r>
              <a:rPr lang="en-US" sz="1700" dirty="0">
                <a:solidFill>
                  <a:srgbClr val="FFFFFF"/>
                </a:solidFill>
              </a:rPr>
              <a:t>: 20-vuotias Ira </a:t>
            </a:r>
            <a:r>
              <a:rPr lang="en-US" sz="1700" dirty="0" err="1">
                <a:solidFill>
                  <a:srgbClr val="FFFFFF"/>
                </a:solidFill>
              </a:rPr>
              <a:t>saapuu</a:t>
            </a:r>
            <a:r>
              <a:rPr lang="en-US" sz="1700" dirty="0">
                <a:solidFill>
                  <a:srgbClr val="FFFFFF"/>
                </a:solidFill>
              </a:rPr>
              <a:t> </a:t>
            </a:r>
            <a:r>
              <a:rPr lang="en-US" sz="1700" dirty="0" err="1">
                <a:solidFill>
                  <a:srgbClr val="FFFFFF"/>
                </a:solidFill>
              </a:rPr>
              <a:t>terapian</a:t>
            </a:r>
            <a:r>
              <a:rPr lang="en-US" sz="1700" dirty="0">
                <a:solidFill>
                  <a:srgbClr val="FFFFFF"/>
                </a:solidFill>
              </a:rPr>
              <a:t> </a:t>
            </a:r>
            <a:r>
              <a:rPr lang="en-US" sz="1700" dirty="0" err="1">
                <a:solidFill>
                  <a:srgbClr val="FFFFFF"/>
                </a:solidFill>
              </a:rPr>
              <a:t>vastaanotolle</a:t>
            </a:r>
            <a:r>
              <a:rPr lang="en-US" sz="1700" dirty="0">
                <a:solidFill>
                  <a:srgbClr val="FFFFFF"/>
                </a:solidFill>
              </a:rPr>
              <a:t>. Hän </a:t>
            </a:r>
            <a:r>
              <a:rPr lang="en-US" sz="1700" dirty="0" err="1">
                <a:solidFill>
                  <a:srgbClr val="FFFFFF"/>
                </a:solidFill>
              </a:rPr>
              <a:t>ei</a:t>
            </a:r>
            <a:r>
              <a:rPr lang="en-US" sz="1700" dirty="0">
                <a:solidFill>
                  <a:srgbClr val="FFFFFF"/>
                </a:solidFill>
              </a:rPr>
              <a:t> </a:t>
            </a:r>
            <a:r>
              <a:rPr lang="en-US" sz="1700" dirty="0" err="1">
                <a:solidFill>
                  <a:srgbClr val="FFFFFF"/>
                </a:solidFill>
              </a:rPr>
              <a:t>salaa</a:t>
            </a:r>
            <a:r>
              <a:rPr lang="en-US" sz="1700" dirty="0">
                <a:solidFill>
                  <a:srgbClr val="FFFFFF"/>
                </a:solidFill>
              </a:rPr>
              <a:t> </a:t>
            </a:r>
            <a:r>
              <a:rPr lang="en-US" sz="1700" dirty="0" err="1">
                <a:solidFill>
                  <a:srgbClr val="FFFFFF"/>
                </a:solidFill>
              </a:rPr>
              <a:t>terapeutilta</a:t>
            </a:r>
            <a:r>
              <a:rPr lang="en-US" sz="1700" dirty="0">
                <a:solidFill>
                  <a:srgbClr val="FFFFFF"/>
                </a:solidFill>
              </a:rPr>
              <a:t> </a:t>
            </a:r>
            <a:r>
              <a:rPr lang="en-US" sz="1700" dirty="0" err="1">
                <a:solidFill>
                  <a:srgbClr val="FFFFFF"/>
                </a:solidFill>
              </a:rPr>
              <a:t>faktaa</a:t>
            </a:r>
            <a:r>
              <a:rPr lang="en-US" sz="1700" dirty="0">
                <a:solidFill>
                  <a:srgbClr val="FFFFFF"/>
                </a:solidFill>
              </a:rPr>
              <a:t> </a:t>
            </a:r>
            <a:r>
              <a:rPr lang="en-US" sz="1700" dirty="0" err="1">
                <a:solidFill>
                  <a:srgbClr val="FFFFFF"/>
                </a:solidFill>
              </a:rPr>
              <a:t>siitä</a:t>
            </a:r>
            <a:r>
              <a:rPr lang="en-US" sz="1700" dirty="0">
                <a:solidFill>
                  <a:srgbClr val="FFFFFF"/>
                </a:solidFill>
              </a:rPr>
              <a:t>, </a:t>
            </a:r>
            <a:r>
              <a:rPr lang="en-US" sz="1700" dirty="0" err="1">
                <a:solidFill>
                  <a:srgbClr val="FFFFFF"/>
                </a:solidFill>
              </a:rPr>
              <a:t>että</a:t>
            </a:r>
            <a:r>
              <a:rPr lang="en-US" sz="1700" dirty="0">
                <a:solidFill>
                  <a:srgbClr val="FFFFFF"/>
                </a:solidFill>
              </a:rPr>
              <a:t> </a:t>
            </a:r>
            <a:r>
              <a:rPr lang="en-US" sz="1700" dirty="0" err="1">
                <a:solidFill>
                  <a:srgbClr val="FFFFFF"/>
                </a:solidFill>
              </a:rPr>
              <a:t>hän</a:t>
            </a:r>
            <a:r>
              <a:rPr lang="en-US" sz="1700" dirty="0">
                <a:solidFill>
                  <a:srgbClr val="FFFFFF"/>
                </a:solidFill>
              </a:rPr>
              <a:t> on </a:t>
            </a:r>
            <a:r>
              <a:rPr lang="en-US" sz="1700" dirty="0" err="1">
                <a:solidFill>
                  <a:srgbClr val="FFFFFF"/>
                </a:solidFill>
              </a:rPr>
              <a:t>sarjamurhaaja</a:t>
            </a:r>
            <a:r>
              <a:rPr lang="en-US" sz="1700" dirty="0">
                <a:solidFill>
                  <a:srgbClr val="FFFFFF"/>
                </a:solidFill>
              </a:rPr>
              <a:t>. </a:t>
            </a:r>
            <a:r>
              <a:rPr lang="en-US" sz="1700" dirty="0" err="1">
                <a:solidFill>
                  <a:srgbClr val="FFFFFF"/>
                </a:solidFill>
              </a:rPr>
              <a:t>Terapeutti</a:t>
            </a:r>
            <a:r>
              <a:rPr lang="en-US" sz="1700" dirty="0">
                <a:solidFill>
                  <a:srgbClr val="FFFFFF"/>
                </a:solidFill>
              </a:rPr>
              <a:t> </a:t>
            </a:r>
            <a:r>
              <a:rPr lang="en-US" sz="1700" dirty="0" err="1">
                <a:solidFill>
                  <a:srgbClr val="FFFFFF"/>
                </a:solidFill>
              </a:rPr>
              <a:t>joutuu</a:t>
            </a:r>
            <a:r>
              <a:rPr lang="en-US" sz="1700" dirty="0">
                <a:solidFill>
                  <a:srgbClr val="FFFFFF"/>
                </a:solidFill>
              </a:rPr>
              <a:t> </a:t>
            </a:r>
            <a:r>
              <a:rPr lang="en-US" sz="1700" dirty="0" err="1">
                <a:solidFill>
                  <a:srgbClr val="FFFFFF"/>
                </a:solidFill>
              </a:rPr>
              <a:t>kamppailemaan</a:t>
            </a:r>
            <a:r>
              <a:rPr lang="en-US" sz="1700" dirty="0">
                <a:solidFill>
                  <a:srgbClr val="FFFFFF"/>
                </a:solidFill>
              </a:rPr>
              <a:t> </a:t>
            </a:r>
            <a:r>
              <a:rPr lang="en-US" sz="1700" dirty="0" err="1">
                <a:solidFill>
                  <a:srgbClr val="FFFFFF"/>
                </a:solidFill>
              </a:rPr>
              <a:t>eettisten</a:t>
            </a:r>
            <a:r>
              <a:rPr lang="en-US" sz="1700" dirty="0">
                <a:solidFill>
                  <a:srgbClr val="FFFFFF"/>
                </a:solidFill>
              </a:rPr>
              <a:t> </a:t>
            </a:r>
            <a:r>
              <a:rPr lang="en-US" sz="1700" dirty="0" err="1">
                <a:solidFill>
                  <a:srgbClr val="FFFFFF"/>
                </a:solidFill>
              </a:rPr>
              <a:t>kysymysten</a:t>
            </a:r>
            <a:r>
              <a:rPr lang="en-US" sz="1700" dirty="0">
                <a:solidFill>
                  <a:srgbClr val="FFFFFF"/>
                </a:solidFill>
              </a:rPr>
              <a:t> </a:t>
            </a:r>
            <a:r>
              <a:rPr lang="en-US" sz="1700" dirty="0" err="1">
                <a:solidFill>
                  <a:srgbClr val="FFFFFF"/>
                </a:solidFill>
              </a:rPr>
              <a:t>parissa</a:t>
            </a:r>
            <a:r>
              <a:rPr lang="en-US" sz="1700" dirty="0">
                <a:solidFill>
                  <a:srgbClr val="FFFFFF"/>
                </a:solidFill>
              </a:rPr>
              <a:t>. </a:t>
            </a:r>
            <a:r>
              <a:rPr lang="en-US" sz="1700" dirty="0" err="1">
                <a:solidFill>
                  <a:srgbClr val="FFFFFF"/>
                </a:solidFill>
              </a:rPr>
              <a:t>Mitä</a:t>
            </a:r>
            <a:r>
              <a:rPr lang="en-US" sz="1700" dirty="0">
                <a:solidFill>
                  <a:srgbClr val="FFFFFF"/>
                </a:solidFill>
              </a:rPr>
              <a:t> </a:t>
            </a:r>
            <a:r>
              <a:rPr lang="en-US" sz="1700" dirty="0" err="1">
                <a:solidFill>
                  <a:srgbClr val="FFFFFF"/>
                </a:solidFill>
              </a:rPr>
              <a:t>olisi</a:t>
            </a:r>
            <a:r>
              <a:rPr lang="en-US" sz="1700" dirty="0">
                <a:solidFill>
                  <a:srgbClr val="FFFFFF"/>
                </a:solidFill>
              </a:rPr>
              <a:t> </a:t>
            </a:r>
            <a:r>
              <a:rPr lang="en-US" sz="1700" dirty="0" err="1">
                <a:solidFill>
                  <a:srgbClr val="FFFFFF"/>
                </a:solidFill>
              </a:rPr>
              <a:t>tehtävissä</a:t>
            </a:r>
            <a:r>
              <a:rPr lang="en-US" sz="1700" dirty="0">
                <a:solidFill>
                  <a:srgbClr val="FFFFFF"/>
                </a:solidFill>
              </a:rPr>
              <a:t>, </a:t>
            </a:r>
            <a:r>
              <a:rPr lang="en-US" sz="1700" dirty="0" err="1">
                <a:solidFill>
                  <a:srgbClr val="FFFFFF"/>
                </a:solidFill>
              </a:rPr>
              <a:t>ettei</a:t>
            </a:r>
            <a:r>
              <a:rPr lang="en-US" sz="1700" dirty="0">
                <a:solidFill>
                  <a:srgbClr val="FFFFFF"/>
                </a:solidFill>
              </a:rPr>
              <a:t> </a:t>
            </a:r>
            <a:r>
              <a:rPr lang="en-US" sz="1700" dirty="0" err="1">
                <a:solidFill>
                  <a:srgbClr val="FFFFFF"/>
                </a:solidFill>
              </a:rPr>
              <a:t>uusia</a:t>
            </a:r>
            <a:r>
              <a:rPr lang="en-US" sz="1700" dirty="0">
                <a:solidFill>
                  <a:srgbClr val="FFFFFF"/>
                </a:solidFill>
              </a:rPr>
              <a:t> </a:t>
            </a:r>
            <a:r>
              <a:rPr lang="en-US" sz="1700" dirty="0" err="1">
                <a:solidFill>
                  <a:srgbClr val="FFFFFF"/>
                </a:solidFill>
              </a:rPr>
              <a:t>murhia</a:t>
            </a:r>
            <a:r>
              <a:rPr lang="en-US" sz="1700" dirty="0">
                <a:solidFill>
                  <a:srgbClr val="FFFFFF"/>
                </a:solidFill>
              </a:rPr>
              <a:t> </a:t>
            </a:r>
            <a:r>
              <a:rPr lang="en-US" sz="1700" dirty="0" err="1">
                <a:solidFill>
                  <a:srgbClr val="FFFFFF"/>
                </a:solidFill>
              </a:rPr>
              <a:t>syntyisi</a:t>
            </a:r>
            <a:r>
              <a:rPr lang="en-US" sz="1700" dirty="0">
                <a:solidFill>
                  <a:srgbClr val="FFFFFF"/>
                </a:solidFill>
              </a:rPr>
              <a:t>?</a:t>
            </a:r>
          </a:p>
          <a:p>
            <a:pPr lvl="0" indent="-228600">
              <a:buFont typeface="Arial" panose="020B0604020202020204" pitchFamily="34" charset="0"/>
              <a:buChar char="•"/>
            </a:pPr>
            <a:r>
              <a:rPr lang="en-US" sz="1700" dirty="0">
                <a:solidFill>
                  <a:srgbClr val="FFFFFF"/>
                </a:solidFill>
              </a:rPr>
              <a:t>Teos </a:t>
            </a:r>
            <a:r>
              <a:rPr lang="en-US" sz="1700" dirty="0" err="1">
                <a:solidFill>
                  <a:srgbClr val="FFFFFF"/>
                </a:solidFill>
              </a:rPr>
              <a:t>lähentelee</a:t>
            </a:r>
            <a:r>
              <a:rPr lang="en-US" sz="1700" dirty="0">
                <a:solidFill>
                  <a:srgbClr val="FFFFFF"/>
                </a:solidFill>
              </a:rPr>
              <a:t> </a:t>
            </a:r>
            <a:r>
              <a:rPr lang="en-US" sz="1700" dirty="0" err="1">
                <a:solidFill>
                  <a:srgbClr val="FFFFFF"/>
                </a:solidFill>
              </a:rPr>
              <a:t>intensiivisyydessään</a:t>
            </a:r>
            <a:r>
              <a:rPr lang="en-US" sz="1700" dirty="0">
                <a:solidFill>
                  <a:srgbClr val="FFFFFF"/>
                </a:solidFill>
              </a:rPr>
              <a:t> </a:t>
            </a:r>
            <a:r>
              <a:rPr lang="en-US" sz="1700" dirty="0" err="1">
                <a:solidFill>
                  <a:srgbClr val="FFFFFF"/>
                </a:solidFill>
              </a:rPr>
              <a:t>kauhu-genreä</a:t>
            </a:r>
            <a:r>
              <a:rPr lang="en-US" sz="1700" dirty="0">
                <a:solidFill>
                  <a:srgbClr val="FFFFFF"/>
                </a:solidFill>
              </a:rPr>
              <a:t> ja </a:t>
            </a:r>
            <a:r>
              <a:rPr lang="en-US" sz="1700" dirty="0" err="1">
                <a:solidFill>
                  <a:srgbClr val="FFFFFF"/>
                </a:solidFill>
              </a:rPr>
              <a:t>sen</a:t>
            </a:r>
            <a:r>
              <a:rPr lang="en-US" sz="1700" dirty="0">
                <a:solidFill>
                  <a:srgbClr val="FFFFFF"/>
                </a:solidFill>
              </a:rPr>
              <a:t> </a:t>
            </a:r>
            <a:r>
              <a:rPr lang="en-US" sz="1700" dirty="0" err="1">
                <a:solidFill>
                  <a:srgbClr val="FFFFFF"/>
                </a:solidFill>
              </a:rPr>
              <a:t>luettuaan</a:t>
            </a:r>
            <a:r>
              <a:rPr lang="en-US" sz="1700" dirty="0">
                <a:solidFill>
                  <a:srgbClr val="FFFFFF"/>
                </a:solidFill>
              </a:rPr>
              <a:t> </a:t>
            </a:r>
            <a:r>
              <a:rPr lang="en-US" sz="1700" dirty="0" err="1">
                <a:solidFill>
                  <a:srgbClr val="FFFFFF"/>
                </a:solidFill>
              </a:rPr>
              <a:t>taritaan</a:t>
            </a:r>
            <a:r>
              <a:rPr lang="en-US" sz="1700" dirty="0">
                <a:solidFill>
                  <a:srgbClr val="FFFFFF"/>
                </a:solidFill>
              </a:rPr>
              <a:t> </a:t>
            </a:r>
            <a:r>
              <a:rPr lang="en-US" sz="1700" dirty="0" err="1">
                <a:solidFill>
                  <a:srgbClr val="FFFFFF"/>
                </a:solidFill>
              </a:rPr>
              <a:t>varmasti</a:t>
            </a:r>
            <a:r>
              <a:rPr lang="en-US" sz="1700" dirty="0">
                <a:solidFill>
                  <a:srgbClr val="FFFFFF"/>
                </a:solidFill>
              </a:rPr>
              <a:t> </a:t>
            </a:r>
            <a:r>
              <a:rPr lang="en-US" sz="1700" dirty="0" err="1">
                <a:solidFill>
                  <a:srgbClr val="FFFFFF"/>
                </a:solidFill>
              </a:rPr>
              <a:t>terapiaa</a:t>
            </a:r>
            <a:r>
              <a:rPr lang="en-US" sz="1700" dirty="0">
                <a:solidFill>
                  <a:srgbClr val="FFFFFF"/>
                </a:solidFill>
              </a:rPr>
              <a:t>.</a:t>
            </a:r>
          </a:p>
          <a:p>
            <a:pPr lvl="0" indent="-228600">
              <a:buFont typeface="Arial" panose="020B0604020202020204" pitchFamily="34" charset="0"/>
              <a:buChar char="•"/>
            </a:pPr>
            <a:r>
              <a:rPr lang="en-US" sz="1700" dirty="0">
                <a:solidFill>
                  <a:srgbClr val="FFFFFF"/>
                </a:solidFill>
              </a:rPr>
              <a:t>Tarina </a:t>
            </a:r>
            <a:r>
              <a:rPr lang="en-US" sz="1700" dirty="0" err="1">
                <a:solidFill>
                  <a:srgbClr val="FFFFFF"/>
                </a:solidFill>
              </a:rPr>
              <a:t>jatkuu</a:t>
            </a:r>
            <a:r>
              <a:rPr lang="en-US" sz="1700" dirty="0">
                <a:solidFill>
                  <a:srgbClr val="FFFFFF"/>
                </a:solidFill>
              </a:rPr>
              <a:t>. </a:t>
            </a:r>
            <a:r>
              <a:rPr lang="en-US" sz="1700" dirty="0" err="1">
                <a:solidFill>
                  <a:srgbClr val="FFFFFF"/>
                </a:solidFill>
              </a:rPr>
              <a:t>Kolme</a:t>
            </a:r>
            <a:r>
              <a:rPr lang="en-US" sz="1700" dirty="0">
                <a:solidFill>
                  <a:srgbClr val="FFFFFF"/>
                </a:solidFill>
              </a:rPr>
              <a:t> </a:t>
            </a:r>
            <a:r>
              <a:rPr lang="en-US" sz="1700" dirty="0" err="1">
                <a:solidFill>
                  <a:srgbClr val="FFFFFF"/>
                </a:solidFill>
              </a:rPr>
              <a:t>teosta</a:t>
            </a:r>
            <a:r>
              <a:rPr lang="en-US" sz="1700" dirty="0">
                <a:solidFill>
                  <a:srgbClr val="FFFFFF"/>
                </a:solidFill>
              </a:rPr>
              <a:t> </a:t>
            </a:r>
            <a:r>
              <a:rPr lang="en-US" sz="1700" dirty="0" err="1">
                <a:solidFill>
                  <a:srgbClr val="FFFFFF"/>
                </a:solidFill>
              </a:rPr>
              <a:t>kannattaa</a:t>
            </a:r>
            <a:r>
              <a:rPr lang="en-US" sz="1700" dirty="0">
                <a:solidFill>
                  <a:srgbClr val="FFFFFF"/>
                </a:solidFill>
              </a:rPr>
              <a:t> </a:t>
            </a:r>
            <a:r>
              <a:rPr lang="en-US" sz="1700" dirty="0" err="1">
                <a:solidFill>
                  <a:srgbClr val="FFFFFF"/>
                </a:solidFill>
              </a:rPr>
              <a:t>lukea</a:t>
            </a:r>
            <a:r>
              <a:rPr lang="en-US" sz="1700" dirty="0">
                <a:solidFill>
                  <a:srgbClr val="FFFFFF"/>
                </a:solidFill>
              </a:rPr>
              <a:t> </a:t>
            </a:r>
            <a:r>
              <a:rPr lang="en-US" sz="1700" dirty="0" err="1">
                <a:solidFill>
                  <a:srgbClr val="FFFFFF"/>
                </a:solidFill>
              </a:rPr>
              <a:t>ilmestymisjärjestyksessä</a:t>
            </a:r>
            <a:endParaRPr lang="en-US" sz="1700" dirty="0">
              <a:solidFill>
                <a:srgbClr val="FFFFFF"/>
              </a:solidFill>
            </a:endParaRPr>
          </a:p>
          <a:p>
            <a:pPr indent="-228600">
              <a:buFont typeface="Arial" panose="020B0604020202020204" pitchFamily="34" charset="0"/>
              <a:buChar char="•"/>
            </a:pPr>
            <a:endParaRPr lang="en-US" sz="1700" b="1" dirty="0">
              <a:solidFill>
                <a:srgbClr val="FFFFFF"/>
              </a:solidFill>
            </a:endParaRPr>
          </a:p>
        </p:txBody>
      </p:sp>
      <p:pic>
        <p:nvPicPr>
          <p:cNvPr id="5" name="Sisällön paikkamerkki 4"/>
          <p:cNvPicPr>
            <a:picLocks noGrp="1" noChangeAspect="1"/>
          </p:cNvPicPr>
          <p:nvPr>
            <p:ph idx="1"/>
          </p:nvPr>
        </p:nvPicPr>
        <p:blipFill>
          <a:blip r:embed="rId2"/>
          <a:stretch>
            <a:fillRect/>
          </a:stretch>
        </p:blipFill>
        <p:spPr>
          <a:xfrm>
            <a:off x="7047124" y="787114"/>
            <a:ext cx="3323361" cy="5283771"/>
          </a:xfrm>
          <a:prstGeom prst="rect">
            <a:avLst/>
          </a:prstGeom>
        </p:spPr>
      </p:pic>
    </p:spTree>
    <p:extLst>
      <p:ext uri="{BB962C8B-B14F-4D97-AF65-F5344CB8AC3E}">
        <p14:creationId xmlns:p14="http://schemas.microsoft.com/office/powerpoint/2010/main" val="3027259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0600A1-1338-CB80-2729-B84BF9610C4C}"/>
              </a:ext>
            </a:extLst>
          </p:cNvPr>
          <p:cNvSpPr>
            <a:spLocks noGrp="1"/>
          </p:cNvSpPr>
          <p:nvPr>
            <p:ph type="title"/>
          </p:nvPr>
        </p:nvSpPr>
        <p:spPr/>
        <p:txBody>
          <a:bodyPr/>
          <a:lstStyle/>
          <a:p>
            <a:r>
              <a:rPr lang="fi-FI" dirty="0"/>
              <a:t>Historialliset dekkarit</a:t>
            </a:r>
          </a:p>
        </p:txBody>
      </p:sp>
      <p:sp>
        <p:nvSpPr>
          <p:cNvPr id="3" name="Tekstin paikkamerkki 2">
            <a:extLst>
              <a:ext uri="{FF2B5EF4-FFF2-40B4-BE49-F238E27FC236}">
                <a16:creationId xmlns:a16="http://schemas.microsoft.com/office/drawing/2014/main" id="{3FE25A4A-B234-6B76-980E-C42C6F32A73E}"/>
              </a:ext>
            </a:extLst>
          </p:cNvPr>
          <p:cNvSpPr>
            <a:spLocks noGrp="1"/>
          </p:cNvSpPr>
          <p:nvPr>
            <p:ph type="body" idx="1"/>
          </p:nvPr>
        </p:nvSpPr>
        <p:spPr/>
        <p:txBody>
          <a:bodyPr/>
          <a:lstStyle/>
          <a:p>
            <a:r>
              <a:rPr lang="fi-FI" dirty="0"/>
              <a:t>Otso Kekki –sarjan avaus (2023)</a:t>
            </a:r>
          </a:p>
        </p:txBody>
      </p:sp>
      <p:pic>
        <p:nvPicPr>
          <p:cNvPr id="8" name="Sisällön paikkamerkki 7" descr="Kuva, joka sisältää kohteen teksti, ajoneuvo, maa-ajoneuvo, pyörä&#10;&#10;Kuvaus luotu automaattisesti">
            <a:extLst>
              <a:ext uri="{FF2B5EF4-FFF2-40B4-BE49-F238E27FC236}">
                <a16:creationId xmlns:a16="http://schemas.microsoft.com/office/drawing/2014/main" id="{C460DA04-0576-306C-4E87-E4352AB950D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455990" y="2600960"/>
            <a:ext cx="2601497" cy="4142489"/>
          </a:xfrm>
        </p:spPr>
      </p:pic>
      <p:sp>
        <p:nvSpPr>
          <p:cNvPr id="5" name="Tekstin paikkamerkki 4">
            <a:extLst>
              <a:ext uri="{FF2B5EF4-FFF2-40B4-BE49-F238E27FC236}">
                <a16:creationId xmlns:a16="http://schemas.microsoft.com/office/drawing/2014/main" id="{2D7BF198-A630-9798-5B9C-E04785312E52}"/>
              </a:ext>
            </a:extLst>
          </p:cNvPr>
          <p:cNvSpPr>
            <a:spLocks noGrp="1"/>
          </p:cNvSpPr>
          <p:nvPr>
            <p:ph type="body" sz="quarter" idx="3"/>
          </p:nvPr>
        </p:nvSpPr>
        <p:spPr/>
        <p:txBody>
          <a:bodyPr/>
          <a:lstStyle/>
          <a:p>
            <a:r>
              <a:rPr lang="fi-FI" dirty="0"/>
              <a:t>Björk –sarjan 10. osa (2023)</a:t>
            </a:r>
          </a:p>
        </p:txBody>
      </p:sp>
      <p:pic>
        <p:nvPicPr>
          <p:cNvPr id="10" name="Sisällön paikkamerkki 9" descr="Kuva, joka sisältää kohteen teksti, huonekalu, tuoli, kirja&#10;&#10;Kuvaus luotu automaattisesti">
            <a:extLst>
              <a:ext uri="{FF2B5EF4-FFF2-40B4-BE49-F238E27FC236}">
                <a16:creationId xmlns:a16="http://schemas.microsoft.com/office/drawing/2014/main" id="{183C8A71-9439-97E0-4E5A-49E8992E6A7E}"/>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552490" y="2600960"/>
            <a:ext cx="2847961" cy="4142489"/>
          </a:xfrm>
        </p:spPr>
      </p:pic>
    </p:spTree>
    <p:extLst>
      <p:ext uri="{BB962C8B-B14F-4D97-AF65-F5344CB8AC3E}">
        <p14:creationId xmlns:p14="http://schemas.microsoft.com/office/powerpoint/2010/main" val="3339450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8AE32234-6E38-311C-1932-5FD4794C95FE}"/>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a:solidFill>
                  <a:srgbClr val="FFFFFF"/>
                </a:solidFill>
              </a:rPr>
              <a:t>Timo Sandberg: Rauhanmyrsky</a:t>
            </a:r>
          </a:p>
        </p:txBody>
      </p:sp>
      <p:sp>
        <p:nvSpPr>
          <p:cNvPr id="4" name="Tekstin paikkamerkki 3">
            <a:extLst>
              <a:ext uri="{FF2B5EF4-FFF2-40B4-BE49-F238E27FC236}">
                <a16:creationId xmlns:a16="http://schemas.microsoft.com/office/drawing/2014/main" id="{9CBEA171-9C6E-EE1B-A09A-26927AE70EC7}"/>
              </a:ext>
            </a:extLst>
          </p:cNvPr>
          <p:cNvSpPr>
            <a:spLocks noGrp="1"/>
          </p:cNvSpPr>
          <p:nvPr>
            <p:ph type="body" sz="half" idx="2"/>
          </p:nvPr>
        </p:nvSpPr>
        <p:spPr>
          <a:xfrm>
            <a:off x="4581727" y="649480"/>
            <a:ext cx="3025303" cy="5546047"/>
          </a:xfrm>
        </p:spPr>
        <p:txBody>
          <a:bodyPr vert="horz" lIns="91440" tIns="45720" rIns="91440" bIns="45720" rtlCol="0" anchor="ctr">
            <a:normAutofit/>
          </a:bodyPr>
          <a:lstStyle/>
          <a:p>
            <a:pPr indent="-228600">
              <a:buFont typeface="Arial" panose="020B0604020202020204" pitchFamily="34" charset="0"/>
              <a:buChar char="•"/>
            </a:pPr>
            <a:r>
              <a:rPr lang="en-US" sz="1700" dirty="0" err="1"/>
              <a:t>Vaaran</a:t>
            </a:r>
            <a:r>
              <a:rPr lang="en-US" sz="1700" dirty="0"/>
              <a:t> </a:t>
            </a:r>
            <a:r>
              <a:rPr lang="en-US" sz="1700" dirty="0" err="1"/>
              <a:t>vuodet</a:t>
            </a:r>
            <a:r>
              <a:rPr lang="en-US" sz="1700" dirty="0"/>
              <a:t> </a:t>
            </a:r>
            <a:r>
              <a:rPr lang="en-US" sz="1700" dirty="0" err="1"/>
              <a:t>Lahdessa</a:t>
            </a:r>
            <a:r>
              <a:rPr lang="en-US" sz="1700" dirty="0"/>
              <a:t>; </a:t>
            </a:r>
            <a:r>
              <a:rPr lang="en-US" sz="1700" dirty="0" err="1"/>
              <a:t>sota</a:t>
            </a:r>
            <a:r>
              <a:rPr lang="en-US" sz="1700" dirty="0"/>
              <a:t> on </a:t>
            </a:r>
            <a:r>
              <a:rPr lang="en-US" sz="1700" dirty="0" err="1"/>
              <a:t>päättynyt</a:t>
            </a:r>
            <a:r>
              <a:rPr lang="en-US" sz="1700" dirty="0"/>
              <a:t> 3 </a:t>
            </a:r>
            <a:r>
              <a:rPr lang="en-US" sz="1700" dirty="0" err="1"/>
              <a:t>vuotta</a:t>
            </a:r>
            <a:r>
              <a:rPr lang="en-US" sz="1700" dirty="0"/>
              <a:t> </a:t>
            </a:r>
            <a:r>
              <a:rPr lang="en-US" sz="1700" dirty="0" err="1"/>
              <a:t>sitten</a:t>
            </a:r>
            <a:r>
              <a:rPr lang="en-US" sz="1700" dirty="0"/>
              <a:t>, maa </a:t>
            </a:r>
            <a:r>
              <a:rPr lang="en-US" sz="1700" dirty="0" err="1"/>
              <a:t>elää</a:t>
            </a:r>
            <a:r>
              <a:rPr lang="en-US" sz="1700" dirty="0"/>
              <a:t> </a:t>
            </a:r>
            <a:r>
              <a:rPr lang="en-US" sz="1700" dirty="0" err="1"/>
              <a:t>myllerryksessä</a:t>
            </a:r>
            <a:r>
              <a:rPr lang="en-US" sz="1700" dirty="0"/>
              <a:t>.</a:t>
            </a:r>
          </a:p>
          <a:p>
            <a:pPr indent="-228600">
              <a:buFont typeface="Arial" panose="020B0604020202020204" pitchFamily="34" charset="0"/>
              <a:buChar char="•"/>
            </a:pPr>
            <a:r>
              <a:rPr lang="en-US" sz="1700" dirty="0" err="1"/>
              <a:t>Ylietsivä</a:t>
            </a:r>
            <a:r>
              <a:rPr lang="en-US" sz="1700" dirty="0"/>
              <a:t> </a:t>
            </a:r>
            <a:r>
              <a:rPr lang="en-US" sz="1700" dirty="0" err="1"/>
              <a:t>Otso</a:t>
            </a:r>
            <a:r>
              <a:rPr lang="en-US" sz="1700" dirty="0"/>
              <a:t> </a:t>
            </a:r>
            <a:r>
              <a:rPr lang="en-US" sz="1700" dirty="0" err="1"/>
              <a:t>Kekki</a:t>
            </a:r>
            <a:r>
              <a:rPr lang="en-US" sz="1700" dirty="0"/>
              <a:t> </a:t>
            </a:r>
            <a:r>
              <a:rPr lang="en-US" sz="1700" dirty="0" err="1"/>
              <a:t>ratkoo</a:t>
            </a:r>
            <a:r>
              <a:rPr lang="en-US" sz="1700" dirty="0"/>
              <a:t> </a:t>
            </a:r>
            <a:r>
              <a:rPr lang="en-US" sz="1700" dirty="0" err="1"/>
              <a:t>juoppojen</a:t>
            </a:r>
            <a:r>
              <a:rPr lang="en-US" sz="1700" dirty="0"/>
              <a:t> </a:t>
            </a:r>
            <a:r>
              <a:rPr lang="en-US" sz="1700" dirty="0" err="1"/>
              <a:t>rötöksiä</a:t>
            </a:r>
            <a:r>
              <a:rPr lang="en-US" sz="1700" dirty="0"/>
              <a:t> ja </a:t>
            </a:r>
            <a:r>
              <a:rPr lang="en-US" sz="1700" dirty="0" err="1"/>
              <a:t>outoja</a:t>
            </a:r>
            <a:r>
              <a:rPr lang="en-US" sz="1700" dirty="0"/>
              <a:t> </a:t>
            </a:r>
            <a:r>
              <a:rPr lang="en-US" sz="1700" dirty="0" err="1"/>
              <a:t>kuolemantapauksia</a:t>
            </a:r>
            <a:r>
              <a:rPr lang="en-US" sz="1700" dirty="0"/>
              <a:t>.</a:t>
            </a:r>
          </a:p>
          <a:p>
            <a:pPr indent="-228600">
              <a:buFont typeface="Arial" panose="020B0604020202020204" pitchFamily="34" charset="0"/>
              <a:buChar char="•"/>
            </a:pPr>
            <a:r>
              <a:rPr lang="en-US" sz="1700" dirty="0" err="1"/>
              <a:t>Toisaalla</a:t>
            </a:r>
            <a:r>
              <a:rPr lang="en-US" sz="1700" dirty="0"/>
              <a:t> </a:t>
            </a:r>
            <a:r>
              <a:rPr lang="en-US" sz="1700" dirty="0" err="1"/>
              <a:t>punainen</a:t>
            </a:r>
            <a:r>
              <a:rPr lang="en-US" sz="1700" dirty="0"/>
              <a:t> Valpo </a:t>
            </a:r>
            <a:r>
              <a:rPr lang="en-US" sz="1700" dirty="0" err="1"/>
              <a:t>kitkee</a:t>
            </a:r>
            <a:r>
              <a:rPr lang="en-US" sz="1700" dirty="0"/>
              <a:t> </a:t>
            </a:r>
            <a:r>
              <a:rPr lang="en-US" sz="1700" dirty="0" err="1"/>
              <a:t>neuvostovastaista</a:t>
            </a:r>
            <a:r>
              <a:rPr lang="en-US" sz="1700" dirty="0"/>
              <a:t> </a:t>
            </a:r>
            <a:r>
              <a:rPr lang="en-US" sz="1700" dirty="0" err="1"/>
              <a:t>toimintaa</a:t>
            </a:r>
            <a:r>
              <a:rPr lang="en-US" sz="1700" dirty="0"/>
              <a:t>; </a:t>
            </a:r>
            <a:r>
              <a:rPr lang="en-US" sz="1700" dirty="0" err="1"/>
              <a:t>toisaalla</a:t>
            </a:r>
            <a:r>
              <a:rPr lang="en-US" sz="1700" dirty="0"/>
              <a:t> </a:t>
            </a:r>
            <a:r>
              <a:rPr lang="en-US" sz="1700" dirty="0" err="1"/>
              <a:t>pelkoa</a:t>
            </a:r>
            <a:r>
              <a:rPr lang="en-US" sz="1700" dirty="0"/>
              <a:t> </a:t>
            </a:r>
            <a:r>
              <a:rPr lang="en-US" sz="1700" dirty="0" err="1"/>
              <a:t>herättää</a:t>
            </a:r>
            <a:r>
              <a:rPr lang="en-US" sz="1700" dirty="0"/>
              <a:t> </a:t>
            </a:r>
            <a:r>
              <a:rPr lang="en-US" sz="1700" dirty="0" err="1"/>
              <a:t>äärioikeiston</a:t>
            </a:r>
            <a:r>
              <a:rPr lang="en-US" sz="1700" dirty="0"/>
              <a:t> </a:t>
            </a:r>
            <a:r>
              <a:rPr lang="en-US" sz="1700" dirty="0" err="1"/>
              <a:t>terrori</a:t>
            </a:r>
            <a:r>
              <a:rPr lang="en-US" sz="1700" dirty="0"/>
              <a:t>.</a:t>
            </a:r>
          </a:p>
          <a:p>
            <a:pPr indent="-228600">
              <a:buFont typeface="Arial" panose="020B0604020202020204" pitchFamily="34" charset="0"/>
              <a:buChar char="•"/>
            </a:pPr>
            <a:r>
              <a:rPr lang="en-US" sz="1700" dirty="0" err="1"/>
              <a:t>Otso</a:t>
            </a:r>
            <a:r>
              <a:rPr lang="en-US" sz="1700" dirty="0"/>
              <a:t> </a:t>
            </a:r>
            <a:r>
              <a:rPr lang="en-US" sz="1700" dirty="0" err="1"/>
              <a:t>Kekki</a:t>
            </a:r>
            <a:r>
              <a:rPr lang="en-US" sz="1700" dirty="0"/>
              <a:t> –</a:t>
            </a:r>
            <a:r>
              <a:rPr lang="en-US" sz="1700" dirty="0" err="1"/>
              <a:t>dekkarisarjan</a:t>
            </a:r>
            <a:r>
              <a:rPr lang="en-US" sz="1700" dirty="0"/>
              <a:t> </a:t>
            </a:r>
            <a:r>
              <a:rPr lang="en-US" sz="1700" dirty="0" err="1"/>
              <a:t>ensimmäinen</a:t>
            </a:r>
            <a:r>
              <a:rPr lang="en-US" sz="1700" dirty="0"/>
              <a:t> </a:t>
            </a:r>
            <a:r>
              <a:rPr lang="en-US" sz="1700" dirty="0" err="1"/>
              <a:t>osa</a:t>
            </a:r>
            <a:r>
              <a:rPr lang="en-US" sz="1700" dirty="0"/>
              <a:t> </a:t>
            </a:r>
            <a:r>
              <a:rPr lang="en-US" sz="1700" dirty="0" err="1"/>
              <a:t>Mustamäki</a:t>
            </a:r>
            <a:r>
              <a:rPr lang="en-US" sz="1700" dirty="0"/>
              <a:t> </a:t>
            </a:r>
            <a:r>
              <a:rPr lang="en-US" sz="1700" dirty="0" err="1"/>
              <a:t>voitti</a:t>
            </a:r>
            <a:r>
              <a:rPr lang="en-US" sz="1700" dirty="0"/>
              <a:t> </a:t>
            </a:r>
            <a:r>
              <a:rPr lang="en-US" sz="1700" dirty="0" err="1"/>
              <a:t>Vuoden</a:t>
            </a:r>
            <a:r>
              <a:rPr lang="en-US" sz="1700" dirty="0"/>
              <a:t> </a:t>
            </a:r>
            <a:r>
              <a:rPr lang="en-US" sz="1700" dirty="0" err="1"/>
              <a:t>johtolanka</a:t>
            </a:r>
            <a:r>
              <a:rPr lang="en-US" sz="1700" dirty="0"/>
              <a:t> –</a:t>
            </a:r>
            <a:r>
              <a:rPr lang="en-US" sz="1700" dirty="0" err="1"/>
              <a:t>palkinnon</a:t>
            </a:r>
            <a:r>
              <a:rPr lang="en-US" sz="1700" dirty="0"/>
              <a:t> v 2014.</a:t>
            </a:r>
          </a:p>
          <a:p>
            <a:pPr indent="-228600">
              <a:buFont typeface="Arial" panose="020B0604020202020204" pitchFamily="34" charset="0"/>
              <a:buChar char="•"/>
            </a:pPr>
            <a:r>
              <a:rPr lang="en-US" sz="1700" dirty="0" err="1"/>
              <a:t>Karisto</a:t>
            </a:r>
            <a:r>
              <a:rPr lang="en-US" sz="1700" dirty="0"/>
              <a:t> 2023 ISBN 9789511465003</a:t>
            </a:r>
          </a:p>
        </p:txBody>
      </p:sp>
      <p:pic>
        <p:nvPicPr>
          <p:cNvPr id="6" name="Kuvan paikkamerkki 5" descr="Kuva, joka sisältää kohteen teksti, ajoneuvo, maa-ajoneuvo, pyörä&#10;&#10;Kuvaus luotu automaattisesti">
            <a:extLst>
              <a:ext uri="{FF2B5EF4-FFF2-40B4-BE49-F238E27FC236}">
                <a16:creationId xmlns:a16="http://schemas.microsoft.com/office/drawing/2014/main" id="{26D57E6B-4AB4-01AF-195C-46A4EBEAD0BC}"/>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2914" r="2219"/>
          <a:stretch/>
        </p:blipFill>
        <p:spPr>
          <a:xfrm>
            <a:off x="8109502" y="10"/>
            <a:ext cx="4082498" cy="6857990"/>
          </a:xfrm>
          <a:prstGeom prst="rect">
            <a:avLst/>
          </a:prstGeom>
        </p:spPr>
      </p:pic>
    </p:spTree>
    <p:extLst>
      <p:ext uri="{BB962C8B-B14F-4D97-AF65-F5344CB8AC3E}">
        <p14:creationId xmlns:p14="http://schemas.microsoft.com/office/powerpoint/2010/main" val="748934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CACB789A-5A7C-CCB5-95EF-58DA4B56AA8D}"/>
              </a:ext>
            </a:extLst>
          </p:cNvPr>
          <p:cNvSpPr>
            <a:spLocks noGrp="1"/>
          </p:cNvSpPr>
          <p:nvPr>
            <p:ph type="title"/>
          </p:nvPr>
        </p:nvSpPr>
        <p:spPr>
          <a:xfrm>
            <a:off x="612648" y="1078992"/>
            <a:ext cx="6268770" cy="1536192"/>
          </a:xfrm>
        </p:spPr>
        <p:txBody>
          <a:bodyPr vert="horz" lIns="91440" tIns="45720" rIns="91440" bIns="45720" rtlCol="0" anchor="b">
            <a:normAutofit/>
          </a:bodyPr>
          <a:lstStyle/>
          <a:p>
            <a:r>
              <a:rPr lang="en-US" sz="5200"/>
              <a:t>Virpi Hämeen-Anttila: Synnin jäljet</a:t>
            </a:r>
          </a:p>
        </p:txBody>
      </p:sp>
      <p:sp>
        <p:nvSpPr>
          <p:cNvPr id="13" name="!!accent">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kstin paikkamerkki 3">
            <a:extLst>
              <a:ext uri="{FF2B5EF4-FFF2-40B4-BE49-F238E27FC236}">
                <a16:creationId xmlns:a16="http://schemas.microsoft.com/office/drawing/2014/main" id="{D1BAA912-8D82-E7B4-46A2-08767B991E99}"/>
              </a:ext>
            </a:extLst>
          </p:cNvPr>
          <p:cNvSpPr>
            <a:spLocks noGrp="1"/>
          </p:cNvSpPr>
          <p:nvPr>
            <p:ph type="body" sz="half" idx="2"/>
          </p:nvPr>
        </p:nvSpPr>
        <p:spPr>
          <a:xfrm>
            <a:off x="615458" y="3355848"/>
            <a:ext cx="6268770" cy="2825496"/>
          </a:xfrm>
        </p:spPr>
        <p:txBody>
          <a:bodyPr vert="horz" lIns="91440" tIns="45720" rIns="91440" bIns="45720" rtlCol="0">
            <a:normAutofit fontScale="92500" lnSpcReduction="20000"/>
          </a:bodyPr>
          <a:lstStyle/>
          <a:p>
            <a:pPr indent="-228600">
              <a:buFont typeface="Arial" panose="020B0604020202020204" pitchFamily="34" charset="0"/>
              <a:buChar char="•"/>
            </a:pPr>
            <a:r>
              <a:rPr lang="en-US" sz="2200" dirty="0"/>
              <a:t>10. Björk –</a:t>
            </a:r>
            <a:r>
              <a:rPr lang="en-US" sz="2200" dirty="0" err="1"/>
              <a:t>sarjan</a:t>
            </a:r>
            <a:r>
              <a:rPr lang="en-US" sz="2200" dirty="0"/>
              <a:t> </a:t>
            </a:r>
            <a:r>
              <a:rPr lang="en-US" sz="2200" dirty="0" err="1"/>
              <a:t>teos</a:t>
            </a:r>
            <a:r>
              <a:rPr lang="en-US" sz="2200" dirty="0"/>
              <a:t>. </a:t>
            </a:r>
            <a:r>
              <a:rPr lang="en-US" sz="2200" dirty="0" err="1"/>
              <a:t>Edellinen</a:t>
            </a:r>
            <a:r>
              <a:rPr lang="en-US" sz="2200" dirty="0"/>
              <a:t> </a:t>
            </a:r>
            <a:r>
              <a:rPr lang="en-US" sz="2200" dirty="0" err="1"/>
              <a:t>osa</a:t>
            </a:r>
            <a:r>
              <a:rPr lang="en-US" sz="2200" dirty="0"/>
              <a:t> </a:t>
            </a:r>
            <a:r>
              <a:rPr lang="en-US" sz="2200" dirty="0" err="1"/>
              <a:t>Vapauden</a:t>
            </a:r>
            <a:r>
              <a:rPr lang="en-US" sz="2200" dirty="0"/>
              <a:t> </a:t>
            </a:r>
            <a:r>
              <a:rPr lang="en-US" sz="2200" dirty="0" err="1"/>
              <a:t>vahdit</a:t>
            </a:r>
            <a:r>
              <a:rPr lang="en-US" sz="2200" dirty="0"/>
              <a:t> </a:t>
            </a:r>
            <a:r>
              <a:rPr lang="en-US" sz="2200" dirty="0" err="1"/>
              <a:t>voitti</a:t>
            </a:r>
            <a:r>
              <a:rPr lang="en-US" sz="2200" dirty="0"/>
              <a:t> </a:t>
            </a:r>
            <a:r>
              <a:rPr lang="en-US" sz="2200" dirty="0" err="1"/>
              <a:t>Vuoden</a:t>
            </a:r>
            <a:r>
              <a:rPr lang="en-US" sz="2200" dirty="0"/>
              <a:t> </a:t>
            </a:r>
            <a:r>
              <a:rPr lang="en-US" sz="2200" dirty="0" err="1"/>
              <a:t>johtolanka</a:t>
            </a:r>
            <a:r>
              <a:rPr lang="en-US" sz="2200" dirty="0"/>
              <a:t> </a:t>
            </a:r>
            <a:r>
              <a:rPr lang="en-US" sz="2200" dirty="0" err="1"/>
              <a:t>palkinnon</a:t>
            </a:r>
            <a:r>
              <a:rPr lang="en-US" sz="2200" dirty="0"/>
              <a:t> v 2023.</a:t>
            </a:r>
          </a:p>
          <a:p>
            <a:pPr indent="-228600">
              <a:buFont typeface="Arial" panose="020B0604020202020204" pitchFamily="34" charset="0"/>
              <a:buChar char="•"/>
            </a:pPr>
            <a:r>
              <a:rPr lang="en-US" sz="2200" dirty="0" err="1"/>
              <a:t>Syksyllä</a:t>
            </a:r>
            <a:r>
              <a:rPr lang="en-US" sz="2200" dirty="0"/>
              <a:t> 1922 </a:t>
            </a:r>
            <a:r>
              <a:rPr lang="en-US" sz="2200" dirty="0" err="1"/>
              <a:t>nuori</a:t>
            </a:r>
            <a:r>
              <a:rPr lang="en-US" sz="2200" dirty="0"/>
              <a:t> </a:t>
            </a:r>
            <a:r>
              <a:rPr lang="en-US" sz="2200" dirty="0" err="1"/>
              <a:t>mies</a:t>
            </a:r>
            <a:r>
              <a:rPr lang="en-US" sz="2200" dirty="0"/>
              <a:t> </a:t>
            </a:r>
            <a:r>
              <a:rPr lang="en-US" sz="2200" dirty="0" err="1"/>
              <a:t>löydetään</a:t>
            </a:r>
            <a:r>
              <a:rPr lang="en-US" sz="2200" dirty="0"/>
              <a:t> </a:t>
            </a:r>
            <a:r>
              <a:rPr lang="en-US" sz="2200" dirty="0" err="1"/>
              <a:t>aammuttuna</a:t>
            </a:r>
            <a:r>
              <a:rPr lang="en-US" sz="2200" dirty="0"/>
              <a:t> </a:t>
            </a:r>
            <a:r>
              <a:rPr lang="en-US" sz="2200" dirty="0" err="1"/>
              <a:t>helsinkiläisestä</a:t>
            </a:r>
            <a:r>
              <a:rPr lang="en-US" sz="2200" dirty="0"/>
              <a:t> </a:t>
            </a:r>
            <a:r>
              <a:rPr lang="en-US" sz="2200" dirty="0" err="1"/>
              <a:t>säätyläiskodista</a:t>
            </a:r>
            <a:r>
              <a:rPr lang="en-US" sz="2200" dirty="0"/>
              <a:t>. </a:t>
            </a:r>
            <a:r>
              <a:rPr lang="en-US" sz="2200" dirty="0" err="1"/>
              <a:t>Uhrin</a:t>
            </a:r>
            <a:r>
              <a:rPr lang="en-US" sz="2200" dirty="0"/>
              <a:t> </a:t>
            </a:r>
            <a:r>
              <a:rPr lang="en-US" sz="2200" dirty="0" err="1"/>
              <a:t>vieressä</a:t>
            </a:r>
            <a:r>
              <a:rPr lang="en-US" sz="2200" dirty="0"/>
              <a:t> </a:t>
            </a:r>
            <a:r>
              <a:rPr lang="en-US" sz="2200" dirty="0" err="1"/>
              <a:t>makaa</a:t>
            </a:r>
            <a:r>
              <a:rPr lang="en-US" sz="2200" dirty="0"/>
              <a:t> </a:t>
            </a:r>
            <a:r>
              <a:rPr lang="en-US" sz="2200" dirty="0" err="1"/>
              <a:t>tajuttomana</a:t>
            </a:r>
            <a:r>
              <a:rPr lang="en-US" sz="2200" dirty="0"/>
              <a:t> </a:t>
            </a:r>
            <a:r>
              <a:rPr lang="en-US" sz="2200" dirty="0" err="1"/>
              <a:t>hänen</a:t>
            </a:r>
            <a:r>
              <a:rPr lang="en-US" sz="2200" dirty="0"/>
              <a:t> </a:t>
            </a:r>
            <a:r>
              <a:rPr lang="en-US" sz="2200" dirty="0" err="1"/>
              <a:t>vaimonsa</a:t>
            </a:r>
            <a:r>
              <a:rPr lang="en-US" sz="2200" dirty="0"/>
              <a:t>. </a:t>
            </a:r>
            <a:r>
              <a:rPr lang="en-US" sz="2200" dirty="0" err="1"/>
              <a:t>Vainajan</a:t>
            </a:r>
            <a:r>
              <a:rPr lang="en-US" sz="2200" dirty="0"/>
              <a:t> </a:t>
            </a:r>
            <a:r>
              <a:rPr lang="en-US" sz="2200" dirty="0" err="1"/>
              <a:t>veli</a:t>
            </a:r>
            <a:r>
              <a:rPr lang="en-US" sz="2200" dirty="0"/>
              <a:t> </a:t>
            </a:r>
            <a:r>
              <a:rPr lang="en-US" sz="2200" dirty="0" err="1"/>
              <a:t>pyytää</a:t>
            </a:r>
            <a:r>
              <a:rPr lang="en-US" sz="2200" dirty="0"/>
              <a:t> </a:t>
            </a:r>
            <a:r>
              <a:rPr lang="en-US" sz="2200" dirty="0" err="1"/>
              <a:t>amatöörisalapoliisi</a:t>
            </a:r>
            <a:r>
              <a:rPr lang="en-US" sz="2200" dirty="0"/>
              <a:t> Karl Axel </a:t>
            </a:r>
            <a:r>
              <a:rPr lang="en-US" sz="2200" dirty="0" err="1"/>
              <a:t>Björkin</a:t>
            </a:r>
            <a:r>
              <a:rPr lang="en-US" sz="2200" dirty="0"/>
              <a:t> </a:t>
            </a:r>
            <a:r>
              <a:rPr lang="en-US" sz="2200" dirty="0" err="1"/>
              <a:t>selvittämään</a:t>
            </a:r>
            <a:r>
              <a:rPr lang="en-US" sz="2200" dirty="0"/>
              <a:t> </a:t>
            </a:r>
            <a:r>
              <a:rPr lang="en-US" sz="2200" dirty="0" err="1"/>
              <a:t>tapausta</a:t>
            </a:r>
            <a:r>
              <a:rPr lang="en-US" sz="2200" dirty="0"/>
              <a:t>.</a:t>
            </a:r>
          </a:p>
          <a:p>
            <a:pPr indent="-228600">
              <a:buFont typeface="Arial" panose="020B0604020202020204" pitchFamily="34" charset="0"/>
              <a:buChar char="•"/>
            </a:pPr>
            <a:r>
              <a:rPr lang="en-US" sz="2200" dirty="0" err="1"/>
              <a:t>Históriallinen</a:t>
            </a:r>
            <a:r>
              <a:rPr lang="en-US" sz="2200" dirty="0"/>
              <a:t> </a:t>
            </a:r>
            <a:r>
              <a:rPr lang="en-US" sz="2200" dirty="0" err="1"/>
              <a:t>tarkkuus</a:t>
            </a:r>
            <a:r>
              <a:rPr lang="en-US" sz="2200" dirty="0"/>
              <a:t>, </a:t>
            </a:r>
            <a:r>
              <a:rPr lang="en-US" sz="2200" dirty="0" err="1"/>
              <a:t>jolla</a:t>
            </a:r>
            <a:r>
              <a:rPr lang="en-US" sz="2200" dirty="0"/>
              <a:t> </a:t>
            </a:r>
            <a:r>
              <a:rPr lang="en-US" sz="2200" dirty="0" err="1"/>
              <a:t>kirjailija</a:t>
            </a:r>
            <a:r>
              <a:rPr lang="en-US" sz="2200" dirty="0"/>
              <a:t> </a:t>
            </a:r>
            <a:r>
              <a:rPr lang="en-US" sz="2200" dirty="0" err="1"/>
              <a:t>kuvaa</a:t>
            </a:r>
            <a:r>
              <a:rPr lang="en-US" sz="2200" dirty="0"/>
              <a:t> </a:t>
            </a:r>
            <a:r>
              <a:rPr lang="en-US" sz="2200" dirty="0" err="1"/>
              <a:t>mennyttä</a:t>
            </a:r>
            <a:r>
              <a:rPr lang="en-US" sz="2200" dirty="0"/>
              <a:t> </a:t>
            </a:r>
            <a:r>
              <a:rPr lang="en-US" sz="2200" dirty="0" err="1"/>
              <a:t>aikaa</a:t>
            </a:r>
            <a:r>
              <a:rPr lang="en-US" sz="2200" dirty="0"/>
              <a:t> ja </a:t>
            </a:r>
            <a:r>
              <a:rPr lang="en-US" sz="2200" dirty="0" err="1"/>
              <a:t>sen</a:t>
            </a:r>
            <a:r>
              <a:rPr lang="en-US" sz="2200" dirty="0"/>
              <a:t> </a:t>
            </a:r>
            <a:r>
              <a:rPr lang="en-US" sz="2200" dirty="0" err="1"/>
              <a:t>ilmiöitä</a:t>
            </a:r>
            <a:r>
              <a:rPr lang="en-US" sz="2200" dirty="0"/>
              <a:t>, on </a:t>
            </a:r>
            <a:r>
              <a:rPr lang="en-US" sz="2200" dirty="0" err="1"/>
              <a:t>ihailtavaa</a:t>
            </a:r>
            <a:r>
              <a:rPr lang="en-US" sz="2200" dirty="0"/>
              <a:t>. – </a:t>
            </a:r>
            <a:r>
              <a:rPr lang="en-US" sz="2200" dirty="0" err="1"/>
              <a:t>ote</a:t>
            </a:r>
            <a:r>
              <a:rPr lang="en-US" sz="2200" dirty="0"/>
              <a:t> </a:t>
            </a:r>
            <a:r>
              <a:rPr lang="en-US" sz="2200" dirty="0" err="1"/>
              <a:t>Vuoden</a:t>
            </a:r>
            <a:r>
              <a:rPr lang="en-US" sz="2200" dirty="0"/>
              <a:t> </a:t>
            </a:r>
            <a:r>
              <a:rPr lang="en-US" sz="2200" dirty="0" err="1"/>
              <a:t>johtolanka</a:t>
            </a:r>
            <a:r>
              <a:rPr lang="en-US" sz="2200" dirty="0"/>
              <a:t> –</a:t>
            </a:r>
            <a:r>
              <a:rPr lang="en-US" sz="2200" dirty="0" err="1"/>
              <a:t>palkintoraadin</a:t>
            </a:r>
            <a:r>
              <a:rPr lang="en-US" sz="2200" dirty="0"/>
              <a:t> </a:t>
            </a:r>
            <a:r>
              <a:rPr lang="en-US" sz="2200" dirty="0" err="1"/>
              <a:t>perusteluista</a:t>
            </a:r>
            <a:r>
              <a:rPr lang="en-US" sz="2200" dirty="0"/>
              <a:t>.</a:t>
            </a:r>
          </a:p>
          <a:p>
            <a:pPr indent="-228600">
              <a:buFont typeface="Arial" panose="020B0604020202020204" pitchFamily="34" charset="0"/>
              <a:buChar char="•"/>
            </a:pPr>
            <a:r>
              <a:rPr lang="en-US" sz="2200" dirty="0"/>
              <a:t>Otava 2023 ISBN: 9789511462590</a:t>
            </a:r>
          </a:p>
        </p:txBody>
      </p:sp>
      <p:pic>
        <p:nvPicPr>
          <p:cNvPr id="6" name="Kuvan paikkamerkki 5" descr="Kuva, joka sisältää kohteen teksti, huonekalu, tuoli, kirja&#10;&#10;Kuvaus luotu automaattisesti">
            <a:extLst>
              <a:ext uri="{FF2B5EF4-FFF2-40B4-BE49-F238E27FC236}">
                <a16:creationId xmlns:a16="http://schemas.microsoft.com/office/drawing/2014/main" id="{95EF8171-6649-B515-8BE6-D38E6D518B29}"/>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4388"/>
          <a:stretch/>
        </p:blipFill>
        <p:spPr>
          <a:xfrm>
            <a:off x="7684006" y="10"/>
            <a:ext cx="4507993" cy="6857990"/>
          </a:xfrm>
          <a:prstGeom prst="rect">
            <a:avLst/>
          </a:prstGeom>
        </p:spPr>
      </p:pic>
    </p:spTree>
    <p:extLst>
      <p:ext uri="{BB962C8B-B14F-4D97-AF65-F5344CB8AC3E}">
        <p14:creationId xmlns:p14="http://schemas.microsoft.com/office/powerpoint/2010/main" val="193995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CF37A54-1A2A-12A7-FFB8-55D43CA8B1B4}"/>
              </a:ext>
            </a:extLst>
          </p:cNvPr>
          <p:cNvSpPr>
            <a:spLocks noGrp="1"/>
          </p:cNvSpPr>
          <p:nvPr>
            <p:ph type="title"/>
          </p:nvPr>
        </p:nvSpPr>
        <p:spPr>
          <a:xfrm>
            <a:off x="3970366" y="609600"/>
            <a:ext cx="4267200" cy="1351472"/>
          </a:xfrm>
        </p:spPr>
        <p:txBody>
          <a:bodyPr vert="horz" lIns="91440" tIns="45720" rIns="91440" bIns="45720" rtlCol="0" anchor="ctr">
            <a:normAutofit/>
          </a:bodyPr>
          <a:lstStyle/>
          <a:p>
            <a:pPr algn="ctr"/>
            <a:r>
              <a:rPr lang="en-US" sz="4400" kern="1200" dirty="0" err="1">
                <a:solidFill>
                  <a:schemeClr val="tx1">
                    <a:lumMod val="85000"/>
                    <a:lumOff val="15000"/>
                  </a:schemeClr>
                </a:solidFill>
                <a:latin typeface="+mj-lt"/>
                <a:ea typeface="+mj-ea"/>
                <a:cs typeface="+mj-cs"/>
              </a:rPr>
              <a:t>Historiaa</a:t>
            </a:r>
            <a:r>
              <a:rPr lang="en-US" sz="4400" kern="1200" dirty="0">
                <a:solidFill>
                  <a:schemeClr val="tx1">
                    <a:lumMod val="85000"/>
                    <a:lumOff val="15000"/>
                  </a:schemeClr>
                </a:solidFill>
                <a:latin typeface="+mj-lt"/>
                <a:ea typeface="+mj-ea"/>
                <a:cs typeface="+mj-cs"/>
              </a:rPr>
              <a:t> ja </a:t>
            </a:r>
            <a:r>
              <a:rPr lang="en-US" sz="4400" kern="1200" dirty="0" err="1">
                <a:solidFill>
                  <a:schemeClr val="tx1">
                    <a:lumMod val="85000"/>
                    <a:lumOff val="15000"/>
                  </a:schemeClr>
                </a:solidFill>
                <a:latin typeface="+mj-lt"/>
                <a:ea typeface="+mj-ea"/>
                <a:cs typeface="+mj-cs"/>
              </a:rPr>
              <a:t>huumoria</a:t>
            </a:r>
            <a:endParaRPr lang="en-US" sz="4400" kern="1200" dirty="0">
              <a:solidFill>
                <a:schemeClr val="tx1">
                  <a:lumMod val="85000"/>
                  <a:lumOff val="15000"/>
                </a:schemeClr>
              </a:solidFill>
              <a:latin typeface="+mj-lt"/>
              <a:ea typeface="+mj-ea"/>
              <a:cs typeface="+mj-cs"/>
            </a:endParaRPr>
          </a:p>
        </p:txBody>
      </p:sp>
      <p:pic>
        <p:nvPicPr>
          <p:cNvPr id="8" name="Sisällön paikkamerkki 7" descr="Kuva, joka sisältää kohteen teksti, piha-, rakennus, ikkuna&#10;&#10;Kuvaus luotu automaattisesti">
            <a:extLst>
              <a:ext uri="{FF2B5EF4-FFF2-40B4-BE49-F238E27FC236}">
                <a16:creationId xmlns:a16="http://schemas.microsoft.com/office/drawing/2014/main" id="{D038099D-001A-962D-E5CB-606FA150D10A}"/>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2898" r="7267"/>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12" name="Content Placeholder 11">
            <a:extLst>
              <a:ext uri="{FF2B5EF4-FFF2-40B4-BE49-F238E27FC236}">
                <a16:creationId xmlns:a16="http://schemas.microsoft.com/office/drawing/2014/main" id="{00F669C3-414E-95FC-F9B5-5E9B27891DF9}"/>
              </a:ext>
            </a:extLst>
          </p:cNvPr>
          <p:cNvSpPr>
            <a:spLocks noGrp="1"/>
          </p:cNvSpPr>
          <p:nvPr>
            <p:ph sz="half" idx="1"/>
          </p:nvPr>
        </p:nvSpPr>
        <p:spPr>
          <a:xfrm>
            <a:off x="4198966" y="2147357"/>
            <a:ext cx="3810000" cy="4101042"/>
          </a:xfrm>
        </p:spPr>
        <p:txBody>
          <a:bodyPr vert="horz" lIns="91440" tIns="45720" rIns="91440" bIns="45720" rtlCol="0">
            <a:normAutofit/>
          </a:bodyPr>
          <a:lstStyle/>
          <a:p>
            <a:r>
              <a:rPr lang="en-US" sz="2000" dirty="0" err="1">
                <a:solidFill>
                  <a:schemeClr val="tx1">
                    <a:lumMod val="85000"/>
                    <a:lumOff val="15000"/>
                  </a:schemeClr>
                </a:solidFill>
              </a:rPr>
              <a:t>Hyyti</a:t>
            </a:r>
            <a:r>
              <a:rPr lang="en-US" sz="2000" dirty="0">
                <a:solidFill>
                  <a:schemeClr val="tx1">
                    <a:lumMod val="85000"/>
                    <a:lumOff val="15000"/>
                  </a:schemeClr>
                </a:solidFill>
              </a:rPr>
              <a:t>: </a:t>
            </a:r>
            <a:r>
              <a:rPr lang="en-US" sz="2000" dirty="0" err="1">
                <a:solidFill>
                  <a:schemeClr val="tx1">
                    <a:lumMod val="85000"/>
                    <a:lumOff val="15000"/>
                  </a:schemeClr>
                </a:solidFill>
              </a:rPr>
              <a:t>Sarjan</a:t>
            </a:r>
            <a:r>
              <a:rPr lang="en-US" sz="2000" dirty="0">
                <a:solidFill>
                  <a:schemeClr val="tx1">
                    <a:lumMod val="85000"/>
                    <a:lumOff val="15000"/>
                  </a:schemeClr>
                </a:solidFill>
              </a:rPr>
              <a:t> </a:t>
            </a:r>
            <a:r>
              <a:rPr lang="en-US" sz="2000" dirty="0" err="1">
                <a:solidFill>
                  <a:schemeClr val="tx1">
                    <a:lumMod val="85000"/>
                    <a:lumOff val="15000"/>
                  </a:schemeClr>
                </a:solidFill>
              </a:rPr>
              <a:t>kuudes</a:t>
            </a:r>
            <a:r>
              <a:rPr lang="en-US" sz="2000" dirty="0">
                <a:solidFill>
                  <a:schemeClr val="tx1">
                    <a:lumMod val="85000"/>
                    <a:lumOff val="15000"/>
                  </a:schemeClr>
                </a:solidFill>
              </a:rPr>
              <a:t> </a:t>
            </a:r>
            <a:r>
              <a:rPr lang="en-US" sz="2000" dirty="0" err="1">
                <a:solidFill>
                  <a:schemeClr val="tx1">
                    <a:lumMod val="85000"/>
                    <a:lumOff val="15000"/>
                  </a:schemeClr>
                </a:solidFill>
              </a:rPr>
              <a:t>teos</a:t>
            </a:r>
            <a:endParaRPr lang="en-US" sz="2000" dirty="0">
              <a:solidFill>
                <a:schemeClr val="tx1">
                  <a:lumMod val="85000"/>
                  <a:lumOff val="15000"/>
                </a:schemeClr>
              </a:solidFill>
            </a:endParaRPr>
          </a:p>
          <a:p>
            <a:r>
              <a:rPr lang="en-US" sz="2000" dirty="0" err="1">
                <a:solidFill>
                  <a:schemeClr val="tx1">
                    <a:lumMod val="85000"/>
                    <a:lumOff val="15000"/>
                  </a:schemeClr>
                </a:solidFill>
              </a:rPr>
              <a:t>Bagge</a:t>
            </a:r>
            <a:r>
              <a:rPr lang="en-US" sz="2000" dirty="0">
                <a:solidFill>
                  <a:schemeClr val="tx1">
                    <a:lumMod val="85000"/>
                    <a:lumOff val="15000"/>
                  </a:schemeClr>
                </a:solidFill>
              </a:rPr>
              <a:t> 8.teos </a:t>
            </a:r>
            <a:r>
              <a:rPr lang="en-US" sz="2000" dirty="0" err="1">
                <a:solidFill>
                  <a:schemeClr val="tx1">
                    <a:lumMod val="85000"/>
                    <a:lumOff val="15000"/>
                  </a:schemeClr>
                </a:solidFill>
              </a:rPr>
              <a:t>historiallisessa</a:t>
            </a:r>
            <a:r>
              <a:rPr lang="en-US" sz="2000" dirty="0">
                <a:solidFill>
                  <a:schemeClr val="tx1">
                    <a:lumMod val="85000"/>
                    <a:lumOff val="15000"/>
                  </a:schemeClr>
                </a:solidFill>
              </a:rPr>
              <a:t> </a:t>
            </a:r>
            <a:r>
              <a:rPr lang="en-US" sz="2000" dirty="0" err="1">
                <a:solidFill>
                  <a:schemeClr val="tx1">
                    <a:lumMod val="85000"/>
                    <a:lumOff val="15000"/>
                  </a:schemeClr>
                </a:solidFill>
              </a:rPr>
              <a:t>värisarjassa</a:t>
            </a:r>
            <a:endParaRPr lang="en-US" sz="2000" dirty="0">
              <a:solidFill>
                <a:schemeClr val="tx1">
                  <a:lumMod val="85000"/>
                  <a:lumOff val="15000"/>
                </a:schemeClr>
              </a:solidFill>
            </a:endParaRPr>
          </a:p>
        </p:txBody>
      </p:sp>
      <p:pic>
        <p:nvPicPr>
          <p:cNvPr id="6" name="Sisällön paikkamerkki 5" descr="Kuva, joka sisältää kohteen teksti, graafinen suunnittelu, kirja, juliste&#10;&#10;Kuvaus luotu automaattisesti">
            <a:extLst>
              <a:ext uri="{FF2B5EF4-FFF2-40B4-BE49-F238E27FC236}">
                <a16:creationId xmlns:a16="http://schemas.microsoft.com/office/drawing/2014/main" id="{56F439C7-D400-CD5B-45E1-2453C220C4D5}"/>
              </a:ext>
            </a:extLst>
          </p:cNvPr>
          <p:cNvPicPr>
            <a:picLocks noChangeAspect="1"/>
          </p:cNvPicPr>
          <p:nvPr/>
        </p:nvPicPr>
        <p:blipFill rotWithShape="1">
          <a:blip r:embed="rId3">
            <a:extLst>
              <a:ext uri="{28A0092B-C50C-407E-A947-70E740481C1C}">
                <a14:useLocalDpi xmlns:a14="http://schemas.microsoft.com/office/drawing/2010/main" val="0"/>
              </a:ext>
            </a:extLst>
          </a:blip>
          <a:srcRect l="5861" r="14849"/>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1451366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F8793E6C-6CC6-EF2D-E5A0-07B36F0084E7}"/>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5400" dirty="0"/>
              <a:t>Pekka </a:t>
            </a:r>
            <a:r>
              <a:rPr lang="en-US" sz="5400" dirty="0" err="1"/>
              <a:t>Hyyti</a:t>
            </a:r>
            <a:r>
              <a:rPr lang="en-US" sz="5400" dirty="0"/>
              <a:t>:</a:t>
            </a:r>
            <a:br>
              <a:rPr lang="en-US" sz="5400" dirty="0"/>
            </a:br>
            <a:r>
              <a:rPr lang="en-US" sz="5400" dirty="0"/>
              <a:t>Jos </a:t>
            </a:r>
            <a:r>
              <a:rPr lang="en-US" sz="5400" dirty="0" err="1"/>
              <a:t>kostaa</a:t>
            </a:r>
            <a:r>
              <a:rPr lang="en-US" sz="5400" dirty="0"/>
              <a:t> </a:t>
            </a:r>
            <a:r>
              <a:rPr lang="en-US" sz="5400" dirty="0" err="1"/>
              <a:t>haluat</a:t>
            </a:r>
            <a:endParaRPr lang="en-US" sz="5400" dirty="0"/>
          </a:p>
        </p:txBody>
      </p:sp>
      <p:pic>
        <p:nvPicPr>
          <p:cNvPr id="6" name="Kuvan paikkamerkki 5" descr="Kuva, joka sisältää kohteen teksti, piha-, rakennus, ikkuna&#10;&#10;Kuvaus luotu automaattisesti">
            <a:extLst>
              <a:ext uri="{FF2B5EF4-FFF2-40B4-BE49-F238E27FC236}">
                <a16:creationId xmlns:a16="http://schemas.microsoft.com/office/drawing/2014/main" id="{3613DFBD-A79D-526C-858B-CBE95B951BD1}"/>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606" r="-2" b="-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in paikkamerkki 3">
            <a:extLst>
              <a:ext uri="{FF2B5EF4-FFF2-40B4-BE49-F238E27FC236}">
                <a16:creationId xmlns:a16="http://schemas.microsoft.com/office/drawing/2014/main" id="{B2FAB2F2-1637-9547-10F8-E4F2E0050F81}"/>
              </a:ext>
            </a:extLst>
          </p:cNvPr>
          <p:cNvSpPr>
            <a:spLocks noGrp="1"/>
          </p:cNvSpPr>
          <p:nvPr>
            <p:ph type="body" sz="half" idx="2"/>
          </p:nvPr>
        </p:nvSpPr>
        <p:spPr>
          <a:xfrm>
            <a:off x="5297762" y="2706624"/>
            <a:ext cx="6251110" cy="3483864"/>
          </a:xfrm>
        </p:spPr>
        <p:txBody>
          <a:bodyPr vert="horz" lIns="91440" tIns="45720" rIns="91440" bIns="45720" rtlCol="0">
            <a:normAutofit fontScale="92500" lnSpcReduction="10000"/>
          </a:bodyPr>
          <a:lstStyle/>
          <a:p>
            <a:pPr indent="-228600">
              <a:buFont typeface="Arial" panose="020B0604020202020204" pitchFamily="34" charset="0"/>
              <a:buChar char="•"/>
            </a:pPr>
            <a:r>
              <a:rPr lang="en-US" sz="1700" dirty="0" err="1"/>
              <a:t>Hyytin</a:t>
            </a:r>
            <a:r>
              <a:rPr lang="en-US" sz="1700" dirty="0"/>
              <a:t> </a:t>
            </a:r>
            <a:r>
              <a:rPr lang="en-US" sz="1700" dirty="0" err="1"/>
              <a:t>esikoisteos</a:t>
            </a:r>
            <a:r>
              <a:rPr lang="en-US" sz="1700" dirty="0"/>
              <a:t> </a:t>
            </a:r>
            <a:r>
              <a:rPr lang="en-US" sz="1700" dirty="0" err="1"/>
              <a:t>Tummat</a:t>
            </a:r>
            <a:r>
              <a:rPr lang="en-US" sz="1700" dirty="0"/>
              <a:t> </a:t>
            </a:r>
            <a:r>
              <a:rPr lang="en-US" sz="1700" dirty="0" err="1"/>
              <a:t>pilvet</a:t>
            </a:r>
            <a:r>
              <a:rPr lang="en-US" sz="1700" dirty="0"/>
              <a:t> </a:t>
            </a:r>
            <a:r>
              <a:rPr lang="en-US" sz="1700" dirty="0" err="1"/>
              <a:t>eilisen</a:t>
            </a:r>
            <a:r>
              <a:rPr lang="en-US" sz="1700" dirty="0"/>
              <a:t> (2019) </a:t>
            </a:r>
            <a:r>
              <a:rPr lang="en-US" sz="1700" dirty="0" err="1"/>
              <a:t>valittiin</a:t>
            </a:r>
            <a:r>
              <a:rPr lang="en-US" sz="1700" dirty="0"/>
              <a:t> </a:t>
            </a:r>
            <a:r>
              <a:rPr lang="en-US" sz="1700" dirty="0" err="1"/>
              <a:t>ilmestymisvuonna</a:t>
            </a:r>
            <a:r>
              <a:rPr lang="en-US" sz="1700" dirty="0"/>
              <a:t> </a:t>
            </a:r>
            <a:r>
              <a:rPr lang="en-US" sz="1700" dirty="0" err="1"/>
              <a:t>parhaaksi</a:t>
            </a:r>
            <a:r>
              <a:rPr lang="en-US" sz="1700" dirty="0"/>
              <a:t> </a:t>
            </a:r>
            <a:r>
              <a:rPr lang="en-US" sz="1700" dirty="0" err="1"/>
              <a:t>esikoisdekkariksi</a:t>
            </a:r>
            <a:r>
              <a:rPr lang="en-US" sz="1700" dirty="0"/>
              <a:t>. </a:t>
            </a:r>
            <a:r>
              <a:rPr lang="en-US" sz="1700" dirty="0" err="1"/>
              <a:t>Sarja</a:t>
            </a:r>
            <a:r>
              <a:rPr lang="en-US" sz="1700" dirty="0"/>
              <a:t> </a:t>
            </a:r>
            <a:r>
              <a:rPr lang="en-US" sz="1700" dirty="0" err="1"/>
              <a:t>jatkui</a:t>
            </a:r>
            <a:r>
              <a:rPr lang="en-US" sz="1700" dirty="0"/>
              <a:t>: </a:t>
            </a:r>
            <a:r>
              <a:rPr lang="en-US" sz="1700" dirty="0" err="1"/>
              <a:t>Musta</a:t>
            </a:r>
            <a:r>
              <a:rPr lang="en-US" sz="1700" dirty="0"/>
              <a:t> </a:t>
            </a:r>
            <a:r>
              <a:rPr lang="en-US" sz="1700" dirty="0" err="1"/>
              <a:t>talvi</a:t>
            </a:r>
            <a:r>
              <a:rPr lang="en-US" sz="1700" dirty="0"/>
              <a:t> (2020), </a:t>
            </a:r>
            <a:r>
              <a:rPr lang="en-US" sz="1700" dirty="0" err="1"/>
              <a:t>Ruumiinpuntari</a:t>
            </a:r>
            <a:r>
              <a:rPr lang="en-US" sz="1700" dirty="0"/>
              <a:t> (2021), </a:t>
            </a:r>
            <a:r>
              <a:rPr lang="en-US" sz="1700" dirty="0" err="1"/>
              <a:t>Tuonen</a:t>
            </a:r>
            <a:r>
              <a:rPr lang="en-US" sz="1700" dirty="0"/>
              <a:t> </a:t>
            </a:r>
            <a:r>
              <a:rPr lang="en-US" sz="1700" dirty="0" err="1"/>
              <a:t>morsian</a:t>
            </a:r>
            <a:r>
              <a:rPr lang="en-US" sz="1700" dirty="0"/>
              <a:t> (2021) ja </a:t>
            </a:r>
            <a:r>
              <a:rPr lang="en-US" sz="1700" dirty="0" err="1"/>
              <a:t>Omantunnon</a:t>
            </a:r>
            <a:r>
              <a:rPr lang="en-US" sz="1700" dirty="0"/>
              <a:t> </a:t>
            </a:r>
            <a:r>
              <a:rPr lang="en-US" sz="1700" dirty="0" err="1"/>
              <a:t>kysymys</a:t>
            </a:r>
            <a:r>
              <a:rPr lang="en-US" sz="1700" dirty="0"/>
              <a:t> (2022)</a:t>
            </a:r>
          </a:p>
          <a:p>
            <a:pPr indent="-228600">
              <a:buFont typeface="Arial" panose="020B0604020202020204" pitchFamily="34" charset="0"/>
              <a:buChar char="•"/>
            </a:pPr>
            <a:r>
              <a:rPr lang="en-US" sz="1700" dirty="0"/>
              <a:t>Pekka </a:t>
            </a:r>
            <a:r>
              <a:rPr lang="en-US" sz="1700" dirty="0" err="1"/>
              <a:t>Hyyti</a:t>
            </a:r>
            <a:r>
              <a:rPr lang="en-US" sz="1700" dirty="0"/>
              <a:t> on </a:t>
            </a:r>
            <a:r>
              <a:rPr lang="en-US" sz="1700" dirty="0" err="1"/>
              <a:t>lempääläläinen</a:t>
            </a:r>
            <a:r>
              <a:rPr lang="en-US" sz="1700" dirty="0"/>
              <a:t> </a:t>
            </a:r>
            <a:r>
              <a:rPr lang="en-US" sz="1700" dirty="0" err="1"/>
              <a:t>insinööri</a:t>
            </a:r>
            <a:r>
              <a:rPr lang="en-US" sz="1700" dirty="0"/>
              <a:t>, </a:t>
            </a:r>
            <a:r>
              <a:rPr lang="en-US" sz="1700" dirty="0" err="1"/>
              <a:t>joka</a:t>
            </a:r>
            <a:r>
              <a:rPr lang="en-US" sz="1700" dirty="0"/>
              <a:t> </a:t>
            </a:r>
            <a:r>
              <a:rPr lang="en-US" sz="1700" dirty="0" err="1"/>
              <a:t>toimii</a:t>
            </a:r>
            <a:r>
              <a:rPr lang="en-US" sz="1700" dirty="0"/>
              <a:t> </a:t>
            </a:r>
            <a:r>
              <a:rPr lang="en-US" sz="1700" dirty="0" err="1"/>
              <a:t>ilmailualan</a:t>
            </a:r>
            <a:r>
              <a:rPr lang="en-US" sz="1700" dirty="0"/>
              <a:t> </a:t>
            </a:r>
            <a:r>
              <a:rPr lang="en-US" sz="1700" dirty="0" err="1"/>
              <a:t>parissa</a:t>
            </a:r>
            <a:r>
              <a:rPr lang="en-US" sz="1700" dirty="0"/>
              <a:t>.</a:t>
            </a:r>
          </a:p>
          <a:p>
            <a:pPr indent="-228600">
              <a:buFont typeface="Arial" panose="020B0604020202020204" pitchFamily="34" charset="0"/>
              <a:buChar char="•"/>
            </a:pPr>
            <a:r>
              <a:rPr lang="fi-FI" sz="1700" dirty="0">
                <a:effectLst/>
                <a:latin typeface="Calibri" panose="020F0502020204030204" pitchFamily="34" charset="0"/>
                <a:ea typeface="Calibri" panose="020F0502020204030204" pitchFamily="34" charset="0"/>
                <a:cs typeface="Times New Roman" panose="02020603050405020304" pitchFamily="18" charset="0"/>
              </a:rPr>
              <a:t>Sarjan kuudennessa osassa on Suomen sota Neuvostoliittoa vastaan loppunut katkeriin rauhanneuvotteluihin. Sota Euroopassa jatkuu ja Suomella on Saksalle tarjota nikkeliä, jota sotateollisuus tarvitsee. Tampereella järjestetään kauppaneuvottelut, jonka osanottaja ammutaan ennen kokouksen alkamista. Poliisi ryhtyy tapausta tutkimaan, mutta </a:t>
            </a:r>
            <a:r>
              <a:rPr lang="fi-FI" sz="1700" dirty="0" err="1">
                <a:effectLst/>
                <a:latin typeface="Calibri" panose="020F0502020204030204" pitchFamily="34" charset="0"/>
                <a:ea typeface="Calibri" panose="020F0502020204030204" pitchFamily="34" charset="0"/>
                <a:cs typeface="Times New Roman" panose="02020603050405020304" pitchFamily="18" charset="0"/>
              </a:rPr>
              <a:t>Ina</a:t>
            </a:r>
            <a:r>
              <a:rPr lang="fi-FI" sz="1700" dirty="0">
                <a:effectLst/>
                <a:latin typeface="Calibri" panose="020F0502020204030204" pitchFamily="34" charset="0"/>
                <a:ea typeface="Calibri" panose="020F0502020204030204" pitchFamily="34" charset="0"/>
                <a:cs typeface="Times New Roman" panose="02020603050405020304" pitchFamily="18" charset="0"/>
              </a:rPr>
              <a:t> Karhun mielestä poliisin toimintaan ei voi luottaa ja hän ryhtyy itse selvittämään tapahtunutta. Päästyään murhaajan jäljille hän huomaa joutuneensa itse aviokriisiin.</a:t>
            </a:r>
          </a:p>
          <a:p>
            <a:pPr indent="-228600">
              <a:buFont typeface="Arial" panose="020B0604020202020204" pitchFamily="34" charset="0"/>
              <a:buChar char="•"/>
            </a:pPr>
            <a:r>
              <a:rPr lang="fi-FI" sz="1700" dirty="0" err="1">
                <a:latin typeface="Calibri" panose="020F0502020204030204" pitchFamily="34" charset="0"/>
                <a:ea typeface="Calibri" panose="020F0502020204030204" pitchFamily="34" charset="0"/>
                <a:cs typeface="Times New Roman" panose="02020603050405020304" pitchFamily="18" charset="0"/>
              </a:rPr>
              <a:t>Myllulahti</a:t>
            </a:r>
            <a:r>
              <a:rPr lang="fi-FI" sz="1700" dirty="0">
                <a:latin typeface="Calibri" panose="020F0502020204030204" pitchFamily="34" charset="0"/>
                <a:ea typeface="Calibri" panose="020F0502020204030204" pitchFamily="34" charset="0"/>
                <a:cs typeface="Times New Roman" panose="02020603050405020304" pitchFamily="18" charset="0"/>
              </a:rPr>
              <a:t> 2023, 9789523564312</a:t>
            </a:r>
            <a:endParaRPr lang="fi-FI" sz="1700" dirty="0">
              <a:effectLst/>
              <a:latin typeface="Calibri" panose="020F0502020204030204" pitchFamily="34" charset="0"/>
              <a:ea typeface="Calibri" panose="020F0502020204030204" pitchFamily="34" charset="0"/>
              <a:cs typeface="Times New Roman" panose="02020603050405020304" pitchFamily="18" charset="0"/>
            </a:endParaRPr>
          </a:p>
          <a:p>
            <a:pPr indent="-228600">
              <a:buFont typeface="Arial" panose="020B0604020202020204" pitchFamily="34" charset="0"/>
              <a:buChar char="•"/>
            </a:pPr>
            <a:endParaRPr lang="en-US" sz="2200" dirty="0"/>
          </a:p>
        </p:txBody>
      </p:sp>
    </p:spTree>
    <p:extLst>
      <p:ext uri="{BB962C8B-B14F-4D97-AF65-F5344CB8AC3E}">
        <p14:creationId xmlns:p14="http://schemas.microsoft.com/office/powerpoint/2010/main" val="435631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829E472B-641E-BA43-106C-FF5A064B282B}"/>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5000"/>
              <a:t>Tapani Bagge: Pomminvihreät renkaat</a:t>
            </a:r>
          </a:p>
        </p:txBody>
      </p:sp>
      <p:pic>
        <p:nvPicPr>
          <p:cNvPr id="6" name="Kuvan paikkamerkki 5" descr="Kuva, joka sisältää kohteen teksti, graafinen suunnittelu, kirja, juliste&#10;&#10;Kuvaus luotu automaattisesti">
            <a:extLst>
              <a:ext uri="{FF2B5EF4-FFF2-40B4-BE49-F238E27FC236}">
                <a16:creationId xmlns:a16="http://schemas.microsoft.com/office/drawing/2014/main" id="{17C23F6C-AFC3-571D-31E5-B8168074696F}"/>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1" b="220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in paikkamerkki 3">
            <a:extLst>
              <a:ext uri="{FF2B5EF4-FFF2-40B4-BE49-F238E27FC236}">
                <a16:creationId xmlns:a16="http://schemas.microsoft.com/office/drawing/2014/main" id="{3F3DF379-7F60-06D2-DC57-57B35BEF9855}"/>
              </a:ext>
            </a:extLst>
          </p:cNvPr>
          <p:cNvSpPr>
            <a:spLocks noGrp="1"/>
          </p:cNvSpPr>
          <p:nvPr>
            <p:ph type="body" sz="half" idx="2"/>
          </p:nvPr>
        </p:nvSpPr>
        <p:spPr>
          <a:xfrm>
            <a:off x="5297762" y="2706624"/>
            <a:ext cx="6251110" cy="3483864"/>
          </a:xfrm>
        </p:spPr>
        <p:txBody>
          <a:bodyPr vert="horz" lIns="91440" tIns="45720" rIns="91440" bIns="45720" rtlCol="0">
            <a:normAutofit fontScale="92500" lnSpcReduction="10000"/>
          </a:bodyPr>
          <a:lstStyle/>
          <a:p>
            <a:pPr indent="-228600">
              <a:buFont typeface="Arial" panose="020B0604020202020204" pitchFamily="34" charset="0"/>
              <a:buChar char="•"/>
            </a:pPr>
            <a:r>
              <a:rPr lang="en-US" sz="2200" dirty="0"/>
              <a:t>8. </a:t>
            </a:r>
            <a:r>
              <a:rPr lang="en-US" sz="2200" dirty="0" err="1"/>
              <a:t>historiallinen</a:t>
            </a:r>
            <a:r>
              <a:rPr lang="en-US" sz="2200" dirty="0"/>
              <a:t> </a:t>
            </a:r>
            <a:r>
              <a:rPr lang="en-US" sz="2200" dirty="0" err="1"/>
              <a:t>rikosromaani</a:t>
            </a:r>
            <a:r>
              <a:rPr lang="en-US" sz="2200" dirty="0"/>
              <a:t> </a:t>
            </a:r>
            <a:r>
              <a:rPr lang="en-US" sz="2200" dirty="0" err="1"/>
              <a:t>värisarjassa</a:t>
            </a:r>
            <a:r>
              <a:rPr lang="en-US" sz="2200" dirty="0"/>
              <a:t>.</a:t>
            </a:r>
          </a:p>
          <a:p>
            <a:pPr indent="-228600">
              <a:buFont typeface="Arial" panose="020B0604020202020204" pitchFamily="34" charset="0"/>
              <a:buChar char="•"/>
            </a:pPr>
            <a:r>
              <a:rPr lang="en-US" sz="2200" dirty="0" err="1"/>
              <a:t>Olympiakesänä</a:t>
            </a:r>
            <a:r>
              <a:rPr lang="en-US" sz="2200" dirty="0"/>
              <a:t> 1952 Helsinki </a:t>
            </a:r>
            <a:r>
              <a:rPr lang="en-US" sz="2200" dirty="0" err="1"/>
              <a:t>kuhisee</a:t>
            </a:r>
            <a:r>
              <a:rPr lang="en-US" sz="2200" dirty="0"/>
              <a:t> </a:t>
            </a:r>
            <a:r>
              <a:rPr lang="en-US" sz="2200" dirty="0" err="1"/>
              <a:t>kansainvälisiä</a:t>
            </a:r>
            <a:r>
              <a:rPr lang="en-US" sz="2200" dirty="0"/>
              <a:t> </a:t>
            </a:r>
            <a:r>
              <a:rPr lang="en-US" sz="2200" dirty="0" err="1"/>
              <a:t>vakoojia</a:t>
            </a:r>
            <a:r>
              <a:rPr lang="en-US" sz="2200" dirty="0"/>
              <a:t> ja </a:t>
            </a:r>
            <a:r>
              <a:rPr lang="en-US" sz="2200" dirty="0" err="1"/>
              <a:t>kotimaisia</a:t>
            </a:r>
            <a:r>
              <a:rPr lang="en-US" sz="2200" dirty="0"/>
              <a:t> </a:t>
            </a:r>
            <a:r>
              <a:rPr lang="en-US" sz="2200" dirty="0" err="1"/>
              <a:t>konnia</a:t>
            </a:r>
            <a:r>
              <a:rPr lang="en-US" sz="2200" dirty="0"/>
              <a:t>. </a:t>
            </a:r>
            <a:r>
              <a:rPr lang="en-US" sz="2200" dirty="0" err="1"/>
              <a:t>Kylmä</a:t>
            </a:r>
            <a:r>
              <a:rPr lang="en-US" sz="2200" dirty="0"/>
              <a:t> </a:t>
            </a:r>
            <a:r>
              <a:rPr lang="en-US" sz="2200" dirty="0" err="1"/>
              <a:t>sota</a:t>
            </a:r>
            <a:r>
              <a:rPr lang="en-US" sz="2200" dirty="0"/>
              <a:t> on </a:t>
            </a:r>
            <a:r>
              <a:rPr lang="en-US" sz="2200" dirty="0" err="1"/>
              <a:t>kuumimmillaan</a:t>
            </a:r>
            <a:r>
              <a:rPr lang="en-US" sz="2200" dirty="0"/>
              <a:t>. </a:t>
            </a:r>
            <a:r>
              <a:rPr lang="en-US" sz="2200" dirty="0" err="1"/>
              <a:t>Räjähdyvaara</a:t>
            </a:r>
            <a:r>
              <a:rPr lang="en-US" sz="2200" dirty="0"/>
              <a:t> </a:t>
            </a:r>
            <a:r>
              <a:rPr lang="en-US" sz="2200" dirty="0" err="1"/>
              <a:t>leijuu</a:t>
            </a:r>
            <a:r>
              <a:rPr lang="en-US" sz="2200" dirty="0"/>
              <a:t> </a:t>
            </a:r>
            <a:r>
              <a:rPr lang="en-US" sz="2200" dirty="0" err="1"/>
              <a:t>kisojen</a:t>
            </a:r>
            <a:r>
              <a:rPr lang="en-US" sz="2200" dirty="0"/>
              <a:t> </a:t>
            </a:r>
            <a:r>
              <a:rPr lang="en-US" sz="2200" dirty="0" err="1"/>
              <a:t>avajaisten</a:t>
            </a:r>
            <a:r>
              <a:rPr lang="en-US" sz="2200" dirty="0"/>
              <a:t> </a:t>
            </a:r>
            <a:r>
              <a:rPr lang="en-US" sz="2200" dirty="0" err="1"/>
              <a:t>yllä</a:t>
            </a:r>
            <a:r>
              <a:rPr lang="en-US" sz="2200" dirty="0"/>
              <a:t>. </a:t>
            </a:r>
            <a:r>
              <a:rPr lang="en-US" sz="2200" dirty="0" err="1"/>
              <a:t>Olympiakomissaari</a:t>
            </a:r>
            <a:r>
              <a:rPr lang="en-US" sz="2200" dirty="0"/>
              <a:t> Erik von </a:t>
            </a:r>
            <a:r>
              <a:rPr lang="en-US" sz="2200" dirty="0" err="1"/>
              <a:t>Frenckell</a:t>
            </a:r>
            <a:r>
              <a:rPr lang="en-US" sz="2200" dirty="0"/>
              <a:t> </a:t>
            </a:r>
            <a:r>
              <a:rPr lang="en-US" sz="2200" dirty="0" err="1"/>
              <a:t>ei</a:t>
            </a:r>
            <a:r>
              <a:rPr lang="en-US" sz="2200" dirty="0"/>
              <a:t> </a:t>
            </a:r>
            <a:r>
              <a:rPr lang="en-US" sz="2200" dirty="0" err="1"/>
              <a:t>luota</a:t>
            </a:r>
            <a:r>
              <a:rPr lang="en-US" sz="2200" dirty="0"/>
              <a:t> </a:t>
            </a:r>
            <a:r>
              <a:rPr lang="en-US" sz="2200" dirty="0" err="1"/>
              <a:t>Suojelupoliisin</a:t>
            </a:r>
            <a:r>
              <a:rPr lang="en-US" sz="2200" dirty="0"/>
              <a:t> </a:t>
            </a:r>
            <a:r>
              <a:rPr lang="en-US" sz="2200" dirty="0" err="1"/>
              <a:t>kykyihin</a:t>
            </a:r>
            <a:r>
              <a:rPr lang="en-US" sz="2200" dirty="0"/>
              <a:t>, </a:t>
            </a:r>
            <a:r>
              <a:rPr lang="en-US" sz="2200" dirty="0" err="1"/>
              <a:t>vaan</a:t>
            </a:r>
            <a:r>
              <a:rPr lang="en-US" sz="2200" dirty="0"/>
              <a:t> </a:t>
            </a:r>
            <a:r>
              <a:rPr lang="en-US" sz="2200" dirty="0" err="1"/>
              <a:t>pestaa</a:t>
            </a:r>
            <a:r>
              <a:rPr lang="en-US" sz="2200" dirty="0"/>
              <a:t> </a:t>
            </a:r>
            <a:r>
              <a:rPr lang="en-US" sz="2200" dirty="0" err="1"/>
              <a:t>Väinö</a:t>
            </a:r>
            <a:r>
              <a:rPr lang="en-US" sz="2200" dirty="0"/>
              <a:t> </a:t>
            </a:r>
            <a:r>
              <a:rPr lang="en-US" sz="2200" dirty="0" err="1"/>
              <a:t>Mujusen</a:t>
            </a:r>
            <a:r>
              <a:rPr lang="en-US" sz="2200" dirty="0"/>
              <a:t> </a:t>
            </a:r>
            <a:r>
              <a:rPr lang="en-US" sz="2200" dirty="0" err="1"/>
              <a:t>tehtävään</a:t>
            </a:r>
            <a:r>
              <a:rPr lang="en-US" sz="2200" dirty="0"/>
              <a:t>. </a:t>
            </a:r>
            <a:r>
              <a:rPr lang="en-US" sz="2200" dirty="0" err="1"/>
              <a:t>Yksikätinen</a:t>
            </a:r>
            <a:r>
              <a:rPr lang="en-US" sz="2200" dirty="0"/>
              <a:t> </a:t>
            </a:r>
            <a:r>
              <a:rPr lang="en-US" sz="2200" dirty="0" err="1"/>
              <a:t>yksityisetsivä</a:t>
            </a:r>
            <a:r>
              <a:rPr lang="en-US" sz="2200" dirty="0"/>
              <a:t> </a:t>
            </a:r>
            <a:r>
              <a:rPr lang="en-US" sz="2200" dirty="0" err="1"/>
              <a:t>tarttuu</a:t>
            </a:r>
            <a:r>
              <a:rPr lang="en-US" sz="2200" dirty="0"/>
              <a:t> </a:t>
            </a:r>
            <a:r>
              <a:rPr lang="en-US" sz="2200" dirty="0" err="1"/>
              <a:t>toimeen</a:t>
            </a:r>
            <a:r>
              <a:rPr lang="en-US" sz="2200" dirty="0"/>
              <a:t> </a:t>
            </a:r>
            <a:r>
              <a:rPr lang="en-US" sz="2200" dirty="0" err="1"/>
              <a:t>kun</a:t>
            </a:r>
            <a:r>
              <a:rPr lang="en-US" sz="2200" dirty="0"/>
              <a:t> </a:t>
            </a:r>
            <a:r>
              <a:rPr lang="en-US" sz="2200" dirty="0" err="1"/>
              <a:t>aikaa</a:t>
            </a:r>
            <a:r>
              <a:rPr lang="en-US" sz="2200" dirty="0"/>
              <a:t> on vain </a:t>
            </a:r>
            <a:r>
              <a:rPr lang="en-US" sz="2200" dirty="0" err="1"/>
              <a:t>kolme</a:t>
            </a:r>
            <a:r>
              <a:rPr lang="en-US" sz="2200" dirty="0"/>
              <a:t> </a:t>
            </a:r>
            <a:r>
              <a:rPr lang="en-US" sz="2200" dirty="0" err="1"/>
              <a:t>päivää</a:t>
            </a:r>
            <a:r>
              <a:rPr lang="en-US" sz="2200" dirty="0"/>
              <a:t>.</a:t>
            </a:r>
          </a:p>
          <a:p>
            <a:pPr indent="-228600">
              <a:buFont typeface="Arial" panose="020B0604020202020204" pitchFamily="34" charset="0"/>
              <a:buChar char="•"/>
            </a:pPr>
            <a:r>
              <a:rPr lang="en-US" sz="2200" dirty="0" err="1"/>
              <a:t>Baggen</a:t>
            </a:r>
            <a:r>
              <a:rPr lang="en-US" sz="2200" dirty="0"/>
              <a:t> 27. </a:t>
            </a:r>
            <a:r>
              <a:rPr lang="en-US" sz="2200" dirty="0" err="1"/>
              <a:t>rikosromaani</a:t>
            </a:r>
            <a:r>
              <a:rPr lang="en-US" sz="2200" dirty="0"/>
              <a:t>.</a:t>
            </a:r>
          </a:p>
          <a:p>
            <a:pPr indent="-228600">
              <a:buFont typeface="Arial" panose="020B0604020202020204" pitchFamily="34" charset="0"/>
              <a:buChar char="•"/>
            </a:pPr>
            <a:r>
              <a:rPr lang="en-US" sz="2200" dirty="0"/>
              <a:t>Crime Time 2023, 9789523826229</a:t>
            </a:r>
          </a:p>
          <a:p>
            <a:pPr indent="-228600">
              <a:buFont typeface="Arial" panose="020B0604020202020204" pitchFamily="34" charset="0"/>
              <a:buChar char="•"/>
            </a:pPr>
            <a:r>
              <a:rPr lang="en-US" sz="2200" dirty="0" err="1"/>
              <a:t>Kirjoittaa</a:t>
            </a:r>
            <a:r>
              <a:rPr lang="en-US" sz="2200" dirty="0"/>
              <a:t> </a:t>
            </a:r>
            <a:r>
              <a:rPr lang="en-US" sz="2200" dirty="0" err="1"/>
              <a:t>myös</a:t>
            </a:r>
            <a:r>
              <a:rPr lang="en-US" sz="2200" dirty="0"/>
              <a:t> </a:t>
            </a:r>
            <a:r>
              <a:rPr lang="en-US" sz="2200" dirty="0" err="1"/>
              <a:t>lastenkirjoja</a:t>
            </a:r>
            <a:r>
              <a:rPr lang="en-US" sz="2200" dirty="0"/>
              <a:t>.</a:t>
            </a:r>
          </a:p>
        </p:txBody>
      </p:sp>
    </p:spTree>
    <p:extLst>
      <p:ext uri="{BB962C8B-B14F-4D97-AF65-F5344CB8AC3E}">
        <p14:creationId xmlns:p14="http://schemas.microsoft.com/office/powerpoint/2010/main" val="2569491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ällön paikkamerkki 5" descr="Kuva, joka sisältää kohteen tulisija, juliste, teksti, lämpö&#10;&#10;Kuvaus luotu automaattisesti">
            <a:extLst>
              <a:ext uri="{FF2B5EF4-FFF2-40B4-BE49-F238E27FC236}">
                <a16:creationId xmlns:a16="http://schemas.microsoft.com/office/drawing/2014/main" id="{8E1B14AF-5C75-D7C2-F199-6512CDC765C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230688" y="960438"/>
            <a:ext cx="3459163" cy="4930775"/>
          </a:xfrm>
        </p:spPr>
      </p:pic>
      <p:pic>
        <p:nvPicPr>
          <p:cNvPr id="8" name="Sisällön paikkamerkki 7" descr="Kuva, joka sisältää kohteen teksti, puu, juliste, piha-&#10;&#10;Kuvaus luotu automaattisesti">
            <a:extLst>
              <a:ext uri="{FF2B5EF4-FFF2-40B4-BE49-F238E27FC236}">
                <a16:creationId xmlns:a16="http://schemas.microsoft.com/office/drawing/2014/main" id="{7EC34837-4C69-9E89-5D0A-66BCE3B6D4A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750175" y="960438"/>
            <a:ext cx="3282950" cy="4930775"/>
          </a:xfrm>
        </p:spPr>
      </p:pic>
      <p:sp>
        <p:nvSpPr>
          <p:cNvPr id="2" name="Otsikko 1">
            <a:extLst>
              <a:ext uri="{FF2B5EF4-FFF2-40B4-BE49-F238E27FC236}">
                <a16:creationId xmlns:a16="http://schemas.microsoft.com/office/drawing/2014/main" id="{73D60474-BBC4-AF38-2059-6F8A25A1F0ED}"/>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000" kern="1200">
                <a:solidFill>
                  <a:srgbClr val="FFFFFF"/>
                </a:solidFill>
                <a:latin typeface="+mj-lt"/>
                <a:ea typeface="+mj-ea"/>
                <a:cs typeface="+mj-cs"/>
              </a:rPr>
              <a:t>Suomalaisa pikkukaupunkeja</a:t>
            </a:r>
          </a:p>
        </p:txBody>
      </p:sp>
    </p:spTree>
    <p:extLst>
      <p:ext uri="{BB962C8B-B14F-4D97-AF65-F5344CB8AC3E}">
        <p14:creationId xmlns:p14="http://schemas.microsoft.com/office/powerpoint/2010/main" val="2328861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A955C168-4F27-3832-78DF-14F6BC35E120}"/>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a:solidFill>
                  <a:schemeClr val="bg1"/>
                </a:solidFill>
              </a:rPr>
              <a:t>Kari Hanhisuanto: Soihtu</a:t>
            </a: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kstin paikkamerkki 3">
            <a:extLst>
              <a:ext uri="{FF2B5EF4-FFF2-40B4-BE49-F238E27FC236}">
                <a16:creationId xmlns:a16="http://schemas.microsoft.com/office/drawing/2014/main" id="{E2954992-A8B8-D497-1C5E-87E8BF244860}"/>
              </a:ext>
            </a:extLst>
          </p:cNvPr>
          <p:cNvSpPr>
            <a:spLocks noGrp="1"/>
          </p:cNvSpPr>
          <p:nvPr>
            <p:ph type="body" sz="half" idx="2"/>
          </p:nvPr>
        </p:nvSpPr>
        <p:spPr>
          <a:xfrm>
            <a:off x="897769" y="1909192"/>
            <a:ext cx="4586513" cy="3647710"/>
          </a:xfrm>
        </p:spPr>
        <p:txBody>
          <a:bodyPr vert="horz" lIns="91440" tIns="45720" rIns="91440" bIns="45720" rtlCol="0">
            <a:normAutofit fontScale="92500" lnSpcReduction="20000"/>
          </a:bodyPr>
          <a:lstStyle/>
          <a:p>
            <a:pPr indent="-228600">
              <a:buFont typeface="Arial" panose="020B0604020202020204" pitchFamily="34" charset="0"/>
              <a:buChar char="•"/>
            </a:pPr>
            <a:r>
              <a:rPr lang="en-US" sz="2000" dirty="0" err="1">
                <a:solidFill>
                  <a:schemeClr val="bg1"/>
                </a:solidFill>
              </a:rPr>
              <a:t>Kemiläinen</a:t>
            </a:r>
            <a:r>
              <a:rPr lang="en-US" sz="2000" dirty="0">
                <a:solidFill>
                  <a:schemeClr val="bg1"/>
                </a:solidFill>
              </a:rPr>
              <a:t> </a:t>
            </a:r>
            <a:r>
              <a:rPr lang="en-US" sz="2000" dirty="0" err="1">
                <a:solidFill>
                  <a:schemeClr val="bg1"/>
                </a:solidFill>
              </a:rPr>
              <a:t>kirjailija</a:t>
            </a:r>
            <a:r>
              <a:rPr lang="en-US" sz="2000" dirty="0">
                <a:solidFill>
                  <a:schemeClr val="bg1"/>
                </a:solidFill>
              </a:rPr>
              <a:t>, </a:t>
            </a:r>
            <a:r>
              <a:rPr lang="en-US" sz="2000" dirty="0" err="1">
                <a:solidFill>
                  <a:schemeClr val="bg1"/>
                </a:solidFill>
              </a:rPr>
              <a:t>syntynyt</a:t>
            </a:r>
            <a:r>
              <a:rPr lang="en-US" sz="2000" dirty="0">
                <a:solidFill>
                  <a:schemeClr val="bg1"/>
                </a:solidFill>
              </a:rPr>
              <a:t> 1960, </a:t>
            </a:r>
            <a:r>
              <a:rPr lang="en-US" sz="2000" dirty="0" err="1">
                <a:solidFill>
                  <a:schemeClr val="bg1"/>
                </a:solidFill>
              </a:rPr>
              <a:t>kirjoittanut</a:t>
            </a:r>
            <a:r>
              <a:rPr lang="en-US" sz="2000" dirty="0">
                <a:solidFill>
                  <a:schemeClr val="bg1"/>
                </a:solidFill>
              </a:rPr>
              <a:t> 11 </a:t>
            </a:r>
            <a:r>
              <a:rPr lang="en-US" sz="2000" dirty="0" err="1">
                <a:solidFill>
                  <a:schemeClr val="bg1"/>
                </a:solidFill>
              </a:rPr>
              <a:t>romaania</a:t>
            </a:r>
            <a:r>
              <a:rPr lang="en-US" sz="2000" dirty="0">
                <a:solidFill>
                  <a:schemeClr val="bg1"/>
                </a:solidFill>
              </a:rPr>
              <a:t>, </a:t>
            </a:r>
            <a:r>
              <a:rPr lang="en-US" sz="2000" dirty="0" err="1">
                <a:solidFill>
                  <a:schemeClr val="bg1"/>
                </a:solidFill>
              </a:rPr>
              <a:t>joista</a:t>
            </a:r>
            <a:r>
              <a:rPr lang="en-US" sz="2000" dirty="0">
                <a:solidFill>
                  <a:schemeClr val="bg1"/>
                </a:solidFill>
              </a:rPr>
              <a:t> </a:t>
            </a:r>
            <a:r>
              <a:rPr lang="en-US" sz="2000" dirty="0" err="1">
                <a:solidFill>
                  <a:schemeClr val="bg1"/>
                </a:solidFill>
              </a:rPr>
              <a:t>dekkarit</a:t>
            </a:r>
            <a:r>
              <a:rPr lang="en-US" sz="2000" dirty="0">
                <a:solidFill>
                  <a:schemeClr val="bg1"/>
                </a:solidFill>
              </a:rPr>
              <a:t>: </a:t>
            </a:r>
            <a:r>
              <a:rPr lang="en-US" sz="2000" dirty="0" err="1">
                <a:solidFill>
                  <a:schemeClr val="bg1"/>
                </a:solidFill>
              </a:rPr>
              <a:t>Pelkopeli</a:t>
            </a:r>
            <a:r>
              <a:rPr lang="en-US" sz="2000" dirty="0">
                <a:solidFill>
                  <a:schemeClr val="bg1"/>
                </a:solidFill>
              </a:rPr>
              <a:t>, </a:t>
            </a:r>
            <a:r>
              <a:rPr lang="en-US" sz="2000" dirty="0" err="1">
                <a:solidFill>
                  <a:schemeClr val="bg1"/>
                </a:solidFill>
              </a:rPr>
              <a:t>Pakotetut</a:t>
            </a:r>
            <a:endParaRPr lang="en-US" sz="2000" dirty="0">
              <a:solidFill>
                <a:schemeClr val="bg1"/>
              </a:solidFill>
            </a:endParaRPr>
          </a:p>
          <a:p>
            <a:pPr indent="-228600">
              <a:buFont typeface="Arial" panose="020B0604020202020204" pitchFamily="34" charset="0"/>
              <a:buChar char="•"/>
            </a:pPr>
            <a:r>
              <a:rPr lang="en-US" sz="2000" dirty="0" err="1">
                <a:solidFill>
                  <a:schemeClr val="bg1"/>
                </a:solidFill>
              </a:rPr>
              <a:t>Äärioikeiston</a:t>
            </a:r>
            <a:r>
              <a:rPr lang="en-US" sz="2000" dirty="0">
                <a:solidFill>
                  <a:schemeClr val="bg1"/>
                </a:solidFill>
              </a:rPr>
              <a:t> </a:t>
            </a:r>
            <a:r>
              <a:rPr lang="en-US" sz="2000" dirty="0" err="1">
                <a:solidFill>
                  <a:schemeClr val="bg1"/>
                </a:solidFill>
              </a:rPr>
              <a:t>nousu</a:t>
            </a:r>
            <a:r>
              <a:rPr lang="en-US" sz="2000" dirty="0">
                <a:solidFill>
                  <a:schemeClr val="bg1"/>
                </a:solidFill>
              </a:rPr>
              <a:t>, </a:t>
            </a:r>
            <a:r>
              <a:rPr lang="en-US" sz="2000" dirty="0" err="1">
                <a:solidFill>
                  <a:schemeClr val="bg1"/>
                </a:solidFill>
              </a:rPr>
              <a:t>kaksi</a:t>
            </a:r>
            <a:r>
              <a:rPr lang="en-US" sz="2000" dirty="0">
                <a:solidFill>
                  <a:schemeClr val="bg1"/>
                </a:solidFill>
              </a:rPr>
              <a:t> </a:t>
            </a:r>
            <a:r>
              <a:rPr lang="en-US" sz="2000" dirty="0" err="1">
                <a:solidFill>
                  <a:schemeClr val="bg1"/>
                </a:solidFill>
              </a:rPr>
              <a:t>samantapaista</a:t>
            </a:r>
            <a:r>
              <a:rPr lang="en-US" sz="2000" dirty="0">
                <a:solidFill>
                  <a:schemeClr val="bg1"/>
                </a:solidFill>
              </a:rPr>
              <a:t> </a:t>
            </a:r>
            <a:r>
              <a:rPr lang="en-US" sz="2000" dirty="0" err="1">
                <a:solidFill>
                  <a:schemeClr val="bg1"/>
                </a:solidFill>
              </a:rPr>
              <a:t>murhaa</a:t>
            </a:r>
            <a:r>
              <a:rPr lang="en-US" sz="2000" dirty="0">
                <a:solidFill>
                  <a:schemeClr val="bg1"/>
                </a:solidFill>
              </a:rPr>
              <a:t> – </a:t>
            </a:r>
            <a:r>
              <a:rPr lang="en-US" sz="2000" dirty="0" err="1">
                <a:solidFill>
                  <a:schemeClr val="bg1"/>
                </a:solidFill>
              </a:rPr>
              <a:t>toinen</a:t>
            </a:r>
            <a:r>
              <a:rPr lang="en-US" sz="2000" dirty="0">
                <a:solidFill>
                  <a:schemeClr val="bg1"/>
                </a:solidFill>
              </a:rPr>
              <a:t> </a:t>
            </a:r>
            <a:r>
              <a:rPr lang="en-US" sz="2000" dirty="0" err="1">
                <a:solidFill>
                  <a:schemeClr val="bg1"/>
                </a:solidFill>
              </a:rPr>
              <a:t>Lapissa</a:t>
            </a:r>
            <a:r>
              <a:rPr lang="en-US" sz="2000" dirty="0">
                <a:solidFill>
                  <a:schemeClr val="bg1"/>
                </a:solidFill>
              </a:rPr>
              <a:t> ja </a:t>
            </a:r>
            <a:r>
              <a:rPr lang="en-US" sz="2000" dirty="0" err="1">
                <a:solidFill>
                  <a:schemeClr val="bg1"/>
                </a:solidFill>
              </a:rPr>
              <a:t>toinen</a:t>
            </a:r>
            <a:r>
              <a:rPr lang="en-US" sz="2000" dirty="0">
                <a:solidFill>
                  <a:schemeClr val="bg1"/>
                </a:solidFill>
              </a:rPr>
              <a:t> </a:t>
            </a:r>
            <a:r>
              <a:rPr lang="en-US" sz="2000" dirty="0" err="1">
                <a:solidFill>
                  <a:schemeClr val="bg1"/>
                </a:solidFill>
              </a:rPr>
              <a:t>Tampereella</a:t>
            </a:r>
            <a:r>
              <a:rPr lang="en-US" sz="2000" dirty="0">
                <a:solidFill>
                  <a:schemeClr val="bg1"/>
                </a:solidFill>
              </a:rPr>
              <a:t>. </a:t>
            </a:r>
            <a:r>
              <a:rPr lang="en-US" sz="2000" dirty="0" err="1">
                <a:solidFill>
                  <a:schemeClr val="bg1"/>
                </a:solidFill>
              </a:rPr>
              <a:t>Uhrien</a:t>
            </a:r>
            <a:r>
              <a:rPr lang="en-US" sz="2000" dirty="0">
                <a:solidFill>
                  <a:schemeClr val="bg1"/>
                </a:solidFill>
              </a:rPr>
              <a:t> </a:t>
            </a:r>
            <a:r>
              <a:rPr lang="en-US" sz="2000" dirty="0" err="1">
                <a:solidFill>
                  <a:schemeClr val="bg1"/>
                </a:solidFill>
              </a:rPr>
              <a:t>määrä</a:t>
            </a:r>
            <a:r>
              <a:rPr lang="en-US" sz="2000" dirty="0">
                <a:solidFill>
                  <a:schemeClr val="bg1"/>
                </a:solidFill>
              </a:rPr>
              <a:t> </a:t>
            </a:r>
            <a:r>
              <a:rPr lang="en-US" sz="2000" dirty="0" err="1">
                <a:solidFill>
                  <a:schemeClr val="bg1"/>
                </a:solidFill>
              </a:rPr>
              <a:t>kasvaa</a:t>
            </a:r>
            <a:r>
              <a:rPr lang="en-US" sz="2000" dirty="0">
                <a:solidFill>
                  <a:schemeClr val="bg1"/>
                </a:solidFill>
              </a:rPr>
              <a:t>.</a:t>
            </a:r>
          </a:p>
          <a:p>
            <a:pPr indent="-228600">
              <a:buFont typeface="Arial" panose="020B0604020202020204" pitchFamily="34" charset="0"/>
              <a:buChar char="•"/>
            </a:pPr>
            <a:r>
              <a:rPr lang="en-US" sz="2000" dirty="0" err="1">
                <a:solidFill>
                  <a:schemeClr val="bg1"/>
                </a:solidFill>
              </a:rPr>
              <a:t>Pystyvätkö</a:t>
            </a:r>
            <a:r>
              <a:rPr lang="en-US" sz="2000" dirty="0">
                <a:solidFill>
                  <a:schemeClr val="bg1"/>
                </a:solidFill>
              </a:rPr>
              <a:t> Toni </a:t>
            </a:r>
            <a:r>
              <a:rPr lang="en-US" sz="2000" dirty="0" err="1">
                <a:solidFill>
                  <a:schemeClr val="bg1"/>
                </a:solidFill>
              </a:rPr>
              <a:t>Heino</a:t>
            </a:r>
            <a:r>
              <a:rPr lang="en-US" sz="2000" dirty="0">
                <a:solidFill>
                  <a:schemeClr val="bg1"/>
                </a:solidFill>
              </a:rPr>
              <a:t> ja </a:t>
            </a:r>
            <a:r>
              <a:rPr lang="en-US" sz="2000" dirty="0" err="1">
                <a:solidFill>
                  <a:schemeClr val="bg1"/>
                </a:solidFill>
              </a:rPr>
              <a:t>Katri</a:t>
            </a:r>
            <a:r>
              <a:rPr lang="en-US" sz="2000" dirty="0">
                <a:solidFill>
                  <a:schemeClr val="bg1"/>
                </a:solidFill>
              </a:rPr>
              <a:t> </a:t>
            </a:r>
            <a:r>
              <a:rPr lang="en-US" sz="2000" dirty="0" err="1">
                <a:solidFill>
                  <a:schemeClr val="bg1"/>
                </a:solidFill>
              </a:rPr>
              <a:t>Virsu</a:t>
            </a:r>
            <a:r>
              <a:rPr lang="en-US" sz="2000" dirty="0">
                <a:solidFill>
                  <a:schemeClr val="bg1"/>
                </a:solidFill>
              </a:rPr>
              <a:t> </a:t>
            </a:r>
            <a:r>
              <a:rPr lang="en-US" sz="2000" dirty="0" err="1">
                <a:solidFill>
                  <a:schemeClr val="bg1"/>
                </a:solidFill>
              </a:rPr>
              <a:t>estämään</a:t>
            </a:r>
            <a:r>
              <a:rPr lang="en-US" sz="2000" dirty="0">
                <a:solidFill>
                  <a:schemeClr val="bg1"/>
                </a:solidFill>
              </a:rPr>
              <a:t> Suomi </a:t>
            </a:r>
            <a:r>
              <a:rPr lang="en-US" sz="2000" dirty="0" err="1">
                <a:solidFill>
                  <a:schemeClr val="bg1"/>
                </a:solidFill>
              </a:rPr>
              <a:t>Suomelle</a:t>
            </a:r>
            <a:r>
              <a:rPr lang="en-US" sz="2000" dirty="0">
                <a:solidFill>
                  <a:schemeClr val="bg1"/>
                </a:solidFill>
              </a:rPr>
              <a:t> </a:t>
            </a:r>
            <a:r>
              <a:rPr lang="en-US" sz="2000" dirty="0" err="1">
                <a:solidFill>
                  <a:schemeClr val="bg1"/>
                </a:solidFill>
              </a:rPr>
              <a:t>äärijärjestön</a:t>
            </a:r>
            <a:r>
              <a:rPr lang="en-US" sz="2000" dirty="0">
                <a:solidFill>
                  <a:schemeClr val="bg1"/>
                </a:solidFill>
              </a:rPr>
              <a:t> </a:t>
            </a:r>
            <a:r>
              <a:rPr lang="en-US" sz="2000" dirty="0" err="1">
                <a:solidFill>
                  <a:schemeClr val="bg1"/>
                </a:solidFill>
              </a:rPr>
              <a:t>suunnitteleman</a:t>
            </a:r>
            <a:r>
              <a:rPr lang="en-US" sz="2000" dirty="0">
                <a:solidFill>
                  <a:schemeClr val="bg1"/>
                </a:solidFill>
              </a:rPr>
              <a:t> </a:t>
            </a:r>
            <a:r>
              <a:rPr lang="en-US" sz="2000" dirty="0" err="1">
                <a:solidFill>
                  <a:schemeClr val="bg1"/>
                </a:solidFill>
              </a:rPr>
              <a:t>terroriiskun</a:t>
            </a:r>
            <a:r>
              <a:rPr lang="en-US" sz="2000" dirty="0">
                <a:solidFill>
                  <a:schemeClr val="bg1"/>
                </a:solidFill>
              </a:rPr>
              <a:t>? </a:t>
            </a:r>
            <a:r>
              <a:rPr lang="en-US" sz="2000" dirty="0" err="1">
                <a:solidFill>
                  <a:schemeClr val="bg1"/>
                </a:solidFill>
              </a:rPr>
              <a:t>Mikä</a:t>
            </a:r>
            <a:r>
              <a:rPr lang="en-US" sz="2000" dirty="0">
                <a:solidFill>
                  <a:schemeClr val="bg1"/>
                </a:solidFill>
              </a:rPr>
              <a:t> </a:t>
            </a:r>
            <a:r>
              <a:rPr lang="en-US" sz="2000" dirty="0" err="1">
                <a:solidFill>
                  <a:schemeClr val="bg1"/>
                </a:solidFill>
              </a:rPr>
              <a:t>rooli</a:t>
            </a:r>
            <a:r>
              <a:rPr lang="en-US" sz="2000" dirty="0">
                <a:solidFill>
                  <a:schemeClr val="bg1"/>
                </a:solidFill>
              </a:rPr>
              <a:t> </a:t>
            </a:r>
            <a:r>
              <a:rPr lang="en-US" sz="2000" dirty="0" err="1">
                <a:solidFill>
                  <a:schemeClr val="bg1"/>
                </a:solidFill>
              </a:rPr>
              <a:t>Soihdulla</a:t>
            </a:r>
            <a:r>
              <a:rPr lang="en-US" sz="2000" dirty="0">
                <a:solidFill>
                  <a:schemeClr val="bg1"/>
                </a:solidFill>
              </a:rPr>
              <a:t> on </a:t>
            </a:r>
            <a:r>
              <a:rPr lang="en-US" sz="2000" dirty="0" err="1">
                <a:solidFill>
                  <a:schemeClr val="bg1"/>
                </a:solidFill>
              </a:rPr>
              <a:t>tässä</a:t>
            </a:r>
            <a:r>
              <a:rPr lang="en-US" sz="2000" dirty="0">
                <a:solidFill>
                  <a:schemeClr val="bg1"/>
                </a:solidFill>
              </a:rPr>
              <a:t> </a:t>
            </a:r>
            <a:r>
              <a:rPr lang="en-US" sz="2000" dirty="0" err="1">
                <a:solidFill>
                  <a:schemeClr val="bg1"/>
                </a:solidFill>
              </a:rPr>
              <a:t>pelissä</a:t>
            </a:r>
            <a:r>
              <a:rPr lang="en-US" sz="2000" dirty="0">
                <a:solidFill>
                  <a:schemeClr val="bg1"/>
                </a:solidFill>
              </a:rPr>
              <a:t>?</a:t>
            </a:r>
          </a:p>
          <a:p>
            <a:pPr indent="-228600">
              <a:buFont typeface="Arial" panose="020B0604020202020204" pitchFamily="34" charset="0"/>
              <a:buChar char="•"/>
            </a:pPr>
            <a:r>
              <a:rPr lang="en-US" sz="2000" dirty="0" err="1">
                <a:solidFill>
                  <a:schemeClr val="bg1"/>
                </a:solidFill>
              </a:rPr>
              <a:t>Edelliset</a:t>
            </a:r>
            <a:r>
              <a:rPr lang="en-US" sz="2000" dirty="0">
                <a:solidFill>
                  <a:schemeClr val="bg1"/>
                </a:solidFill>
              </a:rPr>
              <a:t> </a:t>
            </a:r>
            <a:r>
              <a:rPr lang="en-US" sz="2000" dirty="0" err="1">
                <a:solidFill>
                  <a:schemeClr val="bg1"/>
                </a:solidFill>
              </a:rPr>
              <a:t>dekkarit</a:t>
            </a:r>
            <a:r>
              <a:rPr lang="en-US" sz="2000" dirty="0">
                <a:solidFill>
                  <a:schemeClr val="bg1"/>
                </a:solidFill>
              </a:rPr>
              <a:t> </a:t>
            </a:r>
            <a:r>
              <a:rPr lang="en-US" sz="2000" dirty="0" err="1">
                <a:solidFill>
                  <a:schemeClr val="bg1"/>
                </a:solidFill>
              </a:rPr>
              <a:t>sijoittuivat</a:t>
            </a:r>
            <a:r>
              <a:rPr lang="en-US" sz="2000" dirty="0">
                <a:solidFill>
                  <a:schemeClr val="bg1"/>
                </a:solidFill>
              </a:rPr>
              <a:t> </a:t>
            </a:r>
            <a:r>
              <a:rPr lang="en-US" sz="2000" dirty="0" err="1">
                <a:solidFill>
                  <a:schemeClr val="bg1"/>
                </a:solidFill>
              </a:rPr>
              <a:t>Kemiin</a:t>
            </a:r>
            <a:r>
              <a:rPr lang="en-US" sz="2000" dirty="0">
                <a:solidFill>
                  <a:schemeClr val="bg1"/>
                </a:solidFill>
              </a:rPr>
              <a:t>, </a:t>
            </a:r>
            <a:r>
              <a:rPr lang="en-US" sz="2000" dirty="0" err="1">
                <a:solidFill>
                  <a:schemeClr val="bg1"/>
                </a:solidFill>
              </a:rPr>
              <a:t>nyt</a:t>
            </a:r>
            <a:r>
              <a:rPr lang="en-US" sz="2000" dirty="0">
                <a:solidFill>
                  <a:schemeClr val="bg1"/>
                </a:solidFill>
              </a:rPr>
              <a:t> </a:t>
            </a:r>
            <a:r>
              <a:rPr lang="en-US" sz="2000" dirty="0" err="1">
                <a:solidFill>
                  <a:schemeClr val="bg1"/>
                </a:solidFill>
              </a:rPr>
              <a:t>dekkari</a:t>
            </a:r>
            <a:r>
              <a:rPr lang="en-US" sz="2000" dirty="0">
                <a:solidFill>
                  <a:schemeClr val="bg1"/>
                </a:solidFill>
              </a:rPr>
              <a:t> </a:t>
            </a:r>
            <a:r>
              <a:rPr lang="en-US" sz="2000" dirty="0" err="1">
                <a:solidFill>
                  <a:schemeClr val="bg1"/>
                </a:solidFill>
              </a:rPr>
              <a:t>laajenee</a:t>
            </a:r>
            <a:r>
              <a:rPr lang="en-US" sz="2000" dirty="0">
                <a:solidFill>
                  <a:schemeClr val="bg1"/>
                </a:solidFill>
              </a:rPr>
              <a:t> </a:t>
            </a:r>
            <a:r>
              <a:rPr lang="en-US" sz="2000" dirty="0" err="1">
                <a:solidFill>
                  <a:schemeClr val="bg1"/>
                </a:solidFill>
              </a:rPr>
              <a:t>koko</a:t>
            </a:r>
            <a:r>
              <a:rPr lang="en-US" sz="2000" dirty="0">
                <a:solidFill>
                  <a:schemeClr val="bg1"/>
                </a:solidFill>
              </a:rPr>
              <a:t> </a:t>
            </a:r>
            <a:r>
              <a:rPr lang="en-US" sz="2000" dirty="0" err="1">
                <a:solidFill>
                  <a:schemeClr val="bg1"/>
                </a:solidFill>
              </a:rPr>
              <a:t>Suomeen</a:t>
            </a:r>
            <a:r>
              <a:rPr lang="en-US" sz="2000" dirty="0">
                <a:solidFill>
                  <a:schemeClr val="bg1"/>
                </a:solidFill>
              </a:rPr>
              <a:t> ja </a:t>
            </a:r>
            <a:r>
              <a:rPr lang="en-US" sz="2000" dirty="0" err="1">
                <a:solidFill>
                  <a:schemeClr val="bg1"/>
                </a:solidFill>
              </a:rPr>
              <a:t>saa</a:t>
            </a:r>
            <a:r>
              <a:rPr lang="en-US" sz="2000" dirty="0">
                <a:solidFill>
                  <a:schemeClr val="bg1"/>
                </a:solidFill>
              </a:rPr>
              <a:t> </a:t>
            </a:r>
            <a:r>
              <a:rPr lang="en-US" sz="2000" dirty="0" err="1">
                <a:solidFill>
                  <a:schemeClr val="bg1"/>
                </a:solidFill>
              </a:rPr>
              <a:t>innostumaan</a:t>
            </a:r>
            <a:r>
              <a:rPr lang="en-US" sz="2000" dirty="0">
                <a:solidFill>
                  <a:schemeClr val="bg1"/>
                </a:solidFill>
              </a:rPr>
              <a:t> </a:t>
            </a:r>
            <a:r>
              <a:rPr lang="en-US" sz="2000" dirty="0" err="1">
                <a:solidFill>
                  <a:schemeClr val="bg1"/>
                </a:solidFill>
              </a:rPr>
              <a:t>laajempia</a:t>
            </a:r>
            <a:r>
              <a:rPr lang="en-US" sz="2000" dirty="0">
                <a:solidFill>
                  <a:schemeClr val="bg1"/>
                </a:solidFill>
              </a:rPr>
              <a:t> </a:t>
            </a:r>
            <a:r>
              <a:rPr lang="en-US" sz="2000" dirty="0" err="1">
                <a:solidFill>
                  <a:schemeClr val="bg1"/>
                </a:solidFill>
              </a:rPr>
              <a:t>lukijakuntia</a:t>
            </a:r>
            <a:r>
              <a:rPr lang="en-US" sz="2000" dirty="0">
                <a:solidFill>
                  <a:schemeClr val="bg1"/>
                </a:solidFill>
              </a:rPr>
              <a:t>.</a:t>
            </a:r>
          </a:p>
          <a:p>
            <a:pPr indent="-228600">
              <a:buFont typeface="Arial" panose="020B0604020202020204" pitchFamily="34" charset="0"/>
              <a:buChar char="•"/>
            </a:pPr>
            <a:r>
              <a:rPr lang="en-US" sz="2000" dirty="0" err="1">
                <a:solidFill>
                  <a:schemeClr val="bg1"/>
                </a:solidFill>
              </a:rPr>
              <a:t>Reuna</a:t>
            </a:r>
            <a:r>
              <a:rPr lang="en-US" sz="2000" dirty="0">
                <a:solidFill>
                  <a:schemeClr val="bg1"/>
                </a:solidFill>
              </a:rPr>
              <a:t> 2023</a:t>
            </a: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Kuvan paikkamerkki 5" descr="Kuva, joka sisältää kohteen tulisija, juliste, teksti, lämpö&#10;&#10;Kuvaus luotu automaattisesti">
            <a:extLst>
              <a:ext uri="{FF2B5EF4-FFF2-40B4-BE49-F238E27FC236}">
                <a16:creationId xmlns:a16="http://schemas.microsoft.com/office/drawing/2014/main" id="{5F78E401-BB99-1AB9-E900-450A998BCD3B}"/>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9418" r="-1" b="5259"/>
          <a:stretch/>
        </p:blipFill>
        <p:spPr>
          <a:xfrm>
            <a:off x="6525453" y="10"/>
            <a:ext cx="5666547" cy="6857990"/>
          </a:xfrm>
          <a:prstGeom prst="rect">
            <a:avLst/>
          </a:prstGeom>
        </p:spPr>
      </p:pic>
    </p:spTree>
    <p:extLst>
      <p:ext uri="{BB962C8B-B14F-4D97-AF65-F5344CB8AC3E}">
        <p14:creationId xmlns:p14="http://schemas.microsoft.com/office/powerpoint/2010/main" val="2539972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63C1BCB-8A17-01CD-CA17-1E1420F1AE79}"/>
              </a:ext>
            </a:extLst>
          </p:cNvPr>
          <p:cNvSpPr>
            <a:spLocks noGrp="1"/>
          </p:cNvSpPr>
          <p:nvPr>
            <p:ph type="title"/>
          </p:nvPr>
        </p:nvSpPr>
        <p:spPr>
          <a:xfrm>
            <a:off x="5232400" y="1641752"/>
            <a:ext cx="6140449" cy="1323439"/>
          </a:xfrm>
        </p:spPr>
        <p:txBody>
          <a:bodyPr vert="horz" lIns="91440" tIns="45720" rIns="91440" bIns="45720" rtlCol="0" anchor="t">
            <a:normAutofit/>
          </a:bodyPr>
          <a:lstStyle/>
          <a:p>
            <a:r>
              <a:rPr lang="en-US" sz="4000" dirty="0">
                <a:solidFill>
                  <a:schemeClr val="bg1"/>
                </a:solidFill>
              </a:rPr>
              <a:t>Jaana </a:t>
            </a:r>
            <a:r>
              <a:rPr lang="en-US" sz="4000" dirty="0" err="1">
                <a:solidFill>
                  <a:schemeClr val="bg1"/>
                </a:solidFill>
              </a:rPr>
              <a:t>Lehtiö</a:t>
            </a:r>
            <a:r>
              <a:rPr lang="en-US" sz="4000" dirty="0">
                <a:solidFill>
                  <a:schemeClr val="bg1"/>
                </a:solidFill>
              </a:rPr>
              <a:t>: </a:t>
            </a:r>
            <a:r>
              <a:rPr lang="en-US" sz="4000" dirty="0" err="1">
                <a:solidFill>
                  <a:schemeClr val="bg1"/>
                </a:solidFill>
              </a:rPr>
              <a:t>Kuvien</a:t>
            </a:r>
            <a:r>
              <a:rPr lang="en-US" sz="4000" dirty="0">
                <a:solidFill>
                  <a:schemeClr val="bg1"/>
                </a:solidFill>
              </a:rPr>
              <a:t> </a:t>
            </a:r>
            <a:r>
              <a:rPr lang="en-US" sz="4000" dirty="0" err="1">
                <a:solidFill>
                  <a:schemeClr val="bg1"/>
                </a:solidFill>
              </a:rPr>
              <a:t>takana</a:t>
            </a:r>
            <a:r>
              <a:rPr lang="en-US" sz="4000" dirty="0">
                <a:solidFill>
                  <a:schemeClr val="bg1"/>
                </a:solidFill>
              </a:rPr>
              <a:t> </a:t>
            </a:r>
            <a:r>
              <a:rPr lang="en-US" sz="4000" dirty="0" err="1">
                <a:solidFill>
                  <a:schemeClr val="bg1"/>
                </a:solidFill>
              </a:rPr>
              <a:t>kuolema</a:t>
            </a:r>
            <a:endParaRPr lang="en-US" sz="4000" dirty="0">
              <a:solidFill>
                <a:schemeClr val="bg1"/>
              </a:solidFill>
            </a:endParaRPr>
          </a:p>
        </p:txBody>
      </p:sp>
      <p:pic>
        <p:nvPicPr>
          <p:cNvPr id="6" name="Kuvan paikkamerkki 5" descr="Kuva, joka sisältää kohteen teksti, puu, juliste, piha-&#10;&#10;Kuvaus luotu automaattisesti">
            <a:extLst>
              <a:ext uri="{FF2B5EF4-FFF2-40B4-BE49-F238E27FC236}">
                <a16:creationId xmlns:a16="http://schemas.microsoft.com/office/drawing/2014/main" id="{E1B511BC-7E18-FE74-417A-BA47D5D3C787}"/>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051"/>
          <a:stretch/>
        </p:blipFill>
        <p:spPr>
          <a:xfrm>
            <a:off x="20"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effectLst/>
        </p:spPr>
      </p:pic>
      <p:grpSp>
        <p:nvGrpSpPr>
          <p:cNvPr id="13" name="Group 12">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4" name="Freeform: Shape 13">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kstin paikkamerkki 3">
            <a:extLst>
              <a:ext uri="{FF2B5EF4-FFF2-40B4-BE49-F238E27FC236}">
                <a16:creationId xmlns:a16="http://schemas.microsoft.com/office/drawing/2014/main" id="{A275D301-D318-8C01-6C88-72FB2171D941}"/>
              </a:ext>
            </a:extLst>
          </p:cNvPr>
          <p:cNvSpPr>
            <a:spLocks noGrp="1"/>
          </p:cNvSpPr>
          <p:nvPr>
            <p:ph type="body" sz="half" idx="2"/>
          </p:nvPr>
        </p:nvSpPr>
        <p:spPr>
          <a:xfrm>
            <a:off x="5232401" y="3146400"/>
            <a:ext cx="6140449" cy="2682000"/>
          </a:xfrm>
        </p:spPr>
        <p:txBody>
          <a:bodyPr vert="horz" lIns="91440" tIns="45720" rIns="91440" bIns="45720" rtlCol="0">
            <a:normAutofit fontScale="85000" lnSpcReduction="20000"/>
          </a:bodyPr>
          <a:lstStyle/>
          <a:p>
            <a:pPr indent="-228600">
              <a:buFont typeface="Arial" panose="020B0604020202020204" pitchFamily="34" charset="0"/>
              <a:buChar char="•"/>
            </a:pPr>
            <a:r>
              <a:rPr lang="en-US" sz="2400" dirty="0">
                <a:solidFill>
                  <a:schemeClr val="bg1">
                    <a:alpha val="80000"/>
                  </a:schemeClr>
                </a:solidFill>
              </a:rPr>
              <a:t>Jaana </a:t>
            </a:r>
            <a:r>
              <a:rPr lang="en-US" sz="2400" dirty="0" err="1">
                <a:solidFill>
                  <a:schemeClr val="bg1">
                    <a:alpha val="80000"/>
                  </a:schemeClr>
                </a:solidFill>
              </a:rPr>
              <a:t>Lehtiö</a:t>
            </a:r>
            <a:r>
              <a:rPr lang="en-US" sz="2400" dirty="0">
                <a:solidFill>
                  <a:schemeClr val="bg1">
                    <a:alpha val="80000"/>
                  </a:schemeClr>
                </a:solidFill>
              </a:rPr>
              <a:t> on </a:t>
            </a:r>
            <a:r>
              <a:rPr lang="en-US" sz="2400" dirty="0" err="1">
                <a:solidFill>
                  <a:schemeClr val="bg1">
                    <a:alpha val="80000"/>
                  </a:schemeClr>
                </a:solidFill>
              </a:rPr>
              <a:t>porvoolainen</a:t>
            </a:r>
            <a:r>
              <a:rPr lang="en-US" sz="2400" dirty="0">
                <a:solidFill>
                  <a:schemeClr val="bg1">
                    <a:alpha val="80000"/>
                  </a:schemeClr>
                </a:solidFill>
              </a:rPr>
              <a:t> </a:t>
            </a:r>
            <a:r>
              <a:rPr lang="en-US" sz="2400" dirty="0" err="1">
                <a:solidFill>
                  <a:schemeClr val="bg1">
                    <a:alpha val="80000"/>
                  </a:schemeClr>
                </a:solidFill>
              </a:rPr>
              <a:t>kirjailija</a:t>
            </a:r>
            <a:r>
              <a:rPr lang="en-US" sz="2400" dirty="0">
                <a:solidFill>
                  <a:schemeClr val="bg1">
                    <a:alpha val="80000"/>
                  </a:schemeClr>
                </a:solidFill>
              </a:rPr>
              <a:t>, </a:t>
            </a:r>
            <a:r>
              <a:rPr lang="en-US" sz="2400" dirty="0" err="1">
                <a:solidFill>
                  <a:schemeClr val="bg1">
                    <a:alpha val="80000"/>
                  </a:schemeClr>
                </a:solidFill>
              </a:rPr>
              <a:t>joka</a:t>
            </a:r>
            <a:r>
              <a:rPr lang="en-US" sz="2400" dirty="0">
                <a:solidFill>
                  <a:schemeClr val="bg1">
                    <a:alpha val="80000"/>
                  </a:schemeClr>
                </a:solidFill>
              </a:rPr>
              <a:t> </a:t>
            </a:r>
            <a:r>
              <a:rPr lang="en-US" sz="2400" dirty="0" err="1">
                <a:solidFill>
                  <a:schemeClr val="bg1">
                    <a:alpha val="80000"/>
                  </a:schemeClr>
                </a:solidFill>
              </a:rPr>
              <a:t>kirjoittaa</a:t>
            </a:r>
            <a:r>
              <a:rPr lang="en-US" sz="2400" dirty="0">
                <a:solidFill>
                  <a:schemeClr val="bg1">
                    <a:alpha val="80000"/>
                  </a:schemeClr>
                </a:solidFill>
              </a:rPr>
              <a:t> </a:t>
            </a:r>
            <a:r>
              <a:rPr lang="en-US" sz="2400" dirty="0" err="1">
                <a:solidFill>
                  <a:schemeClr val="bg1">
                    <a:alpha val="80000"/>
                  </a:schemeClr>
                </a:solidFill>
              </a:rPr>
              <a:t>myös</a:t>
            </a:r>
            <a:r>
              <a:rPr lang="en-US" sz="2400" dirty="0">
                <a:solidFill>
                  <a:schemeClr val="bg1">
                    <a:alpha val="80000"/>
                  </a:schemeClr>
                </a:solidFill>
              </a:rPr>
              <a:t> </a:t>
            </a:r>
            <a:r>
              <a:rPr lang="en-US" sz="2400" dirty="0" err="1">
                <a:solidFill>
                  <a:schemeClr val="bg1">
                    <a:alpha val="80000"/>
                  </a:schemeClr>
                </a:solidFill>
              </a:rPr>
              <a:t>lapsille</a:t>
            </a:r>
            <a:endParaRPr lang="en-US" sz="2400" dirty="0">
              <a:solidFill>
                <a:schemeClr val="bg1">
                  <a:alpha val="80000"/>
                </a:schemeClr>
              </a:solidFill>
            </a:endParaRPr>
          </a:p>
          <a:p>
            <a:pPr indent="-228600">
              <a:buFont typeface="Arial" panose="020B0604020202020204" pitchFamily="34" charset="0"/>
              <a:buChar char="•"/>
            </a:pPr>
            <a:r>
              <a:rPr lang="en-US" sz="2400" dirty="0">
                <a:solidFill>
                  <a:schemeClr val="bg1">
                    <a:alpha val="80000"/>
                  </a:schemeClr>
                </a:solidFill>
              </a:rPr>
              <a:t>9. </a:t>
            </a:r>
            <a:r>
              <a:rPr lang="en-US" sz="2400" dirty="0" err="1">
                <a:solidFill>
                  <a:schemeClr val="bg1">
                    <a:alpha val="80000"/>
                  </a:schemeClr>
                </a:solidFill>
              </a:rPr>
              <a:t>dekkari</a:t>
            </a:r>
            <a:r>
              <a:rPr lang="en-US" sz="2400" dirty="0">
                <a:solidFill>
                  <a:schemeClr val="bg1">
                    <a:alpha val="80000"/>
                  </a:schemeClr>
                </a:solidFill>
              </a:rPr>
              <a:t>. </a:t>
            </a:r>
            <a:r>
              <a:rPr lang="en-US" sz="2400" dirty="0" err="1">
                <a:solidFill>
                  <a:schemeClr val="bg1">
                    <a:alpha val="80000"/>
                  </a:schemeClr>
                </a:solidFill>
              </a:rPr>
              <a:t>Sarja</a:t>
            </a:r>
            <a:r>
              <a:rPr lang="en-US" sz="2400" dirty="0">
                <a:solidFill>
                  <a:schemeClr val="bg1">
                    <a:alpha val="80000"/>
                  </a:schemeClr>
                </a:solidFill>
              </a:rPr>
              <a:t> </a:t>
            </a:r>
            <a:r>
              <a:rPr lang="en-US" sz="2400" dirty="0" err="1">
                <a:solidFill>
                  <a:schemeClr val="bg1">
                    <a:alpha val="80000"/>
                  </a:schemeClr>
                </a:solidFill>
              </a:rPr>
              <a:t>alkoi</a:t>
            </a:r>
            <a:r>
              <a:rPr lang="en-US" sz="2400" dirty="0">
                <a:solidFill>
                  <a:schemeClr val="bg1">
                    <a:alpha val="80000"/>
                  </a:schemeClr>
                </a:solidFill>
              </a:rPr>
              <a:t> 2013 </a:t>
            </a:r>
            <a:r>
              <a:rPr lang="en-US" sz="2400" dirty="0" err="1">
                <a:solidFill>
                  <a:schemeClr val="bg1">
                    <a:alpha val="80000"/>
                  </a:schemeClr>
                </a:solidFill>
              </a:rPr>
              <a:t>teoksella</a:t>
            </a:r>
            <a:r>
              <a:rPr lang="en-US" sz="2400" dirty="0">
                <a:solidFill>
                  <a:schemeClr val="bg1">
                    <a:alpha val="80000"/>
                  </a:schemeClr>
                </a:solidFill>
              </a:rPr>
              <a:t> </a:t>
            </a:r>
            <a:r>
              <a:rPr lang="en-US" sz="2400" dirty="0" err="1">
                <a:solidFill>
                  <a:schemeClr val="bg1">
                    <a:alpha val="80000"/>
                  </a:schemeClr>
                </a:solidFill>
              </a:rPr>
              <a:t>Joka</a:t>
            </a:r>
            <a:r>
              <a:rPr lang="en-US" sz="2400" dirty="0">
                <a:solidFill>
                  <a:schemeClr val="bg1">
                    <a:alpha val="80000"/>
                  </a:schemeClr>
                </a:solidFill>
              </a:rPr>
              <a:t> </a:t>
            </a:r>
            <a:r>
              <a:rPr lang="en-US" sz="2400" dirty="0" err="1">
                <a:solidFill>
                  <a:schemeClr val="bg1">
                    <a:alpha val="80000"/>
                  </a:schemeClr>
                </a:solidFill>
              </a:rPr>
              <a:t>viisautta</a:t>
            </a:r>
            <a:r>
              <a:rPr lang="en-US" sz="2400" dirty="0">
                <a:solidFill>
                  <a:schemeClr val="bg1">
                    <a:alpha val="80000"/>
                  </a:schemeClr>
                </a:solidFill>
              </a:rPr>
              <a:t> </a:t>
            </a:r>
            <a:r>
              <a:rPr lang="en-US" sz="2400" dirty="0" err="1">
                <a:solidFill>
                  <a:schemeClr val="bg1">
                    <a:alpha val="80000"/>
                  </a:schemeClr>
                </a:solidFill>
              </a:rPr>
              <a:t>rakastaa</a:t>
            </a:r>
            <a:r>
              <a:rPr lang="en-US" sz="2400" dirty="0">
                <a:solidFill>
                  <a:schemeClr val="bg1">
                    <a:alpha val="80000"/>
                  </a:schemeClr>
                </a:solidFill>
              </a:rPr>
              <a:t> – </a:t>
            </a:r>
            <a:r>
              <a:rPr lang="en-US" sz="2400" dirty="0" err="1">
                <a:solidFill>
                  <a:schemeClr val="bg1">
                    <a:alpha val="80000"/>
                  </a:schemeClr>
                </a:solidFill>
              </a:rPr>
              <a:t>Porvoon</a:t>
            </a:r>
            <a:r>
              <a:rPr lang="en-US" sz="2400" dirty="0">
                <a:solidFill>
                  <a:schemeClr val="bg1">
                    <a:alpha val="80000"/>
                  </a:schemeClr>
                </a:solidFill>
              </a:rPr>
              <a:t> </a:t>
            </a:r>
            <a:r>
              <a:rPr lang="en-US" sz="2400" dirty="0" err="1">
                <a:solidFill>
                  <a:schemeClr val="bg1">
                    <a:alpha val="80000"/>
                  </a:schemeClr>
                </a:solidFill>
              </a:rPr>
              <a:t>teatterissa</a:t>
            </a:r>
            <a:r>
              <a:rPr lang="en-US" sz="2400" dirty="0">
                <a:solidFill>
                  <a:schemeClr val="bg1">
                    <a:alpha val="80000"/>
                  </a:schemeClr>
                </a:solidFill>
              </a:rPr>
              <a:t> </a:t>
            </a:r>
            <a:r>
              <a:rPr lang="en-US" sz="2400" dirty="0" err="1">
                <a:solidFill>
                  <a:schemeClr val="bg1">
                    <a:alpha val="80000"/>
                  </a:schemeClr>
                </a:solidFill>
              </a:rPr>
              <a:t>tuli</a:t>
            </a:r>
            <a:r>
              <a:rPr lang="en-US" sz="2400" dirty="0">
                <a:solidFill>
                  <a:schemeClr val="bg1">
                    <a:alpha val="80000"/>
                  </a:schemeClr>
                </a:solidFill>
              </a:rPr>
              <a:t> </a:t>
            </a:r>
            <a:r>
              <a:rPr lang="en-US" sz="2400" dirty="0" err="1">
                <a:solidFill>
                  <a:schemeClr val="bg1">
                    <a:alpha val="80000"/>
                  </a:schemeClr>
                </a:solidFill>
              </a:rPr>
              <a:t>ensi-iltaan</a:t>
            </a:r>
            <a:r>
              <a:rPr lang="en-US" sz="2400" dirty="0">
                <a:solidFill>
                  <a:schemeClr val="bg1">
                    <a:alpha val="80000"/>
                  </a:schemeClr>
                </a:solidFill>
              </a:rPr>
              <a:t> </a:t>
            </a:r>
            <a:r>
              <a:rPr lang="en-US" sz="2400" dirty="0" err="1">
                <a:solidFill>
                  <a:schemeClr val="bg1">
                    <a:alpha val="80000"/>
                  </a:schemeClr>
                </a:solidFill>
              </a:rPr>
              <a:t>syksyllä</a:t>
            </a:r>
            <a:r>
              <a:rPr lang="en-US" sz="2400" dirty="0">
                <a:solidFill>
                  <a:schemeClr val="bg1">
                    <a:alpha val="80000"/>
                  </a:schemeClr>
                </a:solidFill>
              </a:rPr>
              <a:t> 2023.</a:t>
            </a:r>
          </a:p>
          <a:p>
            <a:pPr indent="-228600">
              <a:buFont typeface="Arial" panose="020B0604020202020204" pitchFamily="34" charset="0"/>
              <a:buChar char="•"/>
            </a:pPr>
            <a:r>
              <a:rPr lang="en-US" sz="2400" dirty="0" err="1">
                <a:solidFill>
                  <a:schemeClr val="bg1">
                    <a:alpha val="80000"/>
                  </a:schemeClr>
                </a:solidFill>
              </a:rPr>
              <a:t>Porvoolaissyntyisen</a:t>
            </a:r>
            <a:r>
              <a:rPr lang="en-US" sz="2400" dirty="0">
                <a:solidFill>
                  <a:schemeClr val="bg1">
                    <a:alpha val="80000"/>
                  </a:schemeClr>
                </a:solidFill>
              </a:rPr>
              <a:t> Albert </a:t>
            </a:r>
            <a:r>
              <a:rPr lang="en-US" sz="2400" dirty="0" err="1">
                <a:solidFill>
                  <a:schemeClr val="bg1">
                    <a:alpha val="80000"/>
                  </a:schemeClr>
                </a:solidFill>
              </a:rPr>
              <a:t>Edelfeltin</a:t>
            </a:r>
            <a:r>
              <a:rPr lang="en-US" sz="2400" dirty="0">
                <a:solidFill>
                  <a:schemeClr val="bg1">
                    <a:alpha val="80000"/>
                  </a:schemeClr>
                </a:solidFill>
              </a:rPr>
              <a:t> </a:t>
            </a:r>
            <a:r>
              <a:rPr lang="en-US" sz="2400" dirty="0" err="1">
                <a:solidFill>
                  <a:schemeClr val="bg1">
                    <a:alpha val="80000"/>
                  </a:schemeClr>
                </a:solidFill>
              </a:rPr>
              <a:t>ateljemuseon</a:t>
            </a:r>
            <a:r>
              <a:rPr lang="en-US" sz="2400" dirty="0">
                <a:solidFill>
                  <a:schemeClr val="bg1">
                    <a:alpha val="80000"/>
                  </a:schemeClr>
                </a:solidFill>
              </a:rPr>
              <a:t> 140- </a:t>
            </a:r>
            <a:r>
              <a:rPr lang="en-US" sz="2400" dirty="0" err="1">
                <a:solidFill>
                  <a:schemeClr val="bg1">
                    <a:alpha val="80000"/>
                  </a:schemeClr>
                </a:solidFill>
              </a:rPr>
              <a:t>vuotisjuhlan</a:t>
            </a:r>
            <a:r>
              <a:rPr lang="en-US" sz="2400" dirty="0">
                <a:solidFill>
                  <a:schemeClr val="bg1">
                    <a:alpha val="80000"/>
                  </a:schemeClr>
                </a:solidFill>
              </a:rPr>
              <a:t> </a:t>
            </a:r>
            <a:r>
              <a:rPr lang="en-US" sz="2400" dirty="0" err="1">
                <a:solidFill>
                  <a:schemeClr val="bg1">
                    <a:alpha val="80000"/>
                  </a:schemeClr>
                </a:solidFill>
              </a:rPr>
              <a:t>kunniaksi</a:t>
            </a:r>
            <a:r>
              <a:rPr lang="en-US" sz="2400" dirty="0">
                <a:solidFill>
                  <a:schemeClr val="bg1">
                    <a:alpha val="80000"/>
                  </a:schemeClr>
                </a:solidFill>
              </a:rPr>
              <a:t> </a:t>
            </a:r>
            <a:r>
              <a:rPr lang="en-US" sz="2400" dirty="0" err="1">
                <a:solidFill>
                  <a:schemeClr val="bg1">
                    <a:alpha val="80000"/>
                  </a:schemeClr>
                </a:solidFill>
              </a:rPr>
              <a:t>järjestetään</a:t>
            </a:r>
            <a:r>
              <a:rPr lang="en-US" sz="2400" dirty="0">
                <a:solidFill>
                  <a:schemeClr val="bg1">
                    <a:alpha val="80000"/>
                  </a:schemeClr>
                </a:solidFill>
              </a:rPr>
              <a:t> </a:t>
            </a:r>
            <a:r>
              <a:rPr lang="en-US" sz="2400" dirty="0" err="1">
                <a:solidFill>
                  <a:schemeClr val="bg1">
                    <a:alpha val="80000"/>
                  </a:schemeClr>
                </a:solidFill>
              </a:rPr>
              <a:t>näyttely</a:t>
            </a:r>
            <a:r>
              <a:rPr lang="en-US" sz="2400" dirty="0">
                <a:solidFill>
                  <a:schemeClr val="bg1">
                    <a:alpha val="80000"/>
                  </a:schemeClr>
                </a:solidFill>
              </a:rPr>
              <a:t>. </a:t>
            </a:r>
            <a:r>
              <a:rPr lang="en-US" sz="2400" dirty="0" err="1">
                <a:solidFill>
                  <a:schemeClr val="bg1">
                    <a:alpha val="80000"/>
                  </a:schemeClr>
                </a:solidFill>
              </a:rPr>
              <a:t>Rikoskomisario</a:t>
            </a:r>
            <a:r>
              <a:rPr lang="en-US" sz="2400" dirty="0">
                <a:solidFill>
                  <a:schemeClr val="bg1">
                    <a:alpha val="80000"/>
                  </a:schemeClr>
                </a:solidFill>
              </a:rPr>
              <a:t> </a:t>
            </a:r>
            <a:r>
              <a:rPr lang="en-US" sz="2400" dirty="0" err="1">
                <a:solidFill>
                  <a:schemeClr val="bg1">
                    <a:alpha val="80000"/>
                  </a:schemeClr>
                </a:solidFill>
              </a:rPr>
              <a:t>Juha</a:t>
            </a:r>
            <a:r>
              <a:rPr lang="en-US" sz="2400" dirty="0">
                <a:solidFill>
                  <a:schemeClr val="bg1">
                    <a:alpha val="80000"/>
                  </a:schemeClr>
                </a:solidFill>
              </a:rPr>
              <a:t> </a:t>
            </a:r>
            <a:r>
              <a:rPr lang="en-US" sz="2400" dirty="0" err="1">
                <a:solidFill>
                  <a:schemeClr val="bg1">
                    <a:alpha val="80000"/>
                  </a:schemeClr>
                </a:solidFill>
              </a:rPr>
              <a:t>Muhonen</a:t>
            </a:r>
            <a:r>
              <a:rPr lang="en-US" sz="2400" dirty="0">
                <a:solidFill>
                  <a:schemeClr val="bg1">
                    <a:alpha val="80000"/>
                  </a:schemeClr>
                </a:solidFill>
              </a:rPr>
              <a:t> </a:t>
            </a:r>
            <a:r>
              <a:rPr lang="en-US" sz="2400" dirty="0" err="1">
                <a:solidFill>
                  <a:schemeClr val="bg1">
                    <a:alpha val="80000"/>
                  </a:schemeClr>
                </a:solidFill>
              </a:rPr>
              <a:t>saa</a:t>
            </a:r>
            <a:r>
              <a:rPr lang="en-US" sz="2400" dirty="0">
                <a:solidFill>
                  <a:schemeClr val="bg1">
                    <a:alpha val="80000"/>
                  </a:schemeClr>
                </a:solidFill>
              </a:rPr>
              <a:t> </a:t>
            </a:r>
            <a:r>
              <a:rPr lang="en-US" sz="2400" dirty="0" err="1">
                <a:solidFill>
                  <a:schemeClr val="bg1">
                    <a:alpha val="80000"/>
                  </a:schemeClr>
                </a:solidFill>
              </a:rPr>
              <a:t>tutkittavakseen</a:t>
            </a:r>
            <a:r>
              <a:rPr lang="en-US" sz="2400" dirty="0">
                <a:solidFill>
                  <a:schemeClr val="bg1">
                    <a:alpha val="80000"/>
                  </a:schemeClr>
                </a:solidFill>
              </a:rPr>
              <a:t> </a:t>
            </a:r>
            <a:r>
              <a:rPr lang="en-US" sz="2400" dirty="0" err="1">
                <a:solidFill>
                  <a:schemeClr val="bg1">
                    <a:alpha val="80000"/>
                  </a:schemeClr>
                </a:solidFill>
              </a:rPr>
              <a:t>taidemaailmaan</a:t>
            </a:r>
            <a:r>
              <a:rPr lang="en-US" sz="2400" dirty="0">
                <a:solidFill>
                  <a:schemeClr val="bg1">
                    <a:alpha val="80000"/>
                  </a:schemeClr>
                </a:solidFill>
              </a:rPr>
              <a:t> </a:t>
            </a:r>
            <a:r>
              <a:rPr lang="en-US" sz="2400" dirty="0" err="1">
                <a:solidFill>
                  <a:schemeClr val="bg1">
                    <a:alpha val="80000"/>
                  </a:schemeClr>
                </a:solidFill>
              </a:rPr>
              <a:t>liittyvän</a:t>
            </a:r>
            <a:r>
              <a:rPr lang="en-US" sz="2400" dirty="0">
                <a:solidFill>
                  <a:schemeClr val="bg1">
                    <a:alpha val="80000"/>
                  </a:schemeClr>
                </a:solidFill>
              </a:rPr>
              <a:t> </a:t>
            </a:r>
            <a:r>
              <a:rPr lang="en-US" sz="2400" dirty="0" err="1">
                <a:solidFill>
                  <a:schemeClr val="bg1">
                    <a:alpha val="80000"/>
                  </a:schemeClr>
                </a:solidFill>
              </a:rPr>
              <a:t>rikoksen</a:t>
            </a:r>
            <a:r>
              <a:rPr lang="en-US" sz="2400" dirty="0">
                <a:solidFill>
                  <a:schemeClr val="bg1">
                    <a:alpha val="80000"/>
                  </a:schemeClr>
                </a:solidFill>
              </a:rPr>
              <a:t>.</a:t>
            </a:r>
          </a:p>
          <a:p>
            <a:pPr indent="-228600">
              <a:buFont typeface="Arial" panose="020B0604020202020204" pitchFamily="34" charset="0"/>
              <a:buChar char="•"/>
            </a:pPr>
            <a:r>
              <a:rPr lang="en-US" sz="2400" dirty="0" err="1">
                <a:solidFill>
                  <a:schemeClr val="bg1">
                    <a:alpha val="80000"/>
                  </a:schemeClr>
                </a:solidFill>
              </a:rPr>
              <a:t>Myllylahti</a:t>
            </a:r>
            <a:r>
              <a:rPr lang="en-US" sz="2400">
                <a:solidFill>
                  <a:schemeClr val="bg1">
                    <a:alpha val="80000"/>
                  </a:schemeClr>
                </a:solidFill>
              </a:rPr>
              <a:t> 2023, 9789523564299</a:t>
            </a:r>
          </a:p>
        </p:txBody>
      </p:sp>
    </p:spTree>
    <p:extLst>
      <p:ext uri="{BB962C8B-B14F-4D97-AF65-F5344CB8AC3E}">
        <p14:creationId xmlns:p14="http://schemas.microsoft.com/office/powerpoint/2010/main" val="1235633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isällön paikkamerkki 5" descr="Kuva, joka sisältää kohteen teksti, kuvakaappaus, graafinen suunnittelu, kirja&#10;&#10;Kuvaus luotu automaattisesti">
            <a:extLst>
              <a:ext uri="{FF2B5EF4-FFF2-40B4-BE49-F238E27FC236}">
                <a16:creationId xmlns:a16="http://schemas.microsoft.com/office/drawing/2014/main" id="{0C8DA56E-DB99-6175-FF4D-FD1B8BC3B191}"/>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8269" r="4693" b="3"/>
          <a:stretch/>
        </p:blipFill>
        <p:spPr>
          <a:xfrm>
            <a:off x="4038610" y="7"/>
            <a:ext cx="4039673" cy="6875812"/>
          </a:xfrm>
          <a:prstGeom prst="rect">
            <a:avLst/>
          </a:prstGeom>
        </p:spPr>
      </p:pic>
      <p:sp>
        <p:nvSpPr>
          <p:cNvPr id="19" name="Freeform: Shape 18">
            <a:extLst>
              <a:ext uri="{FF2B5EF4-FFF2-40B4-BE49-F238E27FC236}">
                <a16:creationId xmlns:a16="http://schemas.microsoft.com/office/drawing/2014/main" id="{32FD26B0-16CE-4AD4-9CE4-A63EBF330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Otsikko 1">
            <a:extLst>
              <a:ext uri="{FF2B5EF4-FFF2-40B4-BE49-F238E27FC236}">
                <a16:creationId xmlns:a16="http://schemas.microsoft.com/office/drawing/2014/main" id="{1A8FB278-AC69-BAD0-2C44-0C93B52DF937}"/>
              </a:ext>
            </a:extLst>
          </p:cNvPr>
          <p:cNvSpPr>
            <a:spLocks noGrp="1"/>
          </p:cNvSpPr>
          <p:nvPr>
            <p:ph type="title"/>
          </p:nvPr>
        </p:nvSpPr>
        <p:spPr>
          <a:xfrm>
            <a:off x="553792" y="2945176"/>
            <a:ext cx="2984937" cy="2757975"/>
          </a:xfrm>
        </p:spPr>
        <p:txBody>
          <a:bodyPr vert="horz" lIns="91440" tIns="45720" rIns="91440" bIns="45720" rtlCol="0" anchor="t">
            <a:normAutofit/>
          </a:bodyPr>
          <a:lstStyle/>
          <a:p>
            <a:pPr algn="r"/>
            <a:r>
              <a:rPr lang="en-US" sz="4000" kern="1200">
                <a:solidFill>
                  <a:srgbClr val="FFFFFF"/>
                </a:solidFill>
                <a:latin typeface="+mj-lt"/>
                <a:ea typeface="+mj-ea"/>
                <a:cs typeface="+mj-cs"/>
              </a:rPr>
              <a:t>Trilogian loppu, uudensarjan alku</a:t>
            </a:r>
          </a:p>
        </p:txBody>
      </p:sp>
      <p:pic>
        <p:nvPicPr>
          <p:cNvPr id="8" name="Sisällön paikkamerkki 7" descr="Kuva, joka sisältää kohteen teksti, kirja, graafinen suunnittelu, Fontti&#10;&#10;Kuvaus luotu automaattisesti">
            <a:extLst>
              <a:ext uri="{FF2B5EF4-FFF2-40B4-BE49-F238E27FC236}">
                <a16:creationId xmlns:a16="http://schemas.microsoft.com/office/drawing/2014/main" id="{D805BA8A-689D-1547-46B7-A42D9442581B}"/>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1148" r="-2" b="-2"/>
          <a:stretch/>
        </p:blipFill>
        <p:spPr>
          <a:xfrm>
            <a:off x="8068007" y="-7"/>
            <a:ext cx="4123986" cy="6876146"/>
          </a:xfrm>
          <a:prstGeom prst="rect">
            <a:avLst/>
          </a:prstGeom>
        </p:spPr>
      </p:pic>
    </p:spTree>
    <p:extLst>
      <p:ext uri="{BB962C8B-B14F-4D97-AF65-F5344CB8AC3E}">
        <p14:creationId xmlns:p14="http://schemas.microsoft.com/office/powerpoint/2010/main" val="3039037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863E9719-FD76-41C2-ECB1-03174B50BAEC}"/>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5400" dirty="0" err="1"/>
              <a:t>Outi</a:t>
            </a:r>
            <a:r>
              <a:rPr lang="en-US" sz="5400" dirty="0"/>
              <a:t> </a:t>
            </a:r>
            <a:r>
              <a:rPr lang="en-US" sz="5400" dirty="0" err="1"/>
              <a:t>Hongisto</a:t>
            </a:r>
            <a:r>
              <a:rPr lang="en-US" sz="5400" dirty="0"/>
              <a:t>:</a:t>
            </a:r>
            <a:br>
              <a:rPr lang="en-US" sz="5400" dirty="0"/>
            </a:br>
            <a:r>
              <a:rPr lang="en-US" sz="5400" dirty="0" err="1"/>
              <a:t>Veljet</a:t>
            </a:r>
            <a:r>
              <a:rPr lang="en-US" sz="5400" dirty="0"/>
              <a:t>. </a:t>
            </a:r>
            <a:r>
              <a:rPr lang="en-US" sz="5400" dirty="0" err="1"/>
              <a:t>Jälkeläinen</a:t>
            </a:r>
            <a:endParaRPr lang="en-US" sz="5400" dirty="0"/>
          </a:p>
        </p:txBody>
      </p:sp>
      <p:pic>
        <p:nvPicPr>
          <p:cNvPr id="6" name="Kuvan paikkamerkki 5" descr="Kuva, joka sisältää kohteen teksti, kuvakaappaus, graafinen suunnittelu, kirja&#10;&#10;Kuvaus luotu automaattisesti">
            <a:extLst>
              <a:ext uri="{FF2B5EF4-FFF2-40B4-BE49-F238E27FC236}">
                <a16:creationId xmlns:a16="http://schemas.microsoft.com/office/drawing/2014/main" id="{F2A1F9B0-3591-EB2B-EB7F-2258244464A0}"/>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2" b="603"/>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in paikkamerkki 3">
            <a:extLst>
              <a:ext uri="{FF2B5EF4-FFF2-40B4-BE49-F238E27FC236}">
                <a16:creationId xmlns:a16="http://schemas.microsoft.com/office/drawing/2014/main" id="{E15D3EEE-9FD2-FBA6-48D1-43414B2095B1}"/>
              </a:ext>
            </a:extLst>
          </p:cNvPr>
          <p:cNvSpPr>
            <a:spLocks noGrp="1"/>
          </p:cNvSpPr>
          <p:nvPr>
            <p:ph type="body" sz="half" idx="2"/>
          </p:nvPr>
        </p:nvSpPr>
        <p:spPr>
          <a:xfrm>
            <a:off x="5297762" y="2706624"/>
            <a:ext cx="6251110" cy="3483864"/>
          </a:xfrm>
        </p:spPr>
        <p:txBody>
          <a:bodyPr vert="horz" lIns="91440" tIns="45720" rIns="91440" bIns="45720" rtlCol="0">
            <a:normAutofit fontScale="92500" lnSpcReduction="10000"/>
          </a:bodyPr>
          <a:lstStyle/>
          <a:p>
            <a:pPr indent="-228600">
              <a:buFont typeface="Arial" panose="020B0604020202020204" pitchFamily="34" charset="0"/>
              <a:buChar char="•"/>
            </a:pPr>
            <a:r>
              <a:rPr lang="en-US" sz="2200" dirty="0" err="1"/>
              <a:t>Veljet</a:t>
            </a:r>
            <a:r>
              <a:rPr lang="en-US" sz="2200" dirty="0"/>
              <a:t> –</a:t>
            </a:r>
            <a:r>
              <a:rPr lang="en-US" sz="2200" dirty="0" err="1"/>
              <a:t>trilogian</a:t>
            </a:r>
            <a:r>
              <a:rPr lang="en-US" sz="2200" dirty="0"/>
              <a:t> </a:t>
            </a:r>
            <a:r>
              <a:rPr lang="en-US" sz="2200" dirty="0" err="1"/>
              <a:t>päätösosa</a:t>
            </a:r>
            <a:r>
              <a:rPr lang="en-US" sz="2200" dirty="0"/>
              <a:t> (Amir 2020, Younas,2021)</a:t>
            </a:r>
          </a:p>
          <a:p>
            <a:pPr indent="-228600">
              <a:buFont typeface="Arial" panose="020B0604020202020204" pitchFamily="34" charset="0"/>
              <a:buChar char="•"/>
            </a:pPr>
            <a:r>
              <a:rPr lang="en-US" sz="2200" dirty="0"/>
              <a:t>Younas Zardari </a:t>
            </a:r>
            <a:r>
              <a:rPr lang="en-US" sz="2200" dirty="0" err="1"/>
              <a:t>työskentelee</a:t>
            </a:r>
            <a:r>
              <a:rPr lang="en-US" sz="2200" dirty="0"/>
              <a:t> </a:t>
            </a:r>
            <a:r>
              <a:rPr lang="en-US" sz="2200" dirty="0" err="1"/>
              <a:t>KRP:ssä</a:t>
            </a:r>
            <a:r>
              <a:rPr lang="en-US" sz="2200" dirty="0"/>
              <a:t> </a:t>
            </a:r>
            <a:r>
              <a:rPr lang="en-US" sz="2200" dirty="0" err="1"/>
              <a:t>järjestäytyneen</a:t>
            </a:r>
            <a:r>
              <a:rPr lang="en-US" sz="2200" dirty="0"/>
              <a:t> </a:t>
            </a:r>
            <a:r>
              <a:rPr lang="en-US" sz="2200" dirty="0" err="1"/>
              <a:t>rikollisuuden</a:t>
            </a:r>
            <a:r>
              <a:rPr lang="en-US" sz="2200" dirty="0"/>
              <a:t> </a:t>
            </a:r>
            <a:r>
              <a:rPr lang="en-US" sz="2200" dirty="0" err="1"/>
              <a:t>erikoistutkintaryhmän</a:t>
            </a:r>
            <a:r>
              <a:rPr lang="en-US" sz="2200" dirty="0"/>
              <a:t> </a:t>
            </a:r>
            <a:r>
              <a:rPr lang="en-US" sz="2200" dirty="0" err="1"/>
              <a:t>tiiminvetäjänä</a:t>
            </a:r>
            <a:r>
              <a:rPr lang="en-US" sz="2200" dirty="0"/>
              <a:t>. </a:t>
            </a:r>
            <a:r>
              <a:rPr lang="en-US" sz="2200" dirty="0" err="1"/>
              <a:t>Pikkuveli</a:t>
            </a:r>
            <a:r>
              <a:rPr lang="en-US" sz="2200" dirty="0"/>
              <a:t> Amir </a:t>
            </a:r>
            <a:r>
              <a:rPr lang="en-US" sz="2200" dirty="0" err="1"/>
              <a:t>sotkeutui</a:t>
            </a:r>
            <a:r>
              <a:rPr lang="en-US" sz="2200" dirty="0"/>
              <a:t> </a:t>
            </a:r>
            <a:r>
              <a:rPr lang="en-US" sz="2200" dirty="0" err="1"/>
              <a:t>maahanmuutajista</a:t>
            </a:r>
            <a:r>
              <a:rPr lang="en-US" sz="2200" dirty="0"/>
              <a:t> </a:t>
            </a:r>
            <a:r>
              <a:rPr lang="en-US" sz="2200" dirty="0" err="1"/>
              <a:t>koostuvan</a:t>
            </a:r>
            <a:r>
              <a:rPr lang="en-US" sz="2200" dirty="0"/>
              <a:t> </a:t>
            </a:r>
            <a:r>
              <a:rPr lang="en-US" sz="2200" dirty="0" err="1"/>
              <a:t>jengin</a:t>
            </a:r>
            <a:r>
              <a:rPr lang="en-US" sz="2200" dirty="0"/>
              <a:t> </a:t>
            </a:r>
            <a:r>
              <a:rPr lang="en-US" sz="2200" dirty="0" err="1"/>
              <a:t>toimintaan</a:t>
            </a:r>
            <a:r>
              <a:rPr lang="en-US" sz="2200" dirty="0"/>
              <a:t>, </a:t>
            </a:r>
            <a:r>
              <a:rPr lang="en-US" sz="2200" dirty="0" err="1"/>
              <a:t>mutta</a:t>
            </a:r>
            <a:r>
              <a:rPr lang="en-US" sz="2200" dirty="0"/>
              <a:t> on </a:t>
            </a:r>
            <a:r>
              <a:rPr lang="en-US" sz="2200" dirty="0" err="1"/>
              <a:t>nyt</a:t>
            </a:r>
            <a:r>
              <a:rPr lang="en-US" sz="2200" dirty="0"/>
              <a:t> </a:t>
            </a:r>
            <a:r>
              <a:rPr lang="en-US" sz="2200" dirty="0" err="1"/>
              <a:t>eronnut</a:t>
            </a:r>
            <a:r>
              <a:rPr lang="en-US" sz="2200" dirty="0"/>
              <a:t> </a:t>
            </a:r>
            <a:r>
              <a:rPr lang="en-US" sz="2200" dirty="0" err="1"/>
              <a:t>siitä</a:t>
            </a:r>
            <a:r>
              <a:rPr lang="en-US" sz="2200" dirty="0"/>
              <a:t> ja </a:t>
            </a:r>
            <a:r>
              <a:rPr lang="en-US" sz="2200" dirty="0" err="1"/>
              <a:t>haluaa</a:t>
            </a:r>
            <a:r>
              <a:rPr lang="en-US" sz="2200" dirty="0"/>
              <a:t> </a:t>
            </a:r>
            <a:r>
              <a:rPr lang="en-US" sz="2200" dirty="0" err="1"/>
              <a:t>korjata</a:t>
            </a:r>
            <a:r>
              <a:rPr lang="en-US" sz="2200" dirty="0"/>
              <a:t> </a:t>
            </a:r>
            <a:r>
              <a:rPr lang="en-US" sz="2200" dirty="0" err="1"/>
              <a:t>tekemänsä</a:t>
            </a:r>
            <a:r>
              <a:rPr lang="en-US" sz="2200" dirty="0"/>
              <a:t> </a:t>
            </a:r>
            <a:r>
              <a:rPr lang="en-US" sz="2200" dirty="0" err="1"/>
              <a:t>vääryydet</a:t>
            </a:r>
            <a:r>
              <a:rPr lang="en-US" sz="2200" dirty="0"/>
              <a:t>. </a:t>
            </a:r>
            <a:r>
              <a:rPr lang="en-US" sz="2200" dirty="0" err="1"/>
              <a:t>Amirin</a:t>
            </a:r>
            <a:r>
              <a:rPr lang="en-US" sz="2200" dirty="0"/>
              <a:t> </a:t>
            </a:r>
            <a:r>
              <a:rPr lang="en-US" sz="2200" dirty="0" err="1"/>
              <a:t>todistaminen</a:t>
            </a:r>
            <a:r>
              <a:rPr lang="en-US" sz="2200" dirty="0"/>
              <a:t> </a:t>
            </a:r>
            <a:r>
              <a:rPr lang="en-US" sz="2200" dirty="0" err="1"/>
              <a:t>jengipomoja</a:t>
            </a:r>
            <a:r>
              <a:rPr lang="en-US" sz="2200" dirty="0"/>
              <a:t> </a:t>
            </a:r>
            <a:r>
              <a:rPr lang="en-US" sz="2200" dirty="0" err="1"/>
              <a:t>vastaan</a:t>
            </a:r>
            <a:r>
              <a:rPr lang="en-US" sz="2200" dirty="0"/>
              <a:t> </a:t>
            </a:r>
            <a:r>
              <a:rPr lang="en-US" sz="2200" dirty="0" err="1"/>
              <a:t>pyritään</a:t>
            </a:r>
            <a:r>
              <a:rPr lang="en-US" sz="2200" dirty="0"/>
              <a:t> </a:t>
            </a:r>
            <a:r>
              <a:rPr lang="en-US" sz="2200" dirty="0" err="1"/>
              <a:t>estämään</a:t>
            </a:r>
            <a:r>
              <a:rPr lang="en-US" sz="2200" dirty="0"/>
              <a:t> </a:t>
            </a:r>
            <a:r>
              <a:rPr lang="en-US" sz="2200" dirty="0" err="1"/>
              <a:t>kaikin</a:t>
            </a:r>
            <a:r>
              <a:rPr lang="en-US" sz="2200" dirty="0"/>
              <a:t> </a:t>
            </a:r>
            <a:r>
              <a:rPr lang="en-US" sz="2200" dirty="0" err="1"/>
              <a:t>keinoin</a:t>
            </a:r>
            <a:r>
              <a:rPr lang="en-US" sz="2200" dirty="0"/>
              <a:t>. </a:t>
            </a:r>
            <a:r>
              <a:rPr lang="en-US" sz="2200" dirty="0" err="1"/>
              <a:t>Amirin</a:t>
            </a:r>
            <a:r>
              <a:rPr lang="en-US" sz="2200" dirty="0"/>
              <a:t> </a:t>
            </a:r>
            <a:r>
              <a:rPr lang="en-US" sz="2200" dirty="0" err="1"/>
              <a:t>raskaana</a:t>
            </a:r>
            <a:r>
              <a:rPr lang="en-US" sz="2200" dirty="0"/>
              <a:t> </a:t>
            </a:r>
            <a:r>
              <a:rPr lang="en-US" sz="2200" dirty="0" err="1"/>
              <a:t>olevaa</a:t>
            </a:r>
            <a:r>
              <a:rPr lang="en-US" sz="2200" dirty="0"/>
              <a:t> </a:t>
            </a:r>
            <a:r>
              <a:rPr lang="en-US" sz="2200" dirty="0" err="1"/>
              <a:t>tyttöystävää</a:t>
            </a:r>
            <a:r>
              <a:rPr lang="en-US" sz="2200" dirty="0"/>
              <a:t> </a:t>
            </a:r>
            <a:r>
              <a:rPr lang="en-US" sz="2200" dirty="0" err="1"/>
              <a:t>Saanaa</a:t>
            </a:r>
            <a:r>
              <a:rPr lang="en-US" sz="2200" dirty="0"/>
              <a:t> </a:t>
            </a:r>
            <a:r>
              <a:rPr lang="en-US" sz="2200" dirty="0" err="1"/>
              <a:t>ammutaan</a:t>
            </a:r>
            <a:r>
              <a:rPr lang="en-US" sz="2200" dirty="0"/>
              <a:t> ja </a:t>
            </a:r>
            <a:r>
              <a:rPr lang="en-US" sz="2200" dirty="0" err="1"/>
              <a:t>veljesten</a:t>
            </a:r>
            <a:r>
              <a:rPr lang="en-US" sz="2200" dirty="0"/>
              <a:t> </a:t>
            </a:r>
            <a:r>
              <a:rPr lang="en-US" sz="2200" dirty="0" err="1"/>
              <a:t>äidin</a:t>
            </a:r>
            <a:r>
              <a:rPr lang="en-US" sz="2200" dirty="0"/>
              <a:t> </a:t>
            </a:r>
            <a:r>
              <a:rPr lang="en-US" sz="2200" dirty="0" err="1"/>
              <a:t>henkeä</a:t>
            </a:r>
            <a:r>
              <a:rPr lang="en-US" sz="2200" dirty="0"/>
              <a:t> </a:t>
            </a:r>
            <a:r>
              <a:rPr lang="en-US" sz="2200" dirty="0" err="1"/>
              <a:t>uhataan</a:t>
            </a:r>
            <a:r>
              <a:rPr lang="en-US" sz="2200" dirty="0"/>
              <a:t>. </a:t>
            </a:r>
            <a:r>
              <a:rPr lang="en-US" sz="2200" dirty="0" err="1"/>
              <a:t>Amirilla</a:t>
            </a:r>
            <a:r>
              <a:rPr lang="en-US" sz="2200" dirty="0"/>
              <a:t> </a:t>
            </a:r>
            <a:r>
              <a:rPr lang="en-US" sz="2200" dirty="0" err="1"/>
              <a:t>ei</a:t>
            </a:r>
            <a:r>
              <a:rPr lang="en-US" sz="2200" dirty="0"/>
              <a:t> ole </a:t>
            </a:r>
            <a:r>
              <a:rPr lang="en-US" sz="2200" dirty="0" err="1"/>
              <a:t>muuta</a:t>
            </a:r>
            <a:r>
              <a:rPr lang="en-US" sz="2200" dirty="0"/>
              <a:t> </a:t>
            </a:r>
            <a:r>
              <a:rPr lang="en-US" sz="2200" dirty="0" err="1"/>
              <a:t>vaihtoehtoa</a:t>
            </a:r>
            <a:r>
              <a:rPr lang="en-US" sz="2200" dirty="0"/>
              <a:t> </a:t>
            </a:r>
            <a:r>
              <a:rPr lang="en-US" sz="2200" dirty="0" err="1"/>
              <a:t>kuin</a:t>
            </a:r>
            <a:r>
              <a:rPr lang="en-US" sz="2200" dirty="0"/>
              <a:t> </a:t>
            </a:r>
            <a:r>
              <a:rPr lang="en-US" sz="2200" dirty="0" err="1"/>
              <a:t>palata</a:t>
            </a:r>
            <a:r>
              <a:rPr lang="en-US" sz="2200" dirty="0"/>
              <a:t> </a:t>
            </a:r>
            <a:r>
              <a:rPr lang="en-US" sz="2200" dirty="0" err="1"/>
              <a:t>juurilleen</a:t>
            </a:r>
            <a:r>
              <a:rPr lang="en-US" sz="2200" dirty="0"/>
              <a:t> </a:t>
            </a:r>
            <a:r>
              <a:rPr lang="en-US" sz="2200" dirty="0" err="1"/>
              <a:t>Pakistaniin</a:t>
            </a:r>
            <a:r>
              <a:rPr lang="en-US" sz="2200" dirty="0"/>
              <a:t> ja </a:t>
            </a:r>
            <a:r>
              <a:rPr lang="en-US" sz="2200" dirty="0" err="1"/>
              <a:t>kohdattava</a:t>
            </a:r>
            <a:r>
              <a:rPr lang="en-US" sz="2200" dirty="0"/>
              <a:t> </a:t>
            </a:r>
            <a:r>
              <a:rPr lang="en-US" sz="2200" dirty="0" err="1"/>
              <a:t>menneisyytensä</a:t>
            </a:r>
            <a:r>
              <a:rPr lang="en-US" sz="2200" dirty="0"/>
              <a:t>.</a:t>
            </a:r>
          </a:p>
          <a:p>
            <a:pPr indent="-228600">
              <a:buFont typeface="Arial" panose="020B0604020202020204" pitchFamily="34" charset="0"/>
              <a:buChar char="•"/>
            </a:pPr>
            <a:r>
              <a:rPr lang="en-US" sz="2200" dirty="0" err="1"/>
              <a:t>Myllylahti</a:t>
            </a:r>
            <a:r>
              <a:rPr lang="en-US" sz="2200"/>
              <a:t> 2023, ISBN: 9789523563797</a:t>
            </a:r>
          </a:p>
        </p:txBody>
      </p:sp>
    </p:spTree>
    <p:extLst>
      <p:ext uri="{BB962C8B-B14F-4D97-AF65-F5344CB8AC3E}">
        <p14:creationId xmlns:p14="http://schemas.microsoft.com/office/powerpoint/2010/main" val="1551826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873AA65-D68B-0447-27D2-48F3328ACADF}"/>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4000"/>
              <a:t>Outi Hongisto: Grynderi</a:t>
            </a:r>
          </a:p>
        </p:txBody>
      </p:sp>
      <p:sp>
        <p:nvSpPr>
          <p:cNvPr id="4" name="Tekstin paikkamerkki 3">
            <a:extLst>
              <a:ext uri="{FF2B5EF4-FFF2-40B4-BE49-F238E27FC236}">
                <a16:creationId xmlns:a16="http://schemas.microsoft.com/office/drawing/2014/main" id="{C26544E1-0C54-4442-DEDA-F9BA6CD24679}"/>
              </a:ext>
            </a:extLst>
          </p:cNvPr>
          <p:cNvSpPr>
            <a:spLocks noGrp="1"/>
          </p:cNvSpPr>
          <p:nvPr>
            <p:ph type="body" sz="half" idx="2"/>
          </p:nvPr>
        </p:nvSpPr>
        <p:spPr>
          <a:xfrm>
            <a:off x="836680" y="2405067"/>
            <a:ext cx="6002110" cy="3729034"/>
          </a:xfrm>
        </p:spPr>
        <p:txBody>
          <a:bodyPr vert="horz" lIns="91440" tIns="45720" rIns="91440" bIns="45720" rtlCol="0">
            <a:normAutofit/>
          </a:bodyPr>
          <a:lstStyle/>
          <a:p>
            <a:pPr indent="-228600">
              <a:buFont typeface="Arial" panose="020B0604020202020204" pitchFamily="34" charset="0"/>
              <a:buChar char="•"/>
            </a:pPr>
            <a:r>
              <a:rPr lang="en-US" sz="2000"/>
              <a:t>Rikosromaani asuntorakentamisen häikäilemättömästä maailmasta</a:t>
            </a:r>
          </a:p>
          <a:p>
            <a:pPr marL="285750" indent="-228600">
              <a:buFont typeface="Arial" panose="020B0604020202020204" pitchFamily="34" charset="0"/>
              <a:buChar char="•"/>
            </a:pPr>
            <a:r>
              <a:rPr lang="en-US" sz="2000"/>
              <a:t>Hans ja Venla tutkii –sarjan ensimmäinen teos.</a:t>
            </a:r>
          </a:p>
          <a:p>
            <a:pPr marL="285750" indent="-228600">
              <a:buFont typeface="Arial" panose="020B0604020202020204" pitchFamily="34" charset="0"/>
              <a:buChar char="•"/>
            </a:pPr>
            <a:r>
              <a:rPr lang="en-US" sz="2000"/>
              <a:t>Entinen poliisi ja rikostoimittaja yhdistävät tietonsa ja voimansa.</a:t>
            </a:r>
          </a:p>
          <a:p>
            <a:pPr marL="285750" indent="-228600">
              <a:buFont typeface="Arial" panose="020B0604020202020204" pitchFamily="34" charset="0"/>
              <a:buChar char="•"/>
            </a:pPr>
            <a:r>
              <a:rPr lang="en-US" sz="2000" b="0" i="0">
                <a:effectLst/>
              </a:rPr>
              <a:t>Grynderitapauksia </a:t>
            </a:r>
            <a:r>
              <a:rPr lang="en-US" sz="2000" b="1" i="0">
                <a:effectLst/>
              </a:rPr>
              <a:t>Grynderillä</a:t>
            </a:r>
            <a:r>
              <a:rPr lang="en-US" sz="2000" b="0" i="0">
                <a:effectLst/>
              </a:rPr>
              <a:t> tarkoitetaan perustajaosakasta eli rakennuttajaa joka itse urakoi talon tai käyttää siihen ulkopuolisia urakoitsijoita.</a:t>
            </a:r>
            <a:endParaRPr lang="en-US" sz="2000"/>
          </a:p>
        </p:txBody>
      </p:sp>
      <p:pic>
        <p:nvPicPr>
          <p:cNvPr id="6" name="Kuvan paikkamerkki 5" descr="Kuva, joka sisältää kohteen teksti, kirja, graafinen suunnittelu, Fontti&#10;&#10;Kuvaus luotu automaattisesti">
            <a:extLst>
              <a:ext uri="{FF2B5EF4-FFF2-40B4-BE49-F238E27FC236}">
                <a16:creationId xmlns:a16="http://schemas.microsoft.com/office/drawing/2014/main" id="{707F61F8-1600-6BE7-35AE-6AF77DB8F854}"/>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7279"/>
          <a:stretch/>
        </p:blipFill>
        <p:spPr>
          <a:xfrm>
            <a:off x="7199440" y="10"/>
            <a:ext cx="4992560" cy="6857990"/>
          </a:xfrm>
          <a:prstGeom prst="rect">
            <a:avLst/>
          </a:prstGeom>
          <a:effectLst/>
        </p:spPr>
      </p:pic>
    </p:spTree>
    <p:extLst>
      <p:ext uri="{BB962C8B-B14F-4D97-AF65-F5344CB8AC3E}">
        <p14:creationId xmlns:p14="http://schemas.microsoft.com/office/powerpoint/2010/main" val="1217024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isällön paikkamerkki 5" descr="Kuva, joka sisältää kohteen teksti, juliste, Ihmisen kasvot, henkilö&#10;&#10;Kuvaus luotu automaattisesti">
            <a:extLst>
              <a:ext uri="{FF2B5EF4-FFF2-40B4-BE49-F238E27FC236}">
                <a16:creationId xmlns:a16="http://schemas.microsoft.com/office/drawing/2014/main" id="{8FECA774-C5A5-C056-05C9-2C36DFBDEAA8}"/>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7172"/>
          <a:stretch/>
        </p:blipFill>
        <p:spPr>
          <a:xfrm>
            <a:off x="4038610" y="7"/>
            <a:ext cx="4039673" cy="6875812"/>
          </a:xfrm>
          <a:prstGeom prst="rect">
            <a:avLst/>
          </a:prstGeom>
        </p:spPr>
      </p:pic>
      <p:sp>
        <p:nvSpPr>
          <p:cNvPr id="19" name="Freeform: Shape 18">
            <a:extLst>
              <a:ext uri="{FF2B5EF4-FFF2-40B4-BE49-F238E27FC236}">
                <a16:creationId xmlns:a16="http://schemas.microsoft.com/office/drawing/2014/main" id="{32FD26B0-16CE-4AD4-9CE4-A63EBF330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Otsikko 1">
            <a:extLst>
              <a:ext uri="{FF2B5EF4-FFF2-40B4-BE49-F238E27FC236}">
                <a16:creationId xmlns:a16="http://schemas.microsoft.com/office/drawing/2014/main" id="{26B5824C-523C-F260-1FF8-D9C84D1DF031}"/>
              </a:ext>
            </a:extLst>
          </p:cNvPr>
          <p:cNvSpPr>
            <a:spLocks noGrp="1"/>
          </p:cNvSpPr>
          <p:nvPr>
            <p:ph type="title"/>
          </p:nvPr>
        </p:nvSpPr>
        <p:spPr>
          <a:xfrm>
            <a:off x="553792" y="2945176"/>
            <a:ext cx="2984937" cy="2757975"/>
          </a:xfrm>
        </p:spPr>
        <p:txBody>
          <a:bodyPr vert="horz" lIns="91440" tIns="45720" rIns="91440" bIns="45720" rtlCol="0" anchor="t">
            <a:normAutofit/>
          </a:bodyPr>
          <a:lstStyle/>
          <a:p>
            <a:pPr algn="r"/>
            <a:r>
              <a:rPr lang="en-US" sz="4000" kern="1200">
                <a:solidFill>
                  <a:srgbClr val="FFFFFF"/>
                </a:solidFill>
                <a:latin typeface="+mj-lt"/>
                <a:ea typeface="+mj-ea"/>
                <a:cs typeface="+mj-cs"/>
              </a:rPr>
              <a:t>Terveisiä naapurista!</a:t>
            </a:r>
          </a:p>
        </p:txBody>
      </p:sp>
      <p:pic>
        <p:nvPicPr>
          <p:cNvPr id="8" name="Sisällön paikkamerkki 7" descr="Kuva, joka sisältää kohteen teksti, juliste, graafinen suunnittelu, Kirjan kansi&#10;&#10;Kuvaus luotu automaattisesti">
            <a:extLst>
              <a:ext uri="{FF2B5EF4-FFF2-40B4-BE49-F238E27FC236}">
                <a16:creationId xmlns:a16="http://schemas.microsoft.com/office/drawing/2014/main" id="{92B4CAB4-0FF5-FDCB-4F00-CC1F9257C07A}"/>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3393" r="-2" b="-2"/>
          <a:stretch/>
        </p:blipFill>
        <p:spPr>
          <a:xfrm>
            <a:off x="8068007" y="-7"/>
            <a:ext cx="4123986" cy="6876146"/>
          </a:xfrm>
          <a:prstGeom prst="rect">
            <a:avLst/>
          </a:prstGeom>
        </p:spPr>
      </p:pic>
    </p:spTree>
    <p:extLst>
      <p:ext uri="{BB962C8B-B14F-4D97-AF65-F5344CB8AC3E}">
        <p14:creationId xmlns:p14="http://schemas.microsoft.com/office/powerpoint/2010/main" val="1707433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4ADE216-D9A6-2C67-80DE-AA3C6E700F4B}"/>
              </a:ext>
            </a:extLst>
          </p:cNvPr>
          <p:cNvSpPr>
            <a:spLocks noGrp="1"/>
          </p:cNvSpPr>
          <p:nvPr>
            <p:ph type="title"/>
          </p:nvPr>
        </p:nvSpPr>
        <p:spPr>
          <a:xfrm>
            <a:off x="5232400" y="1641752"/>
            <a:ext cx="6140449" cy="1323439"/>
          </a:xfrm>
        </p:spPr>
        <p:txBody>
          <a:bodyPr vert="horz" lIns="91440" tIns="45720" rIns="91440" bIns="45720" rtlCol="0" anchor="t">
            <a:normAutofit/>
          </a:bodyPr>
          <a:lstStyle/>
          <a:p>
            <a:r>
              <a:rPr lang="en-US" sz="4000">
                <a:solidFill>
                  <a:schemeClr val="bg1"/>
                </a:solidFill>
              </a:rPr>
              <a:t>Christian Rönnbacka: Henna Björk. Jahti</a:t>
            </a:r>
          </a:p>
        </p:txBody>
      </p:sp>
      <p:pic>
        <p:nvPicPr>
          <p:cNvPr id="6" name="Kuvan paikkamerkki 5" descr="Kuva, joka sisältää kohteen teksti, juliste, Ihmisen kasvot, henkilö&#10;&#10;Kuvaus luotu automaattisesti">
            <a:extLst>
              <a:ext uri="{FF2B5EF4-FFF2-40B4-BE49-F238E27FC236}">
                <a16:creationId xmlns:a16="http://schemas.microsoft.com/office/drawing/2014/main" id="{AAF68978-FBA7-BA56-6D04-E5573B3D0403}"/>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b="4533"/>
          <a:stretch/>
        </p:blipFill>
        <p:spPr>
          <a:xfrm>
            <a:off x="20"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effectLst/>
        </p:spPr>
      </p:pic>
      <p:grpSp>
        <p:nvGrpSpPr>
          <p:cNvPr id="13" name="Group 12">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4" name="Freeform: Shape 13">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kstin paikkamerkki 3">
            <a:extLst>
              <a:ext uri="{FF2B5EF4-FFF2-40B4-BE49-F238E27FC236}">
                <a16:creationId xmlns:a16="http://schemas.microsoft.com/office/drawing/2014/main" id="{9C47159B-C735-E313-2A16-00A3F2671A11}"/>
              </a:ext>
            </a:extLst>
          </p:cNvPr>
          <p:cNvSpPr>
            <a:spLocks noGrp="1"/>
          </p:cNvSpPr>
          <p:nvPr>
            <p:ph type="body" sz="half" idx="2"/>
          </p:nvPr>
        </p:nvSpPr>
        <p:spPr>
          <a:xfrm>
            <a:off x="5232401" y="3146400"/>
            <a:ext cx="6140449" cy="26820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Henna Björk –</a:t>
            </a:r>
            <a:r>
              <a:rPr lang="en-US" sz="2400" dirty="0" err="1">
                <a:solidFill>
                  <a:schemeClr val="bg1">
                    <a:alpha val="80000"/>
                  </a:schemeClr>
                </a:solidFill>
              </a:rPr>
              <a:t>sarjan</a:t>
            </a:r>
            <a:r>
              <a:rPr lang="en-US" sz="2400" dirty="0">
                <a:solidFill>
                  <a:schemeClr val="bg1">
                    <a:alpha val="80000"/>
                  </a:schemeClr>
                </a:solidFill>
              </a:rPr>
              <a:t> </a:t>
            </a:r>
            <a:r>
              <a:rPr lang="en-US" sz="2400" dirty="0" err="1">
                <a:solidFill>
                  <a:schemeClr val="bg1">
                    <a:alpha val="80000"/>
                  </a:schemeClr>
                </a:solidFill>
              </a:rPr>
              <a:t>toinen</a:t>
            </a:r>
            <a:r>
              <a:rPr lang="en-US" sz="2400" dirty="0">
                <a:solidFill>
                  <a:schemeClr val="bg1">
                    <a:alpha val="80000"/>
                  </a:schemeClr>
                </a:solidFill>
              </a:rPr>
              <a:t> </a:t>
            </a:r>
            <a:r>
              <a:rPr lang="en-US" sz="2400" dirty="0" err="1">
                <a:solidFill>
                  <a:schemeClr val="bg1">
                    <a:alpha val="80000"/>
                  </a:schemeClr>
                </a:solidFill>
              </a:rPr>
              <a:t>teos</a:t>
            </a:r>
            <a:endParaRPr lang="en-US" sz="2400" dirty="0">
              <a:solidFill>
                <a:schemeClr val="bg1">
                  <a:alpha val="80000"/>
                </a:schemeClr>
              </a:solidFill>
            </a:endParaRPr>
          </a:p>
          <a:p>
            <a:pPr indent="-228600">
              <a:buFont typeface="Arial" panose="020B0604020202020204" pitchFamily="34" charset="0"/>
              <a:buChar char="•"/>
            </a:pPr>
            <a:r>
              <a:rPr lang="en-US" sz="2400" dirty="0" err="1">
                <a:solidFill>
                  <a:schemeClr val="bg1">
                    <a:alpha val="80000"/>
                  </a:schemeClr>
                </a:solidFill>
              </a:rPr>
              <a:t>Supo</a:t>
            </a:r>
            <a:r>
              <a:rPr lang="en-US" sz="2400" dirty="0">
                <a:solidFill>
                  <a:schemeClr val="bg1">
                    <a:alpha val="80000"/>
                  </a:schemeClr>
                </a:solidFill>
              </a:rPr>
              <a:t> on </a:t>
            </a:r>
            <a:r>
              <a:rPr lang="en-US" sz="2400" dirty="0" err="1">
                <a:solidFill>
                  <a:schemeClr val="bg1">
                    <a:alpha val="80000"/>
                  </a:schemeClr>
                </a:solidFill>
              </a:rPr>
              <a:t>palkannut</a:t>
            </a:r>
            <a:r>
              <a:rPr lang="en-US" sz="2400" dirty="0">
                <a:solidFill>
                  <a:schemeClr val="bg1">
                    <a:alpha val="80000"/>
                  </a:schemeClr>
                </a:solidFill>
              </a:rPr>
              <a:t> </a:t>
            </a:r>
            <a:r>
              <a:rPr lang="en-US" sz="2400" dirty="0" err="1">
                <a:solidFill>
                  <a:schemeClr val="bg1">
                    <a:alpha val="80000"/>
                  </a:schemeClr>
                </a:solidFill>
              </a:rPr>
              <a:t>kylmähermoisen</a:t>
            </a:r>
            <a:r>
              <a:rPr lang="en-US" sz="2400" dirty="0">
                <a:solidFill>
                  <a:schemeClr val="bg1">
                    <a:alpha val="80000"/>
                  </a:schemeClr>
                </a:solidFill>
              </a:rPr>
              <a:t> </a:t>
            </a:r>
            <a:r>
              <a:rPr lang="en-US" sz="2400" dirty="0" err="1">
                <a:solidFill>
                  <a:schemeClr val="bg1">
                    <a:alpha val="80000"/>
                  </a:schemeClr>
                </a:solidFill>
              </a:rPr>
              <a:t>ruotsalaispoliisin</a:t>
            </a:r>
            <a:r>
              <a:rPr lang="en-US" sz="2400" dirty="0">
                <a:solidFill>
                  <a:schemeClr val="bg1">
                    <a:alpha val="80000"/>
                  </a:schemeClr>
                </a:solidFill>
              </a:rPr>
              <a:t> Henna </a:t>
            </a:r>
            <a:r>
              <a:rPr lang="en-US" sz="2400" dirty="0" err="1">
                <a:solidFill>
                  <a:schemeClr val="bg1">
                    <a:alpha val="80000"/>
                  </a:schemeClr>
                </a:solidFill>
              </a:rPr>
              <a:t>Björkin</a:t>
            </a:r>
            <a:r>
              <a:rPr lang="en-US" sz="2400" dirty="0">
                <a:solidFill>
                  <a:schemeClr val="bg1">
                    <a:alpha val="80000"/>
                  </a:schemeClr>
                </a:solidFill>
              </a:rPr>
              <a:t> ja </a:t>
            </a:r>
            <a:r>
              <a:rPr lang="en-US" sz="2400" dirty="0" err="1">
                <a:solidFill>
                  <a:schemeClr val="bg1">
                    <a:alpha val="80000"/>
                  </a:schemeClr>
                </a:solidFill>
              </a:rPr>
              <a:t>entisen</a:t>
            </a:r>
            <a:r>
              <a:rPr lang="en-US" sz="2400" dirty="0">
                <a:solidFill>
                  <a:schemeClr val="bg1">
                    <a:alpha val="80000"/>
                  </a:schemeClr>
                </a:solidFill>
              </a:rPr>
              <a:t> </a:t>
            </a:r>
            <a:r>
              <a:rPr lang="en-US" sz="2400" dirty="0" err="1">
                <a:solidFill>
                  <a:schemeClr val="bg1">
                    <a:alpha val="80000"/>
                  </a:schemeClr>
                </a:solidFill>
              </a:rPr>
              <a:t>lapsisotilaan</a:t>
            </a:r>
            <a:r>
              <a:rPr lang="en-US" sz="2400" dirty="0">
                <a:solidFill>
                  <a:schemeClr val="bg1">
                    <a:alpha val="80000"/>
                  </a:schemeClr>
                </a:solidFill>
              </a:rPr>
              <a:t> Ismael </a:t>
            </a:r>
            <a:r>
              <a:rPr lang="en-US" sz="2400" dirty="0" err="1">
                <a:solidFill>
                  <a:schemeClr val="bg1">
                    <a:alpha val="80000"/>
                  </a:schemeClr>
                </a:solidFill>
              </a:rPr>
              <a:t>Koroman</a:t>
            </a:r>
            <a:r>
              <a:rPr lang="en-US" sz="2400" dirty="0">
                <a:solidFill>
                  <a:schemeClr val="bg1">
                    <a:alpha val="80000"/>
                  </a:schemeClr>
                </a:solidFill>
              </a:rPr>
              <a:t> </a:t>
            </a:r>
            <a:r>
              <a:rPr lang="en-US" sz="2400" dirty="0" err="1">
                <a:solidFill>
                  <a:schemeClr val="bg1">
                    <a:alpha val="80000"/>
                  </a:schemeClr>
                </a:solidFill>
              </a:rPr>
              <a:t>erikoistehtävään</a:t>
            </a:r>
            <a:r>
              <a:rPr lang="en-US" sz="2400" dirty="0">
                <a:solidFill>
                  <a:schemeClr val="bg1">
                    <a:alpha val="80000"/>
                  </a:schemeClr>
                </a:solidFill>
              </a:rPr>
              <a:t>. </a:t>
            </a:r>
            <a:r>
              <a:rPr lang="en-US" sz="2400" dirty="0" err="1">
                <a:solidFill>
                  <a:schemeClr val="bg1">
                    <a:alpha val="80000"/>
                  </a:schemeClr>
                </a:solidFill>
              </a:rPr>
              <a:t>Tavoitteena</a:t>
            </a:r>
            <a:r>
              <a:rPr lang="en-US" sz="2400" dirty="0">
                <a:solidFill>
                  <a:schemeClr val="bg1">
                    <a:alpha val="80000"/>
                  </a:schemeClr>
                </a:solidFill>
              </a:rPr>
              <a:t> on Saada </a:t>
            </a:r>
            <a:r>
              <a:rPr lang="en-US" sz="2400" dirty="0" err="1">
                <a:solidFill>
                  <a:schemeClr val="bg1">
                    <a:alpha val="80000"/>
                  </a:schemeClr>
                </a:solidFill>
              </a:rPr>
              <a:t>oikeuden</a:t>
            </a:r>
            <a:r>
              <a:rPr lang="en-US" sz="2400" dirty="0">
                <a:solidFill>
                  <a:schemeClr val="bg1">
                    <a:alpha val="80000"/>
                  </a:schemeClr>
                </a:solidFill>
              </a:rPr>
              <a:t> </a:t>
            </a:r>
            <a:r>
              <a:rPr lang="en-US" sz="2400" dirty="0" err="1">
                <a:solidFill>
                  <a:schemeClr val="bg1">
                    <a:alpha val="80000"/>
                  </a:schemeClr>
                </a:solidFill>
              </a:rPr>
              <a:t>eteen</a:t>
            </a:r>
            <a:r>
              <a:rPr lang="en-US" sz="2400" dirty="0">
                <a:solidFill>
                  <a:schemeClr val="bg1">
                    <a:alpha val="80000"/>
                  </a:schemeClr>
                </a:solidFill>
              </a:rPr>
              <a:t> </a:t>
            </a:r>
            <a:r>
              <a:rPr lang="en-US" sz="2400" dirty="0" err="1">
                <a:solidFill>
                  <a:schemeClr val="bg1">
                    <a:alpha val="80000"/>
                  </a:schemeClr>
                </a:solidFill>
              </a:rPr>
              <a:t>Suomesta</a:t>
            </a:r>
            <a:r>
              <a:rPr lang="en-US" sz="2400" dirty="0">
                <a:solidFill>
                  <a:schemeClr val="bg1">
                    <a:alpha val="80000"/>
                  </a:schemeClr>
                </a:solidFill>
              </a:rPr>
              <a:t> </a:t>
            </a:r>
            <a:r>
              <a:rPr lang="en-US" sz="2400" dirty="0" err="1">
                <a:solidFill>
                  <a:schemeClr val="bg1">
                    <a:alpha val="80000"/>
                  </a:schemeClr>
                </a:solidFill>
              </a:rPr>
              <a:t>kadonnut</a:t>
            </a:r>
            <a:r>
              <a:rPr lang="en-US" sz="2400" dirty="0">
                <a:solidFill>
                  <a:schemeClr val="bg1">
                    <a:alpha val="80000"/>
                  </a:schemeClr>
                </a:solidFill>
              </a:rPr>
              <a:t> </a:t>
            </a:r>
            <a:r>
              <a:rPr lang="en-US" sz="2400" dirty="0" err="1">
                <a:solidFill>
                  <a:schemeClr val="bg1">
                    <a:alpha val="80000"/>
                  </a:schemeClr>
                </a:solidFill>
              </a:rPr>
              <a:t>sierraleonelainen</a:t>
            </a:r>
            <a:r>
              <a:rPr lang="en-US" sz="2400" dirty="0">
                <a:solidFill>
                  <a:schemeClr val="bg1">
                    <a:alpha val="80000"/>
                  </a:schemeClr>
                </a:solidFill>
              </a:rPr>
              <a:t> </a:t>
            </a:r>
            <a:r>
              <a:rPr lang="en-US" sz="2400" dirty="0" err="1">
                <a:solidFill>
                  <a:schemeClr val="bg1">
                    <a:alpha val="80000"/>
                  </a:schemeClr>
                </a:solidFill>
              </a:rPr>
              <a:t>sotarikollinen</a:t>
            </a:r>
            <a:r>
              <a:rPr lang="en-US" sz="2400" dirty="0">
                <a:solidFill>
                  <a:schemeClr val="bg1">
                    <a:alpha val="80000"/>
                  </a:schemeClr>
                </a:solidFill>
              </a:rPr>
              <a:t>, </a:t>
            </a:r>
            <a:r>
              <a:rPr lang="en-US" sz="2400" dirty="0" err="1">
                <a:solidFill>
                  <a:schemeClr val="bg1">
                    <a:alpha val="80000"/>
                  </a:schemeClr>
                </a:solidFill>
              </a:rPr>
              <a:t>pahamaineinen</a:t>
            </a:r>
            <a:r>
              <a:rPr lang="en-US" sz="2400" dirty="0">
                <a:solidFill>
                  <a:schemeClr val="bg1">
                    <a:alpha val="80000"/>
                  </a:schemeClr>
                </a:solidFill>
              </a:rPr>
              <a:t> </a:t>
            </a:r>
            <a:r>
              <a:rPr lang="en-US" sz="2400" dirty="0" err="1">
                <a:solidFill>
                  <a:schemeClr val="bg1">
                    <a:alpha val="80000"/>
                  </a:schemeClr>
                </a:solidFill>
              </a:rPr>
              <a:t>Toojay</a:t>
            </a:r>
            <a:r>
              <a:rPr lang="en-US" sz="2400" dirty="0">
                <a:solidFill>
                  <a:schemeClr val="bg1">
                    <a:alpha val="80000"/>
                  </a:schemeClr>
                </a:solidFill>
              </a:rPr>
              <a:t>.</a:t>
            </a:r>
          </a:p>
        </p:txBody>
      </p:sp>
    </p:spTree>
    <p:extLst>
      <p:ext uri="{BB962C8B-B14F-4D97-AF65-F5344CB8AC3E}">
        <p14:creationId xmlns:p14="http://schemas.microsoft.com/office/powerpoint/2010/main" val="1332946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F44F745F-AC47-1FB4-767A-E4990D73A110}"/>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kern="1200" dirty="0">
                <a:solidFill>
                  <a:schemeClr val="bg1"/>
                </a:solidFill>
                <a:latin typeface="+mj-lt"/>
                <a:ea typeface="+mj-ea"/>
                <a:cs typeface="+mj-cs"/>
              </a:rPr>
              <a:t>Milka Hakkarainen: </a:t>
            </a:r>
            <a:r>
              <a:rPr lang="en-US" sz="3800" kern="1200" dirty="0" err="1">
                <a:solidFill>
                  <a:schemeClr val="bg1"/>
                </a:solidFill>
                <a:latin typeface="+mj-lt"/>
                <a:ea typeface="+mj-ea"/>
                <a:cs typeface="+mj-cs"/>
              </a:rPr>
              <a:t>Hiidenjumi</a:t>
            </a:r>
            <a:endParaRPr lang="en-US" sz="3800" kern="1200" dirty="0">
              <a:solidFill>
                <a:schemeClr val="bg1"/>
              </a:solidFill>
              <a:latin typeface="+mj-lt"/>
              <a:ea typeface="+mj-ea"/>
              <a:cs typeface="+mj-cs"/>
            </a:endParaRP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kstin paikkamerkki 3">
            <a:extLst>
              <a:ext uri="{FF2B5EF4-FFF2-40B4-BE49-F238E27FC236}">
                <a16:creationId xmlns:a16="http://schemas.microsoft.com/office/drawing/2014/main" id="{31F5B0BB-49B3-61AB-A375-107F860B7BB3}"/>
              </a:ext>
            </a:extLst>
          </p:cNvPr>
          <p:cNvSpPr>
            <a:spLocks noGrp="1"/>
          </p:cNvSpPr>
          <p:nvPr>
            <p:ph type="body" sz="half" idx="2"/>
          </p:nvPr>
        </p:nvSpPr>
        <p:spPr>
          <a:xfrm>
            <a:off x="897769" y="1909192"/>
            <a:ext cx="4586513" cy="3647710"/>
          </a:xfrm>
        </p:spPr>
        <p:txBody>
          <a:bodyPr vert="horz" lIns="91440" tIns="45720" rIns="91440" bIns="45720" rtlCol="0">
            <a:normAutofit lnSpcReduction="10000"/>
          </a:bodyPr>
          <a:lstStyle/>
          <a:p>
            <a:pPr indent="-228600">
              <a:buFont typeface="Arial" panose="020B0604020202020204" pitchFamily="34" charset="0"/>
              <a:buChar char="•"/>
            </a:pPr>
            <a:r>
              <a:rPr lang="en-US" sz="2000" dirty="0" err="1">
                <a:solidFill>
                  <a:schemeClr val="bg1"/>
                </a:solidFill>
              </a:rPr>
              <a:t>Hakkaraisen</a:t>
            </a:r>
            <a:r>
              <a:rPr lang="en-US" sz="2000" dirty="0">
                <a:solidFill>
                  <a:schemeClr val="bg1"/>
                </a:solidFill>
              </a:rPr>
              <a:t> </a:t>
            </a:r>
            <a:r>
              <a:rPr lang="en-US" sz="2000" dirty="0" err="1">
                <a:solidFill>
                  <a:schemeClr val="bg1"/>
                </a:solidFill>
              </a:rPr>
              <a:t>kolmas</a:t>
            </a:r>
            <a:r>
              <a:rPr lang="en-US" sz="2000" dirty="0">
                <a:solidFill>
                  <a:schemeClr val="bg1"/>
                </a:solidFill>
              </a:rPr>
              <a:t> </a:t>
            </a:r>
            <a:r>
              <a:rPr lang="en-US" sz="2000" dirty="0" err="1">
                <a:solidFill>
                  <a:schemeClr val="bg1"/>
                </a:solidFill>
              </a:rPr>
              <a:t>teos</a:t>
            </a:r>
            <a:r>
              <a:rPr lang="en-US" sz="2000" dirty="0">
                <a:solidFill>
                  <a:schemeClr val="bg1"/>
                </a:solidFill>
              </a:rPr>
              <a:t>, </a:t>
            </a:r>
            <a:r>
              <a:rPr lang="en-US" sz="2000" dirty="0" err="1">
                <a:solidFill>
                  <a:schemeClr val="bg1"/>
                </a:solidFill>
              </a:rPr>
              <a:t>ei</a:t>
            </a:r>
            <a:r>
              <a:rPr lang="en-US" sz="2000" dirty="0">
                <a:solidFill>
                  <a:schemeClr val="bg1"/>
                </a:solidFill>
              </a:rPr>
              <a:t> </a:t>
            </a:r>
            <a:r>
              <a:rPr lang="en-US" sz="2000" dirty="0" err="1">
                <a:solidFill>
                  <a:schemeClr val="bg1"/>
                </a:solidFill>
              </a:rPr>
              <a:t>samaa</a:t>
            </a:r>
            <a:r>
              <a:rPr lang="en-US" sz="2000" dirty="0">
                <a:solidFill>
                  <a:schemeClr val="bg1"/>
                </a:solidFill>
              </a:rPr>
              <a:t> </a:t>
            </a:r>
            <a:r>
              <a:rPr lang="en-US" sz="2000" dirty="0" err="1">
                <a:solidFill>
                  <a:schemeClr val="bg1"/>
                </a:solidFill>
              </a:rPr>
              <a:t>sarjaa</a:t>
            </a:r>
            <a:r>
              <a:rPr lang="en-US" sz="2000" dirty="0">
                <a:solidFill>
                  <a:schemeClr val="bg1"/>
                </a:solidFill>
              </a:rPr>
              <a:t> </a:t>
            </a:r>
            <a:r>
              <a:rPr lang="en-US" sz="2000" dirty="0" err="1">
                <a:solidFill>
                  <a:schemeClr val="bg1"/>
                </a:solidFill>
              </a:rPr>
              <a:t>edellisten</a:t>
            </a:r>
            <a:r>
              <a:rPr lang="en-US" sz="2000" dirty="0">
                <a:solidFill>
                  <a:schemeClr val="bg1"/>
                </a:solidFill>
              </a:rPr>
              <a:t> </a:t>
            </a:r>
            <a:r>
              <a:rPr lang="en-US" sz="2000" dirty="0" err="1">
                <a:solidFill>
                  <a:schemeClr val="bg1"/>
                </a:solidFill>
              </a:rPr>
              <a:t>kanssa</a:t>
            </a:r>
            <a:endParaRPr lang="en-US" sz="2000" dirty="0">
              <a:solidFill>
                <a:schemeClr val="bg1"/>
              </a:solidFill>
            </a:endParaRPr>
          </a:p>
          <a:p>
            <a:pPr indent="-228600">
              <a:buFont typeface="Arial" panose="020B0604020202020204" pitchFamily="34" charset="0"/>
              <a:buChar char="•"/>
            </a:pPr>
            <a:r>
              <a:rPr lang="en-US" sz="2000" dirty="0" err="1">
                <a:solidFill>
                  <a:schemeClr val="bg1"/>
                </a:solidFill>
              </a:rPr>
              <a:t>Kaksi</a:t>
            </a:r>
            <a:r>
              <a:rPr lang="en-US" sz="2000" dirty="0">
                <a:solidFill>
                  <a:schemeClr val="bg1"/>
                </a:solidFill>
              </a:rPr>
              <a:t> </a:t>
            </a:r>
            <a:r>
              <a:rPr lang="en-US" sz="2000" dirty="0" err="1">
                <a:solidFill>
                  <a:schemeClr val="bg1"/>
                </a:solidFill>
              </a:rPr>
              <a:t>kadonnutta</a:t>
            </a:r>
            <a:r>
              <a:rPr lang="en-US" sz="2000" dirty="0">
                <a:solidFill>
                  <a:schemeClr val="bg1"/>
                </a:solidFill>
              </a:rPr>
              <a:t> </a:t>
            </a:r>
            <a:r>
              <a:rPr lang="en-US" sz="2000" dirty="0" err="1">
                <a:solidFill>
                  <a:schemeClr val="bg1"/>
                </a:solidFill>
              </a:rPr>
              <a:t>tyttöä</a:t>
            </a:r>
            <a:r>
              <a:rPr lang="en-US" sz="2000" dirty="0">
                <a:solidFill>
                  <a:schemeClr val="bg1"/>
                </a:solidFill>
              </a:rPr>
              <a:t>, </a:t>
            </a:r>
            <a:r>
              <a:rPr lang="en-US" sz="2000" dirty="0" err="1">
                <a:solidFill>
                  <a:schemeClr val="bg1"/>
                </a:solidFill>
              </a:rPr>
              <a:t>josta</a:t>
            </a:r>
            <a:r>
              <a:rPr lang="en-US" sz="2000" dirty="0">
                <a:solidFill>
                  <a:schemeClr val="bg1"/>
                </a:solidFill>
              </a:rPr>
              <a:t> </a:t>
            </a:r>
            <a:r>
              <a:rPr lang="en-US" sz="2000" dirty="0" err="1">
                <a:solidFill>
                  <a:schemeClr val="bg1"/>
                </a:solidFill>
              </a:rPr>
              <a:t>toinen</a:t>
            </a:r>
            <a:r>
              <a:rPr lang="en-US" sz="2000" dirty="0">
                <a:solidFill>
                  <a:schemeClr val="bg1"/>
                </a:solidFill>
              </a:rPr>
              <a:t> </a:t>
            </a:r>
            <a:r>
              <a:rPr lang="en-US" sz="2000" dirty="0" err="1">
                <a:solidFill>
                  <a:schemeClr val="bg1"/>
                </a:solidFill>
              </a:rPr>
              <a:t>löytyy</a:t>
            </a:r>
            <a:r>
              <a:rPr lang="en-US" sz="2000" dirty="0">
                <a:solidFill>
                  <a:schemeClr val="bg1"/>
                </a:solidFill>
              </a:rPr>
              <a:t> </a:t>
            </a:r>
            <a:r>
              <a:rPr lang="en-US" sz="2000" dirty="0" err="1">
                <a:solidFill>
                  <a:schemeClr val="bg1"/>
                </a:solidFill>
              </a:rPr>
              <a:t>kuolleena</a:t>
            </a:r>
            <a:r>
              <a:rPr lang="en-US" sz="2000" dirty="0">
                <a:solidFill>
                  <a:schemeClr val="bg1"/>
                </a:solidFill>
              </a:rPr>
              <a:t> </a:t>
            </a:r>
            <a:r>
              <a:rPr lang="en-US" sz="2000" dirty="0" err="1">
                <a:solidFill>
                  <a:schemeClr val="bg1"/>
                </a:solidFill>
              </a:rPr>
              <a:t>kaivosta</a:t>
            </a:r>
            <a:r>
              <a:rPr lang="en-US" sz="2000" dirty="0">
                <a:solidFill>
                  <a:schemeClr val="bg1"/>
                </a:solidFill>
              </a:rPr>
              <a:t>.</a:t>
            </a:r>
          </a:p>
          <a:p>
            <a:pPr indent="-228600">
              <a:buFont typeface="Arial" panose="020B0604020202020204" pitchFamily="34" charset="0"/>
              <a:buChar char="•"/>
            </a:pPr>
            <a:r>
              <a:rPr lang="en-US" sz="2000" dirty="0" err="1">
                <a:solidFill>
                  <a:schemeClr val="bg1"/>
                </a:solidFill>
              </a:rPr>
              <a:t>Tukholmasta</a:t>
            </a:r>
            <a:r>
              <a:rPr lang="en-US" sz="2000" dirty="0">
                <a:solidFill>
                  <a:schemeClr val="bg1"/>
                </a:solidFill>
              </a:rPr>
              <a:t> </a:t>
            </a:r>
            <a:r>
              <a:rPr lang="en-US" sz="2000" dirty="0" err="1">
                <a:solidFill>
                  <a:schemeClr val="bg1"/>
                </a:solidFill>
              </a:rPr>
              <a:t>metoo-skandaalia</a:t>
            </a:r>
            <a:r>
              <a:rPr lang="en-US" sz="2000" dirty="0">
                <a:solidFill>
                  <a:schemeClr val="bg1"/>
                </a:solidFill>
              </a:rPr>
              <a:t> </a:t>
            </a:r>
            <a:r>
              <a:rPr lang="en-US" sz="2000" dirty="0" err="1">
                <a:solidFill>
                  <a:schemeClr val="bg1"/>
                </a:solidFill>
              </a:rPr>
              <a:t>Suomeen</a:t>
            </a:r>
            <a:r>
              <a:rPr lang="en-US" sz="2000" dirty="0">
                <a:solidFill>
                  <a:schemeClr val="bg1"/>
                </a:solidFill>
              </a:rPr>
              <a:t> </a:t>
            </a:r>
            <a:r>
              <a:rPr lang="en-US" sz="2000" dirty="0" err="1">
                <a:solidFill>
                  <a:schemeClr val="bg1"/>
                </a:solidFill>
              </a:rPr>
              <a:t>pakeneva</a:t>
            </a:r>
            <a:r>
              <a:rPr lang="en-US" sz="2000" dirty="0">
                <a:solidFill>
                  <a:schemeClr val="bg1"/>
                </a:solidFill>
              </a:rPr>
              <a:t> </a:t>
            </a:r>
            <a:r>
              <a:rPr lang="en-US" sz="2000" dirty="0" err="1">
                <a:solidFill>
                  <a:schemeClr val="bg1"/>
                </a:solidFill>
              </a:rPr>
              <a:t>Armi</a:t>
            </a:r>
            <a:r>
              <a:rPr lang="en-US" sz="2000" dirty="0">
                <a:solidFill>
                  <a:schemeClr val="bg1"/>
                </a:solidFill>
              </a:rPr>
              <a:t> </a:t>
            </a:r>
            <a:r>
              <a:rPr lang="en-US" sz="2000" dirty="0" err="1">
                <a:solidFill>
                  <a:schemeClr val="bg1"/>
                </a:solidFill>
              </a:rPr>
              <a:t>Blom</a:t>
            </a:r>
            <a:r>
              <a:rPr lang="en-US" sz="2000" dirty="0">
                <a:solidFill>
                  <a:schemeClr val="bg1"/>
                </a:solidFill>
              </a:rPr>
              <a:t> </a:t>
            </a:r>
            <a:r>
              <a:rPr lang="en-US" sz="2000" dirty="0" err="1">
                <a:solidFill>
                  <a:schemeClr val="bg1"/>
                </a:solidFill>
              </a:rPr>
              <a:t>ei</a:t>
            </a:r>
            <a:r>
              <a:rPr lang="en-US" sz="2000" dirty="0">
                <a:solidFill>
                  <a:schemeClr val="bg1"/>
                </a:solidFill>
              </a:rPr>
              <a:t> ole </a:t>
            </a:r>
            <a:r>
              <a:rPr lang="en-US" sz="2000" dirty="0" err="1">
                <a:solidFill>
                  <a:schemeClr val="bg1"/>
                </a:solidFill>
              </a:rPr>
              <a:t>noita</a:t>
            </a:r>
            <a:r>
              <a:rPr lang="en-US" sz="2000" dirty="0">
                <a:solidFill>
                  <a:schemeClr val="bg1"/>
                </a:solidFill>
              </a:rPr>
              <a:t>, </a:t>
            </a:r>
            <a:r>
              <a:rPr lang="en-US" sz="2000" dirty="0" err="1">
                <a:solidFill>
                  <a:schemeClr val="bg1"/>
                </a:solidFill>
              </a:rPr>
              <a:t>vaikka</a:t>
            </a:r>
            <a:r>
              <a:rPr lang="en-US" sz="2000" dirty="0">
                <a:solidFill>
                  <a:schemeClr val="bg1"/>
                </a:solidFill>
              </a:rPr>
              <a:t> </a:t>
            </a:r>
            <a:r>
              <a:rPr lang="en-US" sz="2000" dirty="0" err="1">
                <a:solidFill>
                  <a:schemeClr val="bg1"/>
                </a:solidFill>
              </a:rPr>
              <a:t>hänen</a:t>
            </a:r>
            <a:r>
              <a:rPr lang="en-US" sz="2000" dirty="0">
                <a:solidFill>
                  <a:schemeClr val="bg1"/>
                </a:solidFill>
              </a:rPr>
              <a:t> </a:t>
            </a:r>
            <a:r>
              <a:rPr lang="en-US" sz="2000" dirty="0" err="1">
                <a:solidFill>
                  <a:schemeClr val="bg1"/>
                </a:solidFill>
              </a:rPr>
              <a:t>mummostansä</a:t>
            </a:r>
            <a:r>
              <a:rPr lang="en-US" sz="2000" dirty="0">
                <a:solidFill>
                  <a:schemeClr val="bg1"/>
                </a:solidFill>
              </a:rPr>
              <a:t> </a:t>
            </a:r>
            <a:r>
              <a:rPr lang="en-US" sz="2000" dirty="0" err="1">
                <a:solidFill>
                  <a:schemeClr val="bg1"/>
                </a:solidFill>
              </a:rPr>
              <a:t>näin</a:t>
            </a:r>
            <a:r>
              <a:rPr lang="en-US" sz="2000" dirty="0">
                <a:solidFill>
                  <a:schemeClr val="bg1"/>
                </a:solidFill>
              </a:rPr>
              <a:t> </a:t>
            </a:r>
            <a:r>
              <a:rPr lang="en-US" sz="2000" dirty="0" err="1">
                <a:solidFill>
                  <a:schemeClr val="bg1"/>
                </a:solidFill>
              </a:rPr>
              <a:t>väitetään</a:t>
            </a:r>
            <a:r>
              <a:rPr lang="en-US" sz="2000" dirty="0">
                <a:solidFill>
                  <a:schemeClr val="bg1"/>
                </a:solidFill>
              </a:rPr>
              <a:t>. </a:t>
            </a:r>
            <a:r>
              <a:rPr lang="en-US" sz="2000" dirty="0" err="1">
                <a:solidFill>
                  <a:schemeClr val="bg1"/>
                </a:solidFill>
              </a:rPr>
              <a:t>Armi</a:t>
            </a:r>
            <a:r>
              <a:rPr lang="en-US" sz="2000" dirty="0">
                <a:solidFill>
                  <a:schemeClr val="bg1"/>
                </a:solidFill>
              </a:rPr>
              <a:t> </a:t>
            </a:r>
            <a:r>
              <a:rPr lang="en-US" sz="2000" dirty="0" err="1">
                <a:solidFill>
                  <a:schemeClr val="bg1"/>
                </a:solidFill>
              </a:rPr>
              <a:t>tekee</a:t>
            </a:r>
            <a:r>
              <a:rPr lang="en-US" sz="2000" dirty="0">
                <a:solidFill>
                  <a:schemeClr val="bg1"/>
                </a:solidFill>
              </a:rPr>
              <a:t> </a:t>
            </a:r>
            <a:r>
              <a:rPr lang="en-US" sz="2000" dirty="0" err="1">
                <a:solidFill>
                  <a:schemeClr val="bg1"/>
                </a:solidFill>
              </a:rPr>
              <a:t>karmean</a:t>
            </a:r>
            <a:r>
              <a:rPr lang="en-US" sz="2000" dirty="0">
                <a:solidFill>
                  <a:schemeClr val="bg1"/>
                </a:solidFill>
              </a:rPr>
              <a:t> </a:t>
            </a:r>
            <a:r>
              <a:rPr lang="en-US" sz="2000" dirty="0" err="1">
                <a:solidFill>
                  <a:schemeClr val="bg1"/>
                </a:solidFill>
              </a:rPr>
              <a:t>löydön</a:t>
            </a:r>
            <a:r>
              <a:rPr lang="en-US" sz="2000" dirty="0">
                <a:solidFill>
                  <a:schemeClr val="bg1"/>
                </a:solidFill>
              </a:rPr>
              <a:t> </a:t>
            </a:r>
            <a:r>
              <a:rPr lang="en-US" sz="2000" dirty="0" err="1">
                <a:solidFill>
                  <a:schemeClr val="bg1"/>
                </a:solidFill>
              </a:rPr>
              <a:t>mummolansa</a:t>
            </a:r>
            <a:r>
              <a:rPr lang="en-US" sz="2000" dirty="0">
                <a:solidFill>
                  <a:schemeClr val="bg1"/>
                </a:solidFill>
              </a:rPr>
              <a:t> </a:t>
            </a:r>
            <a:r>
              <a:rPr lang="en-US" sz="2000" dirty="0" err="1">
                <a:solidFill>
                  <a:schemeClr val="bg1"/>
                </a:solidFill>
              </a:rPr>
              <a:t>läheltä</a:t>
            </a:r>
            <a:r>
              <a:rPr lang="en-US" sz="2000" dirty="0">
                <a:solidFill>
                  <a:schemeClr val="bg1"/>
                </a:solidFill>
              </a:rPr>
              <a:t> ja </a:t>
            </a:r>
            <a:r>
              <a:rPr lang="en-US" sz="2000" dirty="0" err="1">
                <a:solidFill>
                  <a:schemeClr val="bg1"/>
                </a:solidFill>
              </a:rPr>
              <a:t>joutuu</a:t>
            </a:r>
            <a:r>
              <a:rPr lang="en-US" sz="2000" dirty="0">
                <a:solidFill>
                  <a:schemeClr val="bg1"/>
                </a:solidFill>
              </a:rPr>
              <a:t> </a:t>
            </a:r>
            <a:r>
              <a:rPr lang="en-US" sz="2000" dirty="0" err="1">
                <a:solidFill>
                  <a:schemeClr val="bg1"/>
                </a:solidFill>
              </a:rPr>
              <a:t>huomion</a:t>
            </a:r>
            <a:r>
              <a:rPr lang="en-US" sz="2000" dirty="0">
                <a:solidFill>
                  <a:schemeClr val="bg1"/>
                </a:solidFill>
              </a:rPr>
              <a:t> </a:t>
            </a:r>
            <a:r>
              <a:rPr lang="en-US" sz="2000" dirty="0" err="1">
                <a:solidFill>
                  <a:schemeClr val="bg1"/>
                </a:solidFill>
              </a:rPr>
              <a:t>kohteeksi</a:t>
            </a:r>
            <a:r>
              <a:rPr lang="en-US" sz="2000" dirty="0">
                <a:solidFill>
                  <a:schemeClr val="bg1"/>
                </a:solidFill>
              </a:rPr>
              <a:t>…</a:t>
            </a:r>
          </a:p>
          <a:p>
            <a:pPr indent="-228600">
              <a:buFont typeface="Arial" panose="020B0604020202020204" pitchFamily="34" charset="0"/>
              <a:buChar char="•"/>
            </a:pPr>
            <a:r>
              <a:rPr lang="en-US" sz="2000" dirty="0" err="1">
                <a:solidFill>
                  <a:schemeClr val="bg1"/>
                </a:solidFill>
              </a:rPr>
              <a:t>Myllylahti</a:t>
            </a:r>
            <a:r>
              <a:rPr lang="en-US" sz="2000" dirty="0">
                <a:solidFill>
                  <a:schemeClr val="bg1"/>
                </a:solidFill>
              </a:rPr>
              <a:t> 2023</a:t>
            </a:r>
          </a:p>
          <a:p>
            <a:pPr indent="-228600">
              <a:buFont typeface="Arial" panose="020B0604020202020204" pitchFamily="34" charset="0"/>
              <a:buChar char="•"/>
            </a:pPr>
            <a:r>
              <a:rPr lang="en-US" sz="2000" dirty="0">
                <a:solidFill>
                  <a:schemeClr val="bg1"/>
                </a:solidFill>
              </a:rPr>
              <a:t>9789523563728</a:t>
            </a: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Sisällön paikkamerkki 5" descr="Kuva, joka sisältää kohteen teksti, juliste, graafinen suunnittelu, Kirjan kansi&#10;&#10;Kuvaus luotu automaattisesti">
            <a:extLst>
              <a:ext uri="{FF2B5EF4-FFF2-40B4-BE49-F238E27FC236}">
                <a16:creationId xmlns:a16="http://schemas.microsoft.com/office/drawing/2014/main" id="{C3ABF266-1516-7A62-BE59-829C188924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25453" y="0"/>
            <a:ext cx="4749165" cy="6858000"/>
          </a:xfrm>
          <a:prstGeom prst="rect">
            <a:avLst/>
          </a:prstGeom>
        </p:spPr>
      </p:pic>
    </p:spTree>
    <p:extLst>
      <p:ext uri="{BB962C8B-B14F-4D97-AF65-F5344CB8AC3E}">
        <p14:creationId xmlns:p14="http://schemas.microsoft.com/office/powerpoint/2010/main" val="2923339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2700" b="1" dirty="0">
                <a:solidFill>
                  <a:srgbClr val="0070C0"/>
                </a:solidFill>
              </a:rPr>
              <a:t>Milka Hakkarainen: Ei verta rantaa rakkaampaa (Myllylahti: 2021) ESIKOISDEKKARI</a:t>
            </a:r>
            <a:endParaRPr lang="fi-FI" b="1" dirty="0">
              <a:solidFill>
                <a:srgbClr val="0070C0"/>
              </a:solidFill>
            </a:endParaRPr>
          </a:p>
        </p:txBody>
      </p:sp>
      <p:pic>
        <p:nvPicPr>
          <p:cNvPr id="5" name="Sisällön paikkamerkki 4"/>
          <p:cNvPicPr>
            <a:picLocks noGrp="1" noChangeAspect="1"/>
          </p:cNvPicPr>
          <p:nvPr>
            <p:ph idx="1"/>
          </p:nvPr>
        </p:nvPicPr>
        <p:blipFill>
          <a:blip r:embed="rId2"/>
          <a:stretch>
            <a:fillRect/>
          </a:stretch>
        </p:blipFill>
        <p:spPr>
          <a:xfrm>
            <a:off x="6248263" y="457199"/>
            <a:ext cx="4188828" cy="6149557"/>
          </a:xfrm>
          <a:prstGeom prst="rect">
            <a:avLst/>
          </a:prstGeom>
        </p:spPr>
      </p:pic>
      <p:sp>
        <p:nvSpPr>
          <p:cNvPr id="4" name="Tekstin paikkamerkki 3"/>
          <p:cNvSpPr>
            <a:spLocks noGrp="1"/>
          </p:cNvSpPr>
          <p:nvPr>
            <p:ph type="body" sz="half" idx="2"/>
          </p:nvPr>
        </p:nvSpPr>
        <p:spPr/>
        <p:txBody>
          <a:bodyPr>
            <a:normAutofit fontScale="77500" lnSpcReduction="20000"/>
          </a:bodyPr>
          <a:lstStyle/>
          <a:p>
            <a:r>
              <a:rPr lang="fi-FI" sz="1900" b="1" dirty="0"/>
              <a:t>Vuoden esikoisdekkari kunniakirjan voittaja.</a:t>
            </a:r>
          </a:p>
          <a:p>
            <a:pPr lvl="0"/>
            <a:r>
              <a:rPr lang="fi-FI" sz="1900" dirty="0"/>
              <a:t>Milka Hakkarainen on asunut Ruotsissa yli 10 vuotta. Hän on toiminut uudessa kotimaassansa toimittajana ja suomen kielen opettajana ja julkaissut novelleja Suomessa ilmestyvissä lehdissä.</a:t>
            </a:r>
          </a:p>
          <a:p>
            <a:pPr lvl="0"/>
            <a:r>
              <a:rPr lang="fi-FI" sz="1900" dirty="0"/>
              <a:t>Esikoisdekkari Ruotsissa asuvista suomalaisista, jotka ovat muuttaneet eri syistä ulkomaille. Heidän kohtalot nivoutuvat yhteen jännittävällä tavalla. </a:t>
            </a:r>
          </a:p>
          <a:p>
            <a:pPr lvl="0"/>
            <a:r>
              <a:rPr lang="fi-FI" sz="1900" dirty="0"/>
              <a:t>Päähenkilöt ovat rikostoimittaja Rosa </a:t>
            </a:r>
            <a:r>
              <a:rPr lang="fi-FI" sz="1900" dirty="0" err="1"/>
              <a:t>Riemunen</a:t>
            </a:r>
            <a:r>
              <a:rPr lang="fi-FI" sz="1900" dirty="0"/>
              <a:t>, joka on juuri muuttanut Tukholmaan. Hänet lähetetään </a:t>
            </a:r>
            <a:r>
              <a:rPr lang="fi-FI" sz="1900" dirty="0" err="1"/>
              <a:t>Skutskäriin</a:t>
            </a:r>
            <a:r>
              <a:rPr lang="fi-FI" sz="1900" dirty="0"/>
              <a:t> kirjoittamaan juttua Suomiseuran toiminnasta. Hän tapaa paikallisissa hautajaisissa Jani </a:t>
            </a:r>
            <a:r>
              <a:rPr lang="fi-FI" sz="1900" dirty="0" err="1"/>
              <a:t>Perannon</a:t>
            </a:r>
            <a:r>
              <a:rPr lang="fi-FI" sz="1900" dirty="0"/>
              <a:t>, poliisin Tukholmasta, joka tuli lapsuusmaisemiin enonsa hautajaisiin. Hänen Rauha-mummi murhataan heti hautajaisten jälkeen ja rikosvyyhti lähtee rullaamaan.</a:t>
            </a:r>
          </a:p>
          <a:p>
            <a:endParaRPr lang="fi-FI" dirty="0"/>
          </a:p>
        </p:txBody>
      </p:sp>
    </p:spTree>
    <p:extLst>
      <p:ext uri="{BB962C8B-B14F-4D97-AF65-F5344CB8AC3E}">
        <p14:creationId xmlns:p14="http://schemas.microsoft.com/office/powerpoint/2010/main" val="830274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519F62F-011B-3705-B68D-84EE120082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331238" y="4608"/>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B32613-9F83-4280-1DD4-5B9498DC2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8906919" y="3574177"/>
            <a:ext cx="1507122" cy="5063040"/>
          </a:xfrm>
          <a:prstGeom prst="rect">
            <a:avLst/>
          </a:prstGeom>
          <a:gradFill>
            <a:gsLst>
              <a:gs pos="44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B078C4F-1AED-2A23-4A2C-F5A0AF1762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3921534" y="1414309"/>
            <a:ext cx="1519355" cy="9382775"/>
          </a:xfrm>
          <a:prstGeom prst="rect">
            <a:avLst/>
          </a:prstGeom>
          <a:gradFill>
            <a:gsLst>
              <a:gs pos="10000">
                <a:schemeClr val="accent5">
                  <a:lumMod val="60000"/>
                  <a:lumOff val="40000"/>
                  <a:alpha val="0"/>
                </a:schemeClr>
              </a:gs>
              <a:gs pos="100000">
                <a:schemeClr val="accent5">
                  <a:lumMod val="7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66D3506D-CB8D-BC1F-DD6F-019546189623}"/>
              </a:ext>
            </a:extLst>
          </p:cNvPr>
          <p:cNvSpPr>
            <a:spLocks noGrp="1"/>
          </p:cNvSpPr>
          <p:nvPr>
            <p:ph type="title"/>
          </p:nvPr>
        </p:nvSpPr>
        <p:spPr>
          <a:xfrm>
            <a:off x="838200" y="5595614"/>
            <a:ext cx="6848154" cy="913975"/>
          </a:xfrm>
        </p:spPr>
        <p:txBody>
          <a:bodyPr vert="horz" lIns="91440" tIns="45720" rIns="91440" bIns="45720" rtlCol="0" anchor="ctr">
            <a:normAutofit/>
          </a:bodyPr>
          <a:lstStyle/>
          <a:p>
            <a:r>
              <a:rPr lang="en-US" sz="3200">
                <a:solidFill>
                  <a:srgbClr val="FFFFFF"/>
                </a:solidFill>
              </a:rPr>
              <a:t>Trilogia Agathan hengessä</a:t>
            </a:r>
          </a:p>
        </p:txBody>
      </p:sp>
      <p:pic>
        <p:nvPicPr>
          <p:cNvPr id="9" name="Kuva 8" descr="Kuva, joka sisältää kohteen teksti, juliste, graafinen suunnittelu, animaatio&#10;&#10;Kuvaus luotu automaattisesti">
            <a:extLst>
              <a:ext uri="{FF2B5EF4-FFF2-40B4-BE49-F238E27FC236}">
                <a16:creationId xmlns:a16="http://schemas.microsoft.com/office/drawing/2014/main" id="{6771536C-27F8-E420-0EBE-1F612A0998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0974" y="876300"/>
            <a:ext cx="2256068" cy="3668404"/>
          </a:xfrm>
          <a:prstGeom prst="rect">
            <a:avLst/>
          </a:prstGeom>
        </p:spPr>
      </p:pic>
      <p:pic>
        <p:nvPicPr>
          <p:cNvPr id="5" name="Sisällön paikkamerkki 4" descr="Kuva, joka sisältää kohteen teksti, urheilu, jalkineet, henkilö&#10;&#10;Kuvaus luotu automaattisesti">
            <a:extLst>
              <a:ext uri="{FF2B5EF4-FFF2-40B4-BE49-F238E27FC236}">
                <a16:creationId xmlns:a16="http://schemas.microsoft.com/office/drawing/2014/main" id="{CEF90E04-4DBD-4EE8-4E74-0515DB77104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67966" y="876300"/>
            <a:ext cx="2256068" cy="3668404"/>
          </a:xfrm>
          <a:prstGeom prst="rect">
            <a:avLst/>
          </a:prstGeom>
        </p:spPr>
      </p:pic>
      <p:pic>
        <p:nvPicPr>
          <p:cNvPr id="7" name="Kuva 6" descr="Kuva, joka sisältää kohteen teksti, graafinen suunnittelu, juliste, Grafiikka&#10;&#10;Kuvaus luotu automaattisesti">
            <a:extLst>
              <a:ext uri="{FF2B5EF4-FFF2-40B4-BE49-F238E27FC236}">
                <a16:creationId xmlns:a16="http://schemas.microsoft.com/office/drawing/2014/main" id="{493318AF-59ED-8626-CD26-739970D060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5914" y="876300"/>
            <a:ext cx="2347778" cy="3668404"/>
          </a:xfrm>
          <a:prstGeom prst="rect">
            <a:avLst/>
          </a:prstGeom>
        </p:spPr>
      </p:pic>
    </p:spTree>
    <p:extLst>
      <p:ext uri="{BB962C8B-B14F-4D97-AF65-F5344CB8AC3E}">
        <p14:creationId xmlns:p14="http://schemas.microsoft.com/office/powerpoint/2010/main" val="40502450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68809E9-8290-4482-B95D-8362608424E1}"/>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4000"/>
              <a:t>Pauliina Susi: Yksityisalue</a:t>
            </a:r>
          </a:p>
        </p:txBody>
      </p:sp>
      <p:sp>
        <p:nvSpPr>
          <p:cNvPr id="4" name="Tekstin paikkamerkki 3">
            <a:extLst>
              <a:ext uri="{FF2B5EF4-FFF2-40B4-BE49-F238E27FC236}">
                <a16:creationId xmlns:a16="http://schemas.microsoft.com/office/drawing/2014/main" id="{DA458258-C831-682C-8E4C-EA07BC41A26D}"/>
              </a:ext>
            </a:extLst>
          </p:cNvPr>
          <p:cNvSpPr>
            <a:spLocks noGrp="1"/>
          </p:cNvSpPr>
          <p:nvPr>
            <p:ph type="body" sz="half" idx="2"/>
          </p:nvPr>
        </p:nvSpPr>
        <p:spPr>
          <a:xfrm>
            <a:off x="836680" y="2405067"/>
            <a:ext cx="6002110" cy="3729034"/>
          </a:xfrm>
        </p:spPr>
        <p:txBody>
          <a:bodyPr vert="horz" lIns="91440" tIns="45720" rIns="91440" bIns="45720" rtlCol="0">
            <a:normAutofit/>
          </a:bodyPr>
          <a:lstStyle/>
          <a:p>
            <a:pPr indent="-228600">
              <a:buFont typeface="Arial" panose="020B0604020202020204" pitchFamily="34" charset="0"/>
              <a:buChar char="•"/>
            </a:pPr>
            <a:r>
              <a:rPr lang="en-US" sz="2000" dirty="0" err="1"/>
              <a:t>Tuulia</a:t>
            </a:r>
            <a:r>
              <a:rPr lang="en-US" sz="2000" dirty="0"/>
              <a:t> Raja –</a:t>
            </a:r>
            <a:r>
              <a:rPr lang="en-US" sz="2000" dirty="0" err="1"/>
              <a:t>sarjan</a:t>
            </a:r>
            <a:r>
              <a:rPr lang="en-US" sz="2000" dirty="0"/>
              <a:t> </a:t>
            </a:r>
            <a:r>
              <a:rPr lang="en-US" sz="2000" dirty="0" err="1"/>
              <a:t>aloitus</a:t>
            </a:r>
            <a:endParaRPr lang="en-US" sz="2000" dirty="0"/>
          </a:p>
          <a:p>
            <a:pPr indent="-228600">
              <a:buFont typeface="Arial" panose="020B0604020202020204" pitchFamily="34" charset="0"/>
              <a:buChar char="•"/>
            </a:pPr>
            <a:r>
              <a:rPr lang="en-US" sz="2000" dirty="0" err="1"/>
              <a:t>Hersyvä</a:t>
            </a:r>
            <a:r>
              <a:rPr lang="en-US" sz="2000" dirty="0"/>
              <a:t> cozy crime </a:t>
            </a:r>
            <a:r>
              <a:rPr lang="en-US" sz="2000" dirty="0" err="1"/>
              <a:t>dekkari</a:t>
            </a:r>
            <a:endParaRPr lang="en-US" sz="2000" dirty="0"/>
          </a:p>
          <a:p>
            <a:pPr indent="-228600">
              <a:buFont typeface="Arial" panose="020B0604020202020204" pitchFamily="34" charset="0"/>
              <a:buChar char="•"/>
            </a:pPr>
            <a:r>
              <a:rPr lang="en-US" sz="2000" dirty="0" err="1"/>
              <a:t>Pauliina</a:t>
            </a:r>
            <a:r>
              <a:rPr lang="en-US" sz="2000" dirty="0"/>
              <a:t> </a:t>
            </a:r>
            <a:r>
              <a:rPr lang="en-US" sz="2000" dirty="0" err="1"/>
              <a:t>Suden</a:t>
            </a:r>
            <a:r>
              <a:rPr lang="en-US" sz="2000" dirty="0"/>
              <a:t> </a:t>
            </a:r>
            <a:r>
              <a:rPr lang="en-US" sz="2000" dirty="0" err="1"/>
              <a:t>kahdeksas</a:t>
            </a:r>
            <a:r>
              <a:rPr lang="en-US" sz="2000" dirty="0"/>
              <a:t> </a:t>
            </a:r>
            <a:r>
              <a:rPr lang="en-US" sz="2000" dirty="0" err="1"/>
              <a:t>romaani</a:t>
            </a:r>
            <a:endParaRPr lang="en-US" sz="2000" dirty="0"/>
          </a:p>
          <a:p>
            <a:pPr indent="-228600">
              <a:buFont typeface="Arial" panose="020B0604020202020204" pitchFamily="34" charset="0"/>
              <a:buChar char="•"/>
            </a:pPr>
            <a:r>
              <a:rPr lang="en-US" sz="2000" dirty="0" err="1"/>
              <a:t>Lentoemäntä</a:t>
            </a:r>
            <a:r>
              <a:rPr lang="en-US" sz="2000" dirty="0"/>
              <a:t> </a:t>
            </a:r>
            <a:r>
              <a:rPr lang="en-US" sz="2000" dirty="0" err="1"/>
              <a:t>Tuulia</a:t>
            </a:r>
            <a:r>
              <a:rPr lang="en-US" sz="2000" dirty="0"/>
              <a:t> Raja; </a:t>
            </a:r>
            <a:r>
              <a:rPr lang="en-US" sz="2000" dirty="0" err="1"/>
              <a:t>lennolla</a:t>
            </a:r>
            <a:r>
              <a:rPr lang="en-US" sz="2000" dirty="0"/>
              <a:t> </a:t>
            </a:r>
            <a:r>
              <a:rPr lang="en-US" sz="2000" dirty="0" err="1"/>
              <a:t>teollisuusneuvos</a:t>
            </a:r>
            <a:r>
              <a:rPr lang="en-US" sz="2000" dirty="0"/>
              <a:t> </a:t>
            </a:r>
            <a:r>
              <a:rPr lang="en-US" sz="2000" dirty="0" err="1"/>
              <a:t>tarttuu</a:t>
            </a:r>
            <a:r>
              <a:rPr lang="en-US" sz="2000" dirty="0"/>
              <a:t> </a:t>
            </a:r>
            <a:r>
              <a:rPr lang="en-US" sz="2000" dirty="0" err="1"/>
              <a:t>Tuulian</a:t>
            </a:r>
            <a:r>
              <a:rPr lang="en-US" sz="2000" dirty="0"/>
              <a:t> </a:t>
            </a:r>
            <a:r>
              <a:rPr lang="en-US" sz="2000" dirty="0" err="1"/>
              <a:t>käteen</a:t>
            </a:r>
            <a:r>
              <a:rPr lang="en-US" sz="2000" dirty="0"/>
              <a:t> ja </a:t>
            </a:r>
            <a:r>
              <a:rPr lang="en-US" sz="2000" dirty="0" err="1"/>
              <a:t>sanoo</a:t>
            </a:r>
            <a:r>
              <a:rPr lang="en-US" sz="2000" dirty="0"/>
              <a:t> </a:t>
            </a:r>
            <a:r>
              <a:rPr lang="en-US" sz="2000" dirty="0" err="1"/>
              <a:t>jonkun</a:t>
            </a:r>
            <a:r>
              <a:rPr lang="en-US" sz="2000" dirty="0"/>
              <a:t> </a:t>
            </a:r>
            <a:r>
              <a:rPr lang="en-US" sz="2000" dirty="0" err="1"/>
              <a:t>aikovan</a:t>
            </a:r>
            <a:r>
              <a:rPr lang="en-US" sz="2000" dirty="0"/>
              <a:t> </a:t>
            </a:r>
            <a:r>
              <a:rPr lang="en-US" sz="2000" dirty="0" err="1"/>
              <a:t>tappaa</a:t>
            </a:r>
            <a:r>
              <a:rPr lang="en-US" sz="2000" dirty="0"/>
              <a:t> </a:t>
            </a:r>
            <a:r>
              <a:rPr lang="en-US" sz="2000" dirty="0" err="1"/>
              <a:t>hänet</a:t>
            </a:r>
            <a:r>
              <a:rPr lang="en-US" sz="2000" dirty="0"/>
              <a:t>. </a:t>
            </a:r>
            <a:r>
              <a:rPr lang="en-US" sz="2000" dirty="0" err="1"/>
              <a:t>Vuorokautta</a:t>
            </a:r>
            <a:r>
              <a:rPr lang="en-US" sz="2000" dirty="0"/>
              <a:t> </a:t>
            </a:r>
            <a:r>
              <a:rPr lang="en-US" sz="2000" dirty="0" err="1"/>
              <a:t>myöhemmin</a:t>
            </a:r>
            <a:r>
              <a:rPr lang="en-US" sz="2000" dirty="0"/>
              <a:t> </a:t>
            </a:r>
            <a:r>
              <a:rPr lang="en-US" sz="2000" dirty="0" err="1"/>
              <a:t>nainen</a:t>
            </a:r>
            <a:r>
              <a:rPr lang="en-US" sz="2000" dirty="0"/>
              <a:t> on </a:t>
            </a:r>
            <a:r>
              <a:rPr lang="en-US" sz="2000" dirty="0" err="1"/>
              <a:t>kuollut</a:t>
            </a:r>
            <a:r>
              <a:rPr lang="en-US" sz="2000" dirty="0"/>
              <a:t> </a:t>
            </a:r>
            <a:r>
              <a:rPr lang="en-US" sz="2000" dirty="0" err="1"/>
              <a:t>tapaturmaisesti</a:t>
            </a:r>
            <a:r>
              <a:rPr lang="en-US" sz="2000" dirty="0"/>
              <a:t>.</a:t>
            </a:r>
          </a:p>
          <a:p>
            <a:pPr indent="-228600">
              <a:buFont typeface="Arial" panose="020B0604020202020204" pitchFamily="34" charset="0"/>
              <a:buChar char="•"/>
            </a:pPr>
            <a:r>
              <a:rPr lang="en-US" sz="2000" dirty="0" err="1"/>
              <a:t>Turbulenssi</a:t>
            </a:r>
            <a:r>
              <a:rPr lang="en-US" sz="2000" dirty="0"/>
              <a:t> </a:t>
            </a:r>
            <a:r>
              <a:rPr lang="en-US" sz="2000" dirty="0" err="1"/>
              <a:t>lentokoneessa</a:t>
            </a:r>
            <a:r>
              <a:rPr lang="en-US" sz="2000" dirty="0"/>
              <a:t> ja </a:t>
            </a:r>
            <a:r>
              <a:rPr lang="en-US" sz="2000" dirty="0" err="1"/>
              <a:t>Tuulian</a:t>
            </a:r>
            <a:r>
              <a:rPr lang="en-US" sz="2000" dirty="0"/>
              <a:t> </a:t>
            </a:r>
            <a:r>
              <a:rPr lang="en-US" sz="2000" dirty="0" err="1"/>
              <a:t>elämässä</a:t>
            </a:r>
            <a:r>
              <a:rPr lang="en-US" sz="2000" dirty="0"/>
              <a:t>. </a:t>
            </a:r>
            <a:r>
              <a:rPr lang="en-US" sz="2000" dirty="0" err="1"/>
              <a:t>Tuulialle</a:t>
            </a:r>
            <a:r>
              <a:rPr lang="en-US" sz="2000" dirty="0"/>
              <a:t> </a:t>
            </a:r>
            <a:r>
              <a:rPr lang="en-US" sz="2000" dirty="0" err="1"/>
              <a:t>avautuu</a:t>
            </a:r>
            <a:r>
              <a:rPr lang="en-US" sz="2000" dirty="0"/>
              <a:t> </a:t>
            </a:r>
            <a:r>
              <a:rPr lang="en-US" sz="2000" dirty="0" err="1"/>
              <a:t>mahdollisuus</a:t>
            </a:r>
            <a:r>
              <a:rPr lang="en-US" sz="2000" dirty="0"/>
              <a:t> </a:t>
            </a:r>
            <a:r>
              <a:rPr lang="en-US" sz="2000" dirty="0" err="1"/>
              <a:t>ryhtyä</a:t>
            </a:r>
            <a:r>
              <a:rPr lang="en-US" sz="2000" dirty="0"/>
              <a:t> </a:t>
            </a:r>
            <a:r>
              <a:rPr lang="en-US" sz="2000" dirty="0" err="1"/>
              <a:t>yksityisetsiväksi</a:t>
            </a:r>
            <a:r>
              <a:rPr lang="en-US" sz="2000" dirty="0"/>
              <a:t>.</a:t>
            </a:r>
          </a:p>
          <a:p>
            <a:pPr indent="-228600">
              <a:buFont typeface="Arial" panose="020B0604020202020204" pitchFamily="34" charset="0"/>
              <a:buChar char="•"/>
            </a:pPr>
            <a:r>
              <a:rPr lang="en-US" sz="2000" dirty="0"/>
              <a:t>Tammi, 2023 ISBN: 9789520434595</a:t>
            </a:r>
          </a:p>
        </p:txBody>
      </p:sp>
      <p:pic>
        <p:nvPicPr>
          <p:cNvPr id="6" name="Kuvan paikkamerkki 5" descr="Kuva, joka sisältää kohteen kalenteri&#10;&#10;Kuvaus luotu automaattisesti">
            <a:extLst>
              <a:ext uri="{FF2B5EF4-FFF2-40B4-BE49-F238E27FC236}">
                <a16:creationId xmlns:a16="http://schemas.microsoft.com/office/drawing/2014/main" id="{F768742C-A9A0-40D3-4E6E-EB5D83C0C7AF}"/>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6280" r="-1" b="5806"/>
          <a:stretch/>
        </p:blipFill>
        <p:spPr>
          <a:xfrm>
            <a:off x="7199440" y="10"/>
            <a:ext cx="4992560" cy="6857990"/>
          </a:xfrm>
          <a:prstGeom prst="rect">
            <a:avLst/>
          </a:prstGeom>
          <a:effectLst/>
        </p:spPr>
      </p:pic>
    </p:spTree>
    <p:extLst>
      <p:ext uri="{BB962C8B-B14F-4D97-AF65-F5344CB8AC3E}">
        <p14:creationId xmlns:p14="http://schemas.microsoft.com/office/powerpoint/2010/main" val="21811360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203F40B-BC6B-030F-1293-A387EC17D651}"/>
              </a:ext>
            </a:extLst>
          </p:cNvPr>
          <p:cNvSpPr>
            <a:spLocks noGrp="1"/>
          </p:cNvSpPr>
          <p:nvPr>
            <p:ph type="title"/>
          </p:nvPr>
        </p:nvSpPr>
        <p:spPr>
          <a:xfrm>
            <a:off x="612648" y="1078992"/>
            <a:ext cx="6268770" cy="1536192"/>
          </a:xfrm>
        </p:spPr>
        <p:txBody>
          <a:bodyPr vert="horz" lIns="91440" tIns="45720" rIns="91440" bIns="45720" rtlCol="0" anchor="b">
            <a:normAutofit/>
          </a:bodyPr>
          <a:lstStyle/>
          <a:p>
            <a:r>
              <a:rPr lang="en-US" sz="5200"/>
              <a:t>Pauliina Susi: </a:t>
            </a:r>
            <a:br>
              <a:rPr lang="en-US" sz="5200"/>
            </a:br>
            <a:r>
              <a:rPr lang="en-US" sz="5200"/>
              <a:t>Sähköä ilmassa</a:t>
            </a:r>
          </a:p>
        </p:txBody>
      </p:sp>
      <p:sp>
        <p:nvSpPr>
          <p:cNvPr id="18" name="!!accent">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4">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kstin paikkamerkki 3">
            <a:extLst>
              <a:ext uri="{FF2B5EF4-FFF2-40B4-BE49-F238E27FC236}">
                <a16:creationId xmlns:a16="http://schemas.microsoft.com/office/drawing/2014/main" id="{BE60C00A-7990-D498-A16E-93D61C1B3D86}"/>
              </a:ext>
            </a:extLst>
          </p:cNvPr>
          <p:cNvSpPr>
            <a:spLocks noGrp="1"/>
          </p:cNvSpPr>
          <p:nvPr>
            <p:ph type="body" sz="half" idx="2"/>
          </p:nvPr>
        </p:nvSpPr>
        <p:spPr>
          <a:xfrm>
            <a:off x="615458" y="3355848"/>
            <a:ext cx="6268770" cy="2825496"/>
          </a:xfrm>
        </p:spPr>
        <p:txBody>
          <a:bodyPr vert="horz" lIns="91440" tIns="45720" rIns="91440" bIns="45720" rtlCol="0">
            <a:normAutofit fontScale="62500" lnSpcReduction="20000"/>
          </a:bodyPr>
          <a:lstStyle/>
          <a:p>
            <a:pPr algn="l"/>
            <a:r>
              <a:rPr lang="fi-FI" sz="2800" b="0" i="0">
                <a:solidFill>
                  <a:srgbClr val="000000"/>
                </a:solidFill>
                <a:effectLst/>
                <a:latin typeface="Calibri" panose="020F0502020204030204" pitchFamily="34" charset="0"/>
                <a:cs typeface="Calibri" panose="020F0502020204030204" pitchFamily="34" charset="0"/>
              </a:rPr>
              <a:t>Voiko </a:t>
            </a:r>
            <a:r>
              <a:rPr lang="fi-FI" sz="2800" b="0" i="0" dirty="0">
                <a:solidFill>
                  <a:srgbClr val="000000"/>
                </a:solidFill>
                <a:effectLst/>
                <a:latin typeface="Calibri" panose="020F0502020204030204" pitchFamily="34" charset="0"/>
                <a:cs typeface="Calibri" panose="020F0502020204030204" pitchFamily="34" charset="0"/>
              </a:rPr>
              <a:t>penkkipunnerrukseen kuolla?</a:t>
            </a:r>
          </a:p>
          <a:p>
            <a:pPr algn="l"/>
            <a:r>
              <a:rPr lang="fi-FI" sz="2800" b="0" i="0" dirty="0">
                <a:solidFill>
                  <a:srgbClr val="000000"/>
                </a:solidFill>
                <a:effectLst/>
                <a:latin typeface="Calibri" panose="020F0502020204030204" pitchFamily="34" charset="0"/>
                <a:cs typeface="Calibri" panose="020F0502020204030204" pitchFamily="34" charset="0"/>
              </a:rPr>
              <a:t>Sanavalmis ja hurmaavan rempseä Tuulia Raja sulattaa jälleen </a:t>
            </a:r>
            <a:r>
              <a:rPr lang="fi-FI" sz="2800" b="0" i="0" dirty="0" err="1">
                <a:solidFill>
                  <a:srgbClr val="000000"/>
                </a:solidFill>
                <a:effectLst/>
                <a:latin typeface="Calibri" panose="020F0502020204030204" pitchFamily="34" charset="0"/>
                <a:cs typeface="Calibri" panose="020F0502020204030204" pitchFamily="34" charset="0"/>
              </a:rPr>
              <a:t>cozy</a:t>
            </a:r>
            <a:r>
              <a:rPr lang="fi-FI" sz="2800" b="0" i="0" dirty="0">
                <a:solidFill>
                  <a:srgbClr val="000000"/>
                </a:solidFill>
                <a:effectLst/>
                <a:latin typeface="Calibri" panose="020F0502020204030204" pitchFamily="34" charset="0"/>
                <a:cs typeface="Calibri" panose="020F0502020204030204" pitchFamily="34" charset="0"/>
              </a:rPr>
              <a:t> </a:t>
            </a:r>
            <a:r>
              <a:rPr lang="fi-FI" sz="2800" b="0" i="0" dirty="0" err="1">
                <a:solidFill>
                  <a:srgbClr val="000000"/>
                </a:solidFill>
                <a:effectLst/>
                <a:latin typeface="Calibri" panose="020F0502020204030204" pitchFamily="34" charset="0"/>
                <a:cs typeface="Calibri" panose="020F0502020204030204" pitchFamily="34" charset="0"/>
              </a:rPr>
              <a:t>crimen</a:t>
            </a:r>
            <a:r>
              <a:rPr lang="fi-FI" sz="2800" b="0" i="0" dirty="0">
                <a:solidFill>
                  <a:srgbClr val="000000"/>
                </a:solidFill>
                <a:effectLst/>
                <a:latin typeface="Calibri" panose="020F0502020204030204" pitchFamily="34" charset="0"/>
                <a:cs typeface="Calibri" panose="020F0502020204030204" pitchFamily="34" charset="0"/>
              </a:rPr>
              <a:t> lukijoiden sydämet!</a:t>
            </a:r>
          </a:p>
          <a:p>
            <a:pPr algn="l"/>
            <a:r>
              <a:rPr lang="fi-FI" sz="2800" b="0" i="0" dirty="0">
                <a:solidFill>
                  <a:srgbClr val="000000"/>
                </a:solidFill>
                <a:effectLst/>
                <a:latin typeface="Calibri" panose="020F0502020204030204" pitchFamily="34" charset="0"/>
                <a:cs typeface="Calibri" panose="020F0502020204030204" pitchFamily="34" charset="0"/>
              </a:rPr>
              <a:t>Yksityisetsivän uraa aloitteleva Tuulia Raja saa toimeksiannon nuoruudenystävältään, jonka alastonkuvat leviävät netissä. Rahaa keikasta ei ole luvassa, mutta Tuulia haluaa hyvittää kauan sitten tekemänsä virheet. Tilanne sähköistyy entisestään, kun tuttu kuntosaliyrittäjä löytyy elottomana. Pian Tuulia huomaa joutuneensa keskelle pikkukaupungin hämärämiesten välienselvittelyä.</a:t>
            </a:r>
          </a:p>
          <a:p>
            <a:pPr indent="-228600">
              <a:buFont typeface="Arial" panose="020B0604020202020204" pitchFamily="34" charset="0"/>
              <a:buChar char="•"/>
            </a:pPr>
            <a:r>
              <a:rPr lang="en-US" sz="2900" dirty="0"/>
              <a:t>Tammi 2023</a:t>
            </a:r>
          </a:p>
        </p:txBody>
      </p:sp>
      <p:pic>
        <p:nvPicPr>
          <p:cNvPr id="6" name="Kuvan paikkamerkki 5" descr="Kuva, joka sisältää kohteen teksti, urheilu, jalkineet, henkilö&#10;&#10;Kuvaus luotu automaattisesti">
            <a:extLst>
              <a:ext uri="{FF2B5EF4-FFF2-40B4-BE49-F238E27FC236}">
                <a16:creationId xmlns:a16="http://schemas.microsoft.com/office/drawing/2014/main" id="{5BFA64DE-A1E5-FF1E-3ECE-7ADB0C4F555B}"/>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6322" r="-1" b="117"/>
          <a:stretch/>
        </p:blipFill>
        <p:spPr>
          <a:xfrm>
            <a:off x="7684006" y="10"/>
            <a:ext cx="4507993" cy="6857990"/>
          </a:xfrm>
          <a:prstGeom prst="rect">
            <a:avLst/>
          </a:prstGeom>
        </p:spPr>
      </p:pic>
    </p:spTree>
    <p:extLst>
      <p:ext uri="{BB962C8B-B14F-4D97-AF65-F5344CB8AC3E}">
        <p14:creationId xmlns:p14="http://schemas.microsoft.com/office/powerpoint/2010/main" val="29006030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8731246-2737-FF3A-51BC-05C8FE5DAC95}"/>
              </a:ext>
            </a:extLst>
          </p:cNvPr>
          <p:cNvSpPr>
            <a:spLocks noGrp="1"/>
          </p:cNvSpPr>
          <p:nvPr>
            <p:ph type="title"/>
          </p:nvPr>
        </p:nvSpPr>
        <p:spPr>
          <a:xfrm>
            <a:off x="5391411" y="1133783"/>
            <a:ext cx="6229088" cy="1124142"/>
          </a:xfrm>
        </p:spPr>
        <p:txBody>
          <a:bodyPr>
            <a:normAutofit/>
          </a:bodyPr>
          <a:lstStyle/>
          <a:p>
            <a:r>
              <a:rPr lang="fi-FI" dirty="0"/>
              <a:t>Pauliina Susi: Polttopiste</a:t>
            </a:r>
          </a:p>
        </p:txBody>
      </p:sp>
      <p:pic>
        <p:nvPicPr>
          <p:cNvPr id="5" name="Sisällön paikkamerkki 4" descr="Kuva, joka sisältää kohteen teksti, juliste, graafinen suunnittelu, vaate&#10;&#10;Kuvaus luotu automaattisesti">
            <a:extLst>
              <a:ext uri="{FF2B5EF4-FFF2-40B4-BE49-F238E27FC236}">
                <a16:creationId xmlns:a16="http://schemas.microsoft.com/office/drawing/2014/main" id="{E1CD909D-8D74-09D6-5035-65C39C7F1740}"/>
              </a:ext>
            </a:extLst>
          </p:cNvPr>
          <p:cNvPicPr>
            <a:picLocks noChangeAspect="1"/>
          </p:cNvPicPr>
          <p:nvPr/>
        </p:nvPicPr>
        <p:blipFill rotWithShape="1">
          <a:blip r:embed="rId2">
            <a:extLst>
              <a:ext uri="{28A0092B-C50C-407E-A947-70E740481C1C}">
                <a14:useLocalDpi xmlns:a14="http://schemas.microsoft.com/office/drawing/2010/main" val="0"/>
              </a:ext>
            </a:extLst>
          </a:blip>
          <a:srcRect t="5158" r="-3" b="8946"/>
          <a:stretch/>
        </p:blipFill>
        <p:spPr>
          <a:xfrm>
            <a:off x="1066799" y="887715"/>
            <a:ext cx="3657401" cy="5108068"/>
          </a:xfrm>
          <a:prstGeom prst="rect">
            <a:avLst/>
          </a:prstGeom>
        </p:spPr>
      </p:pic>
      <p:sp>
        <p:nvSpPr>
          <p:cNvPr id="9" name="Content Placeholder 8">
            <a:extLst>
              <a:ext uri="{FF2B5EF4-FFF2-40B4-BE49-F238E27FC236}">
                <a16:creationId xmlns:a16="http://schemas.microsoft.com/office/drawing/2014/main" id="{3E7C97B5-0FDB-9355-748D-AE00305A37FE}"/>
              </a:ext>
            </a:extLst>
          </p:cNvPr>
          <p:cNvSpPr>
            <a:spLocks noGrp="1"/>
          </p:cNvSpPr>
          <p:nvPr>
            <p:ph idx="1"/>
          </p:nvPr>
        </p:nvSpPr>
        <p:spPr>
          <a:xfrm>
            <a:off x="5391410" y="2374091"/>
            <a:ext cx="6229088" cy="3187979"/>
          </a:xfrm>
        </p:spPr>
        <p:txBody>
          <a:bodyPr>
            <a:normAutofit fontScale="77500" lnSpcReduction="20000"/>
          </a:bodyPr>
          <a:lstStyle/>
          <a:p>
            <a:r>
              <a:rPr lang="en-US" dirty="0" err="1"/>
              <a:t>Tuulia</a:t>
            </a:r>
            <a:r>
              <a:rPr lang="en-US" dirty="0"/>
              <a:t> Raja –</a:t>
            </a:r>
            <a:r>
              <a:rPr lang="en-US" dirty="0" err="1"/>
              <a:t>sarjan</a:t>
            </a:r>
            <a:r>
              <a:rPr lang="en-US" dirty="0"/>
              <a:t> </a:t>
            </a:r>
            <a:r>
              <a:rPr lang="en-US" dirty="0" err="1"/>
              <a:t>kolmas</a:t>
            </a:r>
            <a:r>
              <a:rPr lang="en-US" dirty="0"/>
              <a:t> </a:t>
            </a:r>
            <a:r>
              <a:rPr lang="en-US" dirty="0" err="1"/>
              <a:t>teos</a:t>
            </a:r>
            <a:r>
              <a:rPr lang="en-US" dirty="0"/>
              <a:t> (</a:t>
            </a:r>
            <a:r>
              <a:rPr lang="en-US" dirty="0" err="1"/>
              <a:t>Yksityisalue</a:t>
            </a:r>
            <a:r>
              <a:rPr lang="en-US" dirty="0"/>
              <a:t>, </a:t>
            </a:r>
            <a:r>
              <a:rPr lang="en-US" dirty="0" err="1"/>
              <a:t>Sähköä</a:t>
            </a:r>
            <a:r>
              <a:rPr lang="en-US" dirty="0"/>
              <a:t> </a:t>
            </a:r>
            <a:r>
              <a:rPr lang="en-US" dirty="0" err="1"/>
              <a:t>ilmassa</a:t>
            </a:r>
            <a:r>
              <a:rPr lang="en-US" dirty="0"/>
              <a:t>)</a:t>
            </a:r>
          </a:p>
          <a:p>
            <a:r>
              <a:rPr lang="en-US" dirty="0"/>
              <a:t>Cozy crime</a:t>
            </a:r>
          </a:p>
          <a:p>
            <a:r>
              <a:rPr lang="en-US" dirty="0" err="1"/>
              <a:t>Kesäisen</a:t>
            </a:r>
            <a:r>
              <a:rPr lang="en-US" dirty="0"/>
              <a:t> </a:t>
            </a:r>
            <a:r>
              <a:rPr lang="en-US" dirty="0" err="1"/>
              <a:t>kaupunkifestivaalin</a:t>
            </a:r>
            <a:r>
              <a:rPr lang="en-US" dirty="0"/>
              <a:t> </a:t>
            </a:r>
            <a:r>
              <a:rPr lang="en-US" dirty="0" err="1"/>
              <a:t>aikana</a:t>
            </a:r>
            <a:r>
              <a:rPr lang="en-US" dirty="0"/>
              <a:t> </a:t>
            </a:r>
            <a:r>
              <a:rPr lang="en-US" dirty="0" err="1"/>
              <a:t>kuolee</a:t>
            </a:r>
            <a:r>
              <a:rPr lang="en-US" dirty="0"/>
              <a:t> </a:t>
            </a:r>
            <a:r>
              <a:rPr lang="en-US" dirty="0" err="1"/>
              <a:t>nuori</a:t>
            </a:r>
            <a:r>
              <a:rPr lang="en-US" dirty="0"/>
              <a:t> </a:t>
            </a:r>
            <a:r>
              <a:rPr lang="en-US" dirty="0" err="1"/>
              <a:t>mies</a:t>
            </a:r>
            <a:r>
              <a:rPr lang="en-US" dirty="0"/>
              <a:t> </a:t>
            </a:r>
            <a:r>
              <a:rPr lang="en-US" dirty="0" err="1"/>
              <a:t>allergiseen</a:t>
            </a:r>
            <a:r>
              <a:rPr lang="en-US" dirty="0"/>
              <a:t> </a:t>
            </a:r>
            <a:r>
              <a:rPr lang="en-US" dirty="0" err="1"/>
              <a:t>kohtaukseen</a:t>
            </a:r>
            <a:r>
              <a:rPr lang="en-US" dirty="0"/>
              <a:t>. </a:t>
            </a:r>
            <a:r>
              <a:rPr lang="en-US" dirty="0" err="1"/>
              <a:t>Löytyy</a:t>
            </a:r>
            <a:r>
              <a:rPr lang="en-US" dirty="0"/>
              <a:t> </a:t>
            </a:r>
            <a:r>
              <a:rPr lang="en-US" dirty="0" err="1"/>
              <a:t>toinenkin</a:t>
            </a:r>
            <a:r>
              <a:rPr lang="en-US" dirty="0"/>
              <a:t> </a:t>
            </a:r>
            <a:r>
              <a:rPr lang="en-US" dirty="0" err="1"/>
              <a:t>ruumis</a:t>
            </a:r>
            <a:r>
              <a:rPr lang="en-US" dirty="0"/>
              <a:t>.</a:t>
            </a:r>
          </a:p>
          <a:p>
            <a:r>
              <a:rPr lang="en-US" dirty="0" err="1"/>
              <a:t>Tuulia</a:t>
            </a:r>
            <a:r>
              <a:rPr lang="en-US" dirty="0"/>
              <a:t> Rajan </a:t>
            </a:r>
            <a:r>
              <a:rPr lang="en-US" dirty="0" err="1"/>
              <a:t>entinen</a:t>
            </a:r>
            <a:r>
              <a:rPr lang="en-US" dirty="0"/>
              <a:t> </a:t>
            </a:r>
            <a:r>
              <a:rPr lang="en-US" dirty="0" err="1"/>
              <a:t>työnantaja</a:t>
            </a:r>
            <a:r>
              <a:rPr lang="en-US" dirty="0"/>
              <a:t> </a:t>
            </a:r>
            <a:r>
              <a:rPr lang="en-US" dirty="0" err="1"/>
              <a:t>Flyart</a:t>
            </a:r>
            <a:r>
              <a:rPr lang="en-US" dirty="0"/>
              <a:t> on </a:t>
            </a:r>
            <a:r>
              <a:rPr lang="en-US" dirty="0" err="1"/>
              <a:t>joutunut</a:t>
            </a:r>
            <a:r>
              <a:rPr lang="en-US" dirty="0"/>
              <a:t> </a:t>
            </a:r>
            <a:r>
              <a:rPr lang="en-US" dirty="0" err="1"/>
              <a:t>konkurssiin</a:t>
            </a:r>
            <a:r>
              <a:rPr lang="en-US" dirty="0"/>
              <a:t>. Hän </a:t>
            </a:r>
            <a:r>
              <a:rPr lang="en-US" dirty="0" err="1"/>
              <a:t>menetti</a:t>
            </a:r>
            <a:r>
              <a:rPr lang="en-US" dirty="0"/>
              <a:t> </a:t>
            </a:r>
            <a:r>
              <a:rPr lang="en-US" dirty="0" err="1"/>
              <a:t>työnsä</a:t>
            </a:r>
            <a:r>
              <a:rPr lang="en-US" dirty="0"/>
              <a:t> </a:t>
            </a:r>
            <a:r>
              <a:rPr lang="en-US" dirty="0" err="1"/>
              <a:t>lentoemäntänä</a:t>
            </a:r>
            <a:r>
              <a:rPr lang="en-US" dirty="0"/>
              <a:t> ja </a:t>
            </a:r>
            <a:r>
              <a:rPr lang="en-US" dirty="0" err="1"/>
              <a:t>työsuhdekaksion</a:t>
            </a:r>
            <a:r>
              <a:rPr lang="en-US" dirty="0"/>
              <a:t>. </a:t>
            </a:r>
            <a:r>
              <a:rPr lang="en-US" dirty="0" err="1"/>
              <a:t>Miessuhteet</a:t>
            </a:r>
            <a:r>
              <a:rPr lang="en-US" dirty="0"/>
              <a:t> </a:t>
            </a:r>
            <a:r>
              <a:rPr lang="en-US" dirty="0" err="1"/>
              <a:t>ovat</a:t>
            </a:r>
            <a:r>
              <a:rPr lang="en-US" dirty="0"/>
              <a:t> </a:t>
            </a:r>
            <a:r>
              <a:rPr lang="en-US" dirty="0" err="1"/>
              <a:t>solmussa</a:t>
            </a:r>
            <a:r>
              <a:rPr lang="en-US" dirty="0"/>
              <a:t>…</a:t>
            </a:r>
          </a:p>
          <a:p>
            <a:r>
              <a:rPr lang="en-US" dirty="0"/>
              <a:t>Tammi 2024, 9789520458652</a:t>
            </a:r>
          </a:p>
        </p:txBody>
      </p:sp>
    </p:spTree>
    <p:extLst>
      <p:ext uri="{BB962C8B-B14F-4D97-AF65-F5344CB8AC3E}">
        <p14:creationId xmlns:p14="http://schemas.microsoft.com/office/powerpoint/2010/main" val="146533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665D22D-44B4-032A-0953-BBB9FF67F51C}"/>
              </a:ext>
            </a:extLst>
          </p:cNvPr>
          <p:cNvSpPr>
            <a:spLocks noGrp="1"/>
          </p:cNvSpPr>
          <p:nvPr>
            <p:ph type="title"/>
          </p:nvPr>
        </p:nvSpPr>
        <p:spPr>
          <a:xfrm>
            <a:off x="466722" y="586855"/>
            <a:ext cx="3201366" cy="3387497"/>
          </a:xfrm>
        </p:spPr>
        <p:txBody>
          <a:bodyPr anchor="b">
            <a:normAutofit/>
          </a:bodyPr>
          <a:lstStyle/>
          <a:p>
            <a:pPr algn="r"/>
            <a:r>
              <a:rPr lang="fi-FI" sz="4000">
                <a:solidFill>
                  <a:srgbClr val="FFFFFF"/>
                </a:solidFill>
              </a:rPr>
              <a:t>Kuopiolaista huumoria</a:t>
            </a:r>
          </a:p>
        </p:txBody>
      </p:sp>
      <p:sp>
        <p:nvSpPr>
          <p:cNvPr id="9" name="Content Placeholder 8">
            <a:extLst>
              <a:ext uri="{FF2B5EF4-FFF2-40B4-BE49-F238E27FC236}">
                <a16:creationId xmlns:a16="http://schemas.microsoft.com/office/drawing/2014/main" id="{A556144D-F9F8-08C6-7C9B-A1F71824AB05}"/>
              </a:ext>
            </a:extLst>
          </p:cNvPr>
          <p:cNvSpPr>
            <a:spLocks noGrp="1"/>
          </p:cNvSpPr>
          <p:nvPr>
            <p:ph idx="1"/>
          </p:nvPr>
        </p:nvSpPr>
        <p:spPr>
          <a:xfrm>
            <a:off x="4581727" y="649480"/>
            <a:ext cx="3025303" cy="5546047"/>
          </a:xfrm>
        </p:spPr>
        <p:txBody>
          <a:bodyPr anchor="ctr">
            <a:normAutofit/>
          </a:bodyPr>
          <a:lstStyle/>
          <a:p>
            <a:r>
              <a:rPr lang="en-US" sz="2000"/>
              <a:t>Kiitos mielenkiinnosta!</a:t>
            </a:r>
          </a:p>
          <a:p>
            <a:r>
              <a:rPr lang="en-US" sz="2000"/>
              <a:t>Jännittäviä lukuhetkiä!</a:t>
            </a:r>
          </a:p>
        </p:txBody>
      </p:sp>
      <p:pic>
        <p:nvPicPr>
          <p:cNvPr id="5" name="Sisällön paikkamerkki 4" descr="Kuva, joka sisältää kohteen teksti, kirja, graafinen suunnittelu, juliste&#10;&#10;Kuvaus luotu automaattisesti">
            <a:extLst>
              <a:ext uri="{FF2B5EF4-FFF2-40B4-BE49-F238E27FC236}">
                <a16:creationId xmlns:a16="http://schemas.microsoft.com/office/drawing/2014/main" id="{57D9A3C4-0306-B7D3-2A76-CE35AFE7A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9502" y="923983"/>
            <a:ext cx="3615776" cy="5021912"/>
          </a:xfrm>
          <a:prstGeom prst="rect">
            <a:avLst/>
          </a:prstGeom>
        </p:spPr>
      </p:pic>
    </p:spTree>
    <p:extLst>
      <p:ext uri="{BB962C8B-B14F-4D97-AF65-F5344CB8AC3E}">
        <p14:creationId xmlns:p14="http://schemas.microsoft.com/office/powerpoint/2010/main" val="14539516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CEC59A9D-5948-6DB4-2CF4-0763B10F59E0}"/>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4000" dirty="0"/>
              <a:t>Marko </a:t>
            </a:r>
            <a:r>
              <a:rPr lang="en-US" sz="4000" dirty="0" err="1"/>
              <a:t>Kilpi</a:t>
            </a:r>
            <a:r>
              <a:rPr lang="en-US" sz="4000" dirty="0"/>
              <a:t>: Undertaker. </a:t>
            </a:r>
            <a:r>
              <a:rPr lang="en-US" sz="4000" dirty="0" err="1"/>
              <a:t>Kuolemankauppiaat</a:t>
            </a:r>
            <a:endParaRPr lang="en-US" sz="4000" dirty="0"/>
          </a:p>
        </p:txBody>
      </p:sp>
      <p:sp>
        <p:nvSpPr>
          <p:cNvPr id="4" name="Tekstin paikkamerkki 3">
            <a:extLst>
              <a:ext uri="{FF2B5EF4-FFF2-40B4-BE49-F238E27FC236}">
                <a16:creationId xmlns:a16="http://schemas.microsoft.com/office/drawing/2014/main" id="{8346E103-0493-A1CF-DB19-1662EB5CDA7C}"/>
              </a:ext>
            </a:extLst>
          </p:cNvPr>
          <p:cNvSpPr>
            <a:spLocks noGrp="1"/>
          </p:cNvSpPr>
          <p:nvPr>
            <p:ph type="body" sz="half" idx="2"/>
          </p:nvPr>
        </p:nvSpPr>
        <p:spPr>
          <a:xfrm>
            <a:off x="836680" y="2405067"/>
            <a:ext cx="6002110" cy="3729034"/>
          </a:xfrm>
        </p:spPr>
        <p:txBody>
          <a:bodyPr vert="horz" lIns="91440" tIns="45720" rIns="91440" bIns="45720" rtlCol="0">
            <a:normAutofit fontScale="85000" lnSpcReduction="10000"/>
          </a:bodyPr>
          <a:lstStyle/>
          <a:p>
            <a:pPr indent="-228600">
              <a:buFont typeface="Arial" panose="020B0604020202020204" pitchFamily="34" charset="0"/>
              <a:buChar char="•"/>
            </a:pPr>
            <a:r>
              <a:rPr lang="en-US" sz="2000" dirty="0"/>
              <a:t>Undertaker –</a:t>
            </a:r>
            <a:r>
              <a:rPr lang="en-US" sz="2000" dirty="0" err="1"/>
              <a:t>sarjan</a:t>
            </a:r>
            <a:r>
              <a:rPr lang="en-US" sz="2000" dirty="0"/>
              <a:t> 6.osa</a:t>
            </a:r>
          </a:p>
          <a:p>
            <a:pPr indent="-228600">
              <a:buFont typeface="Arial" panose="020B0604020202020204" pitchFamily="34" charset="0"/>
              <a:buChar char="•"/>
            </a:pPr>
            <a:r>
              <a:rPr lang="en-US" sz="2000" dirty="0" err="1"/>
              <a:t>Taktinen</a:t>
            </a:r>
            <a:r>
              <a:rPr lang="en-US" sz="2000" dirty="0"/>
              <a:t> </a:t>
            </a:r>
            <a:r>
              <a:rPr lang="en-US" sz="2000" dirty="0" err="1"/>
              <a:t>ydinase</a:t>
            </a:r>
            <a:r>
              <a:rPr lang="en-US" sz="2000" dirty="0"/>
              <a:t> </a:t>
            </a:r>
            <a:r>
              <a:rPr lang="en-US" sz="2000" dirty="0" err="1"/>
              <a:t>räjähtää</a:t>
            </a:r>
            <a:r>
              <a:rPr lang="en-US" sz="2000" dirty="0"/>
              <a:t> </a:t>
            </a:r>
            <a:r>
              <a:rPr lang="en-US" sz="2000" dirty="0" err="1"/>
              <a:t>kaupungin</a:t>
            </a:r>
            <a:r>
              <a:rPr lang="en-US" sz="2000" dirty="0"/>
              <a:t> </a:t>
            </a:r>
            <a:r>
              <a:rPr lang="en-US" sz="2000" dirty="0" err="1"/>
              <a:t>keskustassa</a:t>
            </a:r>
            <a:r>
              <a:rPr lang="en-US" sz="2000" dirty="0"/>
              <a:t>. </a:t>
            </a:r>
            <a:r>
              <a:rPr lang="en-US" sz="2000" dirty="0" err="1"/>
              <a:t>Seuraavaksi</a:t>
            </a:r>
            <a:r>
              <a:rPr lang="en-US" sz="2000" dirty="0"/>
              <a:t> </a:t>
            </a:r>
            <a:r>
              <a:rPr lang="en-US" sz="2000" dirty="0" err="1"/>
              <a:t>atentaatti</a:t>
            </a:r>
            <a:r>
              <a:rPr lang="en-US" sz="2000" dirty="0"/>
              <a:t> </a:t>
            </a:r>
            <a:r>
              <a:rPr lang="en-US" sz="2000" dirty="0" err="1"/>
              <a:t>Euroopan</a:t>
            </a:r>
            <a:r>
              <a:rPr lang="en-US" sz="2000" dirty="0"/>
              <a:t> </a:t>
            </a:r>
            <a:r>
              <a:rPr lang="en-US" sz="2000" dirty="0" err="1"/>
              <a:t>talouteen</a:t>
            </a:r>
            <a:r>
              <a:rPr lang="en-US" sz="2000" dirty="0"/>
              <a:t> </a:t>
            </a:r>
            <a:r>
              <a:rPr lang="en-US" sz="2000" dirty="0" err="1"/>
              <a:t>kaataa</a:t>
            </a:r>
            <a:r>
              <a:rPr lang="en-US" sz="2000" dirty="0"/>
              <a:t> </a:t>
            </a:r>
            <a:r>
              <a:rPr lang="en-US" sz="2000" dirty="0" err="1"/>
              <a:t>pankkeja</a:t>
            </a:r>
            <a:r>
              <a:rPr lang="en-US" sz="2000" dirty="0"/>
              <a:t> ja </a:t>
            </a:r>
            <a:r>
              <a:rPr lang="en-US" sz="2000" dirty="0" err="1"/>
              <a:t>uhkaa</a:t>
            </a:r>
            <a:r>
              <a:rPr lang="en-US" sz="2000" dirty="0"/>
              <a:t> </a:t>
            </a:r>
            <a:r>
              <a:rPr lang="en-US" sz="2000" dirty="0" err="1"/>
              <a:t>kokonaisia</a:t>
            </a:r>
            <a:r>
              <a:rPr lang="en-US" sz="2000" dirty="0"/>
              <a:t> </a:t>
            </a:r>
            <a:r>
              <a:rPr lang="en-US" sz="2000" dirty="0" err="1"/>
              <a:t>kansakuntia</a:t>
            </a:r>
            <a:r>
              <a:rPr lang="en-US" sz="2000" dirty="0"/>
              <a:t>. </a:t>
            </a:r>
            <a:r>
              <a:rPr lang="en-US" sz="2000" dirty="0" err="1"/>
              <a:t>Uudenlainen</a:t>
            </a:r>
            <a:r>
              <a:rPr lang="en-US" sz="2000" dirty="0"/>
              <a:t> </a:t>
            </a:r>
            <a:r>
              <a:rPr lang="en-US" sz="2000" dirty="0" err="1"/>
              <a:t>hybridisota</a:t>
            </a:r>
            <a:r>
              <a:rPr lang="en-US" sz="2000" dirty="0"/>
              <a:t> on </a:t>
            </a:r>
            <a:r>
              <a:rPr lang="en-US" sz="2000" dirty="0" err="1"/>
              <a:t>käynnistynyt</a:t>
            </a:r>
            <a:r>
              <a:rPr lang="en-US" sz="2000" dirty="0"/>
              <a:t>.</a:t>
            </a:r>
          </a:p>
          <a:p>
            <a:pPr indent="-228600">
              <a:buFont typeface="Arial" panose="020B0604020202020204" pitchFamily="34" charset="0"/>
              <a:buChar char="•"/>
            </a:pPr>
            <a:r>
              <a:rPr lang="en-US" sz="2000" dirty="0" err="1"/>
              <a:t>Vastuuntuntoinen</a:t>
            </a:r>
            <a:r>
              <a:rPr lang="en-US" sz="2000" dirty="0"/>
              <a:t> </a:t>
            </a:r>
            <a:r>
              <a:rPr lang="en-US" sz="2000" dirty="0" err="1"/>
              <a:t>perheenisä</a:t>
            </a:r>
            <a:r>
              <a:rPr lang="en-US" sz="2000" dirty="0"/>
              <a:t> ja </a:t>
            </a:r>
            <a:r>
              <a:rPr lang="en-US" sz="2000" dirty="0" err="1"/>
              <a:t>rvostettu</a:t>
            </a:r>
            <a:r>
              <a:rPr lang="en-US" sz="2000" dirty="0"/>
              <a:t> </a:t>
            </a:r>
            <a:r>
              <a:rPr lang="en-US" sz="2000" dirty="0" err="1"/>
              <a:t>hauturi</a:t>
            </a:r>
            <a:r>
              <a:rPr lang="en-US" sz="2000" dirty="0"/>
              <a:t> Jarmo </a:t>
            </a:r>
            <a:r>
              <a:rPr lang="en-US" sz="2000" dirty="0" err="1"/>
              <a:t>Kivi</a:t>
            </a:r>
            <a:r>
              <a:rPr lang="en-US" sz="2000" dirty="0"/>
              <a:t> on </a:t>
            </a:r>
            <a:r>
              <a:rPr lang="en-US" sz="2000" dirty="0" err="1"/>
              <a:t>kansainvälisen</a:t>
            </a:r>
            <a:r>
              <a:rPr lang="en-US" sz="2000" dirty="0"/>
              <a:t> </a:t>
            </a:r>
            <a:r>
              <a:rPr lang="en-US" sz="2000" dirty="0" err="1"/>
              <a:t>tason</a:t>
            </a:r>
            <a:r>
              <a:rPr lang="en-US" sz="2000" dirty="0"/>
              <a:t> </a:t>
            </a:r>
            <a:r>
              <a:rPr lang="en-US" sz="2000" dirty="0" err="1"/>
              <a:t>ammattirikollinen</a:t>
            </a:r>
            <a:r>
              <a:rPr lang="en-US" sz="2000" dirty="0"/>
              <a:t>. Hän </a:t>
            </a:r>
            <a:r>
              <a:rPr lang="en-US" sz="2000" dirty="0" err="1"/>
              <a:t>punoo</a:t>
            </a:r>
            <a:r>
              <a:rPr lang="en-US" sz="2000" dirty="0"/>
              <a:t> </a:t>
            </a:r>
            <a:r>
              <a:rPr lang="en-US" sz="2000" dirty="0" err="1"/>
              <a:t>petollisia</a:t>
            </a:r>
            <a:r>
              <a:rPr lang="en-US" sz="2000" dirty="0"/>
              <a:t> </a:t>
            </a:r>
            <a:r>
              <a:rPr lang="en-US" sz="2000" dirty="0" err="1"/>
              <a:t>juoniaan</a:t>
            </a:r>
            <a:r>
              <a:rPr lang="en-US" sz="2000" dirty="0"/>
              <a:t> </a:t>
            </a:r>
            <a:r>
              <a:rPr lang="en-US" sz="2000" dirty="0" err="1"/>
              <a:t>hautaustoimistonsa</a:t>
            </a:r>
            <a:r>
              <a:rPr lang="en-US" sz="2000" dirty="0"/>
              <a:t> </a:t>
            </a:r>
            <a:r>
              <a:rPr lang="en-US" sz="2000" dirty="0" err="1"/>
              <a:t>suojissa</a:t>
            </a:r>
            <a:r>
              <a:rPr lang="en-US" sz="2000" dirty="0"/>
              <a:t>. </a:t>
            </a:r>
            <a:r>
              <a:rPr lang="en-US" sz="2000" dirty="0" err="1"/>
              <a:t>Kuolema</a:t>
            </a:r>
            <a:r>
              <a:rPr lang="en-US" sz="2000" dirty="0"/>
              <a:t> on </a:t>
            </a:r>
            <a:r>
              <a:rPr lang="en-US" sz="2000" dirty="0" err="1"/>
              <a:t>hänen</a:t>
            </a:r>
            <a:r>
              <a:rPr lang="en-US" sz="2000" dirty="0"/>
              <a:t> </a:t>
            </a:r>
            <a:r>
              <a:rPr lang="en-US" sz="2000" dirty="0" err="1"/>
              <a:t>täydellinen</a:t>
            </a:r>
            <a:r>
              <a:rPr lang="en-US" sz="2000" dirty="0"/>
              <a:t> </a:t>
            </a:r>
            <a:r>
              <a:rPr lang="en-US" sz="2000" dirty="0" err="1"/>
              <a:t>peitteensä</a:t>
            </a:r>
            <a:r>
              <a:rPr lang="en-US" sz="2000" dirty="0"/>
              <a:t> – </a:t>
            </a:r>
            <a:r>
              <a:rPr lang="en-US" sz="2000" dirty="0" err="1"/>
              <a:t>kuka</a:t>
            </a:r>
            <a:r>
              <a:rPr lang="en-US" sz="2000" dirty="0"/>
              <a:t> </a:t>
            </a:r>
            <a:r>
              <a:rPr lang="en-US" sz="2000" dirty="0" err="1"/>
              <a:t>hän</a:t>
            </a:r>
            <a:r>
              <a:rPr lang="en-US" sz="2000" dirty="0"/>
              <a:t> </a:t>
            </a:r>
            <a:r>
              <a:rPr lang="en-US" sz="2000" dirty="0" err="1"/>
              <a:t>oikeastaan</a:t>
            </a:r>
            <a:r>
              <a:rPr lang="en-US" sz="2000" dirty="0"/>
              <a:t> on?</a:t>
            </a:r>
          </a:p>
          <a:p>
            <a:pPr indent="-228600">
              <a:buFont typeface="Arial" panose="020B0604020202020204" pitchFamily="34" charset="0"/>
              <a:buChar char="•"/>
            </a:pPr>
            <a:r>
              <a:rPr lang="fi-FI" sz="2100" b="0" i="0" dirty="0">
                <a:solidFill>
                  <a:srgbClr val="404041"/>
                </a:solidFill>
                <a:effectLst/>
              </a:rPr>
              <a:t>Ylikansallinen rikollisjärjestö koventaa otteitaan ja hautausurakoitsija Jarmo Kivi joutuu käyttämään kaikki taitonsa selviytyäkseen häntä uhkaavasta vaarasta. Lisäksi yhteiskunnan kaaos kasvaa ydinpommin jäljiltä. Kuka tai ketkä ovat kaiken takana ja miksi? Vain yksi ihminen tietää totuuden.</a:t>
            </a:r>
          </a:p>
          <a:p>
            <a:pPr indent="-228600">
              <a:buFont typeface="Arial" panose="020B0604020202020204" pitchFamily="34" charset="0"/>
              <a:buChar char="•"/>
            </a:pPr>
            <a:r>
              <a:rPr lang="fi-FI" sz="2100" dirty="0" err="1">
                <a:solidFill>
                  <a:srgbClr val="404041"/>
                </a:solidFill>
              </a:rPr>
              <a:t>Crime</a:t>
            </a:r>
            <a:r>
              <a:rPr lang="fi-FI" sz="2100" dirty="0">
                <a:solidFill>
                  <a:srgbClr val="404041"/>
                </a:solidFill>
              </a:rPr>
              <a:t> Time, 2023 ISBN: 9789523823778</a:t>
            </a:r>
            <a:endParaRPr lang="fi-FI" sz="2100" b="0" i="0" dirty="0">
              <a:solidFill>
                <a:srgbClr val="404041"/>
              </a:solidFill>
              <a:effectLst/>
            </a:endParaRPr>
          </a:p>
          <a:p>
            <a:pPr indent="-228600">
              <a:buFont typeface="Arial" panose="020B0604020202020204" pitchFamily="34" charset="0"/>
              <a:buChar char="•"/>
            </a:pPr>
            <a:endParaRPr lang="en-US" sz="2100" dirty="0"/>
          </a:p>
        </p:txBody>
      </p:sp>
      <p:pic>
        <p:nvPicPr>
          <p:cNvPr id="6" name="Sisällön paikkamerkki 5" descr="Kuva, joka sisältää kohteen teksti, kirja, graafinen suunnittelu, juliste&#10;&#10;Kuvaus luotu automaattisesti">
            <a:extLst>
              <a:ext uri="{FF2B5EF4-FFF2-40B4-BE49-F238E27FC236}">
                <a16:creationId xmlns:a16="http://schemas.microsoft.com/office/drawing/2014/main" id="{26A52E9E-C133-CEEA-AAF3-BD418542B24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098" r="-2" b="-2"/>
          <a:stretch/>
        </p:blipFill>
        <p:spPr>
          <a:xfrm>
            <a:off x="7199440" y="10"/>
            <a:ext cx="4992560" cy="6857990"/>
          </a:xfrm>
          <a:prstGeom prst="rect">
            <a:avLst/>
          </a:prstGeom>
          <a:effectLst/>
        </p:spPr>
      </p:pic>
    </p:spTree>
    <p:extLst>
      <p:ext uri="{BB962C8B-B14F-4D97-AF65-F5344CB8AC3E}">
        <p14:creationId xmlns:p14="http://schemas.microsoft.com/office/powerpoint/2010/main" val="4135764755"/>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7849</TotalTime>
  <Words>2262</Words>
  <Application>Microsoft Office PowerPoint</Application>
  <PresentationFormat>Laajakuva</PresentationFormat>
  <Paragraphs>185</Paragraphs>
  <Slides>42</Slides>
  <Notes>0</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42</vt:i4>
      </vt:variant>
    </vt:vector>
  </HeadingPairs>
  <TitlesOfParts>
    <vt:vector size="49" baseType="lpstr">
      <vt:lpstr>Aharoni</vt:lpstr>
      <vt:lpstr>Arial</vt:lpstr>
      <vt:lpstr>Blackadder ITC</vt:lpstr>
      <vt:lpstr>Cabin</vt:lpstr>
      <vt:lpstr>Calibri</vt:lpstr>
      <vt:lpstr>Calibri Light</vt:lpstr>
      <vt:lpstr>Office-teema</vt:lpstr>
      <vt:lpstr>PowerPoint-esitys</vt:lpstr>
      <vt:lpstr>Vuoden johtolanka 2024 voittaja</vt:lpstr>
      <vt:lpstr>Kale Puonti: Fadi</vt:lpstr>
      <vt:lpstr>Kale Puonti: Joni</vt:lpstr>
      <vt:lpstr>Esikoisdekkari -palkinto 2024</vt:lpstr>
      <vt:lpstr>Rebekka Härkönen: Prinsessamekko</vt:lpstr>
      <vt:lpstr>Rebekka Härkönen: Pihtiote</vt:lpstr>
      <vt:lpstr>Johtolankaehdokkaat: 2022 ja 2024</vt:lpstr>
      <vt:lpstr>Sari Rainio &amp; Juha Rautaheimo: Vainajat eivät vaikene (Siltala 2021) ESIKOISDEKKARI</vt:lpstr>
      <vt:lpstr>Sari Rainio ja Juha Rautaheimo: Vaeltavat vainajat</vt:lpstr>
      <vt:lpstr>Hildur -sarja</vt:lpstr>
      <vt:lpstr>Satu Rämö Hildur</vt:lpstr>
      <vt:lpstr>Satu Rämö: Rósa &amp; Björk</vt:lpstr>
      <vt:lpstr>Satu Rämö: Jakob</vt:lpstr>
      <vt:lpstr>Poliisin työstä  Matti Yrjänä Joensuun hengessä</vt:lpstr>
      <vt:lpstr>Niko Rantsi Sinun puolestasi vuodatettu</vt:lpstr>
      <vt:lpstr>Niko Rantsi:  Kuka viereesi jää (Tammi 2021)</vt:lpstr>
      <vt:lpstr>Niko Rantsi: Viimeiseen henkäykseen asti</vt:lpstr>
      <vt:lpstr>Lasiavain palkintoehdokas 2024</vt:lpstr>
      <vt:lpstr>Martta Kaukonen: Terapiassa (WSOY 2021) ESIKOISDEKKARI</vt:lpstr>
      <vt:lpstr>Historialliset dekkarit</vt:lpstr>
      <vt:lpstr>Timo Sandberg: Rauhanmyrsky</vt:lpstr>
      <vt:lpstr>Virpi Hämeen-Anttila: Synnin jäljet</vt:lpstr>
      <vt:lpstr>Historiaa ja huumoria</vt:lpstr>
      <vt:lpstr>Pekka Hyyti: Jos kostaa haluat</vt:lpstr>
      <vt:lpstr>Tapani Bagge: Pomminvihreät renkaat</vt:lpstr>
      <vt:lpstr>Suomalaisa pikkukaupunkeja</vt:lpstr>
      <vt:lpstr>Kari Hanhisuanto: Soihtu</vt:lpstr>
      <vt:lpstr>Jaana Lehtiö: Kuvien takana kuolema</vt:lpstr>
      <vt:lpstr>Trilogian loppu, uudensarjan alku</vt:lpstr>
      <vt:lpstr>Outi Hongisto: Veljet. Jälkeläinen</vt:lpstr>
      <vt:lpstr>Outi Hongisto: Grynderi</vt:lpstr>
      <vt:lpstr>Terveisiä naapurista!</vt:lpstr>
      <vt:lpstr>Christian Rönnbacka: Henna Björk. Jahti</vt:lpstr>
      <vt:lpstr>Milka Hakkarainen: Hiidenjumi</vt:lpstr>
      <vt:lpstr>Milka Hakkarainen: Ei verta rantaa rakkaampaa (Myllylahti: 2021) ESIKOISDEKKARI</vt:lpstr>
      <vt:lpstr>Trilogia Agathan hengessä</vt:lpstr>
      <vt:lpstr>Pauliina Susi: Yksityisalue</vt:lpstr>
      <vt:lpstr>Pauliina Susi:  Sähköä ilmassa</vt:lpstr>
      <vt:lpstr>Pauliina Susi: Polttopiste</vt:lpstr>
      <vt:lpstr>Kuopiolaista huumoria</vt:lpstr>
      <vt:lpstr>Marko Kilpi: Undertaker. Kuolemankauppiaat</vt:lpstr>
    </vt:vector>
  </TitlesOfParts>
  <Company>Helsingin kaupunki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Pauli Jokinen: Selli 88</dc:title>
  <dc:creator>Lammi Elo</dc:creator>
  <cp:lastModifiedBy>Lammi Elo</cp:lastModifiedBy>
  <cp:revision>99</cp:revision>
  <dcterms:created xsi:type="dcterms:W3CDTF">2023-03-01T07:00:23Z</dcterms:created>
  <dcterms:modified xsi:type="dcterms:W3CDTF">2024-04-09T14:24:34Z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35e945f-875f-47b7-87fa-10b3524d17f5_Enabled">
    <vt:lpwstr>true</vt:lpwstr>
  </property>
  <property fmtid="{D5CDD505-2E9C-101B-9397-08002B2CF9AE}" pid="3" name="MSIP_Label_f35e945f-875f-47b7-87fa-10b3524d17f5_SetDate">
    <vt:lpwstr>2023-03-01T07:00:23Z</vt:lpwstr>
  </property>
  <property fmtid="{D5CDD505-2E9C-101B-9397-08002B2CF9AE}" pid="4" name="MSIP_Label_f35e945f-875f-47b7-87fa-10b3524d17f5_Method">
    <vt:lpwstr>Standard</vt:lpwstr>
  </property>
  <property fmtid="{D5CDD505-2E9C-101B-9397-08002B2CF9AE}" pid="5" name="MSIP_Label_f35e945f-875f-47b7-87fa-10b3524d17f5_Name">
    <vt:lpwstr>Julkinen (harkinnanvaraisesti)</vt:lpwstr>
  </property>
  <property fmtid="{D5CDD505-2E9C-101B-9397-08002B2CF9AE}" pid="6" name="MSIP_Label_f35e945f-875f-47b7-87fa-10b3524d17f5_SiteId">
    <vt:lpwstr>3feb6bc1-d722-4726-966c-5b58b64df752</vt:lpwstr>
  </property>
  <property fmtid="{D5CDD505-2E9C-101B-9397-08002B2CF9AE}" pid="7" name="MSIP_Label_f35e945f-875f-47b7-87fa-10b3524d17f5_ActionId">
    <vt:lpwstr>c631ca89-93b9-4b7d-a9e6-fb4527e49b1b</vt:lpwstr>
  </property>
  <property fmtid="{D5CDD505-2E9C-101B-9397-08002B2CF9AE}" pid="8" name="MSIP_Label_f35e945f-875f-47b7-87fa-10b3524d17f5_ContentBits">
    <vt:lpwstr>0</vt:lpwstr>
  </property>
</Properties>
</file>