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DFEA41-8A25-4EB3-9149-28DE05BB477D}" v="13" dt="2024-11-17T17:54:01.8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136" y="-8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ikkamaria Korhonen" userId="a30a155d02223d9c" providerId="LiveId" clId="{7CDFEA41-8A25-4EB3-9149-28DE05BB477D}"/>
    <pc:docChg chg="undo custSel addSld delSld modSld">
      <pc:chgData name="Riikkamaria Korhonen" userId="a30a155d02223d9c" providerId="LiveId" clId="{7CDFEA41-8A25-4EB3-9149-28DE05BB477D}" dt="2024-11-17T17:54:01.841" v="2289" actId="20577"/>
      <pc:docMkLst>
        <pc:docMk/>
      </pc:docMkLst>
      <pc:sldChg chg="addSp modSp mod setBg addAnim">
        <pc:chgData name="Riikkamaria Korhonen" userId="a30a155d02223d9c" providerId="LiveId" clId="{7CDFEA41-8A25-4EB3-9149-28DE05BB477D}" dt="2024-11-17T17:54:01.841" v="2289" actId="20577"/>
        <pc:sldMkLst>
          <pc:docMk/>
          <pc:sldMk cId="1526204956" sldId="256"/>
        </pc:sldMkLst>
        <pc:spChg chg="mod">
          <ac:chgData name="Riikkamaria Korhonen" userId="a30a155d02223d9c" providerId="LiveId" clId="{7CDFEA41-8A25-4EB3-9149-28DE05BB477D}" dt="2024-11-17T17:54:01.841" v="2289" actId="20577"/>
          <ac:spMkLst>
            <pc:docMk/>
            <pc:sldMk cId="1526204956" sldId="256"/>
            <ac:spMk id="2" creationId="{A9AA5FD7-6F8C-C09A-A4E9-57575F81A18C}"/>
          </ac:spMkLst>
        </pc:spChg>
        <pc:spChg chg="mod">
          <ac:chgData name="Riikkamaria Korhonen" userId="a30a155d02223d9c" providerId="LiveId" clId="{7CDFEA41-8A25-4EB3-9149-28DE05BB477D}" dt="2024-11-17T16:20:53.705" v="1087" actId="26606"/>
          <ac:spMkLst>
            <pc:docMk/>
            <pc:sldMk cId="1526204956" sldId="256"/>
            <ac:spMk id="3" creationId="{DB4C3B65-58BB-6938-2C35-2A7BE8FA43E9}"/>
          </ac:spMkLst>
        </pc:spChg>
        <pc:spChg chg="add">
          <ac:chgData name="Riikkamaria Korhonen" userId="a30a155d02223d9c" providerId="LiveId" clId="{7CDFEA41-8A25-4EB3-9149-28DE05BB477D}" dt="2024-11-17T16:20:53.705" v="1087" actId="26606"/>
          <ac:spMkLst>
            <pc:docMk/>
            <pc:sldMk cId="1526204956" sldId="256"/>
            <ac:spMk id="8" creationId="{943CAA20-3569-4189-9E48-239A229A86CA}"/>
          </ac:spMkLst>
        </pc:spChg>
        <pc:spChg chg="add">
          <ac:chgData name="Riikkamaria Korhonen" userId="a30a155d02223d9c" providerId="LiveId" clId="{7CDFEA41-8A25-4EB3-9149-28DE05BB477D}" dt="2024-11-17T16:20:53.705" v="1087" actId="26606"/>
          <ac:spMkLst>
            <pc:docMk/>
            <pc:sldMk cId="1526204956" sldId="256"/>
            <ac:spMk id="10" creationId="{DA542B6D-E775-4832-91DC-2D20F857813A}"/>
          </ac:spMkLst>
        </pc:spChg>
      </pc:sldChg>
      <pc:sldChg chg="addSp delSp modSp mod setBg">
        <pc:chgData name="Riikkamaria Korhonen" userId="a30a155d02223d9c" providerId="LiveId" clId="{7CDFEA41-8A25-4EB3-9149-28DE05BB477D}" dt="2024-11-17T17:49:35.820" v="2208" actId="20577"/>
        <pc:sldMkLst>
          <pc:docMk/>
          <pc:sldMk cId="4042419409" sldId="257"/>
        </pc:sldMkLst>
        <pc:spChg chg="mod">
          <ac:chgData name="Riikkamaria Korhonen" userId="a30a155d02223d9c" providerId="LiveId" clId="{7CDFEA41-8A25-4EB3-9149-28DE05BB477D}" dt="2024-11-17T17:48:52.039" v="2203" actId="20577"/>
          <ac:spMkLst>
            <pc:docMk/>
            <pc:sldMk cId="4042419409" sldId="257"/>
            <ac:spMk id="2" creationId="{D4B87DB4-F9D7-FE8F-06AD-B548D2A4C6C6}"/>
          </ac:spMkLst>
        </pc:spChg>
        <pc:spChg chg="del">
          <ac:chgData name="Riikkamaria Korhonen" userId="a30a155d02223d9c" providerId="LiveId" clId="{7CDFEA41-8A25-4EB3-9149-28DE05BB477D}" dt="2024-11-17T15:08:25.452" v="0"/>
          <ac:spMkLst>
            <pc:docMk/>
            <pc:sldMk cId="4042419409" sldId="257"/>
            <ac:spMk id="3" creationId="{80CF8CCD-2AAF-4164-6462-61CE757AFCD6}"/>
          </ac:spMkLst>
        </pc:spChg>
        <pc:spChg chg="add mod">
          <ac:chgData name="Riikkamaria Korhonen" userId="a30a155d02223d9c" providerId="LiveId" clId="{7CDFEA41-8A25-4EB3-9149-28DE05BB477D}" dt="2024-11-17T17:49:35.820" v="2208" actId="20577"/>
          <ac:spMkLst>
            <pc:docMk/>
            <pc:sldMk cId="4042419409" sldId="257"/>
            <ac:spMk id="8" creationId="{B0C9944C-6C57-70BC-B970-009515293F37}"/>
          </ac:spMkLst>
        </pc:spChg>
        <pc:spChg chg="add">
          <ac:chgData name="Riikkamaria Korhonen" userId="a30a155d02223d9c" providerId="LiveId" clId="{7CDFEA41-8A25-4EB3-9149-28DE05BB477D}" dt="2024-11-17T15:08:34.159" v="1" actId="26606"/>
          <ac:spMkLst>
            <pc:docMk/>
            <pc:sldMk cId="4042419409" sldId="257"/>
            <ac:spMk id="11" creationId="{743AA782-23D1-4521-8CAD-47662984AA08}"/>
          </ac:spMkLst>
        </pc:spChg>
        <pc:spChg chg="add">
          <ac:chgData name="Riikkamaria Korhonen" userId="a30a155d02223d9c" providerId="LiveId" clId="{7CDFEA41-8A25-4EB3-9149-28DE05BB477D}" dt="2024-11-17T15:08:34.159" v="1" actId="26606"/>
          <ac:spMkLst>
            <pc:docMk/>
            <pc:sldMk cId="4042419409" sldId="257"/>
            <ac:spMk id="13" creationId="{71877DBC-BB60-40F0-AC93-2ACDBAAE60CE}"/>
          </ac:spMkLst>
        </pc:spChg>
        <pc:picChg chg="add mod">
          <ac:chgData name="Riikkamaria Korhonen" userId="a30a155d02223d9c" providerId="LiveId" clId="{7CDFEA41-8A25-4EB3-9149-28DE05BB477D}" dt="2024-11-17T15:08:34.159" v="1" actId="26606"/>
          <ac:picMkLst>
            <pc:docMk/>
            <pc:sldMk cId="4042419409" sldId="257"/>
            <ac:picMk id="4" creationId="{68964B67-2AA4-1941-A149-4BF44187E8E6}"/>
          </ac:picMkLst>
        </pc:picChg>
      </pc:sldChg>
      <pc:sldChg chg="addSp delSp modSp add mod">
        <pc:chgData name="Riikkamaria Korhonen" userId="a30a155d02223d9c" providerId="LiveId" clId="{7CDFEA41-8A25-4EB3-9149-28DE05BB477D}" dt="2024-11-17T17:50:09.235" v="2212" actId="20577"/>
        <pc:sldMkLst>
          <pc:docMk/>
          <pc:sldMk cId="791756246" sldId="258"/>
        </pc:sldMkLst>
        <pc:spChg chg="mod">
          <ac:chgData name="Riikkamaria Korhonen" userId="a30a155d02223d9c" providerId="LiveId" clId="{7CDFEA41-8A25-4EB3-9149-28DE05BB477D}" dt="2024-11-17T15:49:43.434" v="658" actId="20577"/>
          <ac:spMkLst>
            <pc:docMk/>
            <pc:sldMk cId="791756246" sldId="258"/>
            <ac:spMk id="2" creationId="{2CD79AA1-B430-E5A4-0E8D-08BD3D02D8DB}"/>
          </ac:spMkLst>
        </pc:spChg>
        <pc:spChg chg="mod">
          <ac:chgData name="Riikkamaria Korhonen" userId="a30a155d02223d9c" providerId="LiveId" clId="{7CDFEA41-8A25-4EB3-9149-28DE05BB477D}" dt="2024-11-17T17:50:09.235" v="2212" actId="20577"/>
          <ac:spMkLst>
            <pc:docMk/>
            <pc:sldMk cId="791756246" sldId="258"/>
            <ac:spMk id="8" creationId="{C952F91C-A9EB-F739-029D-7C25A2CC9A79}"/>
          </ac:spMkLst>
        </pc:spChg>
        <pc:spChg chg="add del">
          <ac:chgData name="Riikkamaria Korhonen" userId="a30a155d02223d9c" providerId="LiveId" clId="{7CDFEA41-8A25-4EB3-9149-28DE05BB477D}" dt="2024-11-17T15:49:05.178" v="619" actId="26606"/>
          <ac:spMkLst>
            <pc:docMk/>
            <pc:sldMk cId="791756246" sldId="258"/>
            <ac:spMk id="11" creationId="{E4975BA3-9BE3-74D9-EEB7-7FDEC158935E}"/>
          </ac:spMkLst>
        </pc:spChg>
        <pc:spChg chg="add del">
          <ac:chgData name="Riikkamaria Korhonen" userId="a30a155d02223d9c" providerId="LiveId" clId="{7CDFEA41-8A25-4EB3-9149-28DE05BB477D}" dt="2024-11-17T15:49:05.178" v="619" actId="26606"/>
          <ac:spMkLst>
            <pc:docMk/>
            <pc:sldMk cId="791756246" sldId="258"/>
            <ac:spMk id="13" creationId="{B24E189F-BA55-B96E-CE50-5E192572FE81}"/>
          </ac:spMkLst>
        </pc:spChg>
        <pc:spChg chg="add del">
          <ac:chgData name="Riikkamaria Korhonen" userId="a30a155d02223d9c" providerId="LiveId" clId="{7CDFEA41-8A25-4EB3-9149-28DE05BB477D}" dt="2024-11-17T15:49:05.178" v="619" actId="26606"/>
          <ac:spMkLst>
            <pc:docMk/>
            <pc:sldMk cId="791756246" sldId="258"/>
            <ac:spMk id="18" creationId="{26CAED0A-2A45-4C9C-BCDD-21A8A092C5F3}"/>
          </ac:spMkLst>
        </pc:spChg>
        <pc:spChg chg="add del">
          <ac:chgData name="Riikkamaria Korhonen" userId="a30a155d02223d9c" providerId="LiveId" clId="{7CDFEA41-8A25-4EB3-9149-28DE05BB477D}" dt="2024-11-17T15:49:05.178" v="619" actId="26606"/>
          <ac:spMkLst>
            <pc:docMk/>
            <pc:sldMk cId="791756246" sldId="258"/>
            <ac:spMk id="20" creationId="{3A9A4357-BD1D-4622-A4FE-766E6AB8DE84}"/>
          </ac:spMkLst>
        </pc:spChg>
        <pc:spChg chg="add del">
          <ac:chgData name="Riikkamaria Korhonen" userId="a30a155d02223d9c" providerId="LiveId" clId="{7CDFEA41-8A25-4EB3-9149-28DE05BB477D}" dt="2024-11-17T15:49:05.178" v="619" actId="26606"/>
          <ac:spMkLst>
            <pc:docMk/>
            <pc:sldMk cId="791756246" sldId="258"/>
            <ac:spMk id="22" creationId="{E659831F-0D9A-4C63-9EBB-8435B85A440F}"/>
          </ac:spMkLst>
        </pc:spChg>
        <pc:spChg chg="add del">
          <ac:chgData name="Riikkamaria Korhonen" userId="a30a155d02223d9c" providerId="LiveId" clId="{7CDFEA41-8A25-4EB3-9149-28DE05BB477D}" dt="2024-11-17T15:49:05.178" v="619" actId="26606"/>
          <ac:spMkLst>
            <pc:docMk/>
            <pc:sldMk cId="791756246" sldId="258"/>
            <ac:spMk id="24" creationId="{E6995CE5-F890-4ABA-82A2-26507CE8D2A3}"/>
          </ac:spMkLst>
        </pc:spChg>
        <pc:picChg chg="add mod">
          <ac:chgData name="Riikkamaria Korhonen" userId="a30a155d02223d9c" providerId="LiveId" clId="{7CDFEA41-8A25-4EB3-9149-28DE05BB477D}" dt="2024-11-17T15:49:30.453" v="627" actId="1076"/>
          <ac:picMkLst>
            <pc:docMk/>
            <pc:sldMk cId="791756246" sldId="258"/>
            <ac:picMk id="3" creationId="{8DB3E73D-0263-482D-885A-09414C4F42AA}"/>
          </ac:picMkLst>
        </pc:picChg>
        <pc:picChg chg="add del mod ord">
          <ac:chgData name="Riikkamaria Korhonen" userId="a30a155d02223d9c" providerId="LiveId" clId="{7CDFEA41-8A25-4EB3-9149-28DE05BB477D}" dt="2024-11-17T15:49:27.156" v="626" actId="478"/>
          <ac:picMkLst>
            <pc:docMk/>
            <pc:sldMk cId="791756246" sldId="258"/>
            <ac:picMk id="4" creationId="{7B402BA4-5A51-5B2A-8364-A0F0FFAB9EA3}"/>
          </ac:picMkLst>
        </pc:picChg>
      </pc:sldChg>
      <pc:sldChg chg="new del">
        <pc:chgData name="Riikkamaria Korhonen" userId="a30a155d02223d9c" providerId="LiveId" clId="{7CDFEA41-8A25-4EB3-9149-28DE05BB477D}" dt="2024-11-17T15:48:26.996" v="611" actId="2696"/>
        <pc:sldMkLst>
          <pc:docMk/>
          <pc:sldMk cId="2640006055" sldId="258"/>
        </pc:sldMkLst>
      </pc:sldChg>
      <pc:sldChg chg="new del">
        <pc:chgData name="Riikkamaria Korhonen" userId="a30a155d02223d9c" providerId="LiveId" clId="{7CDFEA41-8A25-4EB3-9149-28DE05BB477D}" dt="2024-11-17T16:22:55.754" v="1091" actId="2696"/>
        <pc:sldMkLst>
          <pc:docMk/>
          <pc:sldMk cId="1376727150" sldId="259"/>
        </pc:sldMkLst>
      </pc:sldChg>
      <pc:sldChg chg="addSp delSp modSp add mod">
        <pc:chgData name="Riikkamaria Korhonen" userId="a30a155d02223d9c" providerId="LiveId" clId="{7CDFEA41-8A25-4EB3-9149-28DE05BB477D}" dt="2024-11-17T17:51:39.349" v="2256" actId="20577"/>
        <pc:sldMkLst>
          <pc:docMk/>
          <pc:sldMk cId="3038850629" sldId="259"/>
        </pc:sldMkLst>
        <pc:spChg chg="mod">
          <ac:chgData name="Riikkamaria Korhonen" userId="a30a155d02223d9c" providerId="LiveId" clId="{7CDFEA41-8A25-4EB3-9149-28DE05BB477D}" dt="2024-11-17T16:27:05.449" v="1164" actId="1076"/>
          <ac:spMkLst>
            <pc:docMk/>
            <pc:sldMk cId="3038850629" sldId="259"/>
            <ac:spMk id="2" creationId="{2747C945-9866-2D1E-178D-E559F74D4D21}"/>
          </ac:spMkLst>
        </pc:spChg>
        <pc:spChg chg="mod">
          <ac:chgData name="Riikkamaria Korhonen" userId="a30a155d02223d9c" providerId="LiveId" clId="{7CDFEA41-8A25-4EB3-9149-28DE05BB477D}" dt="2024-11-17T17:51:39.349" v="2256" actId="20577"/>
          <ac:spMkLst>
            <pc:docMk/>
            <pc:sldMk cId="3038850629" sldId="259"/>
            <ac:spMk id="8" creationId="{85CCE04F-DCB2-4BEF-287E-7BF01EE48BB9}"/>
          </ac:spMkLst>
        </pc:spChg>
        <pc:picChg chg="del">
          <ac:chgData name="Riikkamaria Korhonen" userId="a30a155d02223d9c" providerId="LiveId" clId="{7CDFEA41-8A25-4EB3-9149-28DE05BB477D}" dt="2024-11-17T16:26:16.608" v="1096" actId="478"/>
          <ac:picMkLst>
            <pc:docMk/>
            <pc:sldMk cId="3038850629" sldId="259"/>
            <ac:picMk id="3" creationId="{5A5A673C-CA77-25C0-1FA1-F7A4786CFB02}"/>
          </ac:picMkLst>
        </pc:picChg>
        <pc:picChg chg="add mod">
          <ac:chgData name="Riikkamaria Korhonen" userId="a30a155d02223d9c" providerId="LiveId" clId="{7CDFEA41-8A25-4EB3-9149-28DE05BB477D}" dt="2024-11-17T16:26:26.907" v="1098" actId="1076"/>
          <ac:picMkLst>
            <pc:docMk/>
            <pc:sldMk cId="3038850629" sldId="259"/>
            <ac:picMk id="4" creationId="{C648490D-6EAA-8B1C-3824-A113ADBC29CE}"/>
          </ac:picMkLst>
        </pc:picChg>
      </pc:sldChg>
      <pc:sldChg chg="addSp delSp modSp add mod">
        <pc:chgData name="Riikkamaria Korhonen" userId="a30a155d02223d9c" providerId="LiveId" clId="{7CDFEA41-8A25-4EB3-9149-28DE05BB477D}" dt="2024-11-17T17:52:11.906" v="2280" actId="20577"/>
        <pc:sldMkLst>
          <pc:docMk/>
          <pc:sldMk cId="159089631" sldId="260"/>
        </pc:sldMkLst>
        <pc:spChg chg="mod">
          <ac:chgData name="Riikkamaria Korhonen" userId="a30a155d02223d9c" providerId="LiveId" clId="{7CDFEA41-8A25-4EB3-9149-28DE05BB477D}" dt="2024-11-17T17:18:19.163" v="1694" actId="1076"/>
          <ac:spMkLst>
            <pc:docMk/>
            <pc:sldMk cId="159089631" sldId="260"/>
            <ac:spMk id="2" creationId="{ABE6AA40-55D2-A9F7-42D5-27C9A40D0004}"/>
          </ac:spMkLst>
        </pc:spChg>
        <pc:spChg chg="mod">
          <ac:chgData name="Riikkamaria Korhonen" userId="a30a155d02223d9c" providerId="LiveId" clId="{7CDFEA41-8A25-4EB3-9149-28DE05BB477D}" dt="2024-11-17T17:52:11.906" v="2280" actId="20577"/>
          <ac:spMkLst>
            <pc:docMk/>
            <pc:sldMk cId="159089631" sldId="260"/>
            <ac:spMk id="8" creationId="{027462BE-3F4B-DA84-5FA8-C18E3D49BF7D}"/>
          </ac:spMkLst>
        </pc:spChg>
        <pc:picChg chg="add mod">
          <ac:chgData name="Riikkamaria Korhonen" userId="a30a155d02223d9c" providerId="LiveId" clId="{7CDFEA41-8A25-4EB3-9149-28DE05BB477D}" dt="2024-11-17T17:17:27.417" v="1645" actId="1076"/>
          <ac:picMkLst>
            <pc:docMk/>
            <pc:sldMk cId="159089631" sldId="260"/>
            <ac:picMk id="3" creationId="{80D15665-8667-1500-111D-E8343080BB05}"/>
          </ac:picMkLst>
        </pc:picChg>
        <pc:picChg chg="del">
          <ac:chgData name="Riikkamaria Korhonen" userId="a30a155d02223d9c" providerId="LiveId" clId="{7CDFEA41-8A25-4EB3-9149-28DE05BB477D}" dt="2024-11-17T17:17:22.961" v="1644" actId="478"/>
          <ac:picMkLst>
            <pc:docMk/>
            <pc:sldMk cId="159089631" sldId="260"/>
            <ac:picMk id="4" creationId="{B1D6936C-A239-07CE-8FA2-837C5B0CAA6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82B2D6-3722-971E-3C23-699FEEAC0B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57B2BD2-2C07-5E31-CFB5-496AC2E621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CD35E05-3107-5C84-F071-5EA516AD1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51205-DA03-4F2B-BCEF-B322E045DA2D}" type="datetimeFigureOut">
              <a:rPr lang="fi-FI" smtClean="0"/>
              <a:t>17.11.2024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F02C0EC-C4E0-5A9A-6BDB-614D1D233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D8224B5-AB95-6CAC-3FB5-ED88F2BDA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D89D3-9014-4939-ADA5-0E3EDA5157F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87231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4471499-8132-4745-3B9A-60BC7F705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E4DE5E7-5731-0833-103E-7D585D452F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37099DD-770D-5167-F745-7635692F3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51205-DA03-4F2B-BCEF-B322E045DA2D}" type="datetimeFigureOut">
              <a:rPr lang="fi-FI" smtClean="0"/>
              <a:t>17.11.2024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2A3BFF7-4063-9D7A-DE39-F6F1446BE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5E7EE1E-994D-F2CB-844B-8BFDEC025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D89D3-9014-4939-ADA5-0E3EDA5157F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85863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ED2840F-E483-D3EB-E5D6-E17985843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0D502A3-5D13-54FE-E274-91C78AFFD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BC02F71-01CD-23A3-7CEE-B3BA417BC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51205-DA03-4F2B-BCEF-B322E045DA2D}" type="datetimeFigureOut">
              <a:rPr lang="fi-FI" smtClean="0"/>
              <a:t>17.11.2024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AACD7DD-5A5C-221E-6C4B-D35A1CE67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C2BC4FB-8666-3897-4A9E-349A6F9D1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D89D3-9014-4939-ADA5-0E3EDA5157F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10986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B18760E-AE70-D697-EE8F-7AD92A039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0080325-907F-72B6-3FD9-684D1F52AD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5F98F6B-F51A-453D-D125-D672040F0A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1A2BD2F-286A-71A4-13DD-6D6EF9F6C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51205-DA03-4F2B-BCEF-B322E045DA2D}" type="datetimeFigureOut">
              <a:rPr lang="fi-FI" smtClean="0"/>
              <a:t>17.11.2024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C953A2D-0C2A-B03D-DA85-16BE8BB71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E2A8D85-AE5E-0676-619D-F7289C772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D89D3-9014-4939-ADA5-0E3EDA5157F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49973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D17E0E8-90CF-DE2C-BC87-3B2E2051C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E012641-FB21-20AE-0C9E-11E54B052F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1E77489-DF09-6EDB-BC0A-BB33F91305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74804F3F-BC14-D8E4-F336-43ECED9CE5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72D15C03-246C-E5B9-2453-2A63468582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C7A13896-658F-EE64-5E42-35907F3D6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51205-DA03-4F2B-BCEF-B322E045DA2D}" type="datetimeFigureOut">
              <a:rPr lang="fi-FI" smtClean="0"/>
              <a:t>17.11.2024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4753EBF3-04FA-EA79-3C2F-BF96B2C33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B5D45C74-67CE-A0E0-679C-B13FAD75C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D89D3-9014-4939-ADA5-0E3EDA5157F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01357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4AC0E5-8545-2BF6-B04F-D391D6DFC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6322A3A-D563-7959-94F3-71755AF21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51205-DA03-4F2B-BCEF-B322E045DA2D}" type="datetimeFigureOut">
              <a:rPr lang="fi-FI" smtClean="0"/>
              <a:t>17.11.2024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B5BBBD1-AB93-4CFB-C1EE-8426EC4EE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3FFC6E7-F593-A0BA-E4AC-E8EBBDBE8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D89D3-9014-4939-ADA5-0E3EDA5157F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82850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3BA47BF1-F231-1B96-228B-342EDFBE9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51205-DA03-4F2B-BCEF-B322E045DA2D}" type="datetimeFigureOut">
              <a:rPr lang="fi-FI" smtClean="0"/>
              <a:t>17.11.2024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ECECBA68-FD45-576C-F193-4375576D2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0006D09-541E-FBED-47E0-C6BED5994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D89D3-9014-4939-ADA5-0E3EDA5157F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35283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6633E16-39C5-F135-4779-08294FD68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80C8BD4-1E15-9137-140D-C5FA3D0A5E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876AE4D-2270-B2D9-8ADD-22C65CEAE8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153414B-5B81-2FE7-44B7-3BE9E5A2D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51205-DA03-4F2B-BCEF-B322E045DA2D}" type="datetimeFigureOut">
              <a:rPr lang="fi-FI" smtClean="0"/>
              <a:t>17.11.2024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B094670-9D72-D23C-021F-A4E129DB6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1D5A7EC-1083-F70A-4045-EFECB1E94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D89D3-9014-4939-ADA5-0E3EDA5157F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5064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A1CED2D-2BF9-5793-666D-E57EA326A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00529A35-3235-3550-7BBC-461AD1EFF2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BD19F12-7560-A6AB-F783-0931C3E1A7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4A4F168-2961-5D8F-2F5B-593DD2F69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51205-DA03-4F2B-BCEF-B322E045DA2D}" type="datetimeFigureOut">
              <a:rPr lang="fi-FI" smtClean="0"/>
              <a:t>17.11.2024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306C28F-B906-530E-613D-11E304ED7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6D5E641-56BC-C878-9EFA-05C01962B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D89D3-9014-4939-ADA5-0E3EDA5157F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03888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F73B27-24B5-B4C2-A6F0-B756F595F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10065273-3658-D8B0-0C95-B01C2C7AB1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F6C09C0-181C-B6D3-F59A-3F7FFACA1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51205-DA03-4F2B-BCEF-B322E045DA2D}" type="datetimeFigureOut">
              <a:rPr lang="fi-FI" smtClean="0"/>
              <a:t>17.11.2024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5C10302-7CEC-E9B9-FCFE-A6BAAA2C4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D7542B7-8E9E-01DA-B1FB-646825961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D89D3-9014-4939-ADA5-0E3EDA5157F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07634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1D3FAF4A-1998-2C63-0FA1-33758BA96A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3C8ECA09-7ACE-33E0-1A1B-FE7EC3F901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BDB0A91-B1CA-062D-B26C-ECE167755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51205-DA03-4F2B-BCEF-B322E045DA2D}" type="datetimeFigureOut">
              <a:rPr lang="fi-FI" smtClean="0"/>
              <a:t>17.11.2024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EC64C84-11B6-9B54-729F-6EBD83C8D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43CFB9B-0FFC-4CB8-3B2B-AA71845BA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D89D3-9014-4939-ADA5-0E3EDA5157F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3895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6DF98CAD-E5F3-F8B7-414B-5BF2C0512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0D60C0E-818B-0786-9FDB-4A0744133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FB2F5FD-BC0A-C65B-8159-FDD283C71E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851205-DA03-4F2B-BCEF-B322E045DA2D}" type="datetimeFigureOut">
              <a:rPr lang="fi-FI" smtClean="0"/>
              <a:t>17.11.2024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C27DC33-6723-38AD-B272-3CEC879B22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3E798F6-54B6-5D4B-1668-FD0A81BB4A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CD89D3-9014-4939-ADA5-0E3EDA5157F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12972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43CAA20-3569-4189-9E48-239A229A8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9AA5FD7-6F8C-C09A-A4E9-57575F81A1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451381"/>
            <a:ext cx="10512552" cy="4066540"/>
          </a:xfrm>
        </p:spPr>
        <p:txBody>
          <a:bodyPr anchor="b">
            <a:normAutofit/>
          </a:bodyPr>
          <a:lstStyle/>
          <a:p>
            <a:pPr algn="l"/>
            <a:r>
              <a:rPr lang="fi-FI" sz="6600" dirty="0"/>
              <a:t>Koukuttavia helppolukuisia ja selkokielisiä nuorten kirjoja 2024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DB4C3B65-58BB-6938-2C35-2A7BE8FA43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199" y="4983276"/>
            <a:ext cx="10512552" cy="1126680"/>
          </a:xfrm>
        </p:spPr>
        <p:txBody>
          <a:bodyPr>
            <a:normAutofit/>
          </a:bodyPr>
          <a:lstStyle/>
          <a:p>
            <a:pPr algn="l"/>
            <a:endParaRPr lang="fi-FI"/>
          </a:p>
          <a:p>
            <a:pPr algn="l"/>
            <a:r>
              <a:rPr lang="fi-FI" dirty="0"/>
              <a:t>Riikkamaria Korhonen, </a:t>
            </a:r>
            <a:r>
              <a:rPr lang="fi-FI" dirty="0" err="1"/>
              <a:t>Keudan</a:t>
            </a:r>
            <a:r>
              <a:rPr lang="fi-FI" dirty="0"/>
              <a:t> opiskelija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A542B6D-E775-4832-91DC-2D20F8578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18595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204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4B87DB4-F9D7-FE8F-06AD-B548D2A4C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fi-FI" sz="5400" dirty="0"/>
              <a:t>Aurora / Eino</a:t>
            </a:r>
            <a:br>
              <a:rPr lang="fi-FI" sz="5400" dirty="0"/>
            </a:br>
            <a:r>
              <a:rPr lang="fi-FI" sz="3100" dirty="0"/>
              <a:t>Edith </a:t>
            </a:r>
            <a:r>
              <a:rPr lang="fi-FI" sz="3100" dirty="0" err="1"/>
              <a:t>Arkko</a:t>
            </a:r>
            <a:endParaRPr lang="fi-FI" sz="3100" dirty="0"/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0C9944C-6C57-70BC-B970-009515293F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75" y="3177739"/>
            <a:ext cx="4818888" cy="3547872"/>
          </a:xfrm>
        </p:spPr>
        <p:txBody>
          <a:bodyPr anchor="t">
            <a:normAutofit/>
          </a:bodyPr>
          <a:lstStyle/>
          <a:p>
            <a:r>
              <a:rPr lang="fi-FI" sz="2200" dirty="0"/>
              <a:t>Yksi tarina, kaksi näkökulmaa</a:t>
            </a:r>
          </a:p>
          <a:p>
            <a:r>
              <a:rPr lang="fi-FI" sz="2200" dirty="0"/>
              <a:t>Koukuttava kääntö-selkokirja</a:t>
            </a:r>
          </a:p>
          <a:p>
            <a:r>
              <a:rPr lang="fi-FI" sz="2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Tarina nuorten ihastumisesta ja heräävästä seksuaalisuudesta aidosti ja lempeästi kerrottuna</a:t>
            </a:r>
          </a:p>
          <a:p>
            <a:r>
              <a:rPr lang="fi-FI" sz="2200" dirty="0"/>
              <a:t>Nuorten tunteita ja kokemuksia aidosti kuvaava tarina</a:t>
            </a:r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68964B67-2AA4-1941-A149-4BF44187E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2482" y="640080"/>
            <a:ext cx="3852099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419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099BC8-A759-1141-82D7-CE7B925E7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4975BA3-9BE3-74D9-EEB7-7FDEC1589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CD79AA1-B430-E5A4-0E8D-08BD3D02D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fi-FI" sz="5400" dirty="0"/>
              <a:t>Näkki</a:t>
            </a:r>
            <a:br>
              <a:rPr lang="fi-FI" sz="5400" dirty="0"/>
            </a:br>
            <a:r>
              <a:rPr lang="fi-FI" sz="3100" dirty="0"/>
              <a:t>Titta Kemppainen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B24E189F-BA55-B96E-CE50-5E192572FE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952F91C-A9EB-F739-029D-7C25A2CC9A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75" y="3177739"/>
            <a:ext cx="4818888" cy="3547872"/>
          </a:xfrm>
        </p:spPr>
        <p:txBody>
          <a:bodyPr anchor="t">
            <a:normAutofit/>
          </a:bodyPr>
          <a:lstStyle/>
          <a:p>
            <a:r>
              <a:rPr lang="fi-FI" sz="2200" dirty="0"/>
              <a:t>Nuorten selkokielinen kauhutarina</a:t>
            </a:r>
          </a:p>
          <a:p>
            <a:r>
              <a:rPr lang="fi-FI" sz="2200" dirty="0"/>
              <a:t>Kieli ja kerronta sujuvaa ja miellyttävää lukea</a:t>
            </a:r>
          </a:p>
          <a:p>
            <a:r>
              <a:rPr lang="fi-FI" sz="2200" dirty="0"/>
              <a:t>Tarina yhdistää hienosti muinaisten tarinoiden hirviöitä ja yläkoulun arkea</a:t>
            </a:r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8DB3E73D-0263-482D-885A-09414C4F4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3840" y="626824"/>
            <a:ext cx="4297815" cy="560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756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1701B0-1998-A6CD-B43A-6AFFBBDD0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9F2E73B-3006-BD11-CBD5-1438E1AE6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747C945-9866-2D1E-178D-E559F74D4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278" y="445703"/>
            <a:ext cx="4818888" cy="1794776"/>
          </a:xfrm>
        </p:spPr>
        <p:txBody>
          <a:bodyPr anchor="b">
            <a:normAutofit fontScale="90000"/>
          </a:bodyPr>
          <a:lstStyle/>
          <a:p>
            <a:r>
              <a:rPr lang="fi-FI" sz="5400" dirty="0"/>
              <a:t>Greipinkeltainen tulevaisuus</a:t>
            </a:r>
            <a:br>
              <a:rPr lang="fi-FI" sz="5400" dirty="0"/>
            </a:br>
            <a:r>
              <a:rPr lang="fi-FI" sz="3100" dirty="0"/>
              <a:t>Anne Muhonen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2810A85C-8F88-9FB3-8E02-D4633397C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5CCE04F-DCB2-4BEF-287E-7BF01EE48B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75" y="3177739"/>
            <a:ext cx="4818888" cy="3547872"/>
          </a:xfrm>
        </p:spPr>
        <p:txBody>
          <a:bodyPr anchor="t">
            <a:normAutofit/>
          </a:bodyPr>
          <a:lstStyle/>
          <a:p>
            <a:r>
              <a:rPr lang="fi-FI" sz="2200" dirty="0"/>
              <a:t>Nuorten helppolukuinen kirja, jossa mustavalkoisia piirroskuvia</a:t>
            </a:r>
          </a:p>
          <a:p>
            <a:r>
              <a:rPr lang="fi-FI" sz="2200" dirty="0"/>
              <a:t>Lyhyet kappaleet, selkokirjatyyppinen rivitys ja kuvailevaa puhekieltä</a:t>
            </a:r>
          </a:p>
          <a:p>
            <a:r>
              <a:rPr lang="fi-FI" sz="2200" dirty="0"/>
              <a:t>Tarina nuoren elämän risteyskohdasta – mahdollisuuksien rajalla elämisestä ja vaikeudesta</a:t>
            </a:r>
            <a:endParaRPr lang="fi-FI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C648490D-6EAA-8B1C-3824-A113ADBC2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5484" y="633452"/>
            <a:ext cx="3945668" cy="559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850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5B327C-F8E9-6C73-0159-709946BD3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61F59F4-12B1-E836-5FF8-3E4227CA11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BE6AA40-55D2-A9F7-42D5-27C9A40D0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75" y="289046"/>
            <a:ext cx="4818888" cy="1794776"/>
          </a:xfrm>
        </p:spPr>
        <p:txBody>
          <a:bodyPr anchor="b">
            <a:normAutofit/>
          </a:bodyPr>
          <a:lstStyle/>
          <a:p>
            <a:r>
              <a:rPr lang="fi-FI" sz="5400" dirty="0"/>
              <a:t>Enon saaressa</a:t>
            </a:r>
            <a:br>
              <a:rPr lang="fi-FI" sz="5400" dirty="0"/>
            </a:br>
            <a:r>
              <a:rPr lang="fi-FI" sz="3100" dirty="0"/>
              <a:t>Katja Asikainen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920E187F-D441-7C53-A522-B67A4E6647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27462BE-3F4B-DA84-5FA8-C18E3D49B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75" y="3177739"/>
            <a:ext cx="4818888" cy="3547872"/>
          </a:xfrm>
        </p:spPr>
        <p:txBody>
          <a:bodyPr anchor="t">
            <a:normAutofit/>
          </a:bodyPr>
          <a:lstStyle/>
          <a:p>
            <a:r>
              <a:rPr lang="fi-FI" sz="2200" dirty="0"/>
              <a:t>Tunnelmallinen selkokirja</a:t>
            </a:r>
          </a:p>
          <a:p>
            <a:r>
              <a:rPr lang="fi-FI" sz="2200" dirty="0"/>
              <a:t>Luontokuvausta rikkovat mystiset, mutta vähäeleiset tilanteet</a:t>
            </a:r>
          </a:p>
          <a:p>
            <a:r>
              <a:rPr lang="fi-FI" sz="2200" dirty="0"/>
              <a:t>Tarina nuoresta naisesta, saaren luonnosta ja menneisyyden muistoista</a:t>
            </a:r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80D15665-8667-1500-111D-E8343080BB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2783" y="633452"/>
            <a:ext cx="4274537" cy="559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89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118</Words>
  <Application>Microsoft Office PowerPoint</Application>
  <PresentationFormat>Laajakuva</PresentationFormat>
  <Paragraphs>26</Paragraphs>
  <Slides>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Office-teema</vt:lpstr>
      <vt:lpstr>Koukuttavia helppolukuisia ja selkokielisiä nuorten kirjoja 2024</vt:lpstr>
      <vt:lpstr>Aurora / Eino Edith Arkko</vt:lpstr>
      <vt:lpstr>Näkki Titta Kemppainen</vt:lpstr>
      <vt:lpstr>Greipinkeltainen tulevaisuus Anne Muhonen</vt:lpstr>
      <vt:lpstr>Enon saaressa Katja Asikainen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Riikkamaria Korhonen</dc:creator>
  <cp:lastModifiedBy>Riikkamaria Korhonen</cp:lastModifiedBy>
  <cp:revision>1</cp:revision>
  <dcterms:created xsi:type="dcterms:W3CDTF">2024-11-17T15:05:18Z</dcterms:created>
  <dcterms:modified xsi:type="dcterms:W3CDTF">2024-11-17T17:54:07Z</dcterms:modified>
</cp:coreProperties>
</file>