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10" r:id="rId2"/>
    <p:sldId id="446" r:id="rId3"/>
    <p:sldId id="461" r:id="rId4"/>
    <p:sldId id="450" r:id="rId5"/>
    <p:sldId id="447" r:id="rId6"/>
    <p:sldId id="452" r:id="rId7"/>
    <p:sldId id="453" r:id="rId8"/>
    <p:sldId id="456" r:id="rId9"/>
    <p:sldId id="454" r:id="rId10"/>
    <p:sldId id="457" r:id="rId11"/>
    <p:sldId id="458" r:id="rId12"/>
    <p:sldId id="459" r:id="rId13"/>
    <p:sldId id="430" r:id="rId14"/>
    <p:sldId id="448" r:id="rId15"/>
    <p:sldId id="449" r:id="rId16"/>
    <p:sldId id="451" r:id="rId17"/>
    <p:sldId id="436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843" autoAdjust="0"/>
  </p:normalViewPr>
  <p:slideViewPr>
    <p:cSldViewPr snapToGrid="0">
      <p:cViewPr varScale="1">
        <p:scale>
          <a:sx n="63" d="100"/>
          <a:sy n="63" d="100"/>
        </p:scale>
        <p:origin x="14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ma Tammelin" userId="14c1234d-1ac7-42cc-9b9a-380b483aacee" providerId="ADAL" clId="{E59EA28F-5DB9-4FFD-8CD9-EFFFA77DF2EF}"/>
    <pc:docChg chg="custSel addSld modSld sldOrd">
      <pc:chgData name="Vilma Tammelin" userId="14c1234d-1ac7-42cc-9b9a-380b483aacee" providerId="ADAL" clId="{E59EA28F-5DB9-4FFD-8CD9-EFFFA77DF2EF}" dt="2025-03-24T14:17:39.643" v="314" actId="1076"/>
      <pc:docMkLst>
        <pc:docMk/>
      </pc:docMkLst>
      <pc:sldChg chg="ord">
        <pc:chgData name="Vilma Tammelin" userId="14c1234d-1ac7-42cc-9b9a-380b483aacee" providerId="ADAL" clId="{E59EA28F-5DB9-4FFD-8CD9-EFFFA77DF2EF}" dt="2025-03-19T14:08:45.356" v="3"/>
        <pc:sldMkLst>
          <pc:docMk/>
          <pc:sldMk cId="737792648" sldId="374"/>
        </pc:sldMkLst>
      </pc:sldChg>
      <pc:sldChg chg="ord">
        <pc:chgData name="Vilma Tammelin" userId="14c1234d-1ac7-42cc-9b9a-380b483aacee" providerId="ADAL" clId="{E59EA28F-5DB9-4FFD-8CD9-EFFFA77DF2EF}" dt="2025-03-19T14:08:55.664" v="5"/>
        <pc:sldMkLst>
          <pc:docMk/>
          <pc:sldMk cId="642611561" sldId="390"/>
        </pc:sldMkLst>
      </pc:sldChg>
      <pc:sldChg chg="modSp mod">
        <pc:chgData name="Vilma Tammelin" userId="14c1234d-1ac7-42cc-9b9a-380b483aacee" providerId="ADAL" clId="{E59EA28F-5DB9-4FFD-8CD9-EFFFA77DF2EF}" dt="2025-03-19T14:09:43.068" v="56" actId="20578"/>
        <pc:sldMkLst>
          <pc:docMk/>
          <pc:sldMk cId="2552056690" sldId="391"/>
        </pc:sldMkLst>
      </pc:sldChg>
      <pc:sldChg chg="addSp modSp mod">
        <pc:chgData name="Vilma Tammelin" userId="14c1234d-1ac7-42cc-9b9a-380b483aacee" providerId="ADAL" clId="{E59EA28F-5DB9-4FFD-8CD9-EFFFA77DF2EF}" dt="2025-03-24T14:14:02.547" v="160" actId="1076"/>
        <pc:sldMkLst>
          <pc:docMk/>
          <pc:sldMk cId="2723915978" sldId="392"/>
        </pc:sldMkLst>
      </pc:sldChg>
      <pc:sldChg chg="addSp delSp modSp mod">
        <pc:chgData name="Vilma Tammelin" userId="14c1234d-1ac7-42cc-9b9a-380b483aacee" providerId="ADAL" clId="{E59EA28F-5DB9-4FFD-8CD9-EFFFA77DF2EF}" dt="2025-03-24T14:14:57.086" v="242" actId="20577"/>
        <pc:sldMkLst>
          <pc:docMk/>
          <pc:sldMk cId="1339886896" sldId="393"/>
        </pc:sldMkLst>
      </pc:sldChg>
      <pc:sldChg chg="modSp add mod ord">
        <pc:chgData name="Vilma Tammelin" userId="14c1234d-1ac7-42cc-9b9a-380b483aacee" providerId="ADAL" clId="{E59EA28F-5DB9-4FFD-8CD9-EFFFA77DF2EF}" dt="2025-03-19T14:09:36.095" v="55"/>
        <pc:sldMkLst>
          <pc:docMk/>
          <pc:sldMk cId="3355392055" sldId="395"/>
        </pc:sldMkLst>
      </pc:sldChg>
      <pc:sldChg chg="modSp add mod">
        <pc:chgData name="Vilma Tammelin" userId="14c1234d-1ac7-42cc-9b9a-380b483aacee" providerId="ADAL" clId="{E59EA28F-5DB9-4FFD-8CD9-EFFFA77DF2EF}" dt="2025-03-19T14:10:09.187" v="157" actId="20577"/>
        <pc:sldMkLst>
          <pc:docMk/>
          <pc:sldMk cId="1718596842" sldId="396"/>
        </pc:sldMkLst>
      </pc:sldChg>
      <pc:sldChg chg="addSp delSp modSp add mod">
        <pc:chgData name="Vilma Tammelin" userId="14c1234d-1ac7-42cc-9b9a-380b483aacee" providerId="ADAL" clId="{E59EA28F-5DB9-4FFD-8CD9-EFFFA77DF2EF}" dt="2025-03-24T14:17:39.643" v="314" actId="1076"/>
        <pc:sldMkLst>
          <pc:docMk/>
          <pc:sldMk cId="3899222210" sldId="397"/>
        </pc:sldMkLst>
      </pc:sldChg>
    </pc:docChg>
  </pc:docChgLst>
  <pc:docChgLst>
    <pc:chgData name="Vilma Tammelin" userId="14c1234d-1ac7-42cc-9b9a-380b483aacee" providerId="ADAL" clId="{7023F57D-7223-415B-9B5D-C567D9F916E5}"/>
    <pc:docChg chg="undo redo custSel addSld delSld modSld sldOrd">
      <pc:chgData name="Vilma Tammelin" userId="14c1234d-1ac7-42cc-9b9a-380b483aacee" providerId="ADAL" clId="{7023F57D-7223-415B-9B5D-C567D9F916E5}" dt="2025-04-24T07:21:44.577" v="12519"/>
      <pc:docMkLst>
        <pc:docMk/>
      </pc:docMkLst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122800140" sldId="316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1918736639" sldId="317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2600471417" sldId="319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1788368378" sldId="331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80025266" sldId="335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548418925" sldId="364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737792648" sldId="374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2247316757" sldId="389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642611561" sldId="390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2552056690" sldId="391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2723915978" sldId="392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1339886896" sldId="393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4921089" sldId="394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355392055" sldId="395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1718596842" sldId="396"/>
        </pc:sldMkLst>
      </pc:sldChg>
      <pc:sldChg chg="del">
        <pc:chgData name="Vilma Tammelin" userId="14c1234d-1ac7-42cc-9b9a-380b483aacee" providerId="ADAL" clId="{7023F57D-7223-415B-9B5D-C567D9F916E5}" dt="2025-04-24T06:31:12.819" v="12208" actId="2696"/>
        <pc:sldMkLst>
          <pc:docMk/>
          <pc:sldMk cId="3899222210" sldId="397"/>
        </pc:sldMkLst>
      </pc:sldChg>
      <pc:sldChg chg="modSp add mod ord modNotesTx">
        <pc:chgData name="Vilma Tammelin" userId="14c1234d-1ac7-42cc-9b9a-380b483aacee" providerId="ADAL" clId="{7023F57D-7223-415B-9B5D-C567D9F916E5}" dt="2025-04-17T10:34:31.943" v="7809" actId="20577"/>
        <pc:sldMkLst>
          <pc:docMk/>
          <pc:sldMk cId="3431904210" sldId="410"/>
        </pc:sldMkLst>
        <pc:spChg chg="mod">
          <ac:chgData name="Vilma Tammelin" userId="14c1234d-1ac7-42cc-9b9a-380b483aacee" providerId="ADAL" clId="{7023F57D-7223-415B-9B5D-C567D9F916E5}" dt="2025-04-17T06:02:02.441" v="111" actId="20577"/>
          <ac:spMkLst>
            <pc:docMk/>
            <pc:sldMk cId="3431904210" sldId="410"/>
            <ac:spMk id="2" creationId="{F24DC6D1-E3D7-2E1B-31A8-34952D2CD283}"/>
          </ac:spMkLst>
        </pc:spChg>
        <pc:spChg chg="mod">
          <ac:chgData name="Vilma Tammelin" userId="14c1234d-1ac7-42cc-9b9a-380b483aacee" providerId="ADAL" clId="{7023F57D-7223-415B-9B5D-C567D9F916E5}" dt="2025-04-17T06:05:04.518" v="304" actId="20577"/>
          <ac:spMkLst>
            <pc:docMk/>
            <pc:sldMk cId="3431904210" sldId="410"/>
            <ac:spMk id="3" creationId="{0E2A4DD1-FA37-ECB4-FBEF-C18DD07FBDAF}"/>
          </ac:spMkLst>
        </pc:spChg>
      </pc:sldChg>
      <pc:sldChg chg="addSp modSp add del mod ord setBg">
        <pc:chgData name="Vilma Tammelin" userId="14c1234d-1ac7-42cc-9b9a-380b483aacee" providerId="ADAL" clId="{7023F57D-7223-415B-9B5D-C567D9F916E5}" dt="2025-04-17T06:38:35.568" v="2632" actId="47"/>
        <pc:sldMkLst>
          <pc:docMk/>
          <pc:sldMk cId="1896346458" sldId="411"/>
        </pc:sldMkLst>
      </pc:sldChg>
      <pc:sldChg chg="addSp delSp modSp add mod ord modNotesTx">
        <pc:chgData name="Vilma Tammelin" userId="14c1234d-1ac7-42cc-9b9a-380b483aacee" providerId="ADAL" clId="{7023F57D-7223-415B-9B5D-C567D9F916E5}" dt="2025-04-24T07:18:39.165" v="12304" actId="20577"/>
        <pc:sldMkLst>
          <pc:docMk/>
          <pc:sldMk cId="2309713342" sldId="430"/>
        </pc:sldMkLst>
        <pc:spChg chg="mod">
          <ac:chgData name="Vilma Tammelin" userId="14c1234d-1ac7-42cc-9b9a-380b483aacee" providerId="ADAL" clId="{7023F57D-7223-415B-9B5D-C567D9F916E5}" dt="2025-04-17T07:51:37.714" v="6136" actId="20577"/>
          <ac:spMkLst>
            <pc:docMk/>
            <pc:sldMk cId="2309713342" sldId="430"/>
            <ac:spMk id="3" creationId="{212F5F93-B19E-DE3C-84E3-97A51E346880}"/>
          </ac:spMkLst>
        </pc:spChg>
        <pc:picChg chg="del">
          <ac:chgData name="Vilma Tammelin" userId="14c1234d-1ac7-42cc-9b9a-380b483aacee" providerId="ADAL" clId="{7023F57D-7223-415B-9B5D-C567D9F916E5}" dt="2025-04-24T06:36:49.113" v="12240" actId="478"/>
          <ac:picMkLst>
            <pc:docMk/>
            <pc:sldMk cId="2309713342" sldId="430"/>
            <ac:picMk id="4" creationId="{BFA50EBB-DA6C-7C8C-8CF1-5C9E22BC98BF}"/>
          </ac:picMkLst>
        </pc:picChg>
        <pc:picChg chg="add mod">
          <ac:chgData name="Vilma Tammelin" userId="14c1234d-1ac7-42cc-9b9a-380b483aacee" providerId="ADAL" clId="{7023F57D-7223-415B-9B5D-C567D9F916E5}" dt="2025-04-24T06:36:50.094" v="12241"/>
          <ac:picMkLst>
            <pc:docMk/>
            <pc:sldMk cId="2309713342" sldId="430"/>
            <ac:picMk id="9" creationId="{2C612E6E-3BC8-8C7E-6E4A-2D9F590C693C}"/>
          </ac:picMkLst>
        </pc:picChg>
      </pc:sldChg>
      <pc:sldChg chg="addSp delSp modSp add mod">
        <pc:chgData name="Vilma Tammelin" userId="14c1234d-1ac7-42cc-9b9a-380b483aacee" providerId="ADAL" clId="{7023F57D-7223-415B-9B5D-C567D9F916E5}" dt="2025-04-24T06:35:50.531" v="12239"/>
        <pc:sldMkLst>
          <pc:docMk/>
          <pc:sldMk cId="2301842892" sldId="436"/>
        </pc:sldMkLst>
        <pc:spChg chg="mod">
          <ac:chgData name="Vilma Tammelin" userId="14c1234d-1ac7-42cc-9b9a-380b483aacee" providerId="ADAL" clId="{7023F57D-7223-415B-9B5D-C567D9F916E5}" dt="2025-04-17T11:30:40.214" v="11541" actId="20577"/>
          <ac:spMkLst>
            <pc:docMk/>
            <pc:sldMk cId="2301842892" sldId="436"/>
            <ac:spMk id="2" creationId="{64D4911F-A853-3BC5-2271-52C05A766AD9}"/>
          </ac:spMkLst>
        </pc:spChg>
        <pc:spChg chg="mod">
          <ac:chgData name="Vilma Tammelin" userId="14c1234d-1ac7-42cc-9b9a-380b483aacee" providerId="ADAL" clId="{7023F57D-7223-415B-9B5D-C567D9F916E5}" dt="2025-04-24T06:33:19.396" v="12230" actId="20577"/>
          <ac:spMkLst>
            <pc:docMk/>
            <pc:sldMk cId="2301842892" sldId="436"/>
            <ac:spMk id="3" creationId="{EE6B91A2-232B-F6CD-1694-8A2FA4C92CA3}"/>
          </ac:spMkLst>
        </pc:spChg>
        <pc:picChg chg="del">
          <ac:chgData name="Vilma Tammelin" userId="14c1234d-1ac7-42cc-9b9a-380b483aacee" providerId="ADAL" clId="{7023F57D-7223-415B-9B5D-C567D9F916E5}" dt="2025-04-24T06:35:14.630" v="12234" actId="478"/>
          <ac:picMkLst>
            <pc:docMk/>
            <pc:sldMk cId="2301842892" sldId="436"/>
            <ac:picMk id="4" creationId="{695C0D38-DE96-8D27-6DB1-C76AFD5024C3}"/>
          </ac:picMkLst>
        </pc:picChg>
        <pc:picChg chg="add mod">
          <ac:chgData name="Vilma Tammelin" userId="14c1234d-1ac7-42cc-9b9a-380b483aacee" providerId="ADAL" clId="{7023F57D-7223-415B-9B5D-C567D9F916E5}" dt="2025-04-24T06:35:15.495" v="12235"/>
          <ac:picMkLst>
            <pc:docMk/>
            <pc:sldMk cId="2301842892" sldId="436"/>
            <ac:picMk id="7" creationId="{E8F54159-4ED7-7B18-BD83-1C4A7C9947CF}"/>
          </ac:picMkLst>
        </pc:picChg>
        <pc:picChg chg="add mod">
          <ac:chgData name="Vilma Tammelin" userId="14c1234d-1ac7-42cc-9b9a-380b483aacee" providerId="ADAL" clId="{7023F57D-7223-415B-9B5D-C567D9F916E5}" dt="2025-04-24T06:35:50.531" v="12239"/>
          <ac:picMkLst>
            <pc:docMk/>
            <pc:sldMk cId="2301842892" sldId="436"/>
            <ac:picMk id="8" creationId="{90252983-B0EE-6B5A-5A04-9FEF3600417D}"/>
          </ac:picMkLst>
        </pc:picChg>
        <pc:picChg chg="del mod">
          <ac:chgData name="Vilma Tammelin" userId="14c1234d-1ac7-42cc-9b9a-380b483aacee" providerId="ADAL" clId="{7023F57D-7223-415B-9B5D-C567D9F916E5}" dt="2025-04-24T06:35:49.446" v="12238" actId="478"/>
          <ac:picMkLst>
            <pc:docMk/>
            <pc:sldMk cId="2301842892" sldId="436"/>
            <ac:picMk id="1028" creationId="{B8F35CAF-082A-70F7-F4FD-154D99A1D892}"/>
          </ac:picMkLst>
        </pc:picChg>
      </pc:sldChg>
      <pc:sldChg chg="addSp delSp modSp add mod modNotesTx">
        <pc:chgData name="Vilma Tammelin" userId="14c1234d-1ac7-42cc-9b9a-380b483aacee" providerId="ADAL" clId="{7023F57D-7223-415B-9B5D-C567D9F916E5}" dt="2025-04-17T11:33:03.726" v="11562" actId="20577"/>
        <pc:sldMkLst>
          <pc:docMk/>
          <pc:sldMk cId="458959552" sldId="446"/>
        </pc:sldMkLst>
        <pc:spChg chg="mod">
          <ac:chgData name="Vilma Tammelin" userId="14c1234d-1ac7-42cc-9b9a-380b483aacee" providerId="ADAL" clId="{7023F57D-7223-415B-9B5D-C567D9F916E5}" dt="2025-04-17T06:06:13.778" v="342" actId="20577"/>
          <ac:spMkLst>
            <pc:docMk/>
            <pc:sldMk cId="458959552" sldId="446"/>
            <ac:spMk id="2" creationId="{5F46A1B7-BB05-AE1D-BB41-D68B08C014CF}"/>
          </ac:spMkLst>
        </pc:spChg>
        <pc:spChg chg="mod">
          <ac:chgData name="Vilma Tammelin" userId="14c1234d-1ac7-42cc-9b9a-380b483aacee" providerId="ADAL" clId="{7023F57D-7223-415B-9B5D-C567D9F916E5}" dt="2025-04-17T11:33:03.726" v="11562" actId="20577"/>
          <ac:spMkLst>
            <pc:docMk/>
            <pc:sldMk cId="458959552" sldId="446"/>
            <ac:spMk id="3" creationId="{9EB7AC7F-7C31-A92D-B462-586E3D1906E1}"/>
          </ac:spMkLst>
        </pc:spChg>
        <pc:grpChg chg="add mod">
          <ac:chgData name="Vilma Tammelin" userId="14c1234d-1ac7-42cc-9b9a-380b483aacee" providerId="ADAL" clId="{7023F57D-7223-415B-9B5D-C567D9F916E5}" dt="2025-04-17T06:14:59.168" v="1497" actId="1076"/>
          <ac:grpSpMkLst>
            <pc:docMk/>
            <pc:sldMk cId="458959552" sldId="446"/>
            <ac:grpSpMk id="9" creationId="{997A3330-250E-51FB-951F-2CE67EA4D2A9}"/>
          </ac:grpSpMkLst>
        </pc:grpChg>
        <pc:picChg chg="add mod">
          <ac:chgData name="Vilma Tammelin" userId="14c1234d-1ac7-42cc-9b9a-380b483aacee" providerId="ADAL" clId="{7023F57D-7223-415B-9B5D-C567D9F916E5}" dt="2025-04-17T06:15:02.891" v="1498" actId="1076"/>
          <ac:picMkLst>
            <pc:docMk/>
            <pc:sldMk cId="458959552" sldId="446"/>
            <ac:picMk id="8" creationId="{1617604E-756B-E80D-4B80-B56450670323}"/>
          </ac:picMkLst>
        </pc:picChg>
        <pc:picChg chg="mod">
          <ac:chgData name="Vilma Tammelin" userId="14c1234d-1ac7-42cc-9b9a-380b483aacee" providerId="ADAL" clId="{7023F57D-7223-415B-9B5D-C567D9F916E5}" dt="2025-04-17T06:14:59.168" v="1497" actId="1076"/>
          <ac:picMkLst>
            <pc:docMk/>
            <pc:sldMk cId="458959552" sldId="446"/>
            <ac:picMk id="10" creationId="{2995F347-0A3D-E442-86FB-D93A960B001B}"/>
          </ac:picMkLst>
        </pc:picChg>
        <pc:picChg chg="mod">
          <ac:chgData name="Vilma Tammelin" userId="14c1234d-1ac7-42cc-9b9a-380b483aacee" providerId="ADAL" clId="{7023F57D-7223-415B-9B5D-C567D9F916E5}" dt="2025-04-17T06:14:59.168" v="1497" actId="1076"/>
          <ac:picMkLst>
            <pc:docMk/>
            <pc:sldMk cId="458959552" sldId="446"/>
            <ac:picMk id="11" creationId="{C8DD3896-677B-6689-1713-6103C9F6903C}"/>
          </ac:picMkLst>
        </pc:picChg>
        <pc:picChg chg="mod">
          <ac:chgData name="Vilma Tammelin" userId="14c1234d-1ac7-42cc-9b9a-380b483aacee" providerId="ADAL" clId="{7023F57D-7223-415B-9B5D-C567D9F916E5}" dt="2025-04-17T06:14:59.168" v="1497" actId="1076"/>
          <ac:picMkLst>
            <pc:docMk/>
            <pc:sldMk cId="458959552" sldId="446"/>
            <ac:picMk id="12" creationId="{48B47004-4D77-C656-4D88-24F00D11F558}"/>
          </ac:picMkLst>
        </pc:picChg>
      </pc:sldChg>
      <pc:sldChg chg="delSp modSp add mod ord modNotesTx">
        <pc:chgData name="Vilma Tammelin" userId="14c1234d-1ac7-42cc-9b9a-380b483aacee" providerId="ADAL" clId="{7023F57D-7223-415B-9B5D-C567D9F916E5}" dt="2025-04-24T06:19:47.206" v="12034" actId="20577"/>
        <pc:sldMkLst>
          <pc:docMk/>
          <pc:sldMk cId="3430899641" sldId="447"/>
        </pc:sldMkLst>
        <pc:spChg chg="mod">
          <ac:chgData name="Vilma Tammelin" userId="14c1234d-1ac7-42cc-9b9a-380b483aacee" providerId="ADAL" clId="{7023F57D-7223-415B-9B5D-C567D9F916E5}" dt="2025-04-17T06:08:08.395" v="466" actId="20577"/>
          <ac:spMkLst>
            <pc:docMk/>
            <pc:sldMk cId="3430899641" sldId="447"/>
            <ac:spMk id="2" creationId="{18516213-F602-0C5C-FAC4-6D8D00D298EE}"/>
          </ac:spMkLst>
        </pc:spChg>
        <pc:spChg chg="mod">
          <ac:chgData name="Vilma Tammelin" userId="14c1234d-1ac7-42cc-9b9a-380b483aacee" providerId="ADAL" clId="{7023F57D-7223-415B-9B5D-C567D9F916E5}" dt="2025-04-24T06:19:05.589" v="11913" actId="20577"/>
          <ac:spMkLst>
            <pc:docMk/>
            <pc:sldMk cId="3430899641" sldId="447"/>
            <ac:spMk id="3" creationId="{B615217B-A2DA-E2B9-4D92-12125CEE08A4}"/>
          </ac:spMkLst>
        </pc:spChg>
      </pc:sldChg>
      <pc:sldChg chg="addSp delSp modSp add mod ord modNotesTx">
        <pc:chgData name="Vilma Tammelin" userId="14c1234d-1ac7-42cc-9b9a-380b483aacee" providerId="ADAL" clId="{7023F57D-7223-415B-9B5D-C567D9F916E5}" dt="2025-04-24T07:20:58.963" v="12516" actId="20577"/>
        <pc:sldMkLst>
          <pc:docMk/>
          <pc:sldMk cId="319464874" sldId="448"/>
        </pc:sldMkLst>
        <pc:spChg chg="mod">
          <ac:chgData name="Vilma Tammelin" userId="14c1234d-1ac7-42cc-9b9a-380b483aacee" providerId="ADAL" clId="{7023F57D-7223-415B-9B5D-C567D9F916E5}" dt="2025-04-17T06:55:04.355" v="3301" actId="20577"/>
          <ac:spMkLst>
            <pc:docMk/>
            <pc:sldMk cId="319464874" sldId="448"/>
            <ac:spMk id="2" creationId="{2F0D9B05-FF7D-5E33-7BA5-03F0FB3BCEA7}"/>
          </ac:spMkLst>
        </pc:spChg>
        <pc:spChg chg="mod">
          <ac:chgData name="Vilma Tammelin" userId="14c1234d-1ac7-42cc-9b9a-380b483aacee" providerId="ADAL" clId="{7023F57D-7223-415B-9B5D-C567D9F916E5}" dt="2025-04-24T06:26:16.980" v="12141" actId="20577"/>
          <ac:spMkLst>
            <pc:docMk/>
            <pc:sldMk cId="319464874" sldId="448"/>
            <ac:spMk id="3" creationId="{C507DBB7-7C71-902B-062D-96D145A0751D}"/>
          </ac:spMkLst>
        </pc:spChg>
        <pc:spChg chg="add mod">
          <ac:chgData name="Vilma Tammelin" userId="14c1234d-1ac7-42cc-9b9a-380b483aacee" providerId="ADAL" clId="{7023F57D-7223-415B-9B5D-C567D9F916E5}" dt="2025-04-24T06:26:51.638" v="12152" actId="1076"/>
          <ac:spMkLst>
            <pc:docMk/>
            <pc:sldMk cId="319464874" sldId="448"/>
            <ac:spMk id="5" creationId="{54ECDCE0-263E-3AAD-38BE-9380E2737D2E}"/>
          </ac:spMkLst>
        </pc:spChg>
      </pc:sldChg>
      <pc:sldChg chg="addSp delSp modSp add mod ord setBg modNotesTx">
        <pc:chgData name="Vilma Tammelin" userId="14c1234d-1ac7-42cc-9b9a-380b483aacee" providerId="ADAL" clId="{7023F57D-7223-415B-9B5D-C567D9F916E5}" dt="2025-04-24T07:21:44.577" v="12519"/>
        <pc:sldMkLst>
          <pc:docMk/>
          <pc:sldMk cId="3743761725" sldId="449"/>
        </pc:sldMkLst>
        <pc:spChg chg="mod">
          <ac:chgData name="Vilma Tammelin" userId="14c1234d-1ac7-42cc-9b9a-380b483aacee" providerId="ADAL" clId="{7023F57D-7223-415B-9B5D-C567D9F916E5}" dt="2025-04-24T06:27:07.133" v="12161" actId="114"/>
          <ac:spMkLst>
            <pc:docMk/>
            <pc:sldMk cId="3743761725" sldId="449"/>
            <ac:spMk id="3" creationId="{B1B4B5D7-3EB5-A5A3-E60E-27A99E48E21D}"/>
          </ac:spMkLst>
        </pc:spChg>
        <pc:spChg chg="add mod">
          <ac:chgData name="Vilma Tammelin" userId="14c1234d-1ac7-42cc-9b9a-380b483aacee" providerId="ADAL" clId="{7023F57D-7223-415B-9B5D-C567D9F916E5}" dt="2025-04-24T07:21:44.577" v="12519"/>
          <ac:spMkLst>
            <pc:docMk/>
            <pc:sldMk cId="3743761725" sldId="449"/>
            <ac:spMk id="12" creationId="{43A38D61-D13F-ED97-CC14-B2140EF8F998}"/>
          </ac:spMkLst>
        </pc:spChg>
        <pc:grpChg chg="del">
          <ac:chgData name="Vilma Tammelin" userId="14c1234d-1ac7-42cc-9b9a-380b483aacee" providerId="ADAL" clId="{7023F57D-7223-415B-9B5D-C567D9F916E5}" dt="2025-04-24T07:21:21.479" v="12517" actId="478"/>
          <ac:grpSpMkLst>
            <pc:docMk/>
            <pc:sldMk cId="3743761725" sldId="449"/>
            <ac:grpSpMk id="5" creationId="{48B11C6B-021B-9008-44AB-C9B578FD3D66}"/>
          </ac:grpSpMkLst>
        </pc:grpChg>
        <pc:picChg chg="add mod">
          <ac:chgData name="Vilma Tammelin" userId="14c1234d-1ac7-42cc-9b9a-380b483aacee" providerId="ADAL" clId="{7023F57D-7223-415B-9B5D-C567D9F916E5}" dt="2025-04-24T06:34:45.951" v="12232"/>
          <ac:picMkLst>
            <pc:docMk/>
            <pc:sldMk cId="3743761725" sldId="449"/>
            <ac:picMk id="10" creationId="{B29A752B-02B2-8A11-076E-8D829339F3CD}"/>
          </ac:picMkLst>
        </pc:picChg>
        <pc:picChg chg="add mod">
          <ac:chgData name="Vilma Tammelin" userId="14c1234d-1ac7-42cc-9b9a-380b483aacee" providerId="ADAL" clId="{7023F57D-7223-415B-9B5D-C567D9F916E5}" dt="2025-04-24T07:21:33.529" v="12518"/>
          <ac:picMkLst>
            <pc:docMk/>
            <pc:sldMk cId="3743761725" sldId="449"/>
            <ac:picMk id="11" creationId="{5DB1EDEB-197C-854C-B4CC-669164B62E0B}"/>
          </ac:picMkLst>
        </pc:picChg>
        <pc:picChg chg="add mod">
          <ac:chgData name="Vilma Tammelin" userId="14c1234d-1ac7-42cc-9b9a-380b483aacee" providerId="ADAL" clId="{7023F57D-7223-415B-9B5D-C567D9F916E5}" dt="2025-04-24T07:21:44.577" v="12519"/>
          <ac:picMkLst>
            <pc:docMk/>
            <pc:sldMk cId="3743761725" sldId="449"/>
            <ac:picMk id="13" creationId="{63A421F6-7350-80F4-7756-5AA96F5EFE53}"/>
          </ac:picMkLst>
        </pc:picChg>
      </pc:sldChg>
      <pc:sldChg chg="addSp delSp modSp add mod ord modNotesTx">
        <pc:chgData name="Vilma Tammelin" userId="14c1234d-1ac7-42cc-9b9a-380b483aacee" providerId="ADAL" clId="{7023F57D-7223-415B-9B5D-C567D9F916E5}" dt="2025-04-24T06:16:53.698" v="11846" actId="20577"/>
        <pc:sldMkLst>
          <pc:docMk/>
          <pc:sldMk cId="3986838326" sldId="450"/>
        </pc:sldMkLst>
        <pc:spChg chg="mod">
          <ac:chgData name="Vilma Tammelin" userId="14c1234d-1ac7-42cc-9b9a-380b483aacee" providerId="ADAL" clId="{7023F57D-7223-415B-9B5D-C567D9F916E5}" dt="2025-04-17T10:33:17.167" v="7571" actId="20577"/>
          <ac:spMkLst>
            <pc:docMk/>
            <pc:sldMk cId="3986838326" sldId="450"/>
            <ac:spMk id="2" creationId="{91797CAE-3D46-331D-7329-F1C5CA4527F7}"/>
          </ac:spMkLst>
        </pc:spChg>
        <pc:spChg chg="mod">
          <ac:chgData name="Vilma Tammelin" userId="14c1234d-1ac7-42cc-9b9a-380b483aacee" providerId="ADAL" clId="{7023F57D-7223-415B-9B5D-C567D9F916E5}" dt="2025-04-24T06:16:53.698" v="11846" actId="20577"/>
          <ac:spMkLst>
            <pc:docMk/>
            <pc:sldMk cId="3986838326" sldId="450"/>
            <ac:spMk id="3" creationId="{09AC40A5-7137-1B05-4B68-182A42D83125}"/>
          </ac:spMkLst>
        </pc:spChg>
        <pc:picChg chg="add mod">
          <ac:chgData name="Vilma Tammelin" userId="14c1234d-1ac7-42cc-9b9a-380b483aacee" providerId="ADAL" clId="{7023F57D-7223-415B-9B5D-C567D9F916E5}" dt="2025-04-24T06:16:33.617" v="11844" actId="1076"/>
          <ac:picMkLst>
            <pc:docMk/>
            <pc:sldMk cId="3986838326" sldId="450"/>
            <ac:picMk id="5" creationId="{E207B83B-22A6-709A-B55B-3BECC8EB63EC}"/>
          </ac:picMkLst>
        </pc:picChg>
        <pc:picChg chg="add mod">
          <ac:chgData name="Vilma Tammelin" userId="14c1234d-1ac7-42cc-9b9a-380b483aacee" providerId="ADAL" clId="{7023F57D-7223-415B-9B5D-C567D9F916E5}" dt="2025-04-24T06:16:31.384" v="11843" actId="1076"/>
          <ac:picMkLst>
            <pc:docMk/>
            <pc:sldMk cId="3986838326" sldId="450"/>
            <ac:picMk id="13" creationId="{11EB9ECA-2B63-0062-2CB7-CEC4BCF405D4}"/>
          </ac:picMkLst>
        </pc:picChg>
      </pc:sldChg>
      <pc:sldChg chg="addSp modSp add mod modNotesTx">
        <pc:chgData name="Vilma Tammelin" userId="14c1234d-1ac7-42cc-9b9a-380b483aacee" providerId="ADAL" clId="{7023F57D-7223-415B-9B5D-C567D9F916E5}" dt="2025-04-24T06:27:20.868" v="12162" actId="20577"/>
        <pc:sldMkLst>
          <pc:docMk/>
          <pc:sldMk cId="713773928" sldId="451"/>
        </pc:sldMkLst>
        <pc:spChg chg="mod">
          <ac:chgData name="Vilma Tammelin" userId="14c1234d-1ac7-42cc-9b9a-380b483aacee" providerId="ADAL" clId="{7023F57D-7223-415B-9B5D-C567D9F916E5}" dt="2025-04-17T07:54:02.446" v="6181" actId="20577"/>
          <ac:spMkLst>
            <pc:docMk/>
            <pc:sldMk cId="713773928" sldId="451"/>
            <ac:spMk id="2" creationId="{F8B904DD-2542-D1DB-E135-49F4AA3F3BE6}"/>
          </ac:spMkLst>
        </pc:spChg>
        <pc:spChg chg="mod">
          <ac:chgData name="Vilma Tammelin" userId="14c1234d-1ac7-42cc-9b9a-380b483aacee" providerId="ADAL" clId="{7023F57D-7223-415B-9B5D-C567D9F916E5}" dt="2025-04-24T06:27:20.868" v="12162" actId="20577"/>
          <ac:spMkLst>
            <pc:docMk/>
            <pc:sldMk cId="713773928" sldId="451"/>
            <ac:spMk id="3" creationId="{990F77F6-3B3B-8F6C-73DF-11B23CA1F22A}"/>
          </ac:spMkLst>
        </pc:spChg>
        <pc:picChg chg="add mod">
          <ac:chgData name="Vilma Tammelin" userId="14c1234d-1ac7-42cc-9b9a-380b483aacee" providerId="ADAL" clId="{7023F57D-7223-415B-9B5D-C567D9F916E5}" dt="2025-04-17T07:49:49.620" v="6055" actId="1076"/>
          <ac:picMkLst>
            <pc:docMk/>
            <pc:sldMk cId="713773928" sldId="451"/>
            <ac:picMk id="5" creationId="{58A3E280-26C8-9011-AB0E-C8C01202993F}"/>
          </ac:picMkLst>
        </pc:picChg>
      </pc:sldChg>
      <pc:sldChg chg="addSp modSp add mod ord setBg">
        <pc:chgData name="Vilma Tammelin" userId="14c1234d-1ac7-42cc-9b9a-380b483aacee" providerId="ADAL" clId="{7023F57D-7223-415B-9B5D-C567D9F916E5}" dt="2025-04-24T06:31:50.308" v="12209" actId="20577"/>
        <pc:sldMkLst>
          <pc:docMk/>
          <pc:sldMk cId="1662313196" sldId="452"/>
        </pc:sldMkLst>
        <pc:spChg chg="mod">
          <ac:chgData name="Vilma Tammelin" userId="14c1234d-1ac7-42cc-9b9a-380b483aacee" providerId="ADAL" clId="{7023F57D-7223-415B-9B5D-C567D9F916E5}" dt="2025-04-24T06:28:58.320" v="12207" actId="20577"/>
          <ac:spMkLst>
            <pc:docMk/>
            <pc:sldMk cId="1662313196" sldId="452"/>
            <ac:spMk id="3" creationId="{7655F236-CF8F-25DA-B375-66D1F277BBC8}"/>
          </ac:spMkLst>
        </pc:spChg>
        <pc:spChg chg="mod">
          <ac:chgData name="Vilma Tammelin" userId="14c1234d-1ac7-42cc-9b9a-380b483aacee" providerId="ADAL" clId="{7023F57D-7223-415B-9B5D-C567D9F916E5}" dt="2025-04-24T06:31:50.308" v="12209" actId="20577"/>
          <ac:spMkLst>
            <pc:docMk/>
            <pc:sldMk cId="1662313196" sldId="452"/>
            <ac:spMk id="9" creationId="{32A178B6-0A9C-32D5-E711-C9624A64DC72}"/>
          </ac:spMkLst>
        </pc:spChg>
        <pc:picChg chg="add mod">
          <ac:chgData name="Vilma Tammelin" userId="14c1234d-1ac7-42cc-9b9a-380b483aacee" providerId="ADAL" clId="{7023F57D-7223-415B-9B5D-C567D9F916E5}" dt="2025-04-17T07:58:40.353" v="6192"/>
          <ac:picMkLst>
            <pc:docMk/>
            <pc:sldMk cId="1662313196" sldId="452"/>
            <ac:picMk id="10" creationId="{F7840FE4-39E7-2097-B921-03CF9FA2CE03}"/>
          </ac:picMkLst>
        </pc:picChg>
      </pc:sldChg>
      <pc:sldChg chg="addSp delSp modSp add mod setBg modClrScheme chgLayout modNotesTx">
        <pc:chgData name="Vilma Tammelin" userId="14c1234d-1ac7-42cc-9b9a-380b483aacee" providerId="ADAL" clId="{7023F57D-7223-415B-9B5D-C567D9F916E5}" dt="2025-04-17T10:59:07.146" v="9599" actId="20577"/>
        <pc:sldMkLst>
          <pc:docMk/>
          <pc:sldMk cId="1234807871" sldId="453"/>
        </pc:sldMkLst>
        <pc:spChg chg="mod ord">
          <ac:chgData name="Vilma Tammelin" userId="14c1234d-1ac7-42cc-9b9a-380b483aacee" providerId="ADAL" clId="{7023F57D-7223-415B-9B5D-C567D9F916E5}" dt="2025-04-17T10:59:07.146" v="9599" actId="20577"/>
          <ac:spMkLst>
            <pc:docMk/>
            <pc:sldMk cId="1234807871" sldId="453"/>
            <ac:spMk id="9" creationId="{B6A10B68-AD27-30E6-2574-0D00CA90AC82}"/>
          </ac:spMkLst>
        </pc:spChg>
        <pc:spChg chg="add mod ord">
          <ac:chgData name="Vilma Tammelin" userId="14c1234d-1ac7-42cc-9b9a-380b483aacee" providerId="ADAL" clId="{7023F57D-7223-415B-9B5D-C567D9F916E5}" dt="2025-04-17T07:09:46.331" v="4108" actId="27636"/>
          <ac:spMkLst>
            <pc:docMk/>
            <pc:sldMk cId="1234807871" sldId="453"/>
            <ac:spMk id="14" creationId="{171D054A-C624-E76A-9237-35C457E52D22}"/>
          </ac:spMkLst>
        </pc:spChg>
        <pc:spChg chg="add mod ord">
          <ac:chgData name="Vilma Tammelin" userId="14c1234d-1ac7-42cc-9b9a-380b483aacee" providerId="ADAL" clId="{7023F57D-7223-415B-9B5D-C567D9F916E5}" dt="2025-04-17T07:07:27.188" v="3921" actId="700"/>
          <ac:spMkLst>
            <pc:docMk/>
            <pc:sldMk cId="1234807871" sldId="453"/>
            <ac:spMk id="15" creationId="{1599946A-4634-8204-2C61-0C101291F6BE}"/>
          </ac:spMkLst>
        </pc:spChg>
        <pc:spChg chg="add mod ord">
          <ac:chgData name="Vilma Tammelin" userId="14c1234d-1ac7-42cc-9b9a-380b483aacee" providerId="ADAL" clId="{7023F57D-7223-415B-9B5D-C567D9F916E5}" dt="2025-04-17T07:09:55.311" v="4126" actId="20577"/>
          <ac:spMkLst>
            <pc:docMk/>
            <pc:sldMk cId="1234807871" sldId="453"/>
            <ac:spMk id="16" creationId="{F03C20F8-082C-64A2-3F50-298355843D5D}"/>
          </ac:spMkLst>
        </pc:spChg>
        <pc:spChg chg="add mod ord">
          <ac:chgData name="Vilma Tammelin" userId="14c1234d-1ac7-42cc-9b9a-380b483aacee" providerId="ADAL" clId="{7023F57D-7223-415B-9B5D-C567D9F916E5}" dt="2025-04-17T07:07:27.188" v="3921" actId="700"/>
          <ac:spMkLst>
            <pc:docMk/>
            <pc:sldMk cId="1234807871" sldId="453"/>
            <ac:spMk id="18" creationId="{1E7B1FFB-655E-4B4C-9C73-43C786DF2A39}"/>
          </ac:spMkLst>
        </pc:spChg>
        <pc:picChg chg="mod">
          <ac:chgData name="Vilma Tammelin" userId="14c1234d-1ac7-42cc-9b9a-380b483aacee" providerId="ADAL" clId="{7023F57D-7223-415B-9B5D-C567D9F916E5}" dt="2025-04-17T07:09:37.724" v="4101" actId="1076"/>
          <ac:picMkLst>
            <pc:docMk/>
            <pc:sldMk cId="1234807871" sldId="453"/>
            <ac:picMk id="12" creationId="{EC70359E-B062-D7A1-E054-0DA5892BBED9}"/>
          </ac:picMkLst>
        </pc:picChg>
        <pc:picChg chg="mod">
          <ac:chgData name="Vilma Tammelin" userId="14c1234d-1ac7-42cc-9b9a-380b483aacee" providerId="ADAL" clId="{7023F57D-7223-415B-9B5D-C567D9F916E5}" dt="2025-04-17T07:09:34.726" v="4100" actId="1076"/>
          <ac:picMkLst>
            <pc:docMk/>
            <pc:sldMk cId="1234807871" sldId="453"/>
            <ac:picMk id="17" creationId="{E10BD85D-5F51-1F4E-BD73-F5727E7DD752}"/>
          </ac:picMkLst>
        </pc:picChg>
        <pc:picChg chg="add mod">
          <ac:chgData name="Vilma Tammelin" userId="14c1234d-1ac7-42cc-9b9a-380b483aacee" providerId="ADAL" clId="{7023F57D-7223-415B-9B5D-C567D9F916E5}" dt="2025-04-17T07:58:57.966" v="6196"/>
          <ac:picMkLst>
            <pc:docMk/>
            <pc:sldMk cId="1234807871" sldId="453"/>
            <ac:picMk id="19" creationId="{101D1383-2ECD-1DD6-F616-F0C3644AF818}"/>
          </ac:picMkLst>
        </pc:picChg>
      </pc:sldChg>
      <pc:sldChg chg="addSp delSp modSp add mod setBg modClrScheme chgLayout modNotesTx">
        <pc:chgData name="Vilma Tammelin" userId="14c1234d-1ac7-42cc-9b9a-380b483aacee" providerId="ADAL" clId="{7023F57D-7223-415B-9B5D-C567D9F916E5}" dt="2025-04-24T06:34:35.054" v="12231"/>
        <pc:sldMkLst>
          <pc:docMk/>
          <pc:sldMk cId="1198056924" sldId="454"/>
        </pc:sldMkLst>
        <pc:spChg chg="mod ord">
          <ac:chgData name="Vilma Tammelin" userId="14c1234d-1ac7-42cc-9b9a-380b483aacee" providerId="ADAL" clId="{7023F57D-7223-415B-9B5D-C567D9F916E5}" dt="2025-04-17T07:28:21.334" v="5250" actId="27636"/>
          <ac:spMkLst>
            <pc:docMk/>
            <pc:sldMk cId="1198056924" sldId="454"/>
            <ac:spMk id="3" creationId="{75C53C6D-A5C0-DBD1-37FB-855A489CCB62}"/>
          </ac:spMkLst>
        </pc:spChg>
        <pc:spChg chg="mod ord">
          <ac:chgData name="Vilma Tammelin" userId="14c1234d-1ac7-42cc-9b9a-380b483aacee" providerId="ADAL" clId="{7023F57D-7223-415B-9B5D-C567D9F916E5}" dt="2025-04-17T07:27:11.591" v="5116" actId="20577"/>
          <ac:spMkLst>
            <pc:docMk/>
            <pc:sldMk cId="1198056924" sldId="454"/>
            <ac:spMk id="9" creationId="{2BA3F950-5181-E59D-23AE-8C715262A783}"/>
          </ac:spMkLst>
        </pc:spChg>
        <pc:spChg chg="add mod ord">
          <ac:chgData name="Vilma Tammelin" userId="14c1234d-1ac7-42cc-9b9a-380b483aacee" providerId="ADAL" clId="{7023F57D-7223-415B-9B5D-C567D9F916E5}" dt="2025-04-17T07:59:24.958" v="6214" actId="20577"/>
          <ac:spMkLst>
            <pc:docMk/>
            <pc:sldMk cId="1198056924" sldId="454"/>
            <ac:spMk id="13" creationId="{2C820EE6-DE4F-C9A9-C4DB-3791E8098537}"/>
          </ac:spMkLst>
        </pc:spChg>
        <pc:spChg chg="add mod ord">
          <ac:chgData name="Vilma Tammelin" userId="14c1234d-1ac7-42cc-9b9a-380b483aacee" providerId="ADAL" clId="{7023F57D-7223-415B-9B5D-C567D9F916E5}" dt="2025-04-17T07:59:30.186" v="6231" actId="20577"/>
          <ac:spMkLst>
            <pc:docMk/>
            <pc:sldMk cId="1198056924" sldId="454"/>
            <ac:spMk id="14" creationId="{FABBDE7F-D059-63E3-DF2C-07FC3122485B}"/>
          </ac:spMkLst>
        </pc:spChg>
        <pc:spChg chg="add mod ord">
          <ac:chgData name="Vilma Tammelin" userId="14c1234d-1ac7-42cc-9b9a-380b483aacee" providerId="ADAL" clId="{7023F57D-7223-415B-9B5D-C567D9F916E5}" dt="2025-04-17T07:28:43.772" v="5320" actId="20577"/>
          <ac:spMkLst>
            <pc:docMk/>
            <pc:sldMk cId="1198056924" sldId="454"/>
            <ac:spMk id="15" creationId="{3DA9404E-5717-D277-3110-B402FDB4E242}"/>
          </ac:spMkLst>
        </pc:spChg>
        <pc:picChg chg="add mod">
          <ac:chgData name="Vilma Tammelin" userId="14c1234d-1ac7-42cc-9b9a-380b483aacee" providerId="ADAL" clId="{7023F57D-7223-415B-9B5D-C567D9F916E5}" dt="2025-04-24T06:34:35.054" v="12231"/>
          <ac:picMkLst>
            <pc:docMk/>
            <pc:sldMk cId="1198056924" sldId="454"/>
            <ac:picMk id="2" creationId="{E6DD1D33-9DFF-8CDF-411B-2CA15F1E8D59}"/>
          </ac:picMkLst>
        </pc:picChg>
        <pc:picChg chg="add mod">
          <ac:chgData name="Vilma Tammelin" userId="14c1234d-1ac7-42cc-9b9a-380b483aacee" providerId="ADAL" clId="{7023F57D-7223-415B-9B5D-C567D9F916E5}" dt="2025-04-17T07:29:01.940" v="5323" actId="1076"/>
          <ac:picMkLst>
            <pc:docMk/>
            <pc:sldMk cId="1198056924" sldId="454"/>
            <ac:picMk id="10" creationId="{D106B1AA-DFA4-AC3C-BA9E-BC19107F81EC}"/>
          </ac:picMkLst>
        </pc:picChg>
        <pc:picChg chg="mod">
          <ac:chgData name="Vilma Tammelin" userId="14c1234d-1ac7-42cc-9b9a-380b483aacee" providerId="ADAL" clId="{7023F57D-7223-415B-9B5D-C567D9F916E5}" dt="2025-04-17T07:28:59.674" v="5322" actId="1076"/>
          <ac:picMkLst>
            <pc:docMk/>
            <pc:sldMk cId="1198056924" sldId="454"/>
            <ac:picMk id="12" creationId="{A4582B9C-EF34-E191-5669-93B38FBA5E31}"/>
          </ac:picMkLst>
        </pc:picChg>
      </pc:sldChg>
      <pc:sldChg chg="modSp add del mod setBg">
        <pc:chgData name="Vilma Tammelin" userId="14c1234d-1ac7-42cc-9b9a-380b483aacee" providerId="ADAL" clId="{7023F57D-7223-415B-9B5D-C567D9F916E5}" dt="2025-04-17T07:29:11.208" v="5324" actId="2696"/>
        <pc:sldMkLst>
          <pc:docMk/>
          <pc:sldMk cId="682868662" sldId="455"/>
        </pc:sldMkLst>
      </pc:sldChg>
      <pc:sldChg chg="addSp modSp add mod ord setBg modNotesTx">
        <pc:chgData name="Vilma Tammelin" userId="14c1234d-1ac7-42cc-9b9a-380b483aacee" providerId="ADAL" clId="{7023F57D-7223-415B-9B5D-C567D9F916E5}" dt="2025-04-17T11:00:15.379" v="9755" actId="20577"/>
        <pc:sldMkLst>
          <pc:docMk/>
          <pc:sldMk cId="4023281816" sldId="456"/>
        </pc:sldMkLst>
        <pc:spChg chg="mod">
          <ac:chgData name="Vilma Tammelin" userId="14c1234d-1ac7-42cc-9b9a-380b483aacee" providerId="ADAL" clId="{7023F57D-7223-415B-9B5D-C567D9F916E5}" dt="2025-04-17T10:59:37.374" v="9630" actId="20577"/>
          <ac:spMkLst>
            <pc:docMk/>
            <pc:sldMk cId="4023281816" sldId="456"/>
            <ac:spMk id="9" creationId="{169B4DA1-660C-C463-CB2C-36822944833B}"/>
          </ac:spMkLst>
        </pc:spChg>
        <pc:picChg chg="add mod">
          <ac:chgData name="Vilma Tammelin" userId="14c1234d-1ac7-42cc-9b9a-380b483aacee" providerId="ADAL" clId="{7023F57D-7223-415B-9B5D-C567D9F916E5}" dt="2025-04-17T07:59:01.705" v="6197"/>
          <ac:picMkLst>
            <pc:docMk/>
            <pc:sldMk cId="4023281816" sldId="456"/>
            <ac:picMk id="2" creationId="{9D5E744D-5E6A-C26B-1550-FB23A5C84DB7}"/>
          </ac:picMkLst>
        </pc:picChg>
        <pc:picChg chg="mod">
          <ac:chgData name="Vilma Tammelin" userId="14c1234d-1ac7-42cc-9b9a-380b483aacee" providerId="ADAL" clId="{7023F57D-7223-415B-9B5D-C567D9F916E5}" dt="2025-04-17T07:13:53.991" v="4255" actId="1076"/>
          <ac:picMkLst>
            <pc:docMk/>
            <pc:sldMk cId="4023281816" sldId="456"/>
            <ac:picMk id="12" creationId="{B3620251-A7F0-2FB0-9414-09978936A9DC}"/>
          </ac:picMkLst>
        </pc:picChg>
        <pc:picChg chg="mod">
          <ac:chgData name="Vilma Tammelin" userId="14c1234d-1ac7-42cc-9b9a-380b483aacee" providerId="ADAL" clId="{7023F57D-7223-415B-9B5D-C567D9F916E5}" dt="2025-04-17T07:13:57.273" v="4256" actId="1076"/>
          <ac:picMkLst>
            <pc:docMk/>
            <pc:sldMk cId="4023281816" sldId="456"/>
            <ac:picMk id="14" creationId="{2BD13F22-E177-E0B7-23B6-EB0A03829A04}"/>
          </ac:picMkLst>
        </pc:picChg>
        <pc:picChg chg="mod">
          <ac:chgData name="Vilma Tammelin" userId="14c1234d-1ac7-42cc-9b9a-380b483aacee" providerId="ADAL" clId="{7023F57D-7223-415B-9B5D-C567D9F916E5}" dt="2025-04-17T07:13:59.307" v="4257" actId="1076"/>
          <ac:picMkLst>
            <pc:docMk/>
            <pc:sldMk cId="4023281816" sldId="456"/>
            <ac:picMk id="16" creationId="{9F905652-D8B1-466F-B8CF-05D1194534D9}"/>
          </ac:picMkLst>
        </pc:picChg>
      </pc:sldChg>
      <pc:sldChg chg="addSp delSp modSp add mod ord setBg modNotesTx">
        <pc:chgData name="Vilma Tammelin" userId="14c1234d-1ac7-42cc-9b9a-380b483aacee" providerId="ADAL" clId="{7023F57D-7223-415B-9B5D-C567D9F916E5}" dt="2025-04-24T07:19:33.308" v="12335" actId="20577"/>
        <pc:sldMkLst>
          <pc:docMk/>
          <pc:sldMk cId="229932048" sldId="457"/>
        </pc:sldMkLst>
        <pc:spChg chg="mod">
          <ac:chgData name="Vilma Tammelin" userId="14c1234d-1ac7-42cc-9b9a-380b483aacee" providerId="ADAL" clId="{7023F57D-7223-415B-9B5D-C567D9F916E5}" dt="2025-04-17T11:54:20.175" v="11719" actId="20577"/>
          <ac:spMkLst>
            <pc:docMk/>
            <pc:sldMk cId="229932048" sldId="457"/>
            <ac:spMk id="3" creationId="{516E6B71-58DE-A20C-C5DB-3922F04713DA}"/>
          </ac:spMkLst>
        </pc:spChg>
        <pc:spChg chg="add del">
          <ac:chgData name="Vilma Tammelin" userId="14c1234d-1ac7-42cc-9b9a-380b483aacee" providerId="ADAL" clId="{7023F57D-7223-415B-9B5D-C567D9F916E5}" dt="2025-04-17T07:16:47.399" v="4326" actId="478"/>
          <ac:spMkLst>
            <pc:docMk/>
            <pc:sldMk cId="229932048" sldId="457"/>
            <ac:spMk id="4" creationId="{4BF52507-89CE-97B5-6411-219135B7BFC9}"/>
          </ac:spMkLst>
        </pc:spChg>
        <pc:spChg chg="mod">
          <ac:chgData name="Vilma Tammelin" userId="14c1234d-1ac7-42cc-9b9a-380b483aacee" providerId="ADAL" clId="{7023F57D-7223-415B-9B5D-C567D9F916E5}" dt="2025-04-17T07:25:22.608" v="4957" actId="20577"/>
          <ac:spMkLst>
            <pc:docMk/>
            <pc:sldMk cId="229932048" sldId="457"/>
            <ac:spMk id="9" creationId="{D774334D-7131-E0D4-34EF-9AC33EA1B9B8}"/>
          </ac:spMkLst>
        </pc:spChg>
        <pc:picChg chg="add mod">
          <ac:chgData name="Vilma Tammelin" userId="14c1234d-1ac7-42cc-9b9a-380b483aacee" providerId="ADAL" clId="{7023F57D-7223-415B-9B5D-C567D9F916E5}" dt="2025-04-17T10:55:21.165" v="9245" actId="1076"/>
          <ac:picMkLst>
            <pc:docMk/>
            <pc:sldMk cId="229932048" sldId="457"/>
            <ac:picMk id="14" creationId="{41F59490-8BE0-5AED-5F61-BF95F2B8FD60}"/>
          </ac:picMkLst>
        </pc:picChg>
        <pc:picChg chg="add mod">
          <ac:chgData name="Vilma Tammelin" userId="14c1234d-1ac7-42cc-9b9a-380b483aacee" providerId="ADAL" clId="{7023F57D-7223-415B-9B5D-C567D9F916E5}" dt="2025-04-17T07:58:43.760" v="6193"/>
          <ac:picMkLst>
            <pc:docMk/>
            <pc:sldMk cId="229932048" sldId="457"/>
            <ac:picMk id="15" creationId="{347BCE5D-D922-51E8-F92F-60922129C73F}"/>
          </ac:picMkLst>
        </pc:picChg>
      </pc:sldChg>
      <pc:sldChg chg="addSp delSp modSp add mod ord setBg">
        <pc:chgData name="Vilma Tammelin" userId="14c1234d-1ac7-42cc-9b9a-380b483aacee" providerId="ADAL" clId="{7023F57D-7223-415B-9B5D-C567D9F916E5}" dt="2025-04-24T06:28:48.590" v="12205"/>
        <pc:sldMkLst>
          <pc:docMk/>
          <pc:sldMk cId="1408968083" sldId="458"/>
        </pc:sldMkLst>
        <pc:spChg chg="mod">
          <ac:chgData name="Vilma Tammelin" userId="14c1234d-1ac7-42cc-9b9a-380b483aacee" providerId="ADAL" clId="{7023F57D-7223-415B-9B5D-C567D9F916E5}" dt="2025-04-17T11:39:04.079" v="11707" actId="20578"/>
          <ac:spMkLst>
            <pc:docMk/>
            <pc:sldMk cId="1408968083" sldId="458"/>
            <ac:spMk id="3" creationId="{1569493C-82A3-CB2E-84DB-D8CC3BEE6AE2}"/>
          </ac:spMkLst>
        </pc:spChg>
        <pc:spChg chg="mod">
          <ac:chgData name="Vilma Tammelin" userId="14c1234d-1ac7-42cc-9b9a-380b483aacee" providerId="ADAL" clId="{7023F57D-7223-415B-9B5D-C567D9F916E5}" dt="2025-04-17T08:00:47.985" v="6408" actId="20577"/>
          <ac:spMkLst>
            <pc:docMk/>
            <pc:sldMk cId="1408968083" sldId="458"/>
            <ac:spMk id="9" creationId="{D6CCF3E4-C392-BF41-27E0-18CCB3BF8B42}"/>
          </ac:spMkLst>
        </pc:spChg>
        <pc:picChg chg="add mod ord">
          <ac:chgData name="Vilma Tammelin" userId="14c1234d-1ac7-42cc-9b9a-380b483aacee" providerId="ADAL" clId="{7023F57D-7223-415B-9B5D-C567D9F916E5}" dt="2025-04-17T11:38:37.085" v="11627" actId="1076"/>
          <ac:picMkLst>
            <pc:docMk/>
            <pc:sldMk cId="1408968083" sldId="458"/>
            <ac:picMk id="12" creationId="{E5155C3F-DA05-240E-13A4-AD68B5F4293B}"/>
          </ac:picMkLst>
        </pc:picChg>
        <pc:picChg chg="add mod ord">
          <ac:chgData name="Vilma Tammelin" userId="14c1234d-1ac7-42cc-9b9a-380b483aacee" providerId="ADAL" clId="{7023F57D-7223-415B-9B5D-C567D9F916E5}" dt="2025-04-24T06:25:51.180" v="12108" actId="1076"/>
          <ac:picMkLst>
            <pc:docMk/>
            <pc:sldMk cId="1408968083" sldId="458"/>
            <ac:picMk id="14" creationId="{A4B0F31C-40A9-6080-02DA-3DE59FEAEEC8}"/>
          </ac:picMkLst>
        </pc:picChg>
        <pc:picChg chg="add mod">
          <ac:chgData name="Vilma Tammelin" userId="14c1234d-1ac7-42cc-9b9a-380b483aacee" providerId="ADAL" clId="{7023F57D-7223-415B-9B5D-C567D9F916E5}" dt="2025-04-17T11:21:27.455" v="11303"/>
          <ac:picMkLst>
            <pc:docMk/>
            <pc:sldMk cId="1408968083" sldId="458"/>
            <ac:picMk id="15" creationId="{8BF1D10F-DB72-DDDA-26D4-77AECDBC0343}"/>
          </ac:picMkLst>
        </pc:picChg>
      </pc:sldChg>
      <pc:sldChg chg="addSp delSp modSp add mod ord modNotesTx">
        <pc:chgData name="Vilma Tammelin" userId="14c1234d-1ac7-42cc-9b9a-380b483aacee" providerId="ADAL" clId="{7023F57D-7223-415B-9B5D-C567D9F916E5}" dt="2025-04-24T06:28:22.189" v="12203" actId="20577"/>
        <pc:sldMkLst>
          <pc:docMk/>
          <pc:sldMk cId="202897486" sldId="459"/>
        </pc:sldMkLst>
        <pc:spChg chg="mod">
          <ac:chgData name="Vilma Tammelin" userId="14c1234d-1ac7-42cc-9b9a-380b483aacee" providerId="ADAL" clId="{7023F57D-7223-415B-9B5D-C567D9F916E5}" dt="2025-04-24T06:28:22.189" v="12203" actId="20577"/>
          <ac:spMkLst>
            <pc:docMk/>
            <pc:sldMk cId="202897486" sldId="459"/>
            <ac:spMk id="3" creationId="{73AFC459-DEDF-B45A-B453-5E66A7308369}"/>
          </ac:spMkLst>
        </pc:spChg>
        <pc:spChg chg="mod">
          <ac:chgData name="Vilma Tammelin" userId="14c1234d-1ac7-42cc-9b9a-380b483aacee" providerId="ADAL" clId="{7023F57D-7223-415B-9B5D-C567D9F916E5}" dt="2025-04-17T08:00:30.924" v="6336" actId="20577"/>
          <ac:spMkLst>
            <pc:docMk/>
            <pc:sldMk cId="202897486" sldId="459"/>
            <ac:spMk id="9" creationId="{44471FDF-E0D8-AA92-4A16-6687A01F320A}"/>
          </ac:spMkLst>
        </pc:spChg>
        <pc:spChg chg="add mod ord">
          <ac:chgData name="Vilma Tammelin" userId="14c1234d-1ac7-42cc-9b9a-380b483aacee" providerId="ADAL" clId="{7023F57D-7223-415B-9B5D-C567D9F916E5}" dt="2025-04-24T06:25:30.021" v="12107" actId="1076"/>
          <ac:spMkLst>
            <pc:docMk/>
            <pc:sldMk cId="202897486" sldId="459"/>
            <ac:spMk id="10" creationId="{58575E33-0EE3-3D95-6225-D6325961B059}"/>
          </ac:spMkLst>
        </pc:spChg>
        <pc:picChg chg="add mod">
          <ac:chgData name="Vilma Tammelin" userId="14c1234d-1ac7-42cc-9b9a-380b483aacee" providerId="ADAL" clId="{7023F57D-7223-415B-9B5D-C567D9F916E5}" dt="2025-04-24T06:25:15.868" v="12105" actId="1076"/>
          <ac:picMkLst>
            <pc:docMk/>
            <pc:sldMk cId="202897486" sldId="459"/>
            <ac:picMk id="2" creationId="{50F728CB-4823-D57B-6F5F-9FD374E2BBF3}"/>
          </ac:picMkLst>
        </pc:picChg>
        <pc:picChg chg="add mod">
          <ac:chgData name="Vilma Tammelin" userId="14c1234d-1ac7-42cc-9b9a-380b483aacee" providerId="ADAL" clId="{7023F57D-7223-415B-9B5D-C567D9F916E5}" dt="2025-04-17T11:21:29.544" v="11304"/>
          <ac:picMkLst>
            <pc:docMk/>
            <pc:sldMk cId="202897486" sldId="459"/>
            <ac:picMk id="12" creationId="{3A788AC6-C1C2-C318-85C4-19BC0AA2FE2E}"/>
          </ac:picMkLst>
        </pc:picChg>
      </pc:sldChg>
      <pc:sldChg chg="modSp add del mod setBg">
        <pc:chgData name="Vilma Tammelin" userId="14c1234d-1ac7-42cc-9b9a-380b483aacee" providerId="ADAL" clId="{7023F57D-7223-415B-9B5D-C567D9F916E5}" dt="2025-04-17T10:38:57.718" v="7930" actId="2696"/>
        <pc:sldMkLst>
          <pc:docMk/>
          <pc:sldMk cId="4232076881" sldId="460"/>
        </pc:sldMkLst>
      </pc:sldChg>
      <pc:sldChg chg="delSp modSp add mod ord modNotesTx">
        <pc:chgData name="Vilma Tammelin" userId="14c1234d-1ac7-42cc-9b9a-380b483aacee" providerId="ADAL" clId="{7023F57D-7223-415B-9B5D-C567D9F916E5}" dt="2025-04-24T07:12:32.313" v="12244" actId="20577"/>
        <pc:sldMkLst>
          <pc:docMk/>
          <pc:sldMk cId="243287848" sldId="461"/>
        </pc:sldMkLst>
        <pc:spChg chg="mod">
          <ac:chgData name="Vilma Tammelin" userId="14c1234d-1ac7-42cc-9b9a-380b483aacee" providerId="ADAL" clId="{7023F57D-7223-415B-9B5D-C567D9F916E5}" dt="2025-04-17T10:36:54.857" v="7853" actId="20577"/>
          <ac:spMkLst>
            <pc:docMk/>
            <pc:sldMk cId="243287848" sldId="461"/>
            <ac:spMk id="2" creationId="{EB06B4D0-9719-3CFA-D1F7-9386EAD3205B}"/>
          </ac:spMkLst>
        </pc:spChg>
        <pc:spChg chg="mod">
          <ac:chgData name="Vilma Tammelin" userId="14c1234d-1ac7-42cc-9b9a-380b483aacee" providerId="ADAL" clId="{7023F57D-7223-415B-9B5D-C567D9F916E5}" dt="2025-04-24T06:15:15.214" v="11827" actId="20577"/>
          <ac:spMkLst>
            <pc:docMk/>
            <pc:sldMk cId="243287848" sldId="461"/>
            <ac:spMk id="3" creationId="{F4A5D28C-F803-FCD9-8AC7-02B2FB38F6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0ED20-FD32-4E00-86D7-B1EB58ED7662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1C72A-0314-4F29-8740-4B7303D93D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132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2299-D68F-FF4F-2376-94D3EF88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E1C75CA-7C9C-2868-45CB-4D574F08B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6C8E0EE-2271-9EBE-AC43-2F4A59D14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Lukukeskus lukemisen ja lukutaidon asiantuntijajärjestö. Kerron, miten Lukupolku-hankkeessa edistetty lukemista ja lukutaitoa ja millaista kirjastoyhteistyötä malliin kuuluu.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BA0185-80D5-19AC-1203-5B444859E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C3273-1171-420B-A798-74E3FC6408A6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55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58543-3709-7E15-CB27-F57DA0400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0D29BF3-73B0-258A-3D8E-90E6F8307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F36394F-04AC-3F15-A855-1EB503A8C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Malliin on koottu valmiita hyviä materiaaleja ja kuultu opettajien arjen kokemuksia lukemaan innostamisesta.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9D3A59E-021C-8E3A-6E1A-EAED80526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819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F756A-0118-4A40-F2D9-B388488F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5335E2E-FA09-D45B-7D6A-37A5D9E1C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E2A7BFF-605E-A819-8BC2-1AD101C18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Lukutaidon harjoittelulle suotuisat olosuhteet lukuilon ja kirjoista kiinnostumisen kautta. (Opettajilla parhaat välineet mekaaniseen lukemisen harjoitteluun.)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Leikillisyys ja lukuilo mekaanisen lukemisen rinnalla. Toiminnalliset työtavat ja tekstityypit, yhteisöllisyys, sopivan tasoisen ja kiinnostavan luettavan löytäminen (eriyttäminen). Lasten osallisuus lasten oikeutena valita itseä kiinnostavia kirjoja mukaan tehtäviin.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C5B26C-D092-47C2-1FFE-76DAC41ED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270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BE30E-C58F-0D27-E30D-ED76E3AD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9F00372-5325-02E5-33E7-C0F17AD98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A60D9E6-F3F2-0890-AECE-E1A42019F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Esihenkilöiden lukujärjestys lukevan kulttuurin johtamiseen. Perheet mukaan lukevaan yhteisöön.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5FEA52E-EA87-2BA6-7696-556FA5807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17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1DDCD-1623-8327-6B35-DB38CCDEB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3A67B55-EF79-B57E-8753-9CA97E011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C4B0E90-B29E-778D-C324-37F5A076F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Vantaalla oli jo aktiivista kirjastotyötä, kuten aineistopakettien tilaamista. Tähän ohjattiin myös mallissa.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Tärkeää tehdä kirjasto tutuksi monikielisten lasten vanhemmille ja auttaa lapsia lukemaan myös omalla kielellä.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DEFB14-9EC2-DB85-C6E3-FFDFA5699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314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94368-5B3A-CC74-2F8E-7DF47C3C4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E18B59B-2CE9-DC3C-7A90-744C0231A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CC1E567-E095-5D4C-27E9-C0371C7A3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93D3047-E339-514F-E628-5BADD336C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191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F1FC6-4B2D-F67A-D139-386FF40F5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3AD99A2-CC39-E23D-809B-7CA7BD8BA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735C70-13C5-4144-E20F-9E6F1A110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Päiväkodissa ja koulussa vinkataan kirjastosta. 1. luokalla kannustetaan jatkossa käymään myös kavereiden ja vanhempien kanssa.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9EAA29E-7B81-1F85-C812-38E401E704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224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51017-E021-D2D3-6325-FCAA5E894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1B49DF0-5C83-D1A1-2A40-8AC1EB523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AC063A1-6777-C9A9-8C84-21AE720FB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Tehtävissä vinkataan kirjaston hyödyntämistä luettavan löytämisessä. Tehtävien yhteydessä voidaan tehdä kirjastoreissu.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1DBA75A-4E00-BE71-006C-57EC2E1DF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51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E0964-3306-6310-90A9-7C235750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0BA48CD-2033-5150-19CD-AFBA882AEF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E711CC9-61A3-5FAE-CB45-02A57E944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Tehtävässä on hyödynnetty Helmet-kirjastojen lukudiplomi-tehtäviä.</a:t>
            </a:r>
          </a:p>
          <a:p>
            <a:r>
              <a:rPr lang="fi-FI" dirty="0"/>
              <a:t>Ammattivinkkari ja kirjailija Sini Helminen on tehnyt ohjeet kirjavinkkaukseen!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9E47C09-6D14-4B49-55BD-11F9715DB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708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14BB4-7F50-262F-58EA-3977BF21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D6A88DD-11D9-CDE8-38FD-CC7490D178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385E02D-C604-B560-DECD-5FD8CEB81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Systemaattisemmin kirjastot mukana lukujärjestyksessä: Lukemisen lukujärjestys </a:t>
            </a:r>
            <a:r>
              <a:rPr lang="fi-FI" dirty="0" err="1"/>
              <a:t>vihkon</a:t>
            </a:r>
            <a:r>
              <a:rPr lang="fi-FI" dirty="0"/>
              <a:t> takakannesta – nettisivuilla käytännön vinkkejä rutiinien toteuttamiseen. +Esihenkilöiden lukujärjestys!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35B38FC-0AEA-8E13-7614-66D659690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713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DEBF-20EF-9A44-CF57-93B9D8667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6236070-7041-9D38-2A0E-0C1C16600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63E0A44-5D68-A922-12B5-B67D21566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4B98BF0-2BBA-3BAA-F7BD-897B170C48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244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E7B7F-4226-3A1E-29C2-ABF7BCD6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D90F7AF-3E2D-D646-9F62-D51D69BF1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AABF105-C450-235B-72FB-93ACF2158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Monikielinen kirjasto on haluttu tehdä tutuksi opettajille. Materiaalissa myös: Keskustelukysymykset luokanopettajien ja oman äidinkielen opettajien yhteistyöhön.</a:t>
            </a:r>
          </a:p>
          <a:p>
            <a:r>
              <a:rPr lang="fi-FI" dirty="0"/>
              <a:t>Vinkkejä lukemiseen oman äidinkielen tunnilla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480C90E-046F-F5B4-4659-3668F953C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61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6773-1925-4144-C2CF-7065FE49A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43000BA-2D76-1E4A-001C-D8911162D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1E2027D-A822-8616-E3DB-C6A27567B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Suositus esim. yhteistyöhön </a:t>
            </a:r>
            <a:r>
              <a:rPr lang="fi-FI" dirty="0" err="1"/>
              <a:t>oäk</a:t>
            </a:r>
            <a:r>
              <a:rPr lang="fi-FI" dirty="0"/>
              <a:t>- ja S2-opettajien kanssa.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FDEC9A-3879-EA89-EFB1-F14B9F159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450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57E10-6A39-880B-F1E4-392D36E50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4E7C084-9BBB-0023-C1FC-4A9487846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782BA06-334F-6D56-4720-4553DA4BD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Lukemisen kulttuuriin jatkuvuutta nivelvaiheessa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Vaikka opettaja vaihtuisi, lapsi saa monipuolista lukemaan innostamista. Opettaja voi soveltaa, mutta valmista mallia helppo seurata.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Lukupolku on käytössä Vantaalla siten, että siitä muistutetaan koulutuspäivissä. Myös muualla on otettu Lukupolkua käyttöön, esim. Espoon koko esiopetuksen koulutus ja </a:t>
            </a:r>
            <a:r>
              <a:rPr lang="fi-FI" dirty="0" err="1"/>
              <a:t>muaalla</a:t>
            </a:r>
            <a:r>
              <a:rPr lang="fi-FI" dirty="0"/>
              <a:t> lukutaitostrategiaan suunniteltu otettavaksi mukaan.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6FF61B6-BFDB-2881-5FEC-C8E094F0BB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397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DCF0F-2BAC-7743-010B-5A643F41A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B4F3064-E34B-52AB-FCAB-18FAE2E50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A5F8F55-1DD6-C2C3-C703-3EDBF5217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Siri Kolu oli kirjailijakummina, tässä hänen viestinsä myös teille.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7537970-93EB-7FAD-F110-F7FA252B1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D23D6-D98E-4E38-A6E2-FF4E0BC969A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758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806A5-A328-E5EC-84AD-EE81D2266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7FB154E-FF17-B7D2-19A6-AEBE69D57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5E5D054-AE5C-2C6A-3E19-341C93416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Kirjailijavierailuhanke – vierailuja kirjastoihin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0BEA087-8CF4-B919-AF2F-B659690F3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614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28B24-B69D-68B5-2DED-57374138D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D72C171-0BE0-40C1-9E8D-EEF691C11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9EC665C-D143-13D6-6D4B-12953F3C9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9C426E0-01DB-072B-C30D-E66A2E6A1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A8D5B-EE8F-46CD-B5E5-858E50B6C18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902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DFA84-BD80-3DAC-6065-B183CDCCB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E5B4BA2-6FB9-9E89-C421-E50EE1094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8EAB93-C510-619B-9AB8-EDD4967E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7594E6-3889-534B-B2BA-FCC65729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8582BF-83C4-6CA1-DF14-136C7D60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775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741D54-A677-6384-F26F-212EDE3B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D5392A-326C-F757-A9CA-2072A6B8E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200423-68B9-5A72-FEC3-8FF1E51F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C89BE8-8ECD-3226-1E8D-4684DC2E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D9997A9-3C71-002A-501A-CB4A818F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057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69D78C-189C-A5A5-7277-36F1B747A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F3D2B1A-A7EB-7BB9-9A01-72B9DA4E9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8DF785-F26D-E91B-9954-F35A7347F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D34BCA-AB15-C0AA-5573-F55F04047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CFAD98-CD2E-FF69-8103-ADD4601D8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648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853727-9765-6F52-F6F7-CAF9EC17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0E47A0-2CC4-A0D6-F7B4-68578DA5D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3A4C312-19C6-B7EE-0B92-FA5F6A4DC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D54E53-BF68-8C2B-787F-0C993D860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9C6CA7E-86C5-6CF6-26A1-7D9B95BB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3319187-AE2F-B8F7-57B1-FA60EA466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599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05899D-81F3-B8A3-5367-1F54B2E0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DDE40E-DE90-AF83-7F94-9B3B49D82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6AA681-8B94-7B11-9305-E60C509B8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13209D-5DBF-40A4-F550-53C8C50CF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F92A953-C58C-246A-85A9-B20939064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6436E3D-9999-4768-6313-6C646D2E2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14D7C5E-D034-937B-F4B6-0A7A0441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17F7FE4-B2A1-1873-2059-95E8C9BE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689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BD5656-79F8-BC8A-F43E-0E4BD245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BB10D6C-9BA0-FC18-3DEB-60E9FA0F5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1D8390C-FCA6-E3FB-428F-C699D7A36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33F0B18-F36C-EE7B-ED91-EECFD1C9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48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F2E3D3-F502-EC3B-B746-572A3DFC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D30A87-532D-5E20-DF43-DF789D1B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298B581-3406-2CC4-DFA7-31E682CE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93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5E5921-4E1D-4850-66AD-F10EA0BA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BD4CB1-D998-66F5-02B0-54FF20DE6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C4DBD62-8F6A-EE60-5F0A-D5492A2BB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D4FD147-120B-1498-8EAA-B3F23242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5357521-6A51-7892-2492-52A448136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3822195-67C5-6B51-C132-BBD8192E0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2986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00C8B3-349C-5DF9-59B8-1B33E2318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9931A69-81D0-7A02-69DA-4ADE1BD7E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C8D59CA-1AE8-D9D7-69F5-328A274E4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3FBD6E5-6FFC-0461-FDFD-3A57BD04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34133F-A11E-F764-0A33-97409C332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0DC2C98-19E0-DF00-FBC8-8F99B1267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868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A361A9-E9EE-64B4-CADB-44146BDC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70C6BE6-F1FE-3C03-7D66-C04E5CF55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B81EC7-9608-959A-A2F3-74E68B3F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C619F3-9920-0293-6471-6B435E4F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87E8A03-C3DA-62A9-E384-E82F6FC5C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6426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9805A95-0DDF-667F-C5E6-FC55BF171A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B2833D-17FE-360F-94A5-5599C11B1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2342D1-8E64-8EE5-EA85-5F485D60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3E3F2C-9A6B-C0D4-D7DD-C156B239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938FB4-A6C3-73C8-F35D-383E7AC6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421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AD674D5-92B9-69A4-C131-284B32618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0E6D83-6B65-FDCA-E698-042B711E8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A28AB6-3982-E7A8-57B3-76490BC8C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0964B-E579-4F46-833E-40CEB153F44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9BEA8D-D020-AF5A-DF77-DC562DF93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38EF31-C48F-0FC8-535D-E134A018A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C0BC-2EFB-4090-A09E-56D503D2FA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luelapselle.fi/wp-content/uploads/2025/04/Lukupolku-loppuraportti-1-4.pdf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uelapselle.fi/lukupolku/kirjastoyhteistyo-lukupolull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0S2Gd6wTc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rjastot.fi/monikielinen-kirjasto/kirjastoille-muistilista?utm_source=luelapselle.fi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uelapselle.fi/lastenkirjallisuuden-kaytto-oman-aidinkielen-opetuksessa/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luelapselle.fi/lue-lapselle/monikielisen-lapsen-lukemisen-tukeminen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www.kirjastot.fi/monikielinen-kirjasto/kirjastoille-muistilista?utm_source=luelapselle.f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uelapselle.fi/kirjavinkkeja-lukuilon-loytoon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3.jpg"/><Relationship Id="rId4" Type="http://schemas.openxmlformats.org/officeDocument/2006/relationships/hyperlink" Target="https://luelapselle.fi/kirjavinkkeja-lukemaan-opettelevalle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lukukeskus.fi/5-faktaa-lasten-ja-nuorten-lukemisesta-2025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lukukeskus.fi/palvelut-kunnille/" TargetMode="External"/><Relationship Id="rId4" Type="http://schemas.openxmlformats.org/officeDocument/2006/relationships/hyperlink" Target="https://lukukeskus.fi/kirjastoill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mmi.jakko@lukukeskus.fi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ilma.tammelin@lukukeskus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BDF59-A096-38BD-810B-10D4E87ED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38FFAAA-B522-ABC3-8A2F-E3A23241F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4" y="-24363"/>
            <a:ext cx="5743074" cy="8614612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10796758-F99E-C8E9-4EE9-2C7F1C7A53CA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Kuva 8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8695D65A-13CA-2250-FFCA-AE587040A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sp>
        <p:nvSpPr>
          <p:cNvPr id="2" name="Otsikko 8">
            <a:extLst>
              <a:ext uri="{FF2B5EF4-FFF2-40B4-BE49-F238E27FC236}">
                <a16:creationId xmlns:a16="http://schemas.microsoft.com/office/drawing/2014/main" id="{F24DC6D1-E3D7-2E1B-31A8-34952D2CD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919" y="2031118"/>
            <a:ext cx="5261811" cy="1280110"/>
          </a:xfrm>
        </p:spPr>
        <p:txBody>
          <a:bodyPr>
            <a:noAutofit/>
          </a:bodyPr>
          <a:lstStyle/>
          <a:p>
            <a:r>
              <a:rPr lang="fi-FI" sz="4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Lukupolku-mallilla lukemisen iloa esi- ja alkuopetukseen</a:t>
            </a:r>
          </a:p>
        </p:txBody>
      </p:sp>
      <p:sp>
        <p:nvSpPr>
          <p:cNvPr id="3" name="Alaotsikko 10">
            <a:extLst>
              <a:ext uri="{FF2B5EF4-FFF2-40B4-BE49-F238E27FC236}">
                <a16:creationId xmlns:a16="http://schemas.microsoft.com/office/drawing/2014/main" id="{0E2A4DD1-FA37-ECB4-FBEF-C18DD07FB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7919" y="3622415"/>
            <a:ext cx="5261811" cy="2380819"/>
          </a:xfrm>
        </p:spPr>
        <p:txBody>
          <a:bodyPr>
            <a:normAutofit fontScale="92500" lnSpcReduction="20000"/>
          </a:bodyPr>
          <a:lstStyle/>
          <a:p>
            <a:r>
              <a:rPr lang="fi-FI"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Kirjastoyhteistyö ja kirjaston käyttöön ohjaaminen Lukupolun materiaaleissa.</a:t>
            </a:r>
          </a:p>
          <a:p>
            <a:endParaRPr lang="fi-FI" sz="2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Suunnitelmallinen lukutaitotyö –webinaari, Kuopion AKE, 24.4.2024</a:t>
            </a:r>
          </a:p>
          <a:p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Vilma Tammelin, hankeasiantuntija, Lukukeskus</a:t>
            </a:r>
          </a:p>
        </p:txBody>
      </p:sp>
      <p:pic>
        <p:nvPicPr>
          <p:cNvPr id="6" name="Kuva 5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79936BCA-C98F-090D-2F32-50B056D68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0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1D416-5E02-8B5A-0626-C4F1ECBE2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46A1B7-BB05-AE1D-BB41-D68B08C0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Esi- ja alkuopetuksen Lukupolku-malli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B7AC7F-7C31-A92D-B462-586E3D190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6" y="1698049"/>
            <a:ext cx="736299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Kolmivuotinen malli opettajille lukemaan innostamisen tueksi esiopetuksen ja koulun nivelvaiheeseen</a:t>
            </a:r>
          </a:p>
          <a:p>
            <a:r>
              <a:rPr lang="fi-FI" dirty="0"/>
              <a:t>Tehty Lukukeskuksen ja Vantaan esi- ja alkuopetuksen yhteistyönä, rahoitus Opetushallituksen Lukutaito-ohjelma</a:t>
            </a:r>
          </a:p>
          <a:p>
            <a:r>
              <a:rPr lang="fi-FI" dirty="0"/>
              <a:t>Kaikki materiaalit vapaasti käytettävissä: luelapselle.fi/lukupolku</a:t>
            </a:r>
          </a:p>
          <a:p>
            <a:r>
              <a:rPr lang="fi-FI" dirty="0"/>
              <a:t>Lukupolku-hankkeen </a:t>
            </a:r>
            <a:r>
              <a:rPr lang="fi-FI" dirty="0">
                <a:hlinkClick r:id="rId3"/>
              </a:rPr>
              <a:t>loppuraportti</a:t>
            </a:r>
            <a:endParaRPr lang="fi-FI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4388B785-69F5-C745-28CD-50D825BEDB5E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161E228E-838F-6623-49F3-6043984DD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8DB8A8DC-69EC-C41E-6725-71F01550C8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617604E-756B-E80D-4B80-B56450670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2482" y="1445300"/>
            <a:ext cx="3458800" cy="3458800"/>
          </a:xfrm>
          <a:prstGeom prst="rect">
            <a:avLst/>
          </a:prstGeom>
        </p:spPr>
      </p:pic>
      <p:grpSp>
        <p:nvGrpSpPr>
          <p:cNvPr id="9" name="Ryhmä 8">
            <a:extLst>
              <a:ext uri="{FF2B5EF4-FFF2-40B4-BE49-F238E27FC236}">
                <a16:creationId xmlns:a16="http://schemas.microsoft.com/office/drawing/2014/main" id="{997A3330-250E-51FB-951F-2CE67EA4D2A9}"/>
              </a:ext>
            </a:extLst>
          </p:cNvPr>
          <p:cNvGrpSpPr/>
          <p:nvPr/>
        </p:nvGrpSpPr>
        <p:grpSpPr>
          <a:xfrm>
            <a:off x="8182482" y="5041287"/>
            <a:ext cx="3722070" cy="1080175"/>
            <a:chOff x="6397044" y="4981007"/>
            <a:chExt cx="5794956" cy="1671362"/>
          </a:xfrm>
        </p:grpSpPr>
        <p:pic>
          <p:nvPicPr>
            <p:cNvPr id="10" name="Picture 2" descr="Kuva, joka sisältää kohteen piirtäminen&#10;&#10;Kuvaus luotu automaattisesti">
              <a:extLst>
                <a:ext uri="{FF2B5EF4-FFF2-40B4-BE49-F238E27FC236}">
                  <a16:creationId xmlns:a16="http://schemas.microsoft.com/office/drawing/2014/main" id="{2995F347-0A3D-E442-86FB-D93A960B0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5242" y="5630604"/>
              <a:ext cx="2079020" cy="372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Kuva 10">
              <a:extLst>
                <a:ext uri="{FF2B5EF4-FFF2-40B4-BE49-F238E27FC236}">
                  <a16:creationId xmlns:a16="http://schemas.microsoft.com/office/drawing/2014/main" id="{C8DD3896-677B-6689-1713-6103C9F69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7044" y="5257426"/>
              <a:ext cx="1157093" cy="1118523"/>
            </a:xfrm>
            <a:prstGeom prst="rect">
              <a:avLst/>
            </a:prstGeom>
          </p:spPr>
        </p:pic>
        <p:pic>
          <p:nvPicPr>
            <p:cNvPr id="12" name="Kuva 11">
              <a:extLst>
                <a:ext uri="{FF2B5EF4-FFF2-40B4-BE49-F238E27FC236}">
                  <a16:creationId xmlns:a16="http://schemas.microsoft.com/office/drawing/2014/main" id="{48B47004-4D77-C656-4D88-24F00D11F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0638" y="4981007"/>
              <a:ext cx="1671362" cy="167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895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923E6-EDF5-B592-2A8B-48AC7288F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06B4D0-9719-3CFA-D1F7-9386EAD3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Malli vahvistaa jokaisen lapsen lukuiloa </a:t>
            </a:r>
            <a:br>
              <a:rPr lang="fi-FI" dirty="0"/>
            </a:br>
            <a:r>
              <a:rPr lang="fi-FI" dirty="0"/>
              <a:t>ja tuo lukemisrutiinia vuoteen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A5D28C-F803-FCD9-8AC7-02B2FB38F6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6" y="1698049"/>
            <a:ext cx="9597816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/>
              <a:t>Miten Lukupolku edistää lasten lukutaitoa? </a:t>
            </a:r>
          </a:p>
          <a:p>
            <a:pPr lvl="1"/>
            <a:r>
              <a:rPr lang="fi-FI" dirty="0"/>
              <a:t>Varhainen into lukea tukee lukemaan opettelua pitkäjänteisesti.</a:t>
            </a:r>
          </a:p>
          <a:p>
            <a:pPr lvl="1"/>
            <a:r>
              <a:rPr lang="fi-FI" dirty="0"/>
              <a:t>Yhtenäinen malli lisää tasavertaisuutta lasten lukemiseen.</a:t>
            </a:r>
          </a:p>
          <a:p>
            <a:pPr lvl="1"/>
            <a:endParaRPr lang="fi-FI" dirty="0"/>
          </a:p>
          <a:p>
            <a:r>
              <a:rPr lang="fi-FI" dirty="0"/>
              <a:t>Lukupolku suunniteltiin Vantaan esi- ja alkuopetuksen opettajien ja moniammatillisen työryhmän kanssa lukuvuonna 2023–2024. Sisältöjen pohjana: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dirty="0"/>
              <a:t>Kyselyt esi- ja alkuopetuksen opettajille ja oman äidinkielen opettajille lukemaan innostamisesta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dirty="0"/>
              <a:t>Opetussuunnitelmien lukemiseen liittyvät tavoitteet (tiivistys 6 kpl)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dirty="0"/>
              <a:t>Näistä johdetut lukevaa kulttuuria tukevat periaatteet: Yhteisöllisyys, Toiminnallisuus, Kielitietoisuus, Monilukutaito, Lapsen osallisuus, Eriyttäminen</a:t>
            </a:r>
          </a:p>
          <a:p>
            <a:endParaRPr lang="fi-FI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154437DA-5106-2DA3-BFC0-8911319B71D5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ED5AB0A8-566A-1494-E3EC-3CE71C24B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6C73DB8F-6243-35EF-2B4A-A2138EC53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9991E-4A62-1EDA-43D8-473D61718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797CAE-3D46-331D-7329-F1C5CA45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Lukupolku-malli sisältää: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AC40A5-7137-1B05-4B68-182A42D83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5" y="1698049"/>
            <a:ext cx="6155973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 b="1" dirty="0"/>
              <a:t>Lukupolut </a:t>
            </a:r>
            <a:r>
              <a:rPr lang="fi-FI" dirty="0"/>
              <a:t>– tehtäväpolut eskariin, 1. ja 2. luokalle </a:t>
            </a:r>
          </a:p>
          <a:p>
            <a:pPr lvl="1"/>
            <a:r>
              <a:rPr lang="fi-FI" dirty="0"/>
              <a:t>Tulostettavat Lukupolku-</a:t>
            </a:r>
            <a:r>
              <a:rPr lang="fi-FI" dirty="0" err="1"/>
              <a:t>vihkot</a:t>
            </a:r>
            <a:r>
              <a:rPr lang="fi-FI" dirty="0"/>
              <a:t> opettajalle </a:t>
            </a:r>
          </a:p>
          <a:p>
            <a:pPr lvl="1"/>
            <a:r>
              <a:rPr lang="fi-FI" dirty="0"/>
              <a:t>Tulostettavat lapsen Lukupolku-passit</a:t>
            </a:r>
          </a:p>
          <a:p>
            <a:pPr marL="457200" lvl="1" indent="0">
              <a:buNone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1" dirty="0">
                <a:latin typeface="Calibri" panose="020F0502020204030204"/>
              </a:rPr>
              <a:t>M</a:t>
            </a:r>
            <a:r>
              <a:rPr kumimoji="0" lang="fi-FI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uut</a:t>
            </a: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tukimateriaalit:</a:t>
            </a:r>
          </a:p>
          <a:p>
            <a:pPr marL="457200" lvl="1" indent="0">
              <a:buNone/>
            </a:pPr>
            <a:endParaRPr lang="fi-FI" dirty="0"/>
          </a:p>
          <a:p>
            <a:r>
              <a:rPr lang="fi-FI" dirty="0"/>
              <a:t>Lukemisen lukujärjestys – lukemisrutiinia vuoteen</a:t>
            </a:r>
          </a:p>
          <a:p>
            <a:pPr lvl="1"/>
            <a:r>
              <a:rPr lang="fi-FI" dirty="0"/>
              <a:t>Oma lukemisen lukujärjestys esihenkilöille </a:t>
            </a:r>
          </a:p>
          <a:p>
            <a:r>
              <a:rPr lang="fi-FI" dirty="0"/>
              <a:t>Vanhempainiltamateriaalia: perheet mukaan</a:t>
            </a:r>
          </a:p>
          <a:p>
            <a:r>
              <a:rPr lang="fi-FI" dirty="0"/>
              <a:t>Monikielisen lapsen lukemisen tueksi</a:t>
            </a:r>
          </a:p>
          <a:p>
            <a:r>
              <a:rPr lang="fi-FI" dirty="0"/>
              <a:t>Kirjavinkkilistat lukemaan opetteleville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94977B40-5261-E6CA-6DF7-1C328D1020CC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513530B5-CE3C-C04A-CFFF-BB583897A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CAF464D9-EC2D-5E36-2CEF-7A3ABE11D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B9ECA-2B63-0062-2CB7-CEC4BCF40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352" y="1119302"/>
            <a:ext cx="5439994" cy="3699802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207B83B-22A6-709A-B55B-3BECC8EB6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486" y="4158071"/>
            <a:ext cx="2317725" cy="269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3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359A3-4640-123B-D99D-CC4A445A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516213-F602-0C5C-FAC4-6D8D00D2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Kirjastoyhteistyö Lukupolulla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15217B-A2DA-E2B9-4D92-12125CEE0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5" y="1698049"/>
            <a:ext cx="9748751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/>
              <a:t>Vantaan moniammatillisessa työryhmässä oli mukana kirjastotyöntekijä.</a:t>
            </a:r>
          </a:p>
          <a:p>
            <a:r>
              <a:rPr lang="fi-FI" dirty="0"/>
              <a:t>Kirjasto näkyy läpi Lukupolku-mallin:</a:t>
            </a:r>
          </a:p>
          <a:p>
            <a:pPr marL="914400" lvl="1" indent="-457200">
              <a:buAutoNum type="arabicParenR"/>
            </a:pPr>
            <a:r>
              <a:rPr lang="fi-FI" dirty="0"/>
              <a:t>Päiväkoteja ja kouluja ohjataan kirjastoyhteistyöhön</a:t>
            </a:r>
          </a:p>
          <a:p>
            <a:pPr marL="914400" lvl="1" indent="-457200">
              <a:buAutoNum type="arabicParenR"/>
            </a:pPr>
            <a:r>
              <a:rPr lang="fi-FI" dirty="0"/>
              <a:t>Eri kirjastopalveluista vinkataan opettajille</a:t>
            </a:r>
          </a:p>
          <a:p>
            <a:pPr marL="914400" lvl="1" indent="-457200">
              <a:buAutoNum type="arabicParenR"/>
            </a:pPr>
            <a:r>
              <a:rPr lang="fi-FI" dirty="0"/>
              <a:t>Lapsia ja perheitä kannustaminen kirjaston käyttöön</a:t>
            </a:r>
          </a:p>
          <a:p>
            <a:pPr marL="457200" lvl="1" indent="0">
              <a:buNone/>
            </a:pPr>
            <a:endParaRPr lang="fi-FI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Monikielisen kirjaston 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</a:rPr>
              <a:t>palveluiden </a:t>
            </a: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tutuksi tekeminen erityisen tärkeää Lukupolulla!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Lukupolun </a:t>
            </a:r>
            <a:r>
              <a:rPr kumimoji="0" lang="fi-FI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kirjastoyhte</a:t>
            </a:r>
            <a:r>
              <a:rPr lang="fi-FI" dirty="0" err="1">
                <a:solidFill>
                  <a:prstClr val="black"/>
                </a:solidFill>
                <a:latin typeface="Calibri" panose="020F0502020204030204"/>
              </a:rPr>
              <a:t>istyö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</a:rPr>
              <a:t> kootusti: 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  <a:hlinkClick r:id="rId3"/>
              </a:rPr>
              <a:t>https://luelapselle.fi/lukupolku/kirjastoyhteistyo-lukupolulla/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fi-FI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9137ED2-F8B4-60C6-D7F0-1C1FBB79F999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DE893D81-9C58-FF02-E7F5-44F3A63F3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39737B48-22F7-13B0-EF1C-72620BD171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9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42B9-9189-7CA4-4BCF-C7999E3FE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F9686E1A-CA33-39F0-3A29-098309A9F754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32A178B6-0A9C-32D5-E711-C9624A64D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Kirjasto kulkee mukana Lukupolulla: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55F236-CF8F-25DA-B375-66D1F277B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39378" cy="4667250"/>
          </a:xfrm>
        </p:spPr>
        <p:txBody>
          <a:bodyPr>
            <a:normAutofit/>
          </a:bodyPr>
          <a:lstStyle/>
          <a:p>
            <a:r>
              <a:rPr lang="fi-FI" dirty="0"/>
              <a:t>Tehtäväpolkujen tehtävät, etenkin nämä tavoitteet:</a:t>
            </a:r>
          </a:p>
          <a:p>
            <a:pPr lvl="1"/>
            <a:r>
              <a:rPr lang="fi-FI" dirty="0"/>
              <a:t>Lue monipuolisesti</a:t>
            </a:r>
          </a:p>
          <a:p>
            <a:pPr lvl="1"/>
            <a:r>
              <a:rPr lang="fi-FI" dirty="0"/>
              <a:t>Kiinnostu kirjasta</a:t>
            </a:r>
          </a:p>
          <a:p>
            <a:pPr lvl="1"/>
            <a:r>
              <a:rPr lang="fi-FI" dirty="0"/>
              <a:t>Kerro lukukokemuksestasi</a:t>
            </a:r>
          </a:p>
          <a:p>
            <a:r>
              <a:rPr lang="fi-FI" dirty="0"/>
              <a:t>Lukemisen lukujärjestys</a:t>
            </a:r>
          </a:p>
          <a:p>
            <a:r>
              <a:rPr lang="fi-FI" dirty="0"/>
              <a:t>Vanhempainiltamateriaalit</a:t>
            </a:r>
          </a:p>
          <a:p>
            <a:r>
              <a:rPr lang="fi-FI" dirty="0"/>
              <a:t>Monikielisen oppijan materiaalit</a:t>
            </a:r>
          </a:p>
          <a:p>
            <a:endParaRPr lang="fi-FI" dirty="0"/>
          </a:p>
          <a:p>
            <a:endParaRPr lang="fi-FI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9E6E0370-2B59-DA6F-6CAA-378C9954EC09}"/>
              </a:ext>
            </a:extLst>
          </p:cNvPr>
          <p:cNvGrpSpPr/>
          <p:nvPr/>
        </p:nvGrpSpPr>
        <p:grpSpPr>
          <a:xfrm>
            <a:off x="8564578" y="5558828"/>
            <a:ext cx="3370466" cy="1001684"/>
            <a:chOff x="6397044" y="4981007"/>
            <a:chExt cx="5794956" cy="1671362"/>
          </a:xfrm>
        </p:grpSpPr>
        <p:pic>
          <p:nvPicPr>
            <p:cNvPr id="6" name="Picture 2" descr="Kuva, joka sisältää kohteen piirtäminen&#10;&#10;Kuvaus luotu automaattisesti">
              <a:extLst>
                <a:ext uri="{FF2B5EF4-FFF2-40B4-BE49-F238E27FC236}">
                  <a16:creationId xmlns:a16="http://schemas.microsoft.com/office/drawing/2014/main" id="{9BBD34B5-22B6-0BAA-FA89-03899B36AD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5242" y="5630604"/>
              <a:ext cx="2079020" cy="372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Kuva 6">
              <a:extLst>
                <a:ext uri="{FF2B5EF4-FFF2-40B4-BE49-F238E27FC236}">
                  <a16:creationId xmlns:a16="http://schemas.microsoft.com/office/drawing/2014/main" id="{2E512FB4-C8AF-A191-75DB-23A28AB9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7044" y="5257426"/>
              <a:ext cx="1157093" cy="1118523"/>
            </a:xfrm>
            <a:prstGeom prst="rect">
              <a:avLst/>
            </a:prstGeom>
          </p:spPr>
        </p:pic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D9619344-8E35-6052-CC6D-75DD88AC1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0638" y="4981007"/>
              <a:ext cx="1671362" cy="1671362"/>
            </a:xfrm>
            <a:prstGeom prst="rect">
              <a:avLst/>
            </a:prstGeom>
          </p:spPr>
        </p:pic>
      </p:grpSp>
      <p:pic>
        <p:nvPicPr>
          <p:cNvPr id="2" name="Kuva 1">
            <a:extLst>
              <a:ext uri="{FF2B5EF4-FFF2-40B4-BE49-F238E27FC236}">
                <a16:creationId xmlns:a16="http://schemas.microsoft.com/office/drawing/2014/main" id="{965C0FA7-2FF5-FA27-1136-E22BAA659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49202">
            <a:off x="6607754" y="1379792"/>
            <a:ext cx="5254566" cy="3728441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8E073CB6-6680-6D8C-5ECE-85710661F6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56705">
            <a:off x="6390523" y="4468007"/>
            <a:ext cx="1796321" cy="1796321"/>
          </a:xfrm>
          <a:prstGeom prst="rect">
            <a:avLst/>
          </a:prstGeom>
        </p:spPr>
      </p:pic>
      <p:pic>
        <p:nvPicPr>
          <p:cNvPr id="10" name="Kuva 9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F7840FE4-39E7-2097-B921-03CF9FA2CE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1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DD04D-1A2F-C18F-25EC-3C6389759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90EB2CA1-545D-55F3-1D75-F47716617B49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B6A10B68-AD27-30E6-2574-0D00CA90A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Kirjaston käyttö tehdään tutuksi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171D054A-C624-E76A-9237-35C457E52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86061"/>
            <a:ext cx="5157787" cy="823912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Esiopetuksen ASKEL 1: Hyppy kirjojen maailmaan</a:t>
            </a:r>
            <a:endParaRPr lang="fi-FI" dirty="0"/>
          </a:p>
        </p:txBody>
      </p:sp>
      <p:sp>
        <p:nvSpPr>
          <p:cNvPr id="15" name="Sisällön paikkamerkki 14">
            <a:extLst>
              <a:ext uri="{FF2B5EF4-FFF2-40B4-BE49-F238E27FC236}">
                <a16:creationId xmlns:a16="http://schemas.microsoft.com/office/drawing/2014/main" id="{1599946A-4634-8204-2C61-0C101291F6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F03C20F8-082C-64A2-3F50-298355843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86061"/>
            <a:ext cx="5183188" cy="823912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Ensimmäisen luokan ASKEL 2: Kirjastoretkelle!</a:t>
            </a:r>
            <a:endParaRPr lang="fi-FI" dirty="0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1E7B1FFB-655E-4B4C-9C73-43C786DF2A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EC70359E-B062-D7A1-E054-0DA5892BB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791" y="2190958"/>
            <a:ext cx="3789779" cy="4667042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10BD85D-5F51-1F4E-BD73-F5727E7DD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256" y="2190958"/>
            <a:ext cx="3963075" cy="4667042"/>
          </a:xfrm>
          <a:prstGeom prst="rect">
            <a:avLst/>
          </a:prstGeom>
        </p:spPr>
      </p:pic>
      <p:pic>
        <p:nvPicPr>
          <p:cNvPr id="19" name="Kuva 18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101D1383-2ECD-1DD6-F616-F0C3644AF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0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4FE9D-82E7-F55B-6550-31EA35849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07E38C2A-D53E-A1C8-1D5A-A00682655007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169B4DA1-660C-C463-CB2C-36822944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Kirjasto auttaa löytämään sopivaa ja kiinnostavaa luettavaa: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F7A004-FE94-DBF0-7615-C57AEA8DC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39378" cy="4667250"/>
          </a:xfrm>
        </p:spPr>
        <p:txBody>
          <a:bodyPr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2B91A97A-E62D-3F29-FF00-FEC153FD482B}"/>
              </a:ext>
            </a:extLst>
          </p:cNvPr>
          <p:cNvGrpSpPr/>
          <p:nvPr/>
        </p:nvGrpSpPr>
        <p:grpSpPr>
          <a:xfrm>
            <a:off x="8564578" y="5558828"/>
            <a:ext cx="3370466" cy="1001684"/>
            <a:chOff x="6397044" y="4981007"/>
            <a:chExt cx="5794956" cy="1671362"/>
          </a:xfrm>
        </p:grpSpPr>
        <p:pic>
          <p:nvPicPr>
            <p:cNvPr id="6" name="Picture 2" descr="Kuva, joka sisältää kohteen piirtäminen&#10;&#10;Kuvaus luotu automaattisesti">
              <a:extLst>
                <a:ext uri="{FF2B5EF4-FFF2-40B4-BE49-F238E27FC236}">
                  <a16:creationId xmlns:a16="http://schemas.microsoft.com/office/drawing/2014/main" id="{5FE429AA-BADC-EC7C-9073-09BED7791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5242" y="5630604"/>
              <a:ext cx="2079020" cy="372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Kuva 6">
              <a:extLst>
                <a:ext uri="{FF2B5EF4-FFF2-40B4-BE49-F238E27FC236}">
                  <a16:creationId xmlns:a16="http://schemas.microsoft.com/office/drawing/2014/main" id="{E34724F0-C052-C2A7-AC46-CE77C682D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7044" y="5257426"/>
              <a:ext cx="1157093" cy="1118523"/>
            </a:xfrm>
            <a:prstGeom prst="rect">
              <a:avLst/>
            </a:prstGeom>
          </p:spPr>
        </p:pic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243BC3A3-E266-4D1C-6AC8-35CD91A32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0638" y="4981007"/>
              <a:ext cx="1671362" cy="1671362"/>
            </a:xfrm>
            <a:prstGeom prst="rect">
              <a:avLst/>
            </a:prstGeom>
          </p:spPr>
        </p:pic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B3620251-A7F0-2FB0-9414-09978936A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210" y="1253044"/>
            <a:ext cx="4075901" cy="363658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2BD13F22-E177-E0B7-23B6-EB0A03829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85" y="2099134"/>
            <a:ext cx="3745536" cy="3446413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9F905652-D8B1-466F-B8CF-05D1194534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991" y="3731755"/>
            <a:ext cx="4068400" cy="2989900"/>
          </a:xfrm>
          <a:prstGeom prst="rect">
            <a:avLst/>
          </a:prstGeom>
        </p:spPr>
      </p:pic>
      <p:pic>
        <p:nvPicPr>
          <p:cNvPr id="2" name="Kuva 1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9D5E744D-5E6A-C26B-1550-FB23A5C84D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81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828FA-615B-9E0C-ABB3-8183A7732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A2417A5B-1ABB-EF04-42F8-32902EE0A095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2BA3F950-5181-E59D-23AE-8C715262A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Kirjastojen materiaaleja ja asiantuntemusta Lukupoluilla: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2C820EE6-DE4F-C9A9-C4DB-3791E8098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Ensimmäisen luokan ASKEL 5: Sukellus kirjaan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C53C6D-A5C0-DBD1-37FB-855A489CC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1021171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Tehtävässä on hyödynnetty Helmet-kirjastojen lukudiplomi-tehtäviä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ABBDE7F-D059-63E3-DF2C-07FC31224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Ensimmäisen luokan ASKEL 6: Kirjavinkkaus kaverille</a:t>
            </a:r>
          </a:p>
        </p:txBody>
      </p:sp>
      <p:sp>
        <p:nvSpPr>
          <p:cNvPr id="15" name="Sisällön paikkamerkki 14">
            <a:extLst>
              <a:ext uri="{FF2B5EF4-FFF2-40B4-BE49-F238E27FC236}">
                <a16:creationId xmlns:a16="http://schemas.microsoft.com/office/drawing/2014/main" id="{3DA9404E-5717-D277-3110-B402FDB4E24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Ammattivinkkari-kirjailija Sini Helmisen ohjeet kirjavinkkaukseen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A4582B9C-EF34-E191-5669-93B38FBA5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938" y="3681244"/>
            <a:ext cx="3919485" cy="299118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D106B1AA-DFA4-AC3C-BA9E-BC19107F8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319" y="3248025"/>
            <a:ext cx="3028950" cy="3609975"/>
          </a:xfrm>
          <a:prstGeom prst="rect">
            <a:avLst/>
          </a:prstGeom>
        </p:spPr>
      </p:pic>
      <p:pic>
        <p:nvPicPr>
          <p:cNvPr id="2" name="Kuva 1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E6DD1D33-9DFF-8CDF-411B-2CA15F1E8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56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A04F8-58B0-5E14-B930-9E1C43F9E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4BF52507-89CE-97B5-6411-219135B7BFC9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D774334D-7131-E0D4-34EF-9AC33EA1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Lukemisen lukujärjestys</a:t>
            </a:r>
            <a:br>
              <a:rPr lang="fi-FI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ohjaa opea lukurutiineihin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6E6B71-58DE-A20C-C5DB-3922F047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39378" cy="4667250"/>
          </a:xfrm>
        </p:spPr>
        <p:txBody>
          <a:bodyPr>
            <a:normAutofit/>
          </a:bodyPr>
          <a:lstStyle/>
          <a:p>
            <a:r>
              <a:rPr lang="fi-FI" dirty="0"/>
              <a:t>Joka viikko: Lue ääneen ja anna aikaa itsenäisille lukuhetkille</a:t>
            </a:r>
          </a:p>
          <a:p>
            <a:pPr marL="457200" lvl="1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Sopivaa luettavaa esim. kirjaston listoilta</a:t>
            </a:r>
          </a:p>
          <a:p>
            <a:r>
              <a:rPr lang="fi-FI" dirty="0"/>
              <a:t>Joka kuukausi: Järjestele luokan lukemisympäristö kuntoon</a:t>
            </a:r>
          </a:p>
          <a:p>
            <a:pPr marL="457200" lvl="1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Säännöllinen kirjastoyhteistyö, kuten eteiskirjasto</a:t>
            </a:r>
          </a:p>
          <a:p>
            <a:r>
              <a:rPr lang="fi-FI" dirty="0"/>
              <a:t>Joka lukukausi: Luo ryhmän yhteiset lukurutiinit</a:t>
            </a:r>
          </a:p>
          <a:p>
            <a:pPr marL="457200" lvl="1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Milloin käydään kirjastossa?</a:t>
            </a:r>
          </a:p>
          <a:p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41F59490-8BE0-5AED-5F61-BF95F2B8F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521" y="1231827"/>
            <a:ext cx="4837627" cy="5635375"/>
          </a:xfrm>
          <a:prstGeom prst="rect">
            <a:avLst/>
          </a:prstGeom>
        </p:spPr>
      </p:pic>
      <p:pic>
        <p:nvPicPr>
          <p:cNvPr id="15" name="Kuva 14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347BCE5D-D922-51E8-F92F-60922129C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C0850-63B0-7413-5543-F298F7450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9FDF6EAE-B1CF-42B7-A5E9-13D3D39BD0DB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D6CCF3E4-C392-BF41-27E0-18CCB3BF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Vanhempainiltamateriaalit: Näin kerrot lukemisesta vanhemmalle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69493C-82A3-CB2E-84DB-D8CC3BEE6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39378" cy="4667250"/>
          </a:xfrm>
        </p:spPr>
        <p:txBody>
          <a:bodyPr>
            <a:normAutofit/>
          </a:bodyPr>
          <a:lstStyle/>
          <a:p>
            <a:r>
              <a:rPr lang="fi-FI" dirty="0"/>
              <a:t>Vanhempainillan runko ja mallidiat: kirjasto mainittu</a:t>
            </a:r>
          </a:p>
          <a:p>
            <a:r>
              <a:rPr lang="fi-FI" dirty="0"/>
              <a:t>Lukemiseen kannustava video vanhemmille: </a:t>
            </a:r>
            <a:r>
              <a:rPr lang="fi-FI" dirty="0">
                <a:hlinkClick r:id="rId3"/>
              </a:rPr>
              <a:t>https://youtu.be/M0S2Gd6wTc8</a:t>
            </a:r>
            <a:r>
              <a:rPr lang="fi-FI" dirty="0"/>
              <a:t> </a:t>
            </a:r>
          </a:p>
          <a:p>
            <a:r>
              <a:rPr lang="fi-FI" dirty="0"/>
              <a:t>Vinkkilista arkisiin lukemiskeskusteluihin: kirjastokäynnit puheenaiheeksi vanhempien kanssa!</a:t>
            </a:r>
          </a:p>
          <a:p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E5155C3F-DA05-240E-13A4-AD68B5F42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76055">
            <a:off x="6580448" y="4082306"/>
            <a:ext cx="4070165" cy="2320228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4B0F31C-40A9-6080-02DA-3DE59FEAE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91334">
            <a:off x="7072093" y="1475146"/>
            <a:ext cx="4262240" cy="2394592"/>
          </a:xfrm>
          <a:prstGeom prst="rect">
            <a:avLst/>
          </a:prstGeom>
        </p:spPr>
      </p:pic>
      <p:pic>
        <p:nvPicPr>
          <p:cNvPr id="15" name="Kuva 14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8BF1D10F-DB72-DDDA-26D4-77AECDBC03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68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4D2A6-7254-6202-EA5C-482383B0E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05ECE234-7F79-4A20-5F56-9F459CC57F39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44471FDF-E0D8-AA92-4A16-6687A01F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Monikielisen lapsen lukemisen tukimateriaalit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AFC459-DEDF-B45A-B453-5E66A7308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7501" cy="466725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Linkkivinkkilista monikielistä lasta opettavalle</a:t>
            </a:r>
          </a:p>
          <a:p>
            <a:pPr lvl="1"/>
            <a:r>
              <a:rPr lang="fi-FI" dirty="0"/>
              <a:t>Kerro vanhemmille omalla äidinkielellä ja yhdessä lukemisen merkityksestä – ja kirjaston käytöstä</a:t>
            </a:r>
          </a:p>
          <a:p>
            <a:pPr lvl="1"/>
            <a:r>
              <a:rPr lang="fi-FI" dirty="0"/>
              <a:t>Löydä lapselle sopivaa ja kiinnostavaa luettavaa suomeksi ja omalla kielellä </a:t>
            </a:r>
          </a:p>
          <a:p>
            <a:pPr marL="457200" lvl="1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b="1" dirty="0">
                <a:sym typeface="Wingdings" panose="05000000000000000000" pitchFamily="2" charset="2"/>
              </a:rPr>
              <a:t>Monikielisen kirjaston materiaalit, oman kirjaston palvelut monikielisille perheille </a:t>
            </a:r>
          </a:p>
          <a:p>
            <a:endParaRPr lang="fi-FI" dirty="0"/>
          </a:p>
          <a:p>
            <a:r>
              <a:rPr lang="fi-FI" dirty="0"/>
              <a:t>Lue lapselle -vanhemman oppaat yli 20 kielellä kannustavat käymään kirjastossa</a:t>
            </a:r>
          </a:p>
          <a:p>
            <a:r>
              <a:rPr lang="fi-FI" dirty="0"/>
              <a:t>Vinkkejä eri-ikäisten tavoittamiseen: </a:t>
            </a:r>
            <a:r>
              <a:rPr lang="fi-FI" dirty="0">
                <a:hlinkClick r:id="rId3"/>
              </a:rPr>
              <a:t>Tue lukemista omalla kielellä -muistilista kirjastoon</a:t>
            </a:r>
            <a:endParaRPr lang="fi-FI" dirty="0"/>
          </a:p>
        </p:txBody>
      </p:sp>
      <p:pic>
        <p:nvPicPr>
          <p:cNvPr id="12" name="Kuva 11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3A788AC6-C1C2-C318-85C4-19BC0AA2F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50F728CB-4823-D57B-6F5F-9FD374E2B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5701" y="2766200"/>
            <a:ext cx="4089534" cy="3433763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58575E33-0EE3-3D95-6225-D6325961B059}"/>
              </a:ext>
            </a:extLst>
          </p:cNvPr>
          <p:cNvSpPr/>
          <p:nvPr/>
        </p:nvSpPr>
        <p:spPr>
          <a:xfrm>
            <a:off x="9146008" y="1529516"/>
            <a:ext cx="2599131" cy="153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Tutustu Vantaan oman äidinkielen opettajien kyselyn ja haastattelujen tuloksiin.</a:t>
            </a: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7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316AE-55E2-5CB4-29B0-2FD5B68A6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C2D34C-2D82-F6CD-317B-F955A449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33034" cy="1325563"/>
          </a:xfrm>
        </p:spPr>
        <p:txBody>
          <a:bodyPr/>
          <a:lstStyle/>
          <a:p>
            <a:r>
              <a:rPr lang="fi-FI" dirty="0">
                <a:solidFill>
                  <a:srgbClr val="EF5A93"/>
                </a:solidFill>
              </a:rPr>
              <a:t>Tue lukemista omalla kielellä! – muistilista kirjastoon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2F5F93-B19E-DE3C-84E3-97A51E346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07015" cy="4351338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Koonneet Monikielinen kirjasto, SJK </a:t>
            </a:r>
            <a:r>
              <a:rPr lang="fi-FI" dirty="0" err="1"/>
              <a:t>Erte</a:t>
            </a:r>
            <a:r>
              <a:rPr lang="fi-FI" dirty="0"/>
              <a:t> ja Lukukeskus</a:t>
            </a:r>
          </a:p>
          <a:p>
            <a:r>
              <a:rPr lang="fi-FI" dirty="0"/>
              <a:t>Taustalla Lukukeskuksen Monikielinen lukutaito –selvitys</a:t>
            </a:r>
          </a:p>
          <a:p>
            <a:endParaRPr lang="fi-FI" dirty="0"/>
          </a:p>
          <a:p>
            <a:r>
              <a:rPr lang="fi-FI" dirty="0"/>
              <a:t>Saatavilla suomeksi ja ruotsiksi:</a:t>
            </a:r>
          </a:p>
          <a:p>
            <a:pPr lvl="1"/>
            <a:r>
              <a:rPr lang="fi-FI" dirty="0">
                <a:hlinkClick r:id="rId3"/>
              </a:rPr>
              <a:t>Luelapselle.fi:ssä</a:t>
            </a:r>
            <a:endParaRPr lang="fi-FI" dirty="0"/>
          </a:p>
          <a:p>
            <a:pPr lvl="1"/>
            <a:r>
              <a:rPr lang="fi-FI" dirty="0"/>
              <a:t>Monikielisen kirjaston sivuilla: </a:t>
            </a:r>
            <a:r>
              <a:rPr lang="fi-FI" dirty="0">
                <a:hlinkClick r:id="rId4"/>
              </a:rPr>
              <a:t>https://www.kirjastot.fi/monikielinen-kirjasto/kirjastoille-muistilista?utm_source=luelapselle.fi</a:t>
            </a:r>
            <a:r>
              <a:rPr lang="fi-FI" dirty="0"/>
              <a:t>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6A5D6EE-B1E2-8638-0F96-7F5D626F9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048" y="1690687"/>
            <a:ext cx="2740945" cy="386956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117E0B0-8E05-AC64-6512-13C78903A9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5227" y="1690688"/>
            <a:ext cx="2723183" cy="3869569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6C2F6CE6-2E59-2960-3742-CFE34E2C5BE3}"/>
              </a:ext>
            </a:extLst>
          </p:cNvPr>
          <p:cNvSpPr/>
          <p:nvPr/>
        </p:nvSpPr>
        <p:spPr>
          <a:xfrm>
            <a:off x="-4174" y="6163514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Kuva 6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61D52EDF-E388-35B1-8BA8-AA5B7701C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688" y="6205362"/>
            <a:ext cx="1309688" cy="614506"/>
          </a:xfrm>
          <a:prstGeom prst="rect">
            <a:avLst/>
          </a:prstGeom>
        </p:spPr>
      </p:pic>
      <p:pic>
        <p:nvPicPr>
          <p:cNvPr id="9" name="Kuva 8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2C612E6E-3BC8-8C7E-6E4A-2D9F590C6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13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6475F-8075-7073-FC20-88EF3DAF3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0D9B05-FF7D-5E33-7BA5-03F0FB3BC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Systemaattinen lukemisen lisääminen Lukupolun tavoitteena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07DBB7-7C71-902B-062D-96D145A07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6" y="1698049"/>
            <a:ext cx="8211293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/>
              <a:t>Valmis kolmivuotinen malli tuo jatkuvuutta varhaiskasvatuksen ja perusopetuksen lukemiskasvatukseen ja vahvistaa lukemisen kulttuuria.</a:t>
            </a:r>
          </a:p>
          <a:p>
            <a:r>
              <a:rPr lang="fi-FI" dirty="0"/>
              <a:t>Tehtäväpolut ja Lukemisen lukujärjestys luovat opettajille rutiinia lukevan arjen ylläpitämiseen.</a:t>
            </a:r>
          </a:p>
          <a:p>
            <a:r>
              <a:rPr lang="fi-FI" dirty="0"/>
              <a:t>Valtakunnallinen ja maksuton malli tuo tasavertaisuutta.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b="0" i="1" dirty="0">
                <a:solidFill>
                  <a:srgbClr val="4A4A4A"/>
                </a:solidFill>
                <a:effectLst/>
                <a:latin typeface="aller"/>
              </a:rPr>
              <a:t>”Lukupolussa ei ole mitään vaikeaa, vaan hyviä muistutuksia toimivista jo käytössä olevista työ- ja toimintatavoista. Opettajan ja lapsen Lukupolku-passit auttavat - - muistamaan, että lukeminen pysyy arjessa mukana.” – Vantaan Aurinkokiven koulun S2-opettaja</a:t>
            </a:r>
            <a:endParaRPr lang="fi-FI" i="1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E998133-E27D-DD25-FD69-4BA910E11063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44092E91-77FD-E7A3-8A39-1E8CFA1CE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71450515-90AC-A57D-8C71-08E2D67EF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54ECDCE0-263E-3AAD-38BE-9380E2737D2E}"/>
              </a:ext>
            </a:extLst>
          </p:cNvPr>
          <p:cNvSpPr/>
          <p:nvPr/>
        </p:nvSpPr>
        <p:spPr>
          <a:xfrm>
            <a:off x="9174109" y="2089641"/>
            <a:ext cx="2599131" cy="36764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Muut Lukupolun tavoitteet:</a:t>
            </a:r>
          </a:p>
          <a:p>
            <a:pPr algn="ctr"/>
            <a:endParaRPr lang="fi-FI" b="1" dirty="0"/>
          </a:p>
          <a:p>
            <a:pPr algn="ctr"/>
            <a:r>
              <a:rPr lang="fi-FI" dirty="0"/>
              <a:t>Auttaa opettajia viestimään lukemisesta perheille</a:t>
            </a:r>
          </a:p>
          <a:p>
            <a:pPr algn="ctr"/>
            <a:endParaRPr lang="fi-FI" dirty="0"/>
          </a:p>
          <a:p>
            <a:pPr algn="ctr"/>
            <a:r>
              <a:rPr lang="fi-FI" dirty="0"/>
              <a:t>Tukea monikielisten lasten lukutaitoa</a:t>
            </a:r>
          </a:p>
          <a:p>
            <a:pPr algn="ctr"/>
            <a:endParaRPr lang="fi-FI" dirty="0"/>
          </a:p>
          <a:p>
            <a:pPr algn="ctr"/>
            <a:r>
              <a:rPr lang="fi-FI" dirty="0"/>
              <a:t>Lisätä esihenkilöstön tietoisuutta varhaisen lukemisen merkityksestä</a:t>
            </a:r>
          </a:p>
        </p:txBody>
      </p:sp>
    </p:spTree>
    <p:extLst>
      <p:ext uri="{BB962C8B-B14F-4D97-AF65-F5344CB8AC3E}">
        <p14:creationId xmlns:p14="http://schemas.microsoft.com/office/powerpoint/2010/main" val="319464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C0AE4-5E2B-0916-13FC-470E552A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5C819BE1-1AB0-A039-FEEF-5FBA7007271E}"/>
              </a:ext>
            </a:extLst>
          </p:cNvPr>
          <p:cNvSpPr/>
          <p:nvPr/>
        </p:nvSpPr>
        <p:spPr>
          <a:xfrm>
            <a:off x="458391" y="340567"/>
            <a:ext cx="11476653" cy="6176865"/>
          </a:xfrm>
          <a:prstGeom prst="rect">
            <a:avLst/>
          </a:prstGeom>
          <a:solidFill>
            <a:srgbClr val="EDE7F1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B4B5D7-3EB5-A5A3-E60E-27A99E48E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84" y="1238781"/>
            <a:ext cx="7483593" cy="482480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fi-FI" sz="4000" dirty="0"/>
          </a:p>
          <a:p>
            <a:pPr marL="0" indent="0" algn="ctr">
              <a:buNone/>
            </a:pPr>
            <a:r>
              <a:rPr lang="fi-FI" sz="4000" dirty="0"/>
              <a:t>”Te lukemaan innostavat aikuiset teette kaikkein tärkeintä työtä. Lukeva lapsi ei ole koskaan yksin: kirja on kannettava maailma.”</a:t>
            </a:r>
          </a:p>
          <a:p>
            <a:pPr marL="0" indent="0" algn="ctr">
              <a:buNone/>
            </a:pPr>
            <a:endParaRPr lang="fi-FI" sz="4000" dirty="0"/>
          </a:p>
          <a:p>
            <a:pPr marL="0" indent="0" algn="ctr">
              <a:buNone/>
            </a:pPr>
            <a:r>
              <a:rPr lang="fi-FI" sz="2800" dirty="0"/>
              <a:t>-Lukupolun kirjailijakummi Siri Kolu</a:t>
            </a:r>
          </a:p>
          <a:p>
            <a:pPr marL="0" indent="0" algn="ctr">
              <a:buNone/>
            </a:pPr>
            <a:endParaRPr lang="fi-FI" dirty="0"/>
          </a:p>
          <a:p>
            <a:pPr marL="0" indent="0" algn="ctr">
              <a:buNone/>
            </a:pPr>
            <a:r>
              <a:rPr lang="fi-FI" sz="2600" i="1" dirty="0"/>
              <a:t>Vinkki: Kirjavinkkilistat lukemaan opetteleville: </a:t>
            </a:r>
            <a:r>
              <a:rPr lang="fi-FI" sz="2600" i="1" dirty="0">
                <a:hlinkClick r:id="rId3"/>
              </a:rPr>
              <a:t>Siri Kolu </a:t>
            </a:r>
            <a:r>
              <a:rPr lang="fi-FI" sz="2600" i="1" dirty="0"/>
              <a:t>ja </a:t>
            </a:r>
            <a:r>
              <a:rPr lang="fi-FI" sz="2600" i="1" dirty="0">
                <a:hlinkClick r:id="rId4"/>
              </a:rPr>
              <a:t>Päivi Heikkilä-Halttunen</a:t>
            </a:r>
            <a:endParaRPr lang="fi-FI" sz="2600" i="1" dirty="0"/>
          </a:p>
          <a:p>
            <a:endParaRPr lang="fi-FI" sz="2800" dirty="0"/>
          </a:p>
          <a:p>
            <a:endParaRPr lang="fi-FI" dirty="0"/>
          </a:p>
          <a:p>
            <a:pPr lvl="1"/>
            <a:endParaRPr lang="fi-FI" dirty="0"/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67845026-8D2E-E1FF-1031-F1B93E04877B}"/>
              </a:ext>
            </a:extLst>
          </p:cNvPr>
          <p:cNvSpPr>
            <a:spLocks noChangeAspect="1"/>
          </p:cNvSpPr>
          <p:nvPr/>
        </p:nvSpPr>
        <p:spPr>
          <a:xfrm>
            <a:off x="8566485" y="966853"/>
            <a:ext cx="2903339" cy="435500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C6F68B0-248B-3FC2-F95E-CDEC29EA1FE8}"/>
              </a:ext>
            </a:extLst>
          </p:cNvPr>
          <p:cNvSpPr txBox="1"/>
          <p:nvPr/>
        </p:nvSpPr>
        <p:spPr>
          <a:xfrm rot="18961393">
            <a:off x="10406599" y="4793034"/>
            <a:ext cx="14501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Kuva: Niclas Mäkelä, Otava</a:t>
            </a:r>
          </a:p>
        </p:txBody>
      </p:sp>
      <p:pic>
        <p:nvPicPr>
          <p:cNvPr id="10" name="Kuva 9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B29A752B-02B2-8A11-076E-8D829339F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43A38D61-D13F-ED97-CC14-B2140EF8F998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Kuva 12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63A421F6-7350-80F4-7756-5AA96F5EFE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6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8DF3F-509F-5B3F-CC15-5693077E3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B904DD-2542-D1DB-E135-49F4AA3F3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Lukukeskuksen muut palvelut kirjastoille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0F77F6-3B3B-8F6C-73DF-11B23CA1F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536" y="1698049"/>
            <a:ext cx="7373094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/>
              <a:t>Kirjailijavierailut </a:t>
            </a:r>
          </a:p>
          <a:p>
            <a:r>
              <a:rPr lang="fi-FI" dirty="0"/>
              <a:t>Lue lapselle –sisällöt lastenkirjastotyöhön</a:t>
            </a:r>
          </a:p>
          <a:p>
            <a:pPr lvl="1"/>
            <a:r>
              <a:rPr lang="fi-FI" dirty="0"/>
              <a:t>Lukulahja lapselle –kirjakasseissa neuvolasta kirjastokutsu kaikkiin Suomen vauvaperheisiin</a:t>
            </a:r>
          </a:p>
          <a:p>
            <a:r>
              <a:rPr lang="fi-FI" dirty="0"/>
              <a:t>Lukuviikko aina huhtikuussa</a:t>
            </a:r>
          </a:p>
          <a:p>
            <a:pPr lvl="1"/>
            <a:r>
              <a:rPr lang="fi-FI" dirty="0">
                <a:hlinkClick r:id="rId3"/>
              </a:rPr>
              <a:t>5 faktaa lasten ja nuorten lukemisesta 2025 </a:t>
            </a:r>
            <a:endParaRPr lang="fi-FI" dirty="0"/>
          </a:p>
          <a:p>
            <a:r>
              <a:rPr lang="fi-FI" dirty="0"/>
              <a:t>Hankeyhteistyötä Lukukeskuksen kanssa?</a:t>
            </a:r>
          </a:p>
          <a:p>
            <a:pPr marL="0" indent="0">
              <a:buNone/>
            </a:pPr>
            <a:endParaRPr lang="fi-FI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Tutustu palveluihin tarkemmin 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  <a:hlinkClick r:id="rId4"/>
              </a:rPr>
              <a:t>kirjastojen sivulla</a:t>
            </a:r>
            <a:endParaRPr kumimoji="0" lang="fi-FI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r>
              <a:rPr lang="fi-FI" dirty="0">
                <a:solidFill>
                  <a:prstClr val="black"/>
                </a:solidFill>
                <a:latin typeface="Calibri" panose="020F0502020204030204"/>
              </a:rPr>
              <a:t>Vinkki: Lukukeskuksen </a:t>
            </a:r>
            <a:r>
              <a:rPr lang="fi-FI" dirty="0">
                <a:solidFill>
                  <a:prstClr val="black"/>
                </a:solidFill>
                <a:latin typeface="Calibri" panose="020F0502020204030204"/>
                <a:hlinkClick r:id="rId5"/>
              </a:rPr>
              <a:t>palvelut kunnan ja hyvinvointialueen toimijoille kootusti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6F4E70A2-F8B4-89CB-E519-A7FF48065619}"/>
              </a:ext>
            </a:extLst>
          </p:cNvPr>
          <p:cNvSpPr/>
          <p:nvPr/>
        </p:nvSpPr>
        <p:spPr>
          <a:xfrm>
            <a:off x="-4174" y="6165049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C6401301-174C-B5A8-5FB0-86BF434A7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88" y="6206897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C8B94DBF-12E1-A35A-E623-823F18E80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A3E280-26C8-9011-AB0E-C8C012029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790" y="1591598"/>
            <a:ext cx="3933274" cy="49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73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EC3C6-0377-BF3E-9300-7A16578C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D4911F-A853-3BC5-2271-52C05A766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5400" b="1" dirty="0">
                <a:solidFill>
                  <a:srgbClr val="00B0AE"/>
                </a:solidFill>
              </a:rPr>
              <a:t>Kiitos ja lukufiilistä työhönne!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6B91A2-232B-F6CD-1694-8A2FA4C92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11724" cy="435133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>
                <a:solidFill>
                  <a:srgbClr val="00A5A9"/>
                </a:solidFill>
                <a:latin typeface="Aptos" panose="02110004020202020204"/>
              </a:rPr>
              <a:t>Kysyttävää, palautetta tai hankeideoita? Ota yhteyttä:</a:t>
            </a:r>
            <a:endParaRPr kumimoji="0" lang="fi-FI" b="1" i="0" u="none" strike="noStrike" kern="1200" cap="none" spc="0" normalizeH="0" baseline="0" noProof="0" dirty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indent="0">
              <a:buNone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A5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Vilma Tammelin, hankeasiantuntija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A5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Lukukeskus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A5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v</a:t>
            </a: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A5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ilma.tammelin@lukukeskus.fi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fi-FI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B277902E-9C11-9C38-DA54-F82016A71624}"/>
              </a:ext>
            </a:extLst>
          </p:cNvPr>
          <p:cNvSpPr/>
          <p:nvPr/>
        </p:nvSpPr>
        <p:spPr>
          <a:xfrm>
            <a:off x="-4174" y="6163514"/>
            <a:ext cx="12198755" cy="686285"/>
          </a:xfrm>
          <a:prstGeom prst="rect">
            <a:avLst/>
          </a:prstGeom>
          <a:solidFill>
            <a:srgbClr val="00A5A9"/>
          </a:solidFill>
          <a:ln>
            <a:solidFill>
              <a:srgbClr val="00A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A5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uva 5" descr="Kuva, joka sisältää kohteen Fontti, Grafiikka, teksti, logo&#10;&#10;Kuvaus luotu automaattisesti">
            <a:extLst>
              <a:ext uri="{FF2B5EF4-FFF2-40B4-BE49-F238E27FC236}">
                <a16:creationId xmlns:a16="http://schemas.microsoft.com/office/drawing/2014/main" id="{D2EF0403-3DD5-D8AF-B7C9-18D5F431E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88" y="6205362"/>
            <a:ext cx="1309688" cy="614506"/>
          </a:xfrm>
          <a:prstGeom prst="rect">
            <a:avLst/>
          </a:prstGeom>
        </p:spPr>
      </p:pic>
      <p:pic>
        <p:nvPicPr>
          <p:cNvPr id="7" name="Kuva 6" descr="Kuva, joka sisältää kohteen Grafiikka, kuvakaappaus, muotoilu, graafinen suunnittelu&#10;&#10;Tekoälyn luoma sisältö voi olla virheellistä.">
            <a:extLst>
              <a:ext uri="{FF2B5EF4-FFF2-40B4-BE49-F238E27FC236}">
                <a16:creationId xmlns:a16="http://schemas.microsoft.com/office/drawing/2014/main" id="{E8F54159-4ED7-7B18-BD83-1C4A7C9947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9" y="-117950"/>
            <a:ext cx="3238755" cy="108017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0252983-B0EE-6B5A-5A04-9FEF36004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790" y="1591598"/>
            <a:ext cx="3933274" cy="49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84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1063</Words>
  <Application>Microsoft Office PowerPoint</Application>
  <PresentationFormat>Laajakuva</PresentationFormat>
  <Paragraphs>162</Paragraphs>
  <Slides>17</Slides>
  <Notes>17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4" baseType="lpstr">
      <vt:lpstr>aller</vt:lpstr>
      <vt:lpstr>Aptos</vt:lpstr>
      <vt:lpstr>Arial</vt:lpstr>
      <vt:lpstr>Calibri</vt:lpstr>
      <vt:lpstr>Calibri Light</vt:lpstr>
      <vt:lpstr>Wingdings</vt:lpstr>
      <vt:lpstr>Office-teema</vt:lpstr>
      <vt:lpstr>Lukupolku-mallilla lukemisen iloa esi- ja alkuopetukseen</vt:lpstr>
      <vt:lpstr>Esi- ja alkuopetuksen Lukupolku-malli</vt:lpstr>
      <vt:lpstr>Malli vahvistaa jokaisen lapsen lukuiloa  ja tuo lukemisrutiinia vuoteen</vt:lpstr>
      <vt:lpstr>Lukupolku-malli sisältää:</vt:lpstr>
      <vt:lpstr>Kirjastoyhteistyö Lukupolulla</vt:lpstr>
      <vt:lpstr>Kirjasto kulkee mukana Lukupolulla:</vt:lpstr>
      <vt:lpstr>Kirjaston käyttö tehdään tutuksi</vt:lpstr>
      <vt:lpstr>Kirjasto auttaa löytämään sopivaa ja kiinnostavaa luettavaa:</vt:lpstr>
      <vt:lpstr>Kirjastojen materiaaleja ja asiantuntemusta Lukupoluilla:</vt:lpstr>
      <vt:lpstr>Lukemisen lukujärjestys ohjaa opea lukurutiineihin</vt:lpstr>
      <vt:lpstr>Vanhempainiltamateriaalit: Näin kerrot lukemisesta vanhemmalle</vt:lpstr>
      <vt:lpstr>Monikielisen lapsen lukemisen tukimateriaalit</vt:lpstr>
      <vt:lpstr>Tue lukemista omalla kielellä! – muistilista kirjastoon </vt:lpstr>
      <vt:lpstr>Systemaattinen lukemisen lisääminen Lukupolun tavoitteena</vt:lpstr>
      <vt:lpstr>PowerPoint-esitys</vt:lpstr>
      <vt:lpstr>Lukukeskuksen muut palvelut kirjastoille</vt:lpstr>
      <vt:lpstr>Kiitos ja lukufiilistä työhönne!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Vilma Tammelin</dc:creator>
  <cp:lastModifiedBy>Vilma Tammelin</cp:lastModifiedBy>
  <cp:revision>1</cp:revision>
  <dcterms:created xsi:type="dcterms:W3CDTF">2025-03-19T10:11:20Z</dcterms:created>
  <dcterms:modified xsi:type="dcterms:W3CDTF">2025-04-24T07:40:44Z</dcterms:modified>
</cp:coreProperties>
</file>