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61" r:id="rId5"/>
    <p:sldId id="372" r:id="rId6"/>
    <p:sldId id="371" r:id="rId7"/>
    <p:sldId id="381" r:id="rId8"/>
    <p:sldId id="358" r:id="rId9"/>
    <p:sldId id="376" r:id="rId10"/>
    <p:sldId id="367" r:id="rId11"/>
    <p:sldId id="379" r:id="rId12"/>
    <p:sldId id="362" r:id="rId13"/>
    <p:sldId id="374" r:id="rId14"/>
    <p:sldId id="363" r:id="rId15"/>
    <p:sldId id="377" r:id="rId16"/>
    <p:sldId id="365" r:id="rId17"/>
    <p:sldId id="380" r:id="rId18"/>
    <p:sldId id="375" r:id="rId19"/>
    <p:sldId id="378" r:id="rId20"/>
    <p:sldId id="366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963"/>
    <a:srgbClr val="BEBEF8"/>
    <a:srgbClr val="F2F7BC"/>
    <a:srgbClr val="005DA9"/>
    <a:srgbClr val="C7E6ED"/>
    <a:srgbClr val="FFF0E1"/>
    <a:srgbClr val="F77C56"/>
    <a:srgbClr val="EA6FA6"/>
    <a:srgbClr val="F85A17"/>
    <a:srgbClr val="006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5D223-5C37-94D4-AB48-B21CC973EA9F}" v="102" dt="2025-04-22T10:18:23.100"/>
    <p1510:client id="{45EA8384-5F8F-4179-AD40-84D1B3FFC4DF}" v="501" dt="2025-04-22T11:26:57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ikka  Rajala" userId="f4cac151-ff78-47bb-92d8-0846702a098d" providerId="ADAL" clId="{45EA8384-5F8F-4179-AD40-84D1B3FFC4DF}"/>
    <pc:docChg chg="undo custSel modSld">
      <pc:chgData name="Riikka  Rajala" userId="f4cac151-ff78-47bb-92d8-0846702a098d" providerId="ADAL" clId="{45EA8384-5F8F-4179-AD40-84D1B3FFC4DF}" dt="2025-04-22T11:26:57.169" v="507" actId="404"/>
      <pc:docMkLst>
        <pc:docMk/>
      </pc:docMkLst>
      <pc:sldChg chg="modSp mod">
        <pc:chgData name="Riikka  Rajala" userId="f4cac151-ff78-47bb-92d8-0846702a098d" providerId="ADAL" clId="{45EA8384-5F8F-4179-AD40-84D1B3FFC4DF}" dt="2025-04-22T11:05:59.175" v="15" actId="207"/>
        <pc:sldMkLst>
          <pc:docMk/>
          <pc:sldMk cId="415143552" sldId="358"/>
        </pc:sldMkLst>
        <pc:spChg chg="mod">
          <ac:chgData name="Riikka  Rajala" userId="f4cac151-ff78-47bb-92d8-0846702a098d" providerId="ADAL" clId="{45EA8384-5F8F-4179-AD40-84D1B3FFC4DF}" dt="2025-04-22T11:05:59.175" v="15" actId="207"/>
          <ac:spMkLst>
            <pc:docMk/>
            <pc:sldMk cId="415143552" sldId="358"/>
            <ac:spMk id="2" creationId="{86591B3B-5920-61CE-4B38-F95C84AA8CB3}"/>
          </ac:spMkLst>
        </pc:spChg>
      </pc:sldChg>
      <pc:sldChg chg="modNotesTx">
        <pc:chgData name="Riikka  Rajala" userId="f4cac151-ff78-47bb-92d8-0846702a098d" providerId="ADAL" clId="{45EA8384-5F8F-4179-AD40-84D1B3FFC4DF}" dt="2025-04-22T11:17:37.104" v="291" actId="20577"/>
        <pc:sldMkLst>
          <pc:docMk/>
          <pc:sldMk cId="1082937912" sldId="363"/>
        </pc:sldMkLst>
      </pc:sldChg>
      <pc:sldChg chg="modSp mod">
        <pc:chgData name="Riikka  Rajala" userId="f4cac151-ff78-47bb-92d8-0846702a098d" providerId="ADAL" clId="{45EA8384-5F8F-4179-AD40-84D1B3FFC4DF}" dt="2025-04-22T11:26:57.169" v="507" actId="404"/>
        <pc:sldMkLst>
          <pc:docMk/>
          <pc:sldMk cId="1781220077" sldId="365"/>
        </pc:sldMkLst>
        <pc:spChg chg="mod">
          <ac:chgData name="Riikka  Rajala" userId="f4cac151-ff78-47bb-92d8-0846702a098d" providerId="ADAL" clId="{45EA8384-5F8F-4179-AD40-84D1B3FFC4DF}" dt="2025-04-22T11:26:57.169" v="507" actId="404"/>
          <ac:spMkLst>
            <pc:docMk/>
            <pc:sldMk cId="1781220077" sldId="365"/>
            <ac:spMk id="3" creationId="{792CA0CF-BE33-8746-B938-E0E096D7697E}"/>
          </ac:spMkLst>
        </pc:spChg>
      </pc:sldChg>
      <pc:sldChg chg="modNotesTx">
        <pc:chgData name="Riikka  Rajala" userId="f4cac151-ff78-47bb-92d8-0846702a098d" providerId="ADAL" clId="{45EA8384-5F8F-4179-AD40-84D1B3FFC4DF}" dt="2025-04-22T11:12:02.234" v="68" actId="20577"/>
        <pc:sldMkLst>
          <pc:docMk/>
          <pc:sldMk cId="121965189" sldId="367"/>
        </pc:sldMkLst>
      </pc:sldChg>
      <pc:sldChg chg="modSp mod">
        <pc:chgData name="Riikka  Rajala" userId="f4cac151-ff78-47bb-92d8-0846702a098d" providerId="ADAL" clId="{45EA8384-5F8F-4179-AD40-84D1B3FFC4DF}" dt="2025-04-22T10:26:25.135" v="1" actId="1076"/>
        <pc:sldMkLst>
          <pc:docMk/>
          <pc:sldMk cId="1129699735" sldId="371"/>
        </pc:sldMkLst>
        <pc:spChg chg="mod">
          <ac:chgData name="Riikka  Rajala" userId="f4cac151-ff78-47bb-92d8-0846702a098d" providerId="ADAL" clId="{45EA8384-5F8F-4179-AD40-84D1B3FFC4DF}" dt="2025-04-22T10:26:25.135" v="1" actId="1076"/>
          <ac:spMkLst>
            <pc:docMk/>
            <pc:sldMk cId="1129699735" sldId="371"/>
            <ac:spMk id="2" creationId="{6CC3B8BA-2D94-3264-A38E-675C28CE117D}"/>
          </ac:spMkLst>
        </pc:spChg>
      </pc:sldChg>
      <pc:sldChg chg="modSp mod">
        <pc:chgData name="Riikka  Rajala" userId="f4cac151-ff78-47bb-92d8-0846702a098d" providerId="ADAL" clId="{45EA8384-5F8F-4179-AD40-84D1B3FFC4DF}" dt="2025-04-22T10:27:21.204" v="4" actId="207"/>
        <pc:sldMkLst>
          <pc:docMk/>
          <pc:sldMk cId="744794180" sldId="372"/>
        </pc:sldMkLst>
        <pc:spChg chg="mod">
          <ac:chgData name="Riikka  Rajala" userId="f4cac151-ff78-47bb-92d8-0846702a098d" providerId="ADAL" clId="{45EA8384-5F8F-4179-AD40-84D1B3FFC4DF}" dt="2025-04-22T10:26:57.477" v="2" actId="2711"/>
          <ac:spMkLst>
            <pc:docMk/>
            <pc:sldMk cId="744794180" sldId="372"/>
            <ac:spMk id="3" creationId="{BABB3EAA-6651-1B65-F207-FCACE4AB7FF1}"/>
          </ac:spMkLst>
        </pc:spChg>
        <pc:spChg chg="mod">
          <ac:chgData name="Riikka  Rajala" userId="f4cac151-ff78-47bb-92d8-0846702a098d" providerId="ADAL" clId="{45EA8384-5F8F-4179-AD40-84D1B3FFC4DF}" dt="2025-04-22T10:27:21.204" v="4" actId="207"/>
          <ac:spMkLst>
            <pc:docMk/>
            <pc:sldMk cId="744794180" sldId="372"/>
            <ac:spMk id="4" creationId="{B0E0D01D-C8AA-9BA9-98C3-94EB84BDA8F2}"/>
          </ac:spMkLst>
        </pc:spChg>
      </pc:sldChg>
      <pc:sldChg chg="modSp mod">
        <pc:chgData name="Riikka  Rajala" userId="f4cac151-ff78-47bb-92d8-0846702a098d" providerId="ADAL" clId="{45EA8384-5F8F-4179-AD40-84D1B3FFC4DF}" dt="2025-04-22T11:22:02.736" v="400" actId="404"/>
        <pc:sldMkLst>
          <pc:docMk/>
          <pc:sldMk cId="2620577368" sldId="375"/>
        </pc:sldMkLst>
        <pc:spChg chg="mod">
          <ac:chgData name="Riikka  Rajala" userId="f4cac151-ff78-47bb-92d8-0846702a098d" providerId="ADAL" clId="{45EA8384-5F8F-4179-AD40-84D1B3FFC4DF}" dt="2025-04-22T11:22:02.736" v="400" actId="404"/>
          <ac:spMkLst>
            <pc:docMk/>
            <pc:sldMk cId="2620577368" sldId="375"/>
            <ac:spMk id="3" creationId="{FDB9F2B4-B6DA-4C0F-C8DF-AB4437DD289E}"/>
          </ac:spMkLst>
        </pc:spChg>
      </pc:sldChg>
      <pc:sldChg chg="modSp mod">
        <pc:chgData name="Riikka  Rajala" userId="f4cac151-ff78-47bb-92d8-0846702a098d" providerId="ADAL" clId="{45EA8384-5F8F-4179-AD40-84D1B3FFC4DF}" dt="2025-04-22T11:13:46.056" v="70" actId="207"/>
        <pc:sldMkLst>
          <pc:docMk/>
          <pc:sldMk cId="897152340" sldId="377"/>
        </pc:sldMkLst>
        <pc:spChg chg="mod">
          <ac:chgData name="Riikka  Rajala" userId="f4cac151-ff78-47bb-92d8-0846702a098d" providerId="ADAL" clId="{45EA8384-5F8F-4179-AD40-84D1B3FFC4DF}" dt="2025-04-22T11:13:46.056" v="70" actId="207"/>
          <ac:spMkLst>
            <pc:docMk/>
            <pc:sldMk cId="897152340" sldId="377"/>
            <ac:spMk id="4" creationId="{89F9C90A-A984-3564-E8CA-8AA67C714354}"/>
          </ac:spMkLst>
        </pc:spChg>
      </pc:sldChg>
      <pc:sldChg chg="modSp mod">
        <pc:chgData name="Riikka  Rajala" userId="f4cac151-ff78-47bb-92d8-0846702a098d" providerId="ADAL" clId="{45EA8384-5F8F-4179-AD40-84D1B3FFC4DF}" dt="2025-04-22T10:27:41.452" v="7" actId="1076"/>
        <pc:sldMkLst>
          <pc:docMk/>
          <pc:sldMk cId="2789660991" sldId="378"/>
        </pc:sldMkLst>
        <pc:spChg chg="mod">
          <ac:chgData name="Riikka  Rajala" userId="f4cac151-ff78-47bb-92d8-0846702a098d" providerId="ADAL" clId="{45EA8384-5F8F-4179-AD40-84D1B3FFC4DF}" dt="2025-04-22T10:27:41.452" v="7" actId="1076"/>
          <ac:spMkLst>
            <pc:docMk/>
            <pc:sldMk cId="2789660991" sldId="378"/>
            <ac:spMk id="2" creationId="{F3CFF25F-4C09-2113-AA2E-E7240DADD8D9}"/>
          </ac:spMkLst>
        </pc:spChg>
      </pc:sldChg>
      <pc:sldChg chg="modNotesTx">
        <pc:chgData name="Riikka  Rajala" userId="f4cac151-ff78-47bb-92d8-0846702a098d" providerId="ADAL" clId="{45EA8384-5F8F-4179-AD40-84D1B3FFC4DF}" dt="2025-04-22T11:25:12.296" v="506" actId="20577"/>
        <pc:sldMkLst>
          <pc:docMk/>
          <pc:sldMk cId="2029499488" sldId="380"/>
        </pc:sldMkLst>
      </pc:sldChg>
      <pc:sldChg chg="modSp mod">
        <pc:chgData name="Riikka  Rajala" userId="f4cac151-ff78-47bb-92d8-0846702a098d" providerId="ADAL" clId="{45EA8384-5F8F-4179-AD40-84D1B3FFC4DF}" dt="2025-04-22T11:05:38.975" v="14" actId="1076"/>
        <pc:sldMkLst>
          <pc:docMk/>
          <pc:sldMk cId="3790594815" sldId="381"/>
        </pc:sldMkLst>
        <pc:spChg chg="mod">
          <ac:chgData name="Riikka  Rajala" userId="f4cac151-ff78-47bb-92d8-0846702a098d" providerId="ADAL" clId="{45EA8384-5F8F-4179-AD40-84D1B3FFC4DF}" dt="2025-04-22T11:05:38.975" v="14" actId="1076"/>
          <ac:spMkLst>
            <pc:docMk/>
            <pc:sldMk cId="3790594815" sldId="381"/>
            <ac:spMk id="3" creationId="{79D5BF1E-A064-16A8-93A4-CE9923439E6B}"/>
          </ac:spMkLst>
        </pc:spChg>
      </pc:sldChg>
    </pc:docChg>
  </pc:docChgLst>
  <pc:docChgLst>
    <pc:chgData name="Kippola Anna" userId="S::anna.kippola_raahe.fi#ext#@suomenkirjastoseurary.onmicrosoft.com::a615577f-a46c-4714-a217-c22e5693ad14" providerId="AD" clId="Web-{2CD5D223-5C37-94D4-AB48-B21CC973EA9F}"/>
    <pc:docChg chg="addSld modSld">
      <pc:chgData name="Kippola Anna" userId="S::anna.kippola_raahe.fi#ext#@suomenkirjastoseurary.onmicrosoft.com::a615577f-a46c-4714-a217-c22e5693ad14" providerId="AD" clId="Web-{2CD5D223-5C37-94D4-AB48-B21CC973EA9F}" dt="2025-04-22T10:18:23.100" v="98" actId="20577"/>
      <pc:docMkLst>
        <pc:docMk/>
      </pc:docMkLst>
      <pc:sldChg chg="modSp">
        <pc:chgData name="Kippola Anna" userId="S::anna.kippola_raahe.fi#ext#@suomenkirjastoseurary.onmicrosoft.com::a615577f-a46c-4714-a217-c22e5693ad14" providerId="AD" clId="Web-{2CD5D223-5C37-94D4-AB48-B21CC973EA9F}" dt="2025-04-22T10:17:57.100" v="97" actId="1076"/>
        <pc:sldMkLst>
          <pc:docMk/>
          <pc:sldMk cId="2317484599" sldId="361"/>
        </pc:sldMkLst>
        <pc:spChg chg="mod">
          <ac:chgData name="Kippola Anna" userId="S::anna.kippola_raahe.fi#ext#@suomenkirjastoseurary.onmicrosoft.com::a615577f-a46c-4714-a217-c22e5693ad14" providerId="AD" clId="Web-{2CD5D223-5C37-94D4-AB48-B21CC973EA9F}" dt="2025-04-22T10:17:57.100" v="97" actId="1076"/>
          <ac:spMkLst>
            <pc:docMk/>
            <pc:sldMk cId="2317484599" sldId="361"/>
            <ac:spMk id="3" creationId="{4EA74427-3A83-2A40-8D95-9A1AA88ED019}"/>
          </ac:spMkLst>
        </pc:spChg>
      </pc:sldChg>
      <pc:sldChg chg="modSp">
        <pc:chgData name="Kippola Anna" userId="S::anna.kippola_raahe.fi#ext#@suomenkirjastoseurary.onmicrosoft.com::a615577f-a46c-4714-a217-c22e5693ad14" providerId="AD" clId="Web-{2CD5D223-5C37-94D4-AB48-B21CC973EA9F}" dt="2025-04-22T07:35:02.296" v="95" actId="20577"/>
        <pc:sldMkLst>
          <pc:docMk/>
          <pc:sldMk cId="2620577368" sldId="375"/>
        </pc:sldMkLst>
        <pc:spChg chg="mod">
          <ac:chgData name="Kippola Anna" userId="S::anna.kippola_raahe.fi#ext#@suomenkirjastoseurary.onmicrosoft.com::a615577f-a46c-4714-a217-c22e5693ad14" providerId="AD" clId="Web-{2CD5D223-5C37-94D4-AB48-B21CC973EA9F}" dt="2025-04-22T07:35:02.296" v="95" actId="20577"/>
          <ac:spMkLst>
            <pc:docMk/>
            <pc:sldMk cId="2620577368" sldId="375"/>
            <ac:spMk id="3" creationId="{FDB9F2B4-B6DA-4C0F-C8DF-AB4437DD289E}"/>
          </ac:spMkLst>
        </pc:spChg>
      </pc:sldChg>
      <pc:sldChg chg="modSp add replId">
        <pc:chgData name="Kippola Anna" userId="S::anna.kippola_raahe.fi#ext#@suomenkirjastoseurary.onmicrosoft.com::a615577f-a46c-4714-a217-c22e5693ad14" providerId="AD" clId="Web-{2CD5D223-5C37-94D4-AB48-B21CC973EA9F}" dt="2025-04-22T10:18:23.100" v="98" actId="20577"/>
        <pc:sldMkLst>
          <pc:docMk/>
          <pc:sldMk cId="3790594815" sldId="381"/>
        </pc:sldMkLst>
        <pc:spChg chg="mod">
          <ac:chgData name="Kippola Anna" userId="S::anna.kippola_raahe.fi#ext#@suomenkirjastoseurary.onmicrosoft.com::a615577f-a46c-4714-a217-c22e5693ad14" providerId="AD" clId="Web-{2CD5D223-5C37-94D4-AB48-B21CC973EA9F}" dt="2025-04-22T07:34:02.873" v="93" actId="1076"/>
          <ac:spMkLst>
            <pc:docMk/>
            <pc:sldMk cId="3790594815" sldId="381"/>
            <ac:spMk id="2" creationId="{DDDBFB24-95D0-F5DE-65B6-E1ED86EE52D0}"/>
          </ac:spMkLst>
        </pc:spChg>
        <pc:spChg chg="mod">
          <ac:chgData name="Kippola Anna" userId="S::anna.kippola_raahe.fi#ext#@suomenkirjastoseurary.onmicrosoft.com::a615577f-a46c-4714-a217-c22e5693ad14" providerId="AD" clId="Web-{2CD5D223-5C37-94D4-AB48-B21CC973EA9F}" dt="2025-04-22T10:18:23.100" v="98" actId="20577"/>
          <ac:spMkLst>
            <pc:docMk/>
            <pc:sldMk cId="3790594815" sldId="381"/>
            <ac:spMk id="3" creationId="{79D5BF1E-A064-16A8-93A4-CE9923439E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DF115C7E-0EA3-43D7-A4A9-9C65585251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0A58C9C-D273-4D50-97C2-91874F871B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DFF81-DD92-484C-A03F-B30500C016FA}" type="datetimeFigureOut">
              <a:rPr lang="fi-FI" smtClean="0"/>
              <a:t>22.4.2025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CC5370-58D2-4413-BA02-BD61D7CE7A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AB0A85D-BDBA-49C7-B2EF-F8ACEF45A5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6764C-E7DD-4837-845C-B48E752653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9873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E777E-D970-44AC-8282-B733D4465559}" type="datetimeFigureOut">
              <a:rPr lang="fi-FI" smtClean="0"/>
              <a:t>22.4.2025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BDFEA-747A-4058-A19E-E8FFD3DE0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583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Tässä voi avata lukutaidon tasoja (eri lukutaidot)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BDFEA-747A-4058-A19E-E8FFD3DE04F2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815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Kohderyhmät, samoja valintoja kuin </a:t>
            </a:r>
            <a:r>
              <a:rPr lang="fi-FI" err="1"/>
              <a:t>esim</a:t>
            </a:r>
            <a:r>
              <a:rPr lang="fi-FI"/>
              <a:t> turvallisemmat tilat. Sidosryhmäyhteistyölle tavoitteet. </a:t>
            </a:r>
            <a:r>
              <a:rPr lang="fi-FI" err="1"/>
              <a:t>Esim</a:t>
            </a:r>
            <a:r>
              <a:rPr lang="fi-FI"/>
              <a:t> </a:t>
            </a:r>
            <a:r>
              <a:rPr lang="fi-FI" err="1"/>
              <a:t>kuntouttuva</a:t>
            </a:r>
            <a:r>
              <a:rPr lang="fi-FI"/>
              <a:t> työtoiminta, psyyke ry, toinen aste, senioriyhdistykset. Kohtaaminen on  voimavara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BDFEA-747A-4058-A19E-E8FFD3DE04F2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7513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Mittarit, kirjasto tukee elinikäistä oppimista, mittareita ei tarvitse joka vuosi ylittää tai saavuttaa. Tarpeeksi konkreettiset tavoitteet (omien taitojen karttuminen, asiakkaiden vaatimustason nousu)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BDFEA-747A-4058-A19E-E8FFD3DE04F2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751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_narsi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uorakulmio 26">
            <a:extLst>
              <a:ext uri="{FF2B5EF4-FFF2-40B4-BE49-F238E27FC236}">
                <a16:creationId xmlns:a16="http://schemas.microsoft.com/office/drawing/2014/main" id="{0E82526B-FC43-4CA0-B203-4E38045A583B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B0CDA30-62B6-7E47-9D5F-004669CE82E1}"/>
              </a:ext>
            </a:extLst>
          </p:cNvPr>
          <p:cNvSpPr txBox="1"/>
          <p:nvPr userDrawn="1"/>
        </p:nvSpPr>
        <p:spPr>
          <a:xfrm>
            <a:off x="9389806" y="-7964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9F7C4CFE-5B5E-9F41-A69B-C0377D41F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23"/>
          <a:stretch/>
        </p:blipFill>
        <p:spPr>
          <a:xfrm>
            <a:off x="5612131" y="461084"/>
            <a:ext cx="6579870" cy="5936218"/>
          </a:xfrm>
          <a:prstGeom prst="rect">
            <a:avLst/>
          </a:prstGeom>
        </p:spPr>
      </p:pic>
      <p:sp>
        <p:nvSpPr>
          <p:cNvPr id="11" name="Suorakulmio 10">
            <a:extLst>
              <a:ext uri="{FF2B5EF4-FFF2-40B4-BE49-F238E27FC236}">
                <a16:creationId xmlns:a16="http://schemas.microsoft.com/office/drawing/2014/main" id="{733BAB4E-4B65-FD48-B130-16496D19DD24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1F99BFE6-87EA-C24B-ADBA-169FBDC880A2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4" name="Alatunnisteen paikkamerkki 7">
            <a:extLst>
              <a:ext uri="{FF2B5EF4-FFF2-40B4-BE49-F238E27FC236}">
                <a16:creationId xmlns:a16="http://schemas.microsoft.com/office/drawing/2014/main" id="{50E3F8E5-F866-404B-BF21-256D24343F1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3D9B476-1099-224E-AF24-0CF6546D8304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6" name="Kuva 1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6DC1D7A-2308-3B4E-AD66-1EBE0AFA5C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17" name="Otsikko 1">
            <a:extLst>
              <a:ext uri="{FF2B5EF4-FFF2-40B4-BE49-F238E27FC236}">
                <a16:creationId xmlns:a16="http://schemas.microsoft.com/office/drawing/2014/main" id="{E040E213-3E00-CD4E-9C80-F2D09C7235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687945"/>
            <a:ext cx="5922200" cy="1536700"/>
          </a:xfrm>
        </p:spPr>
        <p:txBody>
          <a:bodyPr anchor="b" anchorCtr="0"/>
          <a:lstStyle>
            <a:lvl1pPr algn="l">
              <a:defRPr sz="7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18" name="Alaotsikko 2">
            <a:extLst>
              <a:ext uri="{FF2B5EF4-FFF2-40B4-BE49-F238E27FC236}">
                <a16:creationId xmlns:a16="http://schemas.microsoft.com/office/drawing/2014/main" id="{39E3DE70-D3AA-EC44-9F8B-450216F91B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0" y="3429000"/>
            <a:ext cx="5922200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rgbClr val="1429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9009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_must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uorakulmio 26">
            <a:extLst>
              <a:ext uri="{FF2B5EF4-FFF2-40B4-BE49-F238E27FC236}">
                <a16:creationId xmlns:a16="http://schemas.microsoft.com/office/drawing/2014/main" id="{0E82526B-FC43-4CA0-B203-4E38045A583B}"/>
              </a:ext>
            </a:extLst>
          </p:cNvPr>
          <p:cNvSpPr/>
          <p:nvPr userDrawn="1"/>
        </p:nvSpPr>
        <p:spPr>
          <a:xfrm>
            <a:off x="0" y="-1"/>
            <a:ext cx="12192000" cy="6244071"/>
          </a:xfrm>
          <a:prstGeom prst="rect">
            <a:avLst/>
          </a:prstGeom>
          <a:solidFill>
            <a:srgbClr val="142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B0CDA30-62B6-7E47-9D5F-004669CE82E1}"/>
              </a:ext>
            </a:extLst>
          </p:cNvPr>
          <p:cNvSpPr txBox="1"/>
          <p:nvPr userDrawn="1"/>
        </p:nvSpPr>
        <p:spPr>
          <a:xfrm>
            <a:off x="9389806" y="-7964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EED33088-7B2D-BA40-977C-AB61BBB29A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53"/>
          <a:stretch/>
        </p:blipFill>
        <p:spPr>
          <a:xfrm>
            <a:off x="6376625" y="339688"/>
            <a:ext cx="5802343" cy="5977370"/>
          </a:xfrm>
          <a:prstGeom prst="rect">
            <a:avLst/>
          </a:prstGeom>
        </p:spPr>
      </p:pic>
      <p:sp>
        <p:nvSpPr>
          <p:cNvPr id="23" name="Suorakulmio 22">
            <a:extLst>
              <a:ext uri="{FF2B5EF4-FFF2-40B4-BE49-F238E27FC236}">
                <a16:creationId xmlns:a16="http://schemas.microsoft.com/office/drawing/2014/main" id="{6DE94BBB-00DA-1D4F-9D77-C50343832253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24" name="Päivämäärän paikkamerkki 2">
            <a:extLst>
              <a:ext uri="{FF2B5EF4-FFF2-40B4-BE49-F238E27FC236}">
                <a16:creationId xmlns:a16="http://schemas.microsoft.com/office/drawing/2014/main" id="{9A52BD23-E0B9-9D4A-B139-D7EEC44A2F6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5" name="Alatunnisteen paikkamerkki 7">
            <a:extLst>
              <a:ext uri="{FF2B5EF4-FFF2-40B4-BE49-F238E27FC236}">
                <a16:creationId xmlns:a16="http://schemas.microsoft.com/office/drawing/2014/main" id="{CA258656-78F5-7F4D-BA09-6AADAF22E7B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6D249DF0-3284-3C42-BAF7-7959FD708AD9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8" name="Kuva 2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21F2739-EF48-7A47-AD14-ED6ABAF1F8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9" name="Otsikko 1">
            <a:extLst>
              <a:ext uri="{FF2B5EF4-FFF2-40B4-BE49-F238E27FC236}">
                <a16:creationId xmlns:a16="http://schemas.microsoft.com/office/drawing/2014/main" id="{AC74516B-4182-8846-9F83-7E45FF0291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687945"/>
            <a:ext cx="5922200" cy="1536700"/>
          </a:xfrm>
        </p:spPr>
        <p:txBody>
          <a:bodyPr anchor="b" anchorCtr="0"/>
          <a:lstStyle>
            <a:lvl1pPr algn="l">
              <a:defRPr sz="7000" b="0" i="0">
                <a:solidFill>
                  <a:schemeClr val="bg1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0" name="Alaotsikko 2">
            <a:extLst>
              <a:ext uri="{FF2B5EF4-FFF2-40B4-BE49-F238E27FC236}">
                <a16:creationId xmlns:a16="http://schemas.microsoft.com/office/drawing/2014/main" id="{83A07C01-C9D5-134A-BAD4-DFC1A1D8D1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0" y="3429000"/>
            <a:ext cx="5922200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17403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_orvo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uorakulmio 26">
            <a:extLst>
              <a:ext uri="{FF2B5EF4-FFF2-40B4-BE49-F238E27FC236}">
                <a16:creationId xmlns:a16="http://schemas.microsoft.com/office/drawing/2014/main" id="{0E82526B-FC43-4CA0-B203-4E38045A583B}"/>
              </a:ext>
            </a:extLst>
          </p:cNvPr>
          <p:cNvSpPr/>
          <p:nvPr userDrawn="1"/>
        </p:nvSpPr>
        <p:spPr>
          <a:xfrm>
            <a:off x="0" y="-1"/>
            <a:ext cx="12192000" cy="6244071"/>
          </a:xfrm>
          <a:prstGeom prst="rect">
            <a:avLst/>
          </a:prstGeom>
          <a:solidFill>
            <a:srgbClr val="BEB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B0CDA30-62B6-7E47-9D5F-004669CE82E1}"/>
              </a:ext>
            </a:extLst>
          </p:cNvPr>
          <p:cNvSpPr txBox="1"/>
          <p:nvPr userDrawn="1"/>
        </p:nvSpPr>
        <p:spPr>
          <a:xfrm>
            <a:off x="9389806" y="-7964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33" name="Otsikko 1">
            <a:extLst>
              <a:ext uri="{FF2B5EF4-FFF2-40B4-BE49-F238E27FC236}">
                <a16:creationId xmlns:a16="http://schemas.microsoft.com/office/drawing/2014/main" id="{C6231685-F975-5141-8568-A10302D0765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687945"/>
            <a:ext cx="5922200" cy="1536700"/>
          </a:xfrm>
        </p:spPr>
        <p:txBody>
          <a:bodyPr anchor="b" anchorCtr="0"/>
          <a:lstStyle>
            <a:lvl1pPr algn="l">
              <a:defRPr sz="7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Alaotsikko 2">
            <a:extLst>
              <a:ext uri="{FF2B5EF4-FFF2-40B4-BE49-F238E27FC236}">
                <a16:creationId xmlns:a16="http://schemas.microsoft.com/office/drawing/2014/main" id="{EA6798B1-6E61-B740-9CDF-ED3F7CB05B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0" y="3429000"/>
            <a:ext cx="5922200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rgbClr val="1429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C744446-77D8-CE43-9A26-29799A174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11"/>
          <a:stretch/>
        </p:blipFill>
        <p:spPr>
          <a:xfrm>
            <a:off x="6233571" y="632788"/>
            <a:ext cx="5958430" cy="5625697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20F5232-D1D6-6F4A-9E20-F08DB110D61D}"/>
              </a:ext>
            </a:extLst>
          </p:cNvPr>
          <p:cNvSpPr txBox="1"/>
          <p:nvPr userDrawn="1"/>
        </p:nvSpPr>
        <p:spPr>
          <a:xfrm>
            <a:off x="3987800" y="-2654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A3364C42-8351-9248-9103-3092C3884273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7" name="Päivämäärän paikkamerkki 2">
            <a:extLst>
              <a:ext uri="{FF2B5EF4-FFF2-40B4-BE49-F238E27FC236}">
                <a16:creationId xmlns:a16="http://schemas.microsoft.com/office/drawing/2014/main" id="{0497A46C-A09D-B746-BF9D-1EDB1BD9F234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8" name="Alatunnisteen paikkamerkki 7">
            <a:extLst>
              <a:ext uri="{FF2B5EF4-FFF2-40B4-BE49-F238E27FC236}">
                <a16:creationId xmlns:a16="http://schemas.microsoft.com/office/drawing/2014/main" id="{A458EE9D-00C9-7249-BEDB-D1CE6FC6122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38899E22-9778-0B45-9EE6-693DFD02A645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0" name="Kuva 1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9B397C3-9ACD-5845-80A3-984352F034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4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narsissi"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5">
            <a:extLst>
              <a:ext uri="{FF2B5EF4-FFF2-40B4-BE49-F238E27FC236}">
                <a16:creationId xmlns:a16="http://schemas.microsoft.com/office/drawing/2014/main" id="{EE83A0F0-5296-6B48-872B-A6966C1BBC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440430"/>
            <a:ext cx="2534114" cy="875414"/>
          </a:xfrm>
        </p:spPr>
        <p:txBody>
          <a:bodyPr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1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9859A1D0-BAA2-4A4E-8047-BC908094B0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530737"/>
            <a:ext cx="8361704" cy="1505414"/>
          </a:xfrm>
        </p:spPr>
        <p:txBody>
          <a:bodyPr anchor="b" anchorCtr="0"/>
          <a:lstStyle>
            <a:lvl1pPr algn="l"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EA25B5D6-34B2-334C-9D5D-DC78100D77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02" y="3447159"/>
            <a:ext cx="8361702" cy="2264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2BC38B0-C8F6-CE48-B6B4-AB5267DD0C9C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4" name="Päivämäärän paikkamerkki 2">
            <a:extLst>
              <a:ext uri="{FF2B5EF4-FFF2-40B4-BE49-F238E27FC236}">
                <a16:creationId xmlns:a16="http://schemas.microsoft.com/office/drawing/2014/main" id="{B4434C1F-FCD2-2143-A52A-6F91FF49AB49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5" name="Alatunnisteen paikkamerkki 7">
            <a:extLst>
              <a:ext uri="{FF2B5EF4-FFF2-40B4-BE49-F238E27FC236}">
                <a16:creationId xmlns:a16="http://schemas.microsoft.com/office/drawing/2014/main" id="{D3737B71-8A68-624B-8B58-AD6107D9A30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099CCD1-EC00-B441-968B-0ECC77A3000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7" name="Kuva 1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20B9106-E9CC-BC4B-A619-A71C2BDA7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4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orvokki">
    <p:bg bwMode="gray">
      <p:bgPr>
        <a:solidFill>
          <a:srgbClr val="BE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5">
            <a:extLst>
              <a:ext uri="{FF2B5EF4-FFF2-40B4-BE49-F238E27FC236}">
                <a16:creationId xmlns:a16="http://schemas.microsoft.com/office/drawing/2014/main" id="{EE83A0F0-5296-6B48-872B-A6966C1BBC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440430"/>
            <a:ext cx="2534114" cy="875414"/>
          </a:xfrm>
        </p:spPr>
        <p:txBody>
          <a:bodyPr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1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9859A1D0-BAA2-4A4E-8047-BC908094B0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530737"/>
            <a:ext cx="8361704" cy="1505414"/>
          </a:xfrm>
        </p:spPr>
        <p:txBody>
          <a:bodyPr anchor="b" anchorCtr="0"/>
          <a:lstStyle>
            <a:lvl1pPr algn="l"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EA25B5D6-34B2-334C-9D5D-DC78100D77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02" y="3447159"/>
            <a:ext cx="8361702" cy="2264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2BC38B0-C8F6-CE48-B6B4-AB5267DD0C9C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4" name="Päivämäärän paikkamerkki 2">
            <a:extLst>
              <a:ext uri="{FF2B5EF4-FFF2-40B4-BE49-F238E27FC236}">
                <a16:creationId xmlns:a16="http://schemas.microsoft.com/office/drawing/2014/main" id="{B4434C1F-FCD2-2143-A52A-6F91FF49AB49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5" name="Alatunnisteen paikkamerkki 7">
            <a:extLst>
              <a:ext uri="{FF2B5EF4-FFF2-40B4-BE49-F238E27FC236}">
                <a16:creationId xmlns:a16="http://schemas.microsoft.com/office/drawing/2014/main" id="{D3737B71-8A68-624B-8B58-AD6107D9A30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099CCD1-EC00-B441-968B-0ECC77A3000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7" name="Kuva 1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20B9106-E9CC-BC4B-A619-A71C2BDA7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1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apila">
    <p:bg bwMode="gray">
      <p:bgPr>
        <a:solidFill>
          <a:srgbClr val="EA6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5">
            <a:extLst>
              <a:ext uri="{FF2B5EF4-FFF2-40B4-BE49-F238E27FC236}">
                <a16:creationId xmlns:a16="http://schemas.microsoft.com/office/drawing/2014/main" id="{EE83A0F0-5296-6B48-872B-A6966C1BBC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440430"/>
            <a:ext cx="2534114" cy="875414"/>
          </a:xfrm>
        </p:spPr>
        <p:txBody>
          <a:bodyPr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1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9859A1D0-BAA2-4A4E-8047-BC908094B0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530737"/>
            <a:ext cx="8361704" cy="1505414"/>
          </a:xfrm>
        </p:spPr>
        <p:txBody>
          <a:bodyPr anchor="b" anchorCtr="0"/>
          <a:lstStyle>
            <a:lvl1pPr algn="l"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EA25B5D6-34B2-334C-9D5D-DC78100D77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02" y="3447159"/>
            <a:ext cx="8361702" cy="2264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buClr>
                <a:srgbClr val="F2F7BC"/>
              </a:buClr>
              <a:defRPr/>
            </a:lvl1pPr>
            <a:lvl2pPr>
              <a:buClr>
                <a:srgbClr val="F2F7BC"/>
              </a:buClr>
              <a:defRPr/>
            </a:lvl2pPr>
            <a:lvl3pPr>
              <a:buClr>
                <a:srgbClr val="F2F7BC"/>
              </a:buClr>
              <a:defRPr/>
            </a:lvl3pPr>
            <a:lvl4pPr>
              <a:buClr>
                <a:srgbClr val="F2F7BC"/>
              </a:buClr>
              <a:defRPr/>
            </a:lvl4pPr>
            <a:lvl5pPr>
              <a:buClr>
                <a:srgbClr val="F2F7BC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2BC38B0-C8F6-CE48-B6B4-AB5267DD0C9C}"/>
              </a:ext>
            </a:extLst>
          </p:cNvPr>
          <p:cNvSpPr/>
          <p:nvPr userDrawn="1"/>
        </p:nvSpPr>
        <p:spPr>
          <a:xfrm>
            <a:off x="0" y="6233532"/>
            <a:ext cx="9366191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4" name="Päivämäärän paikkamerkki 2">
            <a:extLst>
              <a:ext uri="{FF2B5EF4-FFF2-40B4-BE49-F238E27FC236}">
                <a16:creationId xmlns:a16="http://schemas.microsoft.com/office/drawing/2014/main" id="{B4434C1F-FCD2-2143-A52A-6F91FF49AB49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5" name="Alatunnisteen paikkamerkki 7">
            <a:extLst>
              <a:ext uri="{FF2B5EF4-FFF2-40B4-BE49-F238E27FC236}">
                <a16:creationId xmlns:a16="http://schemas.microsoft.com/office/drawing/2014/main" id="{D3737B71-8A68-624B-8B58-AD6107D9A30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099CCD1-EC00-B441-968B-0ECC77A3000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7" name="Kuva 1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20B9106-E9CC-BC4B-A619-A71C2BDA7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lemmikki">
    <p:bg bwMode="gray">
      <p:bgPr>
        <a:solidFill>
          <a:srgbClr val="C7E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5">
            <a:extLst>
              <a:ext uri="{FF2B5EF4-FFF2-40B4-BE49-F238E27FC236}">
                <a16:creationId xmlns:a16="http://schemas.microsoft.com/office/drawing/2014/main" id="{EE83A0F0-5296-6B48-872B-A6966C1BBC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440430"/>
            <a:ext cx="2534114" cy="875414"/>
          </a:xfrm>
        </p:spPr>
        <p:txBody>
          <a:bodyPr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1</a:t>
            </a:r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9859A1D0-BAA2-4A4E-8047-BC908094B0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530737"/>
            <a:ext cx="8361704" cy="1505414"/>
          </a:xfrm>
        </p:spPr>
        <p:txBody>
          <a:bodyPr anchor="b" anchorCtr="0"/>
          <a:lstStyle>
            <a:lvl1pPr algn="l"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EA25B5D6-34B2-334C-9D5D-DC78100D77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02" y="3447159"/>
            <a:ext cx="8361702" cy="2264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buClr>
                <a:srgbClr val="EA6FA6"/>
              </a:buClr>
              <a:defRPr/>
            </a:lvl1pPr>
            <a:lvl2pPr>
              <a:buClr>
                <a:srgbClr val="EA6FA6"/>
              </a:buClr>
              <a:defRPr/>
            </a:lvl2pPr>
            <a:lvl3pPr>
              <a:buClr>
                <a:srgbClr val="EA6FA6"/>
              </a:buClr>
              <a:defRPr/>
            </a:lvl3pPr>
            <a:lvl4pPr>
              <a:buClr>
                <a:srgbClr val="EA6FA6"/>
              </a:buClr>
              <a:defRPr/>
            </a:lvl4pPr>
            <a:lvl5pPr>
              <a:buClr>
                <a:srgbClr val="EA6FA6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2BC38B0-C8F6-CE48-B6B4-AB5267DD0C9C}"/>
              </a:ext>
            </a:extLst>
          </p:cNvPr>
          <p:cNvSpPr/>
          <p:nvPr userDrawn="1"/>
        </p:nvSpPr>
        <p:spPr>
          <a:xfrm>
            <a:off x="0" y="6233532"/>
            <a:ext cx="9366191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4" name="Päivämäärän paikkamerkki 2">
            <a:extLst>
              <a:ext uri="{FF2B5EF4-FFF2-40B4-BE49-F238E27FC236}">
                <a16:creationId xmlns:a16="http://schemas.microsoft.com/office/drawing/2014/main" id="{B4434C1F-FCD2-2143-A52A-6F91FF49AB49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5" name="Alatunnisteen paikkamerkki 7">
            <a:extLst>
              <a:ext uri="{FF2B5EF4-FFF2-40B4-BE49-F238E27FC236}">
                <a16:creationId xmlns:a16="http://schemas.microsoft.com/office/drawing/2014/main" id="{D3737B71-8A68-624B-8B58-AD6107D9A30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099CCD1-EC00-B441-968B-0ECC77A3000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7" name="Kuva 1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20B9106-E9CC-BC4B-A619-A71C2BDA7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8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E6C20-D51C-49BD-942C-2CE7E90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80C0BB-847D-4EDF-BC51-C6090B79A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BEBEF8"/>
              </a:buClr>
              <a:defRPr sz="1800"/>
            </a:lvl1pPr>
            <a:lvl2pPr>
              <a:buClr>
                <a:srgbClr val="BEBEF8"/>
              </a:buClr>
              <a:defRPr sz="1800"/>
            </a:lvl2pPr>
            <a:lvl3pPr>
              <a:buClr>
                <a:srgbClr val="BEBEF8"/>
              </a:buClr>
              <a:defRPr sz="1800"/>
            </a:lvl3pPr>
            <a:lvl4pPr>
              <a:buClr>
                <a:srgbClr val="BEBEF8"/>
              </a:buClr>
              <a:defRPr sz="1800"/>
            </a:lvl4pPr>
            <a:lvl5pPr>
              <a:buClr>
                <a:srgbClr val="BEBEF8"/>
              </a:buClr>
              <a:defRPr sz="18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8BEE0CE3-5918-994A-B6FF-EF9AE5C704D8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01870210-E439-9A4A-A0B1-447D20185D25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7" name="Kuva 1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F767AAB-DE24-BB47-BDF0-27100EFBA9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18" name="Päivämäärän paikkamerkki 2">
            <a:extLst>
              <a:ext uri="{FF2B5EF4-FFF2-40B4-BE49-F238E27FC236}">
                <a16:creationId xmlns:a16="http://schemas.microsoft.com/office/drawing/2014/main" id="{E15DFC21-E63A-8F4A-89E6-71040CB4948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DBE0F43E-1E66-F242-8F2C-47F1DDDE8CA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19" name="Alatunnisteen paikkamerkki 7">
            <a:extLst>
              <a:ext uri="{FF2B5EF4-FFF2-40B4-BE49-F238E27FC236}">
                <a16:creationId xmlns:a16="http://schemas.microsoft.com/office/drawing/2014/main" id="{1830A264-635D-E741-8542-A58F2A39D18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0" name="Dian numeron paikkamerkki 9">
            <a:extLst>
              <a:ext uri="{FF2B5EF4-FFF2-40B4-BE49-F238E27FC236}">
                <a16:creationId xmlns:a16="http://schemas.microsoft.com/office/drawing/2014/main" id="{886309C4-02DB-3744-ACED-C130C8890C3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341117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ala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E6C20-D51C-49BD-942C-2CE7E90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80C0BB-847D-4EDF-BC51-C6090B79A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2171699"/>
            <a:ext cx="11180762" cy="36290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26CC66EE-764E-48CF-AA54-766E6FBE0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5" y="1163191"/>
            <a:ext cx="11180762" cy="4381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173D0D61-1144-0E4B-90E6-5FFF7470264F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C4671E72-E232-1044-9FD6-9404A99BEEAC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8" name="Kuva 1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8E1275A-EBFE-9545-8777-83F775F14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19" name="Päivämäärän paikkamerkki 2">
            <a:extLst>
              <a:ext uri="{FF2B5EF4-FFF2-40B4-BE49-F238E27FC236}">
                <a16:creationId xmlns:a16="http://schemas.microsoft.com/office/drawing/2014/main" id="{6A6E93FF-D918-AC48-BFBE-1D6EABE56D75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D46E0889-FE3E-5D45-AD74-478547B9FC4E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0" name="Alatunnisteen paikkamerkki 7">
            <a:extLst>
              <a:ext uri="{FF2B5EF4-FFF2-40B4-BE49-F238E27FC236}">
                <a16:creationId xmlns:a16="http://schemas.microsoft.com/office/drawing/2014/main" id="{26B330D2-B164-D249-91F7-88E5EF35EA1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1" name="Dian numeron paikkamerkki 9">
            <a:extLst>
              <a:ext uri="{FF2B5EF4-FFF2-40B4-BE49-F238E27FC236}">
                <a16:creationId xmlns:a16="http://schemas.microsoft.com/office/drawing/2014/main" id="{94EAF590-EA40-7647-8BEA-BEF562A116B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35448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ksi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E6C20-D51C-49BD-942C-2CE7E90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2D7D550C-5036-403D-A594-5CEA6CF580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825" y="2171701"/>
            <a:ext cx="11180762" cy="3047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 b="1" i="0" baseline="0">
                <a:solidFill>
                  <a:srgbClr val="142963"/>
                </a:solidFill>
                <a:latin typeface="Epilogue Semi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6659DACC-B38D-4E7B-A71A-91BE3A1785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4825" y="2524125"/>
            <a:ext cx="11180762" cy="1200150"/>
          </a:xfrm>
        </p:spPr>
        <p:txBody>
          <a:bodyPr/>
          <a:lstStyle>
            <a:lvl1pPr>
              <a:defRPr sz="1800">
                <a:solidFill>
                  <a:srgbClr val="142963"/>
                </a:solidFill>
              </a:defRPr>
            </a:lvl1pPr>
            <a:lvl2pPr>
              <a:defRPr sz="1800">
                <a:solidFill>
                  <a:srgbClr val="142963"/>
                </a:solidFill>
              </a:defRPr>
            </a:lvl2pPr>
            <a:lvl3pPr>
              <a:defRPr sz="1800">
                <a:solidFill>
                  <a:srgbClr val="142963"/>
                </a:solidFill>
              </a:defRPr>
            </a:lvl3pPr>
            <a:lvl4pPr>
              <a:defRPr sz="1800">
                <a:solidFill>
                  <a:srgbClr val="142963"/>
                </a:solidFill>
              </a:defRPr>
            </a:lvl4pPr>
            <a:lvl5pPr>
              <a:defRPr sz="18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F4D97C69-8AD1-4B44-AFD0-420CFF4B1F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825" y="3972221"/>
            <a:ext cx="11180762" cy="30479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 b="1" i="0" baseline="0">
                <a:solidFill>
                  <a:srgbClr val="142963"/>
                </a:solidFill>
                <a:latin typeface="Epilogue Semi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Otsikko</a:t>
            </a:r>
          </a:p>
        </p:txBody>
      </p:sp>
      <p:sp>
        <p:nvSpPr>
          <p:cNvPr id="16" name="Tekstin paikkamerkki 7">
            <a:extLst>
              <a:ext uri="{FF2B5EF4-FFF2-40B4-BE49-F238E27FC236}">
                <a16:creationId xmlns:a16="http://schemas.microsoft.com/office/drawing/2014/main" id="{3EFC6DC3-F489-4C9E-BC07-A4D37E01B4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4825" y="4324645"/>
            <a:ext cx="11180762" cy="1200150"/>
          </a:xfrm>
        </p:spPr>
        <p:txBody>
          <a:bodyPr/>
          <a:lstStyle>
            <a:lvl1pPr>
              <a:defRPr sz="1800">
                <a:solidFill>
                  <a:srgbClr val="142963"/>
                </a:solidFill>
              </a:defRPr>
            </a:lvl1pPr>
            <a:lvl2pPr>
              <a:defRPr sz="1800">
                <a:solidFill>
                  <a:srgbClr val="142963"/>
                </a:solidFill>
              </a:defRPr>
            </a:lvl2pPr>
            <a:lvl3pPr>
              <a:defRPr sz="1800">
                <a:solidFill>
                  <a:srgbClr val="142963"/>
                </a:solidFill>
              </a:defRPr>
            </a:lvl3pPr>
            <a:lvl4pPr>
              <a:defRPr sz="1800">
                <a:solidFill>
                  <a:srgbClr val="142963"/>
                </a:solidFill>
              </a:defRPr>
            </a:lvl4pPr>
            <a:lvl5pPr>
              <a:defRPr sz="18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6" name="Tekstin paikkamerkki 11">
            <a:extLst>
              <a:ext uri="{FF2B5EF4-FFF2-40B4-BE49-F238E27FC236}">
                <a16:creationId xmlns:a16="http://schemas.microsoft.com/office/drawing/2014/main" id="{37CE4288-0D31-A14C-B252-BB0681D4EE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5" y="1163191"/>
            <a:ext cx="11180762" cy="4381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F1434A4C-D49D-5C49-976B-439303549A8F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F8F230F-F8F2-7945-80D7-CD5AE79502B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1" name="Kuva 2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CC769AE-447D-2246-9071-C8652CFC5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2" name="Päivämäärän paikkamerkki 2">
            <a:extLst>
              <a:ext uri="{FF2B5EF4-FFF2-40B4-BE49-F238E27FC236}">
                <a16:creationId xmlns:a16="http://schemas.microsoft.com/office/drawing/2014/main" id="{DD0FE597-C644-3C4A-8D69-E7613A06F58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BEADC72A-26E7-114D-9AD0-782C4A79D43F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3" name="Alatunnisteen paikkamerkki 7">
            <a:extLst>
              <a:ext uri="{FF2B5EF4-FFF2-40B4-BE49-F238E27FC236}">
                <a16:creationId xmlns:a16="http://schemas.microsoft.com/office/drawing/2014/main" id="{328905EE-68F2-8B43-ABA8-9BBDBD60EB0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4" name="Dian numeron paikkamerkki 9">
            <a:extLst>
              <a:ext uri="{FF2B5EF4-FFF2-40B4-BE49-F238E27FC236}">
                <a16:creationId xmlns:a16="http://schemas.microsoft.com/office/drawing/2014/main" id="{F5E7ADCA-EDD6-FD4A-B1E1-77B194351F6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97804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olme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E6C20-D51C-49BD-942C-2CE7E90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2D7D550C-5036-403D-A594-5CEA6CF580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825" y="1577340"/>
            <a:ext cx="3598545" cy="772159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1" i="0" baseline="0">
                <a:solidFill>
                  <a:srgbClr val="142963"/>
                </a:solidFill>
                <a:latin typeface="Epilogue Semi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6659DACC-B38D-4E7B-A71A-91BE3A1785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4825" y="2524124"/>
            <a:ext cx="3598545" cy="2916556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142963"/>
                </a:solidFill>
              </a:defRPr>
            </a:lvl1pPr>
            <a:lvl2pPr marL="457200" indent="0" algn="ctr">
              <a:buFontTx/>
              <a:buNone/>
              <a:defRPr sz="1800">
                <a:solidFill>
                  <a:srgbClr val="142963"/>
                </a:solidFill>
              </a:defRPr>
            </a:lvl2pPr>
            <a:lvl3pPr marL="914400" indent="0">
              <a:buFontTx/>
              <a:buNone/>
              <a:defRPr sz="1800">
                <a:solidFill>
                  <a:srgbClr val="142963"/>
                </a:solidFill>
              </a:defRPr>
            </a:lvl3pPr>
            <a:lvl4pPr marL="1371600" indent="0">
              <a:buFontTx/>
              <a:buNone/>
              <a:defRPr sz="1800">
                <a:solidFill>
                  <a:srgbClr val="142963"/>
                </a:solidFill>
              </a:defRPr>
            </a:lvl4pPr>
            <a:lvl5pPr marL="1828800" indent="0">
              <a:buFontTx/>
              <a:buNone/>
              <a:defRPr sz="18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F1434A4C-D49D-5C49-976B-439303549A8F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F8F230F-F8F2-7945-80D7-CD5AE79502B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1" name="Kuva 2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CC769AE-447D-2246-9071-C8652CFC5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2" name="Päivämäärän paikkamerkki 2">
            <a:extLst>
              <a:ext uri="{FF2B5EF4-FFF2-40B4-BE49-F238E27FC236}">
                <a16:creationId xmlns:a16="http://schemas.microsoft.com/office/drawing/2014/main" id="{DD0FE597-C644-3C4A-8D69-E7613A06F58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BEADC72A-26E7-114D-9AD0-782C4A79D43F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3" name="Alatunnisteen paikkamerkki 7">
            <a:extLst>
              <a:ext uri="{FF2B5EF4-FFF2-40B4-BE49-F238E27FC236}">
                <a16:creationId xmlns:a16="http://schemas.microsoft.com/office/drawing/2014/main" id="{328905EE-68F2-8B43-ABA8-9BBDBD60EB0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4" name="Dian numeron paikkamerkki 9">
            <a:extLst>
              <a:ext uri="{FF2B5EF4-FFF2-40B4-BE49-F238E27FC236}">
                <a16:creationId xmlns:a16="http://schemas.microsoft.com/office/drawing/2014/main" id="{F5E7ADCA-EDD6-FD4A-B1E1-77B194351F6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E03CAF7-9AF9-984A-B4F4-877279D923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88155" y="1577340"/>
            <a:ext cx="3598545" cy="772159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1" i="0" baseline="0">
                <a:solidFill>
                  <a:srgbClr val="142963"/>
                </a:solidFill>
                <a:latin typeface="Epilogue Semi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Otsikko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79D5BBBB-696B-834F-BA46-B997CC9C7A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88154" y="2524124"/>
            <a:ext cx="3598545" cy="2916556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142963"/>
                </a:solidFill>
              </a:defRPr>
            </a:lvl1pPr>
            <a:lvl2pPr marL="457200" indent="0" algn="ctr">
              <a:buFontTx/>
              <a:buNone/>
              <a:defRPr sz="1800">
                <a:solidFill>
                  <a:srgbClr val="142963"/>
                </a:solidFill>
              </a:defRPr>
            </a:lvl2pPr>
            <a:lvl3pPr marL="914400" indent="0">
              <a:buFontTx/>
              <a:buNone/>
              <a:defRPr sz="1800">
                <a:solidFill>
                  <a:srgbClr val="142963"/>
                </a:solidFill>
              </a:defRPr>
            </a:lvl3pPr>
            <a:lvl4pPr marL="1371600" indent="0">
              <a:buFontTx/>
              <a:buNone/>
              <a:defRPr sz="1800">
                <a:solidFill>
                  <a:srgbClr val="142963"/>
                </a:solidFill>
              </a:defRPr>
            </a:lvl4pPr>
            <a:lvl5pPr marL="1828800" indent="0">
              <a:buFontTx/>
              <a:buNone/>
              <a:defRPr sz="18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CC41CB67-82BA-CC4C-8E32-C7F8218D20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1485" y="1577340"/>
            <a:ext cx="3598545" cy="772159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1" i="0" baseline="0">
                <a:solidFill>
                  <a:srgbClr val="142963"/>
                </a:solidFill>
                <a:latin typeface="Epilogue SemiBold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Otsikko</a:t>
            </a:r>
          </a:p>
        </p:txBody>
      </p:sp>
      <p:sp>
        <p:nvSpPr>
          <p:cNvPr id="25" name="Tekstin paikkamerkki 7">
            <a:extLst>
              <a:ext uri="{FF2B5EF4-FFF2-40B4-BE49-F238E27FC236}">
                <a16:creationId xmlns:a16="http://schemas.microsoft.com/office/drawing/2014/main" id="{F4064415-A1B4-5949-AC31-2DE29ABD7D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71485" y="2524124"/>
            <a:ext cx="3598545" cy="2916556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rgbClr val="142963"/>
                </a:solidFill>
              </a:defRPr>
            </a:lvl1pPr>
            <a:lvl2pPr marL="457200" indent="0" algn="ctr">
              <a:buFontTx/>
              <a:buNone/>
              <a:defRPr sz="1800">
                <a:solidFill>
                  <a:srgbClr val="142963"/>
                </a:solidFill>
              </a:defRPr>
            </a:lvl2pPr>
            <a:lvl3pPr marL="914400" indent="0">
              <a:buFontTx/>
              <a:buNone/>
              <a:defRPr sz="1800">
                <a:solidFill>
                  <a:srgbClr val="142963"/>
                </a:solidFill>
              </a:defRPr>
            </a:lvl3pPr>
            <a:lvl4pPr marL="1371600" indent="0">
              <a:buFontTx/>
              <a:buNone/>
              <a:defRPr sz="1800">
                <a:solidFill>
                  <a:srgbClr val="142963"/>
                </a:solidFill>
              </a:defRPr>
            </a:lvl4pPr>
            <a:lvl5pPr marL="1828800" indent="0">
              <a:buFontTx/>
              <a:buNone/>
              <a:defRPr sz="18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634800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leipä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E6C20-D51C-49BD-942C-2CE7E90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60055ABF-4E58-A64B-B241-7514BE9D5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999" y="2171698"/>
            <a:ext cx="8636335" cy="3755345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71638FE3-935C-D745-8B6A-E6833B5A6A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5" y="1163191"/>
            <a:ext cx="11180762" cy="4381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7EC6E41D-AC76-E149-BA29-E63AC27CD9CC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7C2ECA0-4D5A-A94D-A5E0-ACDE64F1A1E5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9" name="Kuva 1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56A2F10-0AC0-2748-98D5-12897DA0B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0" name="Päivämäärän paikkamerkki 2">
            <a:extLst>
              <a:ext uri="{FF2B5EF4-FFF2-40B4-BE49-F238E27FC236}">
                <a16:creationId xmlns:a16="http://schemas.microsoft.com/office/drawing/2014/main" id="{36BC29C7-7DCB-FD41-B31E-D1D51FDD48B4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4B12BF08-6599-ED40-9981-4AE3894AB30F}" type="datetime1">
              <a:rPr lang="fi-FI" smtClean="0"/>
              <a:t>22.4.2025</a:t>
            </a:fld>
            <a:endParaRPr lang="fi-FI" b="1"/>
          </a:p>
        </p:txBody>
      </p:sp>
      <p:sp>
        <p:nvSpPr>
          <p:cNvPr id="32" name="Alatunnisteen paikkamerkki 7">
            <a:extLst>
              <a:ext uri="{FF2B5EF4-FFF2-40B4-BE49-F238E27FC236}">
                <a16:creationId xmlns:a16="http://schemas.microsoft.com/office/drawing/2014/main" id="{7C42A8CD-76BD-D14F-982D-4141E30D6E7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33" name="Dian numeron paikkamerkki 9">
            <a:extLst>
              <a:ext uri="{FF2B5EF4-FFF2-40B4-BE49-F238E27FC236}">
                <a16:creationId xmlns:a16="http://schemas.microsoft.com/office/drawing/2014/main" id="{70448198-E4DD-FC44-9D63-48A69E3DB1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2643428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32C606D-9120-4FA6-AD58-6282DA15B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798" y="1"/>
            <a:ext cx="6087202" cy="62335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8D8EF0C5-BC75-1443-8AF6-6EDBE52A0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7544" y="515256"/>
            <a:ext cx="498778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A20FD56E-5C98-8546-BAC3-E138195EC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47544" y="2336800"/>
            <a:ext cx="4987780" cy="359024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0CED9DA7-A58D-5442-B4F9-653098FD4CF0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5F3F24A1-2D43-E347-AADD-E18F384B9959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6" name="Kuva 2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CD81249-228B-7741-98D7-7CE77A1F5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7" name="Päivämäärän paikkamerkki 2">
            <a:extLst>
              <a:ext uri="{FF2B5EF4-FFF2-40B4-BE49-F238E27FC236}">
                <a16:creationId xmlns:a16="http://schemas.microsoft.com/office/drawing/2014/main" id="{7D565394-CA44-B243-8C12-651103DBA80A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44F3A066-4BFB-5D49-876E-6FF506F57FB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8" name="Alatunnisteen paikkamerkki 7">
            <a:extLst>
              <a:ext uri="{FF2B5EF4-FFF2-40B4-BE49-F238E27FC236}">
                <a16:creationId xmlns:a16="http://schemas.microsoft.com/office/drawing/2014/main" id="{3808A671-DC33-B441-90F4-FB492475DA3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9" name="Dian numeron paikkamerkki 9">
            <a:extLst>
              <a:ext uri="{FF2B5EF4-FFF2-40B4-BE49-F238E27FC236}">
                <a16:creationId xmlns:a16="http://schemas.microsoft.com/office/drawing/2014/main" id="{8010A788-A675-244D-AC4D-0BBAC9AD508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392171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A3F8B6-B252-4287-8983-29F6C29B4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515256"/>
            <a:ext cx="49824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32C606D-9120-4FA6-AD58-6282DA15B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920"/>
            <a:ext cx="6096000" cy="622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A524F5-B5B4-49FC-A8D0-2B6A5F36E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4000" y="2336800"/>
            <a:ext cx="4982400" cy="359024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C5CD5314-FE39-6A4D-89D2-EE7D4BC6DEC5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FE4C384F-8B81-D44E-91D3-774E9B931385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9" name="Kuva 2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66F819D-8FBF-B94B-AA78-8D9B07F7D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30" name="Päivämäärän paikkamerkki 2">
            <a:extLst>
              <a:ext uri="{FF2B5EF4-FFF2-40B4-BE49-F238E27FC236}">
                <a16:creationId xmlns:a16="http://schemas.microsoft.com/office/drawing/2014/main" id="{55D0BF88-D2CA-5648-AA87-8FFD7544A98F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0B79BDFE-94BB-F748-A18B-23742488832C}" type="datetime1">
              <a:rPr lang="fi-FI" smtClean="0"/>
              <a:t>22.4.2025</a:t>
            </a:fld>
            <a:endParaRPr lang="fi-FI" b="1"/>
          </a:p>
        </p:txBody>
      </p:sp>
      <p:sp>
        <p:nvSpPr>
          <p:cNvPr id="31" name="Alatunnisteen paikkamerkki 7">
            <a:extLst>
              <a:ext uri="{FF2B5EF4-FFF2-40B4-BE49-F238E27FC236}">
                <a16:creationId xmlns:a16="http://schemas.microsoft.com/office/drawing/2014/main" id="{5BB0CB76-A581-1F43-8063-4A3001291CF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32" name="Dian numeron paikkamerkki 9">
            <a:extLst>
              <a:ext uri="{FF2B5EF4-FFF2-40B4-BE49-F238E27FC236}">
                <a16:creationId xmlns:a16="http://schemas.microsoft.com/office/drawing/2014/main" id="{D964F9C1-5CD6-0548-9CDE-B89EFB85CB0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4013460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ai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3CADDF5D-E52A-9547-A3AB-70D81EE2B96D}"/>
              </a:ext>
            </a:extLst>
          </p:cNvPr>
          <p:cNvSpPr/>
          <p:nvPr userDrawn="1"/>
        </p:nvSpPr>
        <p:spPr>
          <a:xfrm>
            <a:off x="-13029" y="1999487"/>
            <a:ext cx="6109029" cy="4322405"/>
          </a:xfrm>
          <a:prstGeom prst="rect">
            <a:avLst/>
          </a:prstGeom>
          <a:solidFill>
            <a:srgbClr val="C7E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BA55BBA-3C66-42C9-B017-E7C8CD12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2963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B02A48-0443-4BC0-9980-9A4D9EDC8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00" y="2986444"/>
            <a:ext cx="5079936" cy="2698170"/>
          </a:xfrm>
          <a:noFill/>
        </p:spPr>
        <p:txBody>
          <a:bodyPr/>
          <a:lstStyle>
            <a:lvl1pPr marL="266700" indent="-266700">
              <a:buClr>
                <a:schemeClr val="bg1"/>
              </a:buClr>
              <a:buFont typeface="Verdana" panose="020B0604030504040204" pitchFamily="34" charset="0"/>
              <a:buChar char="•"/>
              <a:defRPr sz="1600">
                <a:solidFill>
                  <a:srgbClr val="142963"/>
                </a:solidFill>
              </a:defRPr>
            </a:lvl1pPr>
            <a:lvl2pPr marL="801688" indent="-266700">
              <a:buClr>
                <a:schemeClr val="bg1"/>
              </a:buClr>
              <a:defRPr sz="1600">
                <a:solidFill>
                  <a:srgbClr val="142963"/>
                </a:solidFill>
              </a:defRPr>
            </a:lvl2pPr>
            <a:lvl3pPr marL="1258888" indent="-276225">
              <a:buClr>
                <a:schemeClr val="bg1"/>
              </a:buClr>
              <a:defRPr sz="1600">
                <a:solidFill>
                  <a:srgbClr val="142963"/>
                </a:solidFill>
              </a:defRPr>
            </a:lvl3pPr>
            <a:lvl4pPr marL="1698625" indent="-266700">
              <a:buClr>
                <a:schemeClr val="bg1"/>
              </a:buClr>
              <a:defRPr sz="1600">
                <a:solidFill>
                  <a:srgbClr val="142963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8B003083-B723-4C93-851A-ACDB124C0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5" y="1181101"/>
            <a:ext cx="11180762" cy="4381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rgbClr val="14296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828C4817-03A3-C943-A562-A03A1BEBFF30}"/>
              </a:ext>
            </a:extLst>
          </p:cNvPr>
          <p:cNvSpPr/>
          <p:nvPr userDrawn="1"/>
        </p:nvSpPr>
        <p:spPr>
          <a:xfrm>
            <a:off x="6096000" y="1999487"/>
            <a:ext cx="6096000" cy="43224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Sisällön paikkamerkki 2">
            <a:extLst>
              <a:ext uri="{FF2B5EF4-FFF2-40B4-BE49-F238E27FC236}">
                <a16:creationId xmlns:a16="http://schemas.microsoft.com/office/drawing/2014/main" id="{A261E300-A628-9B4D-84C1-D394FBE4C1B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656832" y="2986444"/>
            <a:ext cx="5031168" cy="2698170"/>
          </a:xfrm>
          <a:noFill/>
        </p:spPr>
        <p:txBody>
          <a:bodyPr/>
          <a:lstStyle>
            <a:lvl1pPr marL="266700" indent="-266700">
              <a:buClr>
                <a:schemeClr val="bg1"/>
              </a:buClr>
              <a:buFont typeface="Verdana" panose="020B0604030504040204" pitchFamily="34" charset="0"/>
              <a:buChar char="•"/>
              <a:defRPr sz="1600">
                <a:solidFill>
                  <a:srgbClr val="142963"/>
                </a:solidFill>
              </a:defRPr>
            </a:lvl1pPr>
            <a:lvl2pPr marL="801688" indent="-266700">
              <a:buClr>
                <a:schemeClr val="bg1"/>
              </a:buClr>
              <a:defRPr sz="1600">
                <a:solidFill>
                  <a:srgbClr val="142963"/>
                </a:solidFill>
              </a:defRPr>
            </a:lvl2pPr>
            <a:lvl3pPr marL="1258888" indent="-276225">
              <a:buClr>
                <a:schemeClr val="bg1"/>
              </a:buClr>
              <a:defRPr sz="1600">
                <a:solidFill>
                  <a:srgbClr val="142963"/>
                </a:solidFill>
              </a:defRPr>
            </a:lvl3pPr>
            <a:lvl4pPr marL="1698625" indent="-266700">
              <a:buClr>
                <a:schemeClr val="bg1"/>
              </a:buClr>
              <a:defRPr sz="1600">
                <a:solidFill>
                  <a:srgbClr val="142963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rgbClr val="142963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216EC77D-C194-8E4C-AD0F-6A20EC3EF3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4000" y="2475738"/>
            <a:ext cx="5079936" cy="411925"/>
          </a:xfrm>
        </p:spPr>
        <p:txBody>
          <a:bodyPr/>
          <a:lstStyle>
            <a:lvl1pPr>
              <a:buNone/>
              <a:defRPr sz="1800" b="1" i="0">
                <a:latin typeface="Epilogue SemiBold" pitchFamily="2" charset="77"/>
              </a:defRPr>
            </a:lvl1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23" name="Tekstin paikkamerkki 5">
            <a:extLst>
              <a:ext uri="{FF2B5EF4-FFF2-40B4-BE49-F238E27FC236}">
                <a16:creationId xmlns:a16="http://schemas.microsoft.com/office/drawing/2014/main" id="{EEB94557-F5AB-5B4B-A157-9277B89C13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56832" y="2475738"/>
            <a:ext cx="5031168" cy="411925"/>
          </a:xfrm>
        </p:spPr>
        <p:txBody>
          <a:bodyPr/>
          <a:lstStyle>
            <a:lvl1pPr>
              <a:buNone/>
              <a:defRPr sz="1800" b="1" i="0">
                <a:latin typeface="Epilogue SemiBold" pitchFamily="2" charset="77"/>
              </a:defRPr>
            </a:lvl1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67EEA8D4-EA5D-AC43-B7EA-65F6D1952C58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58863C1D-F736-FF44-8488-1DA09FAC6DA7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8" name="Kuva 2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E429D30-EF5D-4949-8C42-9B618DAA1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29" name="Päivämäärän paikkamerkki 2">
            <a:extLst>
              <a:ext uri="{FF2B5EF4-FFF2-40B4-BE49-F238E27FC236}">
                <a16:creationId xmlns:a16="http://schemas.microsoft.com/office/drawing/2014/main" id="{7DC0D5F0-A94A-9948-9CD0-E966B7D111E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603047A5-DAD5-874B-B9C1-03D5B6F67DA6}" type="datetime1">
              <a:rPr lang="fi-FI" smtClean="0"/>
              <a:t>22.4.2025</a:t>
            </a:fld>
            <a:endParaRPr lang="fi-FI" b="1"/>
          </a:p>
        </p:txBody>
      </p:sp>
      <p:sp>
        <p:nvSpPr>
          <p:cNvPr id="30" name="Alatunnisteen paikkamerkki 7">
            <a:extLst>
              <a:ext uri="{FF2B5EF4-FFF2-40B4-BE49-F238E27FC236}">
                <a16:creationId xmlns:a16="http://schemas.microsoft.com/office/drawing/2014/main" id="{2E0EA3E3-8886-0949-9480-C86729991A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31" name="Dian numeron paikkamerkki 9">
            <a:extLst>
              <a:ext uri="{FF2B5EF4-FFF2-40B4-BE49-F238E27FC236}">
                <a16:creationId xmlns:a16="http://schemas.microsoft.com/office/drawing/2014/main" id="{5B9A6D38-6C15-1640-A593-EA4998726F1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279267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infobok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32C606D-9120-4FA6-AD58-6282DA15B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" y="4921"/>
            <a:ext cx="12192000" cy="62286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5" name="Tekstin paikkamerkki 3">
            <a:extLst>
              <a:ext uri="{FF2B5EF4-FFF2-40B4-BE49-F238E27FC236}">
                <a16:creationId xmlns:a16="http://schemas.microsoft.com/office/drawing/2014/main" id="{952D0F02-1D02-0D45-8A59-966A017CA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2545252" cy="974606"/>
          </a:xfrm>
          <a:solidFill>
            <a:srgbClr val="C7E6ED"/>
          </a:solidFill>
        </p:spPr>
        <p:txBody>
          <a:bodyPr lIns="324000" rIns="324000" anchor="ctr" anchorCtr="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grpSp>
        <p:nvGrpSpPr>
          <p:cNvPr id="28" name="Ryhmä 27">
            <a:extLst>
              <a:ext uri="{FF2B5EF4-FFF2-40B4-BE49-F238E27FC236}">
                <a16:creationId xmlns:a16="http://schemas.microsoft.com/office/drawing/2014/main" id="{285DEE26-1936-B945-BEBF-690A335A80A8}"/>
              </a:ext>
            </a:extLst>
          </p:cNvPr>
          <p:cNvGrpSpPr/>
          <p:nvPr userDrawn="1"/>
        </p:nvGrpSpPr>
        <p:grpSpPr bwMode="gray">
          <a:xfrm>
            <a:off x="10909868" y="6407538"/>
            <a:ext cx="775719" cy="317112"/>
            <a:chOff x="11113" y="1493838"/>
            <a:chExt cx="10321925" cy="4219575"/>
          </a:xfrm>
          <a:solidFill>
            <a:schemeClr val="bg1"/>
          </a:solidFill>
        </p:grpSpPr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1990BCA4-D969-8643-9897-02EDFD1822A3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0813" y="1765300"/>
              <a:ext cx="1312863" cy="3070225"/>
            </a:xfrm>
            <a:custGeom>
              <a:avLst/>
              <a:gdLst>
                <a:gd name="T0" fmla="*/ 3177 w 4605"/>
                <a:gd name="T1" fmla="*/ 8943 h 10762"/>
                <a:gd name="T2" fmla="*/ 2067 w 4605"/>
                <a:gd name="T3" fmla="*/ 7683 h 10762"/>
                <a:gd name="T4" fmla="*/ 2067 w 4605"/>
                <a:gd name="T5" fmla="*/ 3975 h 10762"/>
                <a:gd name="T6" fmla="*/ 4484 w 4605"/>
                <a:gd name="T7" fmla="*/ 3975 h 10762"/>
                <a:gd name="T8" fmla="*/ 4484 w 4605"/>
                <a:gd name="T9" fmla="*/ 2249 h 10762"/>
                <a:gd name="T10" fmla="*/ 2067 w 4605"/>
                <a:gd name="T11" fmla="*/ 2249 h 10762"/>
                <a:gd name="T12" fmla="*/ 2067 w 4605"/>
                <a:gd name="T13" fmla="*/ 0 h 10762"/>
                <a:gd name="T14" fmla="*/ 0 w 4605"/>
                <a:gd name="T15" fmla="*/ 0 h 10762"/>
                <a:gd name="T16" fmla="*/ 0 w 4605"/>
                <a:gd name="T17" fmla="*/ 8118 h 10762"/>
                <a:gd name="T18" fmla="*/ 2508 w 4605"/>
                <a:gd name="T19" fmla="*/ 10762 h 10762"/>
                <a:gd name="T20" fmla="*/ 4605 w 4605"/>
                <a:gd name="T21" fmla="*/ 10374 h 10762"/>
                <a:gd name="T22" fmla="*/ 4605 w 4605"/>
                <a:gd name="T23" fmla="*/ 8663 h 10762"/>
                <a:gd name="T24" fmla="*/ 3177 w 4605"/>
                <a:gd name="T25" fmla="*/ 8943 h 10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05" h="10762">
                  <a:moveTo>
                    <a:pt x="3177" y="8943"/>
                  </a:moveTo>
                  <a:cubicBezTo>
                    <a:pt x="2523" y="8943"/>
                    <a:pt x="2067" y="8445"/>
                    <a:pt x="2067" y="7683"/>
                  </a:cubicBezTo>
                  <a:lnTo>
                    <a:pt x="2067" y="3975"/>
                  </a:lnTo>
                  <a:lnTo>
                    <a:pt x="4484" y="3975"/>
                  </a:lnTo>
                  <a:lnTo>
                    <a:pt x="4484" y="2249"/>
                  </a:lnTo>
                  <a:lnTo>
                    <a:pt x="2067" y="2249"/>
                  </a:lnTo>
                  <a:lnTo>
                    <a:pt x="2067" y="0"/>
                  </a:lnTo>
                  <a:lnTo>
                    <a:pt x="0" y="0"/>
                  </a:lnTo>
                  <a:lnTo>
                    <a:pt x="0" y="8118"/>
                  </a:lnTo>
                  <a:cubicBezTo>
                    <a:pt x="0" y="9705"/>
                    <a:pt x="1018" y="10762"/>
                    <a:pt x="2508" y="10762"/>
                  </a:cubicBezTo>
                  <a:cubicBezTo>
                    <a:pt x="3237" y="10762"/>
                    <a:pt x="3982" y="10638"/>
                    <a:pt x="4605" y="10374"/>
                  </a:cubicBezTo>
                  <a:lnTo>
                    <a:pt x="4605" y="8663"/>
                  </a:lnTo>
                  <a:cubicBezTo>
                    <a:pt x="4134" y="8865"/>
                    <a:pt x="3663" y="8943"/>
                    <a:pt x="3177" y="89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Rectangle 11">
              <a:extLst>
                <a:ext uri="{FF2B5EF4-FFF2-40B4-BE49-F238E27FC236}">
                  <a16:creationId xmlns:a16="http://schemas.microsoft.com/office/drawing/2014/main" id="{189F8970-8DEE-914C-B34F-1EA1EFBC9C7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489575" y="1493838"/>
              <a:ext cx="588963" cy="3297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8A91A702-0037-4F4C-9B15-B0DB4F8A1A9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921625" y="2362200"/>
              <a:ext cx="2411413" cy="2473325"/>
            </a:xfrm>
            <a:custGeom>
              <a:avLst/>
              <a:gdLst>
                <a:gd name="T0" fmla="*/ 6399 w 8465"/>
                <a:gd name="T1" fmla="*/ 4339 h 8678"/>
                <a:gd name="T2" fmla="*/ 4256 w 8465"/>
                <a:gd name="T3" fmla="*/ 6997 h 8678"/>
                <a:gd name="T4" fmla="*/ 2112 w 8465"/>
                <a:gd name="T5" fmla="*/ 4339 h 8678"/>
                <a:gd name="T6" fmla="*/ 4256 w 8465"/>
                <a:gd name="T7" fmla="*/ 1665 h 8678"/>
                <a:gd name="T8" fmla="*/ 6399 w 8465"/>
                <a:gd name="T9" fmla="*/ 4339 h 8678"/>
                <a:gd name="T10" fmla="*/ 8465 w 8465"/>
                <a:gd name="T11" fmla="*/ 8518 h 8678"/>
                <a:gd name="T12" fmla="*/ 8465 w 8465"/>
                <a:gd name="T13" fmla="*/ 160 h 8678"/>
                <a:gd name="T14" fmla="*/ 6399 w 8465"/>
                <a:gd name="T15" fmla="*/ 160 h 8678"/>
                <a:gd name="T16" fmla="*/ 6399 w 8465"/>
                <a:gd name="T17" fmla="*/ 1649 h 8678"/>
                <a:gd name="T18" fmla="*/ 6368 w 8465"/>
                <a:gd name="T19" fmla="*/ 1649 h 8678"/>
                <a:gd name="T20" fmla="*/ 3489 w 8465"/>
                <a:gd name="T21" fmla="*/ 0 h 8678"/>
                <a:gd name="T22" fmla="*/ 0 w 8465"/>
                <a:gd name="T23" fmla="*/ 4339 h 8678"/>
                <a:gd name="T24" fmla="*/ 3473 w 8465"/>
                <a:gd name="T25" fmla="*/ 8678 h 8678"/>
                <a:gd name="T26" fmla="*/ 6368 w 8465"/>
                <a:gd name="T27" fmla="*/ 7029 h 8678"/>
                <a:gd name="T28" fmla="*/ 6399 w 8465"/>
                <a:gd name="T29" fmla="*/ 7029 h 8678"/>
                <a:gd name="T30" fmla="*/ 6399 w 8465"/>
                <a:gd name="T31" fmla="*/ 8518 h 8678"/>
                <a:gd name="T32" fmla="*/ 8465 w 8465"/>
                <a:gd name="T33" fmla="*/ 8518 h 8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5" h="8678">
                  <a:moveTo>
                    <a:pt x="6399" y="4339"/>
                  </a:moveTo>
                  <a:cubicBezTo>
                    <a:pt x="6399" y="5924"/>
                    <a:pt x="5539" y="6997"/>
                    <a:pt x="4256" y="6997"/>
                  </a:cubicBezTo>
                  <a:cubicBezTo>
                    <a:pt x="2973" y="6997"/>
                    <a:pt x="2112" y="5924"/>
                    <a:pt x="2112" y="4339"/>
                  </a:cubicBezTo>
                  <a:cubicBezTo>
                    <a:pt x="2112" y="2738"/>
                    <a:pt x="2973" y="1665"/>
                    <a:pt x="4256" y="1665"/>
                  </a:cubicBezTo>
                  <a:cubicBezTo>
                    <a:pt x="5539" y="1665"/>
                    <a:pt x="6399" y="2738"/>
                    <a:pt x="6399" y="4339"/>
                  </a:cubicBezTo>
                  <a:close/>
                  <a:moveTo>
                    <a:pt x="8465" y="8518"/>
                  </a:moveTo>
                  <a:lnTo>
                    <a:pt x="8465" y="160"/>
                  </a:lnTo>
                  <a:lnTo>
                    <a:pt x="6399" y="160"/>
                  </a:lnTo>
                  <a:lnTo>
                    <a:pt x="6399" y="1649"/>
                  </a:lnTo>
                  <a:lnTo>
                    <a:pt x="6368" y="1649"/>
                  </a:lnTo>
                  <a:cubicBezTo>
                    <a:pt x="5899" y="624"/>
                    <a:pt x="4756" y="0"/>
                    <a:pt x="3489" y="0"/>
                  </a:cubicBezTo>
                  <a:cubicBezTo>
                    <a:pt x="1408" y="0"/>
                    <a:pt x="0" y="1729"/>
                    <a:pt x="0" y="4339"/>
                  </a:cubicBezTo>
                  <a:cubicBezTo>
                    <a:pt x="0" y="6949"/>
                    <a:pt x="1392" y="8678"/>
                    <a:pt x="3473" y="8678"/>
                  </a:cubicBezTo>
                  <a:cubicBezTo>
                    <a:pt x="4756" y="8678"/>
                    <a:pt x="5914" y="8053"/>
                    <a:pt x="6368" y="7029"/>
                  </a:cubicBezTo>
                  <a:lnTo>
                    <a:pt x="6399" y="7029"/>
                  </a:lnTo>
                  <a:lnTo>
                    <a:pt x="6399" y="8518"/>
                  </a:lnTo>
                  <a:lnTo>
                    <a:pt x="8465" y="85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A4948E1F-9C84-2B4E-B18D-362B5976D0E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630488" y="2362200"/>
              <a:ext cx="2413000" cy="2473325"/>
            </a:xfrm>
            <a:custGeom>
              <a:avLst/>
              <a:gdLst>
                <a:gd name="T0" fmla="*/ 4256 w 8466"/>
                <a:gd name="T1" fmla="*/ 1665 h 8678"/>
                <a:gd name="T2" fmla="*/ 2113 w 8466"/>
                <a:gd name="T3" fmla="*/ 4339 h 8678"/>
                <a:gd name="T4" fmla="*/ 4256 w 8466"/>
                <a:gd name="T5" fmla="*/ 6997 h 8678"/>
                <a:gd name="T6" fmla="*/ 6400 w 8466"/>
                <a:gd name="T7" fmla="*/ 4339 h 8678"/>
                <a:gd name="T8" fmla="*/ 4256 w 8466"/>
                <a:gd name="T9" fmla="*/ 1665 h 8678"/>
                <a:gd name="T10" fmla="*/ 6400 w 8466"/>
                <a:gd name="T11" fmla="*/ 8518 h 8678"/>
                <a:gd name="T12" fmla="*/ 6400 w 8466"/>
                <a:gd name="T13" fmla="*/ 7029 h 8678"/>
                <a:gd name="T14" fmla="*/ 6369 w 8466"/>
                <a:gd name="T15" fmla="*/ 7029 h 8678"/>
                <a:gd name="T16" fmla="*/ 3474 w 8466"/>
                <a:gd name="T17" fmla="*/ 8678 h 8678"/>
                <a:gd name="T18" fmla="*/ 0 w 8466"/>
                <a:gd name="T19" fmla="*/ 4339 h 8678"/>
                <a:gd name="T20" fmla="*/ 3490 w 8466"/>
                <a:gd name="T21" fmla="*/ 0 h 8678"/>
                <a:gd name="T22" fmla="*/ 6369 w 8466"/>
                <a:gd name="T23" fmla="*/ 1649 h 8678"/>
                <a:gd name="T24" fmla="*/ 6400 w 8466"/>
                <a:gd name="T25" fmla="*/ 1649 h 8678"/>
                <a:gd name="T26" fmla="*/ 6400 w 8466"/>
                <a:gd name="T27" fmla="*/ 160 h 8678"/>
                <a:gd name="T28" fmla="*/ 8466 w 8466"/>
                <a:gd name="T29" fmla="*/ 160 h 8678"/>
                <a:gd name="T30" fmla="*/ 8466 w 8466"/>
                <a:gd name="T31" fmla="*/ 8518 h 8678"/>
                <a:gd name="T32" fmla="*/ 6400 w 8466"/>
                <a:gd name="T33" fmla="*/ 8518 h 8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6" h="8678">
                  <a:moveTo>
                    <a:pt x="4256" y="1665"/>
                  </a:moveTo>
                  <a:cubicBezTo>
                    <a:pt x="2973" y="1665"/>
                    <a:pt x="2113" y="2738"/>
                    <a:pt x="2113" y="4339"/>
                  </a:cubicBezTo>
                  <a:cubicBezTo>
                    <a:pt x="2113" y="5924"/>
                    <a:pt x="2973" y="6997"/>
                    <a:pt x="4256" y="6997"/>
                  </a:cubicBezTo>
                  <a:cubicBezTo>
                    <a:pt x="5539" y="6997"/>
                    <a:pt x="6400" y="5924"/>
                    <a:pt x="6400" y="4339"/>
                  </a:cubicBezTo>
                  <a:cubicBezTo>
                    <a:pt x="6400" y="2738"/>
                    <a:pt x="5539" y="1665"/>
                    <a:pt x="4256" y="1665"/>
                  </a:cubicBezTo>
                  <a:close/>
                  <a:moveTo>
                    <a:pt x="6400" y="8518"/>
                  </a:moveTo>
                  <a:lnTo>
                    <a:pt x="6400" y="7029"/>
                  </a:lnTo>
                  <a:lnTo>
                    <a:pt x="6369" y="7029"/>
                  </a:lnTo>
                  <a:cubicBezTo>
                    <a:pt x="5915" y="8053"/>
                    <a:pt x="4757" y="8678"/>
                    <a:pt x="3474" y="8678"/>
                  </a:cubicBezTo>
                  <a:cubicBezTo>
                    <a:pt x="1393" y="8678"/>
                    <a:pt x="0" y="6949"/>
                    <a:pt x="0" y="4339"/>
                  </a:cubicBezTo>
                  <a:cubicBezTo>
                    <a:pt x="0" y="1729"/>
                    <a:pt x="1408" y="0"/>
                    <a:pt x="3490" y="0"/>
                  </a:cubicBezTo>
                  <a:cubicBezTo>
                    <a:pt x="4757" y="0"/>
                    <a:pt x="5899" y="624"/>
                    <a:pt x="6369" y="1649"/>
                  </a:cubicBezTo>
                  <a:lnTo>
                    <a:pt x="6400" y="1649"/>
                  </a:lnTo>
                  <a:lnTo>
                    <a:pt x="6400" y="160"/>
                  </a:lnTo>
                  <a:lnTo>
                    <a:pt x="8466" y="160"/>
                  </a:lnTo>
                  <a:lnTo>
                    <a:pt x="8466" y="8518"/>
                  </a:lnTo>
                  <a:lnTo>
                    <a:pt x="6400" y="85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759A2BF-CD51-F641-8829-5413F586BFD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113" y="2362200"/>
              <a:ext cx="2408238" cy="3351213"/>
            </a:xfrm>
            <a:custGeom>
              <a:avLst/>
              <a:gdLst>
                <a:gd name="T0" fmla="*/ 6353 w 8450"/>
                <a:gd name="T1" fmla="*/ 4339 h 11755"/>
                <a:gd name="T2" fmla="*/ 4209 w 8450"/>
                <a:gd name="T3" fmla="*/ 6997 h 11755"/>
                <a:gd name="T4" fmla="*/ 2066 w 8450"/>
                <a:gd name="T5" fmla="*/ 4339 h 11755"/>
                <a:gd name="T6" fmla="*/ 4209 w 8450"/>
                <a:gd name="T7" fmla="*/ 1665 h 11755"/>
                <a:gd name="T8" fmla="*/ 6353 w 8450"/>
                <a:gd name="T9" fmla="*/ 4339 h 11755"/>
                <a:gd name="T10" fmla="*/ 8450 w 8450"/>
                <a:gd name="T11" fmla="*/ 4339 h 11755"/>
                <a:gd name="T12" fmla="*/ 4992 w 8450"/>
                <a:gd name="T13" fmla="*/ 0 h 11755"/>
                <a:gd name="T14" fmla="*/ 2097 w 8450"/>
                <a:gd name="T15" fmla="*/ 1649 h 11755"/>
                <a:gd name="T16" fmla="*/ 2066 w 8450"/>
                <a:gd name="T17" fmla="*/ 1649 h 11755"/>
                <a:gd name="T18" fmla="*/ 2066 w 8450"/>
                <a:gd name="T19" fmla="*/ 160 h 11755"/>
                <a:gd name="T20" fmla="*/ 0 w 8450"/>
                <a:gd name="T21" fmla="*/ 160 h 11755"/>
                <a:gd name="T22" fmla="*/ 0 w 8450"/>
                <a:gd name="T23" fmla="*/ 11755 h 11755"/>
                <a:gd name="T24" fmla="*/ 2066 w 8450"/>
                <a:gd name="T25" fmla="*/ 11755 h 11755"/>
                <a:gd name="T26" fmla="*/ 2066 w 8450"/>
                <a:gd name="T27" fmla="*/ 7029 h 11755"/>
                <a:gd name="T28" fmla="*/ 2097 w 8450"/>
                <a:gd name="T29" fmla="*/ 7029 h 11755"/>
                <a:gd name="T30" fmla="*/ 4976 w 8450"/>
                <a:gd name="T31" fmla="*/ 8678 h 11755"/>
                <a:gd name="T32" fmla="*/ 8450 w 8450"/>
                <a:gd name="T33" fmla="*/ 4339 h 1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50" h="11755">
                  <a:moveTo>
                    <a:pt x="6353" y="4339"/>
                  </a:moveTo>
                  <a:cubicBezTo>
                    <a:pt x="6353" y="5924"/>
                    <a:pt x="5492" y="6997"/>
                    <a:pt x="4209" y="6997"/>
                  </a:cubicBezTo>
                  <a:cubicBezTo>
                    <a:pt x="2926" y="6997"/>
                    <a:pt x="2066" y="5924"/>
                    <a:pt x="2066" y="4339"/>
                  </a:cubicBezTo>
                  <a:cubicBezTo>
                    <a:pt x="2066" y="2738"/>
                    <a:pt x="2926" y="1665"/>
                    <a:pt x="4209" y="1665"/>
                  </a:cubicBezTo>
                  <a:cubicBezTo>
                    <a:pt x="5492" y="1665"/>
                    <a:pt x="6353" y="2738"/>
                    <a:pt x="6353" y="4339"/>
                  </a:cubicBezTo>
                  <a:close/>
                  <a:moveTo>
                    <a:pt x="8450" y="4339"/>
                  </a:moveTo>
                  <a:cubicBezTo>
                    <a:pt x="8450" y="1729"/>
                    <a:pt x="7073" y="0"/>
                    <a:pt x="4992" y="0"/>
                  </a:cubicBezTo>
                  <a:cubicBezTo>
                    <a:pt x="3709" y="0"/>
                    <a:pt x="2566" y="624"/>
                    <a:pt x="2097" y="1649"/>
                  </a:cubicBezTo>
                  <a:lnTo>
                    <a:pt x="2066" y="1649"/>
                  </a:lnTo>
                  <a:lnTo>
                    <a:pt x="2066" y="160"/>
                  </a:lnTo>
                  <a:lnTo>
                    <a:pt x="0" y="160"/>
                  </a:lnTo>
                  <a:lnTo>
                    <a:pt x="0" y="11755"/>
                  </a:lnTo>
                  <a:lnTo>
                    <a:pt x="2066" y="11755"/>
                  </a:lnTo>
                  <a:lnTo>
                    <a:pt x="2066" y="7029"/>
                  </a:lnTo>
                  <a:lnTo>
                    <a:pt x="2097" y="7029"/>
                  </a:lnTo>
                  <a:cubicBezTo>
                    <a:pt x="2551" y="8053"/>
                    <a:pt x="3709" y="8678"/>
                    <a:pt x="4976" y="8678"/>
                  </a:cubicBezTo>
                  <a:cubicBezTo>
                    <a:pt x="7057" y="8678"/>
                    <a:pt x="8450" y="6949"/>
                    <a:pt x="8450" y="43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6" name="Suorakulmio 15">
            <a:extLst>
              <a:ext uri="{FF2B5EF4-FFF2-40B4-BE49-F238E27FC236}">
                <a16:creationId xmlns:a16="http://schemas.microsoft.com/office/drawing/2014/main" id="{AB2A7761-946B-404A-A466-12AB384CCD37}"/>
              </a:ext>
            </a:extLst>
          </p:cNvPr>
          <p:cNvSpPr/>
          <p:nvPr userDrawn="1"/>
        </p:nvSpPr>
        <p:spPr>
          <a:xfrm>
            <a:off x="1" y="6239236"/>
            <a:ext cx="11023312" cy="618764"/>
          </a:xfrm>
          <a:prstGeom prst="rect">
            <a:avLst/>
          </a:prstGeom>
          <a:solidFill>
            <a:srgbClr val="F2F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2F7BC"/>
              </a:solidFill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FF6CEA4E-73FD-3E4E-A4F8-029316FD7C19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18" name="Kuva 1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8EC0E36-E5A9-F844-850C-94079689AC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  <p:sp>
        <p:nvSpPr>
          <p:cNvPr id="19" name="Päivämäärän paikkamerkki 2">
            <a:extLst>
              <a:ext uri="{FF2B5EF4-FFF2-40B4-BE49-F238E27FC236}">
                <a16:creationId xmlns:a16="http://schemas.microsoft.com/office/drawing/2014/main" id="{EDCC1DC9-00DE-0F49-9569-C8C88D96EB9D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CBAB8E7-767A-3745-A48E-00A63E27C326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0" name="Alatunnisteen paikkamerkki 7">
            <a:extLst>
              <a:ext uri="{FF2B5EF4-FFF2-40B4-BE49-F238E27FC236}">
                <a16:creationId xmlns:a16="http://schemas.microsoft.com/office/drawing/2014/main" id="{269A72A0-BE78-7848-B132-D25904D0157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1" name="Dian numeron paikkamerkki 9">
            <a:extLst>
              <a:ext uri="{FF2B5EF4-FFF2-40B4-BE49-F238E27FC236}">
                <a16:creationId xmlns:a16="http://schemas.microsoft.com/office/drawing/2014/main" id="{9A3242FB-84E7-F944-9CBB-DE45BEA7C4E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521660" y="6448425"/>
            <a:ext cx="53591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068397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">
    <p:bg bwMode="gray">
      <p:bgPr>
        <a:solidFill>
          <a:srgbClr val="BE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tsikko 1">
            <a:extLst>
              <a:ext uri="{FF2B5EF4-FFF2-40B4-BE49-F238E27FC236}">
                <a16:creationId xmlns:a16="http://schemas.microsoft.com/office/drawing/2014/main" id="{9859A1D0-BAA2-4A4E-8047-BC908094B0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0" y="1530737"/>
            <a:ext cx="8361704" cy="1505414"/>
          </a:xfrm>
        </p:spPr>
        <p:txBody>
          <a:bodyPr anchor="b" anchorCtr="0"/>
          <a:lstStyle>
            <a:lvl1pPr algn="l">
              <a:defRPr sz="6000" b="0" i="0">
                <a:solidFill>
                  <a:srgbClr val="142963"/>
                </a:solidFill>
                <a:latin typeface="Epilogue Medium" pitchFamily="2" charset="77"/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4" name="Tekstin paikkamerkki 2">
            <a:extLst>
              <a:ext uri="{FF2B5EF4-FFF2-40B4-BE49-F238E27FC236}">
                <a16:creationId xmlns:a16="http://schemas.microsoft.com/office/drawing/2014/main" id="{EA25B5D6-34B2-334C-9D5D-DC78100D77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4002" y="3447159"/>
            <a:ext cx="8361702" cy="2264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1"/>
              </a:buClr>
              <a:buNone/>
              <a:defRPr/>
            </a:lvl1pPr>
            <a:lvl2pPr marL="457200" indent="0">
              <a:buClr>
                <a:schemeClr val="bg1"/>
              </a:buClr>
              <a:buNone/>
              <a:defRPr/>
            </a:lvl2pPr>
            <a:lvl3pPr marL="914400" indent="0">
              <a:buClr>
                <a:schemeClr val="bg1"/>
              </a:buClr>
              <a:buNone/>
              <a:defRPr/>
            </a:lvl3pPr>
            <a:lvl4pPr marL="1371600" indent="0">
              <a:buClr>
                <a:schemeClr val="bg1"/>
              </a:buClr>
              <a:buNone/>
              <a:defRPr/>
            </a:lvl4pPr>
            <a:lvl5pPr marL="1828800" indent="0">
              <a:buClr>
                <a:schemeClr val="bg1"/>
              </a:buClr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0A8F68C-60A3-D14F-ACFF-7DFCDCF29A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7"/>
          <a:stretch/>
        </p:blipFill>
        <p:spPr>
          <a:xfrm>
            <a:off x="6483350" y="382685"/>
            <a:ext cx="5598160" cy="6065740"/>
          </a:xfrm>
          <a:prstGeom prst="rect">
            <a:avLst/>
          </a:prstGeom>
        </p:spPr>
      </p:pic>
      <p:sp>
        <p:nvSpPr>
          <p:cNvPr id="18" name="Suorakulmio 17">
            <a:extLst>
              <a:ext uri="{FF2B5EF4-FFF2-40B4-BE49-F238E27FC236}">
                <a16:creationId xmlns:a16="http://schemas.microsoft.com/office/drawing/2014/main" id="{85684F7C-A4A4-954E-83F7-32D4F2130B63}"/>
              </a:ext>
            </a:extLst>
          </p:cNvPr>
          <p:cNvSpPr/>
          <p:nvPr userDrawn="1"/>
        </p:nvSpPr>
        <p:spPr>
          <a:xfrm>
            <a:off x="13031" y="6233532"/>
            <a:ext cx="9353160" cy="624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E5BAA9"/>
              </a:solidFill>
            </a:endParaRPr>
          </a:p>
        </p:txBody>
      </p:sp>
      <p:sp>
        <p:nvSpPr>
          <p:cNvPr id="19" name="Päivämäärän paikkamerkki 2">
            <a:extLst>
              <a:ext uri="{FF2B5EF4-FFF2-40B4-BE49-F238E27FC236}">
                <a16:creationId xmlns:a16="http://schemas.microsoft.com/office/drawing/2014/main" id="{39FDF796-DC80-4340-AEC8-87C7DE57332D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fld id="{95303EB2-F322-E344-B546-F945159F1702}" type="datetime1">
              <a:rPr lang="fi-FI" smtClean="0"/>
              <a:t>22.4.2025</a:t>
            </a:fld>
            <a:endParaRPr lang="fi-FI" b="1"/>
          </a:p>
        </p:txBody>
      </p:sp>
      <p:sp>
        <p:nvSpPr>
          <p:cNvPr id="20" name="Alatunnisteen paikkamerkki 7">
            <a:extLst>
              <a:ext uri="{FF2B5EF4-FFF2-40B4-BE49-F238E27FC236}">
                <a16:creationId xmlns:a16="http://schemas.microsoft.com/office/drawing/2014/main" id="{87ECE20F-4359-C542-A1E2-157575CE4CA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 anchor="ctr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algn="l"/>
            <a:r>
              <a:rPr lang="fi-FI"/>
              <a:t>Essi Esittäjä</a:t>
            </a:r>
            <a:endParaRPr lang="fi-FI" b="1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664F4F7F-72A9-044D-A951-7AF7E08E5B0A}"/>
              </a:ext>
            </a:extLst>
          </p:cNvPr>
          <p:cNvSpPr/>
          <p:nvPr userDrawn="1"/>
        </p:nvSpPr>
        <p:spPr>
          <a:xfrm>
            <a:off x="9366191" y="6244071"/>
            <a:ext cx="2825808" cy="618764"/>
          </a:xfrm>
          <a:prstGeom prst="rect">
            <a:avLst/>
          </a:prstGeom>
          <a:solidFill>
            <a:srgbClr val="005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85A17"/>
              </a:solidFill>
            </a:endParaRPr>
          </a:p>
        </p:txBody>
      </p:sp>
      <p:pic>
        <p:nvPicPr>
          <p:cNvPr id="23" name="Kuva 2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18878A9-652C-0844-B63A-DC06E7694C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2" y="6321893"/>
            <a:ext cx="2551445" cy="4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1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EDD5202-49ED-4FB4-B676-5E5BD005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504826"/>
            <a:ext cx="11180762" cy="6381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1771AD-C0F4-4A1B-A284-A864D2AE6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825" y="1609725"/>
            <a:ext cx="11180762" cy="4191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kuudes taso</a:t>
            </a:r>
          </a:p>
          <a:p>
            <a:pPr lvl="6"/>
            <a:r>
              <a:rPr lang="fi-FI"/>
              <a:t>seitsemäs taso</a:t>
            </a:r>
          </a:p>
          <a:p>
            <a:pPr lvl="7"/>
            <a:r>
              <a:rPr lang="fi-FI"/>
              <a:t>kahdeksas taso</a:t>
            </a:r>
          </a:p>
          <a:p>
            <a:pPr lvl="8"/>
            <a:r>
              <a:rPr lang="fi-FI"/>
              <a:t>yhdeksäs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1B2F66-B10C-430B-AFF9-D391E5D73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66433" y="6448425"/>
            <a:ext cx="695072" cy="2349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b="1" i="0">
                <a:solidFill>
                  <a:schemeClr val="tx2"/>
                </a:solidFill>
                <a:latin typeface="Epilogue SemiBold" pitchFamily="2" charset="77"/>
              </a:defRPr>
            </a:lvl1pPr>
          </a:lstStyle>
          <a:p>
            <a:fld id="{99076056-247E-6D42-8797-FA90571BC61B}" type="datetime1">
              <a:rPr lang="fi-FI" smtClean="0"/>
              <a:pPr/>
              <a:t>22.4.2025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7D8CEE-87F7-4D51-8085-5020A660C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17961" y="6448425"/>
            <a:ext cx="3134086" cy="2349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000" b="1" i="0">
                <a:solidFill>
                  <a:schemeClr val="tx2"/>
                </a:solidFill>
                <a:latin typeface="Epilogue SemiBold" pitchFamily="2" charset="77"/>
              </a:defRPr>
            </a:lvl1pPr>
          </a:lstStyle>
          <a:p>
            <a:pPr algn="l"/>
            <a:r>
              <a:rPr lang="fi-FI"/>
              <a:t>Essi Esittäjä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C9AA54-8F44-4A79-9F26-C3BD5C58A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3402" y="6448425"/>
            <a:ext cx="535916" cy="2349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00" b="1" i="0">
                <a:solidFill>
                  <a:schemeClr val="tx2"/>
                </a:solidFill>
                <a:latin typeface="Epilogue SemiBold" pitchFamily="2" charset="77"/>
              </a:defRPr>
            </a:lvl1pPr>
          </a:lstStyle>
          <a:p>
            <a:fld id="{74162AFA-8845-4A98-91C8-0D60CCF00EF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53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36" r:id="rId2"/>
    <p:sldLayoutId id="2147483829" r:id="rId3"/>
    <p:sldLayoutId id="2147483828" r:id="rId4"/>
    <p:sldLayoutId id="2147483833" r:id="rId5"/>
    <p:sldLayoutId id="2147483835" r:id="rId6"/>
    <p:sldLayoutId id="2147483838" r:id="rId7"/>
    <p:sldLayoutId id="2147483650" r:id="rId8"/>
    <p:sldLayoutId id="2147483659" r:id="rId9"/>
    <p:sldLayoutId id="2147483660" r:id="rId10"/>
    <p:sldLayoutId id="2147483837" r:id="rId11"/>
    <p:sldLayoutId id="2147483815" r:id="rId12"/>
    <p:sldLayoutId id="2147483779" r:id="rId13"/>
    <p:sldLayoutId id="2147483657" r:id="rId14"/>
    <p:sldLayoutId id="2147483781" r:id="rId15"/>
    <p:sldLayoutId id="2147483794" r:id="rId16"/>
    <p:sldLayoutId id="214748383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42963"/>
          </a:solidFill>
          <a:latin typeface="Epilogue Medium" pitchFamily="2" charset="77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8000"/>
        </a:lnSpc>
        <a:spcBef>
          <a:spcPts val="300"/>
        </a:spcBef>
        <a:buClr>
          <a:srgbClr val="BEBEF8"/>
        </a:buClr>
        <a:buSzPct val="90000"/>
        <a:buFont typeface="Verdana" panose="020B0604030504040204" pitchFamily="34" charset="0"/>
        <a:buChar char="•"/>
        <a:defRPr sz="18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1pPr>
      <a:lvl2pPr marL="715963" indent="-258763" algn="l" defTabSz="914400" rtl="0" eaLnBrk="1" latinLnBrk="0" hangingPunct="1">
        <a:lnSpc>
          <a:spcPct val="108000"/>
        </a:lnSpc>
        <a:spcBef>
          <a:spcPts val="300"/>
        </a:spcBef>
        <a:buClr>
          <a:srgbClr val="BEBEF8"/>
        </a:buClr>
        <a:buSzPct val="100000"/>
        <a:buFont typeface="Arial" panose="020B0604020202020204" pitchFamily="34" charset="0"/>
        <a:buChar char="−"/>
        <a:defRPr sz="18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8000"/>
        </a:lnSpc>
        <a:spcBef>
          <a:spcPts val="300"/>
        </a:spcBef>
        <a:buClr>
          <a:srgbClr val="BEBEF8"/>
        </a:buClr>
        <a:buSzPct val="85000"/>
        <a:buFont typeface="Arial" panose="020B0604020202020204" pitchFamily="34" charset="0"/>
        <a:buChar char="»"/>
        <a:defRPr sz="18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8000"/>
        </a:lnSpc>
        <a:spcBef>
          <a:spcPts val="300"/>
        </a:spcBef>
        <a:buClr>
          <a:srgbClr val="BEBEF8"/>
        </a:buClr>
        <a:buSzPct val="90000"/>
        <a:buFont typeface="Verdana" panose="020B0604030504040204" pitchFamily="34" charset="0"/>
        <a:buChar char="•"/>
        <a:defRPr sz="18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8000"/>
        </a:lnSpc>
        <a:spcBef>
          <a:spcPts val="300"/>
        </a:spcBef>
        <a:buClr>
          <a:srgbClr val="BEBEF8"/>
        </a:buClr>
        <a:buSzPct val="90000"/>
        <a:buFont typeface="Verdana" panose="020B0604030504040204" pitchFamily="34" charset="0"/>
        <a:buChar char="•"/>
        <a:defRPr sz="18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EBEF8"/>
        </a:buClr>
        <a:buFont typeface="Arial" panose="020B0604020202020204" pitchFamily="34" charset="0"/>
        <a:buChar char="•"/>
        <a:defRPr sz="16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EBEF8"/>
        </a:buClr>
        <a:buFont typeface="Arial" panose="020B0604020202020204" pitchFamily="34" charset="0"/>
        <a:buChar char="•"/>
        <a:defRPr sz="16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EBEF8"/>
        </a:buClr>
        <a:buFont typeface="Arial" panose="020B0604020202020204" pitchFamily="34" charset="0"/>
        <a:buChar char="•"/>
        <a:defRPr sz="16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EBEF8"/>
        </a:buClr>
        <a:buFont typeface="Arial" panose="020B0604020202020204" pitchFamily="34" charset="0"/>
        <a:buChar char="•"/>
        <a:defRPr sz="1600" b="0" i="0" kern="1200">
          <a:solidFill>
            <a:srgbClr val="142963"/>
          </a:solidFill>
          <a:latin typeface="Epilogue" pitchFamily="2" charset="77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uomenkirjastoseura.fi/kohti-suunnitelmallista-lukutaitotyota-vahvistetaan-kirjastojen-roolia/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roos@inari.fi" TargetMode="External"/><Relationship Id="rId2" Type="http://schemas.openxmlformats.org/officeDocument/2006/relationships/hyperlink" Target="mailto:anna.kippola@raahe.fi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B59A5A-C25E-4746-8123-345761E6D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02" y="2045807"/>
            <a:ext cx="5922200" cy="1536700"/>
          </a:xfrm>
        </p:spPr>
        <p:txBody>
          <a:bodyPr/>
          <a:lstStyle/>
          <a:p>
            <a:r>
              <a:rPr lang="fi-FI" sz="4800" b="1"/>
              <a:t>Suositus lukutaitotyöstä yleisissä kirjastoissa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EA74427-3A83-2A40-8D95-9A1AA88ED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560" y="4778562"/>
            <a:ext cx="4917453" cy="1050985"/>
          </a:xfrm>
        </p:spPr>
        <p:txBody>
          <a:bodyPr>
            <a:normAutofit fontScale="77500" lnSpcReduction="20000"/>
          </a:bodyPr>
          <a:lstStyle/>
          <a:p>
            <a:r>
              <a:rPr lang="fi-FI"/>
              <a:t>Anna Kippola, Raahen kaupunginkirjasto</a:t>
            </a:r>
          </a:p>
          <a:p>
            <a:r>
              <a:rPr lang="fi-FI"/>
              <a:t>Anna Roos, Inarin kunnankirjasto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641C63-240F-3D4A-BB0B-8AD83E7859D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3A937D2-89C3-8D4C-AC04-9B495D753E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2317484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A362-2E37-AC6D-95E2-68B7AD4D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BABB3EAA-6651-1B65-F207-FCACE4AB7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09843"/>
            <a:ext cx="8048974" cy="723803"/>
          </a:xfrm>
        </p:spPr>
        <p:txBody>
          <a:bodyPr/>
          <a:lstStyle/>
          <a:p>
            <a:r>
              <a:rPr lang="fi-FI">
                <a:latin typeface="Epilogue SemiBold" pitchFamily="2" charset="0"/>
              </a:rPr>
              <a:t>Mitä on lukutaitotyö?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A1739D5-93C7-D400-A4FF-9CA33114137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</a:t>
            </a:r>
            <a:r>
              <a:rPr lang="fi-FI" b="1"/>
              <a:t>.2025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E30E948-E163-7924-1B75-A050AEE93C3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0E0D01D-C8AA-9BA9-98C3-94EB84BDA8F2}"/>
              </a:ext>
            </a:extLst>
          </p:cNvPr>
          <p:cNvSpPr txBox="1"/>
          <p:nvPr/>
        </p:nvSpPr>
        <p:spPr>
          <a:xfrm>
            <a:off x="360251" y="2087655"/>
            <a:ext cx="11952065" cy="3970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ts val="3374"/>
              </a:lnSpc>
              <a:buFont typeface="Arial" panose="020B0604020202020204" pitchFamily="34" charset="0"/>
              <a:buChar char="•"/>
            </a:pP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Kansallinen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lukutaitostrategia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2030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määrittelee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lukutaidon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turvallisen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yhteiskunnan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toimivan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demokratian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ja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tasa-arvon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perustaksi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. </a:t>
            </a:r>
          </a:p>
          <a:p>
            <a:pPr marL="285750" indent="-285750" algn="l">
              <a:lnSpc>
                <a:spcPts val="3374"/>
              </a:lnSpc>
              <a:buFont typeface="Arial" panose="020B0604020202020204" pitchFamily="34" charset="0"/>
              <a:buChar char="•"/>
            </a:pP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Lukutaitotyön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tavoite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on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vahvistaa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ja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edistää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kaikenikäisten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.</a:t>
            </a:r>
          </a:p>
          <a:p>
            <a:pPr marL="285750" indent="-285750" algn="l">
              <a:lnSpc>
                <a:spcPts val="3374"/>
              </a:lnSpc>
              <a:buFont typeface="Arial" panose="020B0604020202020204" pitchFamily="34" charset="0"/>
              <a:buChar char="•"/>
            </a:pP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Lukutaitotyö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on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suunnitelmallista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monilukutaidon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harjaannuttamista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.</a:t>
            </a:r>
          </a:p>
          <a:p>
            <a:pPr marL="285750" indent="-285750" algn="l">
              <a:lnSpc>
                <a:spcPts val="3374"/>
              </a:lnSpc>
              <a:buFont typeface="Arial" panose="020B0604020202020204" pitchFamily="34" charset="0"/>
              <a:buChar char="•"/>
            </a:pP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Lukutaitotyö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on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yhteistyötä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ja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sitä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toteutetaan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johdetaan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ja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arvioidaan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yhteistyössä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.</a:t>
            </a:r>
          </a:p>
          <a:p>
            <a:pPr marL="285750" lvl="0" indent="-285750" algn="l">
              <a:lnSpc>
                <a:spcPts val="337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Lain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yleisistä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kirjastoista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(1492/2016)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painopisteisiin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lukeutuvat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kansalaisten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yhdenvertaisuus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aktiivinen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kansalaisuus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demokratia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ja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kulttuurinen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vuoropuhelu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,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joiden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toteutumisen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perusedellytys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 on </a:t>
            </a:r>
            <a:r>
              <a:rPr lang="en-US" sz="1800" spc="149" err="1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lukutaito</a:t>
            </a:r>
            <a:r>
              <a:rPr lang="en-US" sz="1800" spc="149">
                <a:solidFill>
                  <a:srgbClr val="142963"/>
                </a:solidFill>
                <a:latin typeface="Epilogue Medium" pitchFamily="2" charset="0"/>
                <a:ea typeface="DM Sans"/>
                <a:cs typeface="DM Sans"/>
                <a:sym typeface="DM San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479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852D-A8DA-1E58-F1EE-AEDCCFE06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6CC3B8BA-2D94-3264-A38E-675C28CE11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4000" y="499831"/>
            <a:ext cx="5592000" cy="875414"/>
          </a:xfrm>
        </p:spPr>
        <p:txBody>
          <a:bodyPr/>
          <a:lstStyle/>
          <a:p>
            <a:r>
              <a:rPr lang="fi-FI"/>
              <a:t>MIKSI TARVITAAN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3B959EF-1487-F78F-75FC-44959E102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136" y="3198807"/>
            <a:ext cx="8361704" cy="1505414"/>
          </a:xfrm>
        </p:spPr>
        <p:txBody>
          <a:bodyPr/>
          <a:lstStyle/>
          <a:p>
            <a:r>
              <a:rPr lang="fi-FI"/>
              <a:t>suositus lukutaitotyöstä yleisille kirjastoille?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A3CB5AA-68DB-4D8C-8AF3-617D9610FDB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AE4BCD-1629-B974-2674-5341863D585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1129699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CD96B-6865-CCC7-D4F5-4492A55F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DBFB24-95D0-F5DE-65B6-E1ED86EE52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200" y="962987"/>
            <a:ext cx="12317920" cy="875414"/>
          </a:xfrm>
        </p:spPr>
        <p:txBody>
          <a:bodyPr/>
          <a:lstStyle/>
          <a:p>
            <a:r>
              <a:rPr lang="fi-FI" sz="4000">
                <a:latin typeface="Epilogue Medium"/>
              </a:rPr>
              <a:t>LUKUTAITOTYÖ ≠ LUKEMISEN EDISTÄMINEN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9D5BF1E-A064-16A8-93A4-CE9923439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536" y="3560713"/>
            <a:ext cx="10850904" cy="1505414"/>
          </a:xfrm>
        </p:spPr>
        <p:txBody>
          <a:bodyPr/>
          <a:lstStyle/>
          <a:p>
            <a:r>
              <a:rPr lang="fi-FI" sz="3200">
                <a:latin typeface="Calibri"/>
                <a:ea typeface="Calibri"/>
                <a:cs typeface="Calibri"/>
              </a:rPr>
              <a:t>Kirjastolaissa lukemisen edistäminen ja ohjauksen ja tuen tarjoaminen monipuoliseen lukutaitoon ovat eri tehtäviä.</a:t>
            </a:r>
            <a:br>
              <a:rPr lang="fi-FI" sz="3200">
                <a:latin typeface="Calibri"/>
                <a:ea typeface="Calibri"/>
                <a:cs typeface="Calibri"/>
              </a:rPr>
            </a:br>
            <a:br>
              <a:rPr lang="fi-FI" sz="3200">
                <a:latin typeface="Calibri"/>
                <a:ea typeface="Calibri"/>
                <a:cs typeface="Calibri"/>
              </a:rPr>
            </a:br>
            <a:r>
              <a:rPr lang="fi-FI" sz="3200">
                <a:latin typeface="Calibri"/>
                <a:ea typeface="Calibri"/>
                <a:cs typeface="Calibri"/>
              </a:rPr>
              <a:t>Haaste lukutaitotyön hahmottamisessa: Samanniminen toiminto voi olla joko lukemisen edistämistä tai lukutaitotyötä. </a:t>
            </a:r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D3C2D31-93E5-BB9D-FE35-58522F8D702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B7E739A-FCBE-C42C-67C3-619FDBBAFB7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3790594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57D5F6C-C628-D540-837F-2E9902BE530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</a:t>
            </a:r>
            <a:r>
              <a:rPr lang="fi-FI" b="1"/>
              <a:t>2025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E577089-29BA-574B-82F4-2F0CF31CF77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86591B3B-5920-61CE-4B38-F95C84AA8CB3}"/>
              </a:ext>
            </a:extLst>
          </p:cNvPr>
          <p:cNvSpPr txBox="1"/>
          <p:nvPr/>
        </p:nvSpPr>
        <p:spPr>
          <a:xfrm>
            <a:off x="380649" y="796260"/>
            <a:ext cx="11430701" cy="526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Lukutaitotyö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on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yleisten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kirjastojen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tehtävän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ytimessä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ja </a:t>
            </a:r>
            <a:r>
              <a:rPr lang="en-US" sz="2800" spc="119" err="1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olennainen</a:t>
            </a:r>
            <a:r>
              <a:rPr lang="en-US" sz="2800" spc="119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osa</a:t>
            </a:r>
            <a:r>
              <a:rPr lang="en-US" sz="2800" spc="119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kirjastojen</a:t>
            </a:r>
            <a:r>
              <a:rPr lang="en-US" sz="2800" spc="119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demokratiatyötä</a:t>
            </a:r>
            <a:r>
              <a:rPr lang="en-US" sz="2800" spc="119">
                <a:solidFill>
                  <a:srgbClr val="142963"/>
                </a:solidFill>
                <a:latin typeface="DM Sans" pitchFamily="2" charset="0"/>
                <a:ea typeface="DM Sans"/>
                <a:cs typeface="DM Sans"/>
                <a:sym typeface="DM Sans"/>
              </a:rPr>
              <a:t>. </a:t>
            </a: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endParaRPr lang="en-US" sz="2800" spc="119">
              <a:solidFill>
                <a:srgbClr val="142963"/>
              </a:solidFill>
              <a:latin typeface="DM Sans" pitchFamily="2" charset="0"/>
              <a:ea typeface="DM Sans"/>
              <a:cs typeface="DM Sans"/>
              <a:sym typeface="DM Sans"/>
            </a:endParaRP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r>
              <a:rPr lang="fi-FI" sz="2800">
                <a:solidFill>
                  <a:srgbClr val="142963"/>
                </a:solidFill>
                <a:latin typeface="DM Sans" pitchFamily="2" charset="0"/>
              </a:rPr>
              <a:t>Kirjaston palvelut tavoittavat ihmiset heidän elämänkaarensa kaikissa vaiheissa.</a:t>
            </a: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endParaRPr lang="fi-FI" sz="2800" spc="119">
              <a:solidFill>
                <a:srgbClr val="142963"/>
              </a:solidFill>
              <a:latin typeface="DM Sans" pitchFamily="2" charset="0"/>
              <a:ea typeface="DM Sans"/>
              <a:cs typeface="DM Sans"/>
              <a:sym typeface="DM Sans"/>
            </a:endParaRP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r>
              <a:rPr lang="fi-FI" sz="2800">
                <a:solidFill>
                  <a:srgbClr val="142963"/>
                </a:solidFill>
                <a:latin typeface="DM Sans" pitchFamily="2" charset="0"/>
              </a:rPr>
              <a:t>Asiantunteva lukutaitotyö vahvistaa yleisten kirjastojen merkitystä demokraattisen yhteiskunnan rakentajana.</a:t>
            </a:r>
            <a:endParaRPr lang="en-US" sz="2800" spc="119">
              <a:solidFill>
                <a:srgbClr val="142963"/>
              </a:solidFill>
              <a:latin typeface="DM Sans" pitchFamily="2" charset="0"/>
              <a:ea typeface="DM Sans"/>
              <a:cs typeface="DM Sans"/>
              <a:sym typeface="DM Sans"/>
            </a:endParaRP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endParaRPr lang="en-US" sz="2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Yleisten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kirjastojen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lukutaitotyön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tulee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pohjautua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tutkittuun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tietoon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, ja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sen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tulee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olla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tavoitteellista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suunnitelmallista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sekä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800" spc="119" err="1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pitkäjänteistä</a:t>
            </a:r>
            <a:r>
              <a:rPr lang="en-US" sz="2800" spc="119">
                <a:solidFill>
                  <a:srgbClr val="142963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endParaRPr lang="en-US" sz="2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indent="-285750" algn="l">
              <a:lnSpc>
                <a:spcPts val="2699"/>
              </a:lnSpc>
              <a:buFont typeface="Arial" panose="020B0604020202020204" pitchFamily="34" charset="0"/>
              <a:buChar char="•"/>
            </a:pPr>
            <a:endParaRPr lang="en-US" sz="2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699"/>
              </a:lnSpc>
            </a:pPr>
            <a:endParaRPr lang="en-US" sz="1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15143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700D5-6532-2D4C-B3AA-5A795C848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438C83DF-BC6F-A413-E183-B5731305E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3429000"/>
            <a:ext cx="11400562" cy="1505414"/>
          </a:xfrm>
        </p:spPr>
        <p:txBody>
          <a:bodyPr/>
          <a:lstStyle/>
          <a:p>
            <a:r>
              <a:rPr lang="fi-FI"/>
              <a:t>Suosituksen tavoitteena on väestön kattavasti saavuttavan lukutaitotyön jalkauttaminen yleisten kirjastojen arkeen.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E70F20C-0975-6665-CAC9-5AC1FBBC71F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BE4A84D-4C16-4DBB-503F-063D4389B87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97116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EB8DB-275C-15A0-0AF9-A7F811A8E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4DC4CDD-B4C2-C951-B3A1-EDC0113C1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29" y="2676293"/>
            <a:ext cx="11632056" cy="1505414"/>
          </a:xfrm>
        </p:spPr>
        <p:txBody>
          <a:bodyPr/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fi-FI"/>
              <a:t>Lukutaitotyö on lukutaidon ylläpitoa, syventämistä ja harjaannuttamista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D84CFB-0C33-FBD7-5CB4-62B7AEB8D52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02C1E7F-90ED-95CA-344F-813A0606C71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12196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6565-97F1-34B4-7068-98FA0FB34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321D8CA5-207D-34B7-E215-DD9C270F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2676293"/>
            <a:ext cx="11688000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Lukutaitotyössä on pedagoginen ote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C640E69-6246-4A99-189D-DEEDCE0BAF4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D797D47-A8C3-DFF2-5AFF-5560257798C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399641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73CF47F7-D3E0-6349-8B9C-3AAEFE117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2676293"/>
            <a:ext cx="11688000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Lukutaitotyön tavoitteena on lukutaidon vahvistuminen ja kumuloituminen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CE13131-410E-9043-B266-E09324A4FA7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D3DE141-E102-2742-B4C7-5EDE38B8E87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167714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A7204-E962-ADBE-DE0E-1922BFC52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ABFD6D0-7847-3B5A-F4C3-D0765E7F6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2676293"/>
            <a:ext cx="10473932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Tehokas lukutaitotyö on toiminnallista ja vastavuoroista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831B74-1B30-E537-FE57-D4E9783D38D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342507-E841-7DCE-CD3C-741FFCE31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255317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E6D37319-057E-6A44-8E65-E4EC570F9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2498163"/>
            <a:ext cx="11400562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Lukutaitotyössä avainasemassa on sidosryhmäyhteistyö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BBC3AD-16C8-304C-8FAF-74C577587F8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FA0D403-438B-FD46-8A82-14A5A247804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082937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8E6B1-D45C-1DCA-FF65-D5C1A5309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0D670BEF-7791-8AAF-FE3D-9C2FF154C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2498163"/>
            <a:ext cx="11400562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Lukutaitotyötä tehdään suunnitelmallisesti, tavoitteellisesti ja pitkäjänteisesti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E96A759-52AF-90A8-6C09-EFF23D375F6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016327D-9C21-1E96-6638-2FB5552C2E0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9F9C90A-A984-3564-E8CA-8AA67C714354}"/>
              </a:ext>
            </a:extLst>
          </p:cNvPr>
          <p:cNvSpPr txBox="1"/>
          <p:nvPr/>
        </p:nvSpPr>
        <p:spPr>
          <a:xfrm>
            <a:off x="668976" y="4205458"/>
            <a:ext cx="10854047" cy="79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699"/>
              </a:lnSpc>
            </a:pPr>
            <a:endParaRPr lang="en-US" sz="2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699"/>
              </a:lnSpc>
            </a:pPr>
            <a:r>
              <a:rPr lang="fi-FI" sz="2800">
                <a:solidFill>
                  <a:srgbClr val="142963"/>
                </a:solidFill>
              </a:rPr>
              <a:t>Suunnitelmallinen lukutaitotyö on ennakoitavaa kaikille osapuolille</a:t>
            </a:r>
            <a:endParaRPr lang="en-US" sz="2800" spc="119">
              <a:solidFill>
                <a:srgbClr val="14296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89715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792CA0CF-BE33-8746-B938-E0E096D76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465" y="4538893"/>
            <a:ext cx="10473932" cy="1505414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/>
              <a:t>Lukutaitotyötä </a:t>
            </a:r>
            <a:r>
              <a:rPr lang="fi-FI" sz="5400"/>
              <a:t>kehitetään</a:t>
            </a:r>
            <a:r>
              <a:rPr lang="fi-FI"/>
              <a:t> kirjastoalalla olemassa olevan osaamisen pohjalta -  kirjastoammattilainen on lukutaitotyön asiantuntija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359BC38-2C5B-724E-9F78-133DB7B7B41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D0E4A9-D2F5-6C4F-9873-A9DF2B5E62A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781220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C9FDA-F628-79FC-2DFF-516C447D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12C769E-E1BC-29D2-6E7B-E955FB8BA37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1F6D2B-EB3E-A719-1EE3-AB69E5FEA70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/>
              <a:t>Anna Kippola ja Anna Roos</a:t>
            </a:r>
            <a:endParaRPr lang="fi-FI" b="1"/>
          </a:p>
        </p:txBody>
      </p:sp>
      <p:sp>
        <p:nvSpPr>
          <p:cNvPr id="2" name="TextBox 31">
            <a:extLst>
              <a:ext uri="{FF2B5EF4-FFF2-40B4-BE49-F238E27FC236}">
                <a16:creationId xmlns:a16="http://schemas.microsoft.com/office/drawing/2014/main" id="{8DFF0EAD-FE09-8B8F-0600-B58AD41CDBE7}"/>
              </a:ext>
            </a:extLst>
          </p:cNvPr>
          <p:cNvSpPr txBox="1"/>
          <p:nvPr/>
        </p:nvSpPr>
        <p:spPr>
          <a:xfrm>
            <a:off x="3945743" y="2222620"/>
            <a:ext cx="4297511" cy="1808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4000" b="1">
                <a:solidFill>
                  <a:srgbClr val="142963"/>
                </a:solidFill>
                <a:latin typeface="DM Sans" pitchFamily="2" charset="0"/>
                <a:ea typeface="DM Sans Bold"/>
                <a:cs typeface="DM Sans Bold"/>
                <a:sym typeface="DM Sans Bold"/>
              </a:rPr>
              <a:t>LUKUTAITOTYÖ</a:t>
            </a:r>
          </a:p>
          <a:p>
            <a:pPr marL="0" lvl="1" indent="0" algn="ctr">
              <a:lnSpc>
                <a:spcPts val="4656"/>
              </a:lnSpc>
              <a:spcBef>
                <a:spcPct val="0"/>
              </a:spcBef>
            </a:pPr>
            <a:r>
              <a:rPr lang="en-US" sz="4000" b="1">
                <a:solidFill>
                  <a:srgbClr val="142963"/>
                </a:solidFill>
                <a:latin typeface="DM Sans" pitchFamily="2" charset="0"/>
                <a:ea typeface="DM Sans Bold"/>
                <a:cs typeface="DM Sans Bold"/>
                <a:sym typeface="DM Sans Bold"/>
              </a:rPr>
              <a:t>TULEE KIINNITTÄÄ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FA2F04B-12A9-98CE-E9A5-19F4A1297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45" y="463606"/>
            <a:ext cx="2703767" cy="129297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4AA53DE-BE91-681E-E93F-4C4AB723B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45" y="2481434"/>
            <a:ext cx="2700762" cy="129246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42F9414-A864-3CCF-F272-39CAF1A2F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57" y="4510192"/>
            <a:ext cx="2700762" cy="129246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675C7F7-0987-2B12-0E33-0FB982D1F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990" y="457640"/>
            <a:ext cx="2700762" cy="1292464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8F6BB578-4DA0-0268-A376-B1D8AFA28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990" y="2480483"/>
            <a:ext cx="2700762" cy="1292464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A1AE3507-A264-96B3-7A45-F6515CA8D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990" y="4510192"/>
            <a:ext cx="2700762" cy="1292464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32081477-6119-9927-4994-A2D8C4804B0C}"/>
              </a:ext>
            </a:extLst>
          </p:cNvPr>
          <p:cNvSpPr txBox="1"/>
          <p:nvPr/>
        </p:nvSpPr>
        <p:spPr>
          <a:xfrm>
            <a:off x="452142" y="791543"/>
            <a:ext cx="3050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/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Yleisten</a:t>
            </a:r>
            <a:r>
              <a:rPr lang="en-US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kirjastojen</a:t>
            </a:r>
            <a:r>
              <a:rPr lang="en-US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tehtävään</a:t>
            </a:r>
            <a:endParaRPr lang="en-US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8EF3B21C-6BF0-0B7F-EAA5-9133C1F19875}"/>
              </a:ext>
            </a:extLst>
          </p:cNvPr>
          <p:cNvSpPr txBox="1"/>
          <p:nvPr/>
        </p:nvSpPr>
        <p:spPr>
          <a:xfrm>
            <a:off x="795104" y="2665049"/>
            <a:ext cx="23650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Kansalliseen</a:t>
            </a:r>
            <a:r>
              <a:rPr lang="en-US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lukutaitostrategiaan</a:t>
            </a:r>
            <a:r>
              <a:rPr lang="en-US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2030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3CC72A05-4774-BA9D-B553-8892CB3F80B2}"/>
              </a:ext>
            </a:extLst>
          </p:cNvPr>
          <p:cNvSpPr txBox="1"/>
          <p:nvPr/>
        </p:nvSpPr>
        <p:spPr>
          <a:xfrm>
            <a:off x="474644" y="4694759"/>
            <a:ext cx="30489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/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AVI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kirjastotoimen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asettamiin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tavoitteisiin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ja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tehtäviin</a:t>
            </a:r>
            <a:endParaRPr lang="en-US" sz="18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218C722D-36AD-025C-0E90-050300B1E1BE}"/>
              </a:ext>
            </a:extLst>
          </p:cNvPr>
          <p:cNvSpPr txBox="1"/>
          <p:nvPr/>
        </p:nvSpPr>
        <p:spPr>
          <a:xfrm>
            <a:off x="8860990" y="791543"/>
            <a:ext cx="27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Alueelliseen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strategiaan</a:t>
            </a:r>
            <a:endParaRPr lang="en-US" sz="18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/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(AKE/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kirjastokimppa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1AEDE92B-7E7E-3129-1447-4475A6D777DA}"/>
              </a:ext>
            </a:extLst>
          </p:cNvPr>
          <p:cNvSpPr txBox="1"/>
          <p:nvPr/>
        </p:nvSpPr>
        <p:spPr>
          <a:xfrm>
            <a:off x="8517566" y="2665049"/>
            <a:ext cx="33876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Kunnan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ja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kirjaston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strategiaan</a:t>
            </a:r>
            <a:r>
              <a:rPr lang="en-US" sz="18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tai </a:t>
            </a:r>
            <a:r>
              <a:rPr lang="en-US" sz="180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toimintasuunnnitelmaan</a:t>
            </a:r>
            <a:endParaRPr lang="en-US" sz="18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62ABD2E1-989D-C424-8338-2CBEE5A8B9CF}"/>
              </a:ext>
            </a:extLst>
          </p:cNvPr>
          <p:cNvSpPr txBox="1"/>
          <p:nvPr/>
        </p:nvSpPr>
        <p:spPr>
          <a:xfrm>
            <a:off x="9366735" y="4753746"/>
            <a:ext cx="1689265" cy="571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320"/>
              </a:lnSpc>
              <a:spcBef>
                <a:spcPct val="0"/>
              </a:spcBef>
            </a:pPr>
            <a:r>
              <a:rPr lang="en-US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Työnkuvaan</a:t>
            </a:r>
            <a:endParaRPr lang="en-US" sz="18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02949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291F2-633B-CA73-BFA2-B4361EB7F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DB9F2B4-B6DA-4C0F-C8DF-AB4437DD2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3799038"/>
            <a:ext cx="11688000" cy="1505414"/>
          </a:xfrm>
        </p:spPr>
        <p:txBody>
          <a:bodyPr/>
          <a:lstStyle/>
          <a:p>
            <a:r>
              <a:rPr lang="fi-FI" sz="4400">
                <a:latin typeface="Epilogue Medium"/>
              </a:rPr>
              <a:t>Kirjastojen lukutaitotyölle luodaan kestävä pohja, kun kirjastojen työntekijät tunnistavat oman osaamisensa ja asiantuntijuutensa ja saavat työssään mahdollisuuksia ja resursseja osaamisensa kartuttamiseen.</a:t>
            </a:r>
            <a:endParaRPr lang="fi-FI" sz="440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AAE9C90-8EFB-E6E9-A681-13DDF98C4F5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FAC4C79-6663-3287-5D58-AA1CD7A9BBE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2620577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B67DA-D516-B71E-0F8D-47F9EF94B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CFF25F-4C09-2113-AA2E-E7240DADD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172" y="1541310"/>
            <a:ext cx="5922200" cy="1536700"/>
          </a:xfrm>
        </p:spPr>
        <p:txBody>
          <a:bodyPr/>
          <a:lstStyle/>
          <a:p>
            <a:r>
              <a:rPr lang="fi-FI" sz="4000" b="1"/>
              <a:t>Kirjastoseura jalkauttaa lukutaitostrategiaa ja lukutaitotyön suositusta kirjastoihin 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E098130-FB1C-9A9A-7E19-8D47598FE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947408"/>
            <a:ext cx="5730545" cy="1536700"/>
          </a:xfrm>
        </p:spPr>
        <p:txBody>
          <a:bodyPr>
            <a:normAutofit fontScale="85000" lnSpcReduction="20000"/>
          </a:bodyPr>
          <a:lstStyle/>
          <a:p>
            <a:r>
              <a:rPr lang="fi-FI"/>
              <a:t>Kiinnostuitko? Hae mukaan:</a:t>
            </a:r>
          </a:p>
          <a:p>
            <a:r>
              <a:rPr lang="fi-FI">
                <a:hlinkClick r:id="rId2"/>
              </a:rPr>
              <a:t>https://suomenkirjastoseura.fi/kohti-suunnitelmallista-lukutaitotyota-vahvistetaan-kirjastojen-roolia/</a:t>
            </a:r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284A8B-2FCC-4A00-8507-1ABE96457BE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D02D24-41C3-79AC-5F89-D87C70A5B27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278966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153207-5D92-7E4F-B9C8-32618A59A0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Kiitos!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2B575E-474C-8A49-8BF1-8C437119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Anna Kippola, Raahen kaupunginkirjasto</a:t>
            </a:r>
          </a:p>
          <a:p>
            <a:r>
              <a:rPr lang="fi-FI">
                <a:hlinkClick r:id="rId2"/>
              </a:rPr>
              <a:t>anna.kippola@raahe.fi</a:t>
            </a:r>
            <a:br>
              <a:rPr lang="fi-FI"/>
            </a:br>
            <a:br>
              <a:rPr lang="fi-FI"/>
            </a:br>
            <a:r>
              <a:rPr lang="fi-FI"/>
              <a:t>Anna Roos, Inarin kunnankirjasto</a:t>
            </a:r>
            <a:br>
              <a:rPr lang="fi-FI"/>
            </a:br>
            <a:r>
              <a:rPr lang="fi-FI">
                <a:hlinkClick r:id="rId3"/>
              </a:rPr>
              <a:t>anna.roos@inari.fi</a:t>
            </a:r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7B6A8D-3593-354D-BCF8-E5B04A3B5354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04000" y="6448425"/>
            <a:ext cx="695072" cy="234950"/>
          </a:xfrm>
        </p:spPr>
        <p:txBody>
          <a:bodyPr/>
          <a:lstStyle/>
          <a:p>
            <a:r>
              <a:rPr lang="fi-FI"/>
              <a:t>24.4.2025</a:t>
            </a:r>
            <a:endParaRPr lang="fi-FI" b="1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6AFF32-E966-7A41-8DAE-B5405534B34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308594" y="6448425"/>
            <a:ext cx="4787406" cy="234950"/>
          </a:xfrm>
        </p:spPr>
        <p:txBody>
          <a:bodyPr/>
          <a:lstStyle/>
          <a:p>
            <a:pPr algn="l"/>
            <a:r>
              <a:rPr lang="fi-FI" b="1"/>
              <a:t>Anna Kippola ja Anna Roos</a:t>
            </a:r>
          </a:p>
        </p:txBody>
      </p:sp>
    </p:spTree>
    <p:extLst>
      <p:ext uri="{BB962C8B-B14F-4D97-AF65-F5344CB8AC3E}">
        <p14:creationId xmlns:p14="http://schemas.microsoft.com/office/powerpoint/2010/main" val="1996876107"/>
      </p:ext>
    </p:extLst>
  </p:cSld>
  <p:clrMapOvr>
    <a:masterClrMapping/>
  </p:clrMapOvr>
</p:sld>
</file>

<file path=ppt/theme/theme1.xml><?xml version="1.0" encoding="utf-8"?>
<a:theme xmlns:a="http://schemas.openxmlformats.org/drawingml/2006/main" name="Palta Vihreä">
  <a:themeElements>
    <a:clrScheme name="Mukautetut 3">
      <a:dk1>
        <a:srgbClr val="000000"/>
      </a:dk1>
      <a:lt1>
        <a:srgbClr val="FFFFFF"/>
      </a:lt1>
      <a:dk2>
        <a:srgbClr val="142862"/>
      </a:dk2>
      <a:lt2>
        <a:srgbClr val="F1F7BC"/>
      </a:lt2>
      <a:accent1>
        <a:srgbClr val="005DA8"/>
      </a:accent1>
      <a:accent2>
        <a:srgbClr val="E96EA6"/>
      </a:accent2>
      <a:accent3>
        <a:srgbClr val="F77B56"/>
      </a:accent3>
      <a:accent4>
        <a:srgbClr val="FFF0E1"/>
      </a:accent4>
      <a:accent5>
        <a:srgbClr val="BDBDF7"/>
      </a:accent5>
      <a:accent6>
        <a:srgbClr val="00A89D"/>
      </a:accent6>
      <a:hlink>
        <a:srgbClr val="005DA8"/>
      </a:hlink>
      <a:folHlink>
        <a:srgbClr val="BDBDF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alta_esitysmallipohja_Arial_v2019-03-14.potx" id="{50C2D4F6-962D-43F9-A0DE-32DEA9D160F3}" vid="{8E0475F3-EE9A-4D92-BF27-D5021898AA5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DE9B2328E9E7347B7A6F24096A13631" ma:contentTypeVersion="12" ma:contentTypeDescription="Luo uusi asiakirja." ma:contentTypeScope="" ma:versionID="8c3839d35ca1f2b31227619e9d73603b">
  <xsd:schema xmlns:xsd="http://www.w3.org/2001/XMLSchema" xmlns:xs="http://www.w3.org/2001/XMLSchema" xmlns:p="http://schemas.microsoft.com/office/2006/metadata/properties" xmlns:ns2="a2f1388d-4b44-47b4-ba26-b96183047871" xmlns:ns3="f49b5c19-3095-4e96-ad73-4b9d2eadc55b" targetNamespace="http://schemas.microsoft.com/office/2006/metadata/properties" ma:root="true" ma:fieldsID="344f60a0416b1c1b2f72d22dc3061e41" ns2:_="" ns3:_="">
    <xsd:import namespace="a2f1388d-4b44-47b4-ba26-b96183047871"/>
    <xsd:import namespace="f49b5c19-3095-4e96-ad73-4b9d2eadc5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1388d-4b44-47b4-ba26-b961830478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2d24597b-2eec-441b-8499-7cb2650a0e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9b5c19-3095-4e96-ad73-4b9d2eadc55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cd25755-cf79-47fa-9ee0-d09a17c7f139}" ma:internalName="TaxCatchAll" ma:showField="CatchAllData" ma:web="f49b5c19-3095-4e96-ad73-4b9d2eadc5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9b5c19-3095-4e96-ad73-4b9d2eadc55b" xsi:nil="true"/>
    <lcf76f155ced4ddcb4097134ff3c332f xmlns="a2f1388d-4b44-47b4-ba26-b9618304787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F1BD4C-E4DA-4C3C-B46C-FC1091FECE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E575BC-0B12-4E65-AC25-6028C536C4C6}">
  <ds:schemaRefs>
    <ds:schemaRef ds:uri="a2f1388d-4b44-47b4-ba26-b96183047871"/>
    <ds:schemaRef ds:uri="f49b5c19-3095-4e96-ad73-4b9d2eadc55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46D8BD-A653-4774-8AE3-8A3816A6B27A}">
  <ds:schemaRefs>
    <ds:schemaRef ds:uri="a2f1388d-4b44-47b4-ba26-b96183047871"/>
    <ds:schemaRef ds:uri="f49b5c19-3095-4e96-ad73-4b9d2eadc55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Palta_esitysmallipohja_Arial_v2019-03-14c</Template>
  <Application>Microsoft Office PowerPoint</Application>
  <PresentationFormat>Widescreen</PresentationFormat>
  <Slides>17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Palta Vihreä</vt:lpstr>
      <vt:lpstr>Suositus lukutaitotyöstä yleisissä kirjastoissa </vt:lpstr>
      <vt:lpstr>Mitä on lukutaitotyö?</vt:lpstr>
      <vt:lpstr>suositus lukutaitotyöstä yleisille kirjastoille?</vt:lpstr>
      <vt:lpstr>Kirjastolaissa lukemisen edistäminen ja ohjauksen ja tuen tarjoaminen monipuoliseen lukutaitoon ovat eri tehtäviä.  Haaste lukutaitotyön hahmottamisessa: Samanniminen toiminto voi olla joko lukemisen edistämistä tai lukutaitotyötä. </vt:lpstr>
      <vt:lpstr>PowerPoint Presentation</vt:lpstr>
      <vt:lpstr>Suosituksen tavoitteena on väestön kattavasti saavuttavan lukutaitotyön jalkauttaminen yleisten kirjastojen arkeen.</vt:lpstr>
      <vt:lpstr>Lukutaitotyö on lukutaidon ylläpitoa, syventämistä ja harjaannuttamista</vt:lpstr>
      <vt:lpstr>Lukutaitotyössä on pedagoginen ote</vt:lpstr>
      <vt:lpstr>Lukutaitotyön tavoitteena on lukutaidon vahvistuminen ja kumuloituminen</vt:lpstr>
      <vt:lpstr>Tehokas lukutaitotyö on toiminnallista ja vastavuoroista</vt:lpstr>
      <vt:lpstr>Lukutaitotyössä avainasemassa on sidosryhmäyhteistyö</vt:lpstr>
      <vt:lpstr>Lukutaitotyötä tehdään suunnitelmallisesti, tavoitteellisesti ja pitkäjänteisesti</vt:lpstr>
      <vt:lpstr>Lukutaitotyötä kehitetään kirjastoalalla olemassa olevan osaamisen pohjalta -  kirjastoammattilainen on lukutaitotyön asiantuntija</vt:lpstr>
      <vt:lpstr>PowerPoint Presentation</vt:lpstr>
      <vt:lpstr>Kirjastojen lukutaitotyölle luodaan kestävä pohja, kun kirjastojen työntekijät tunnistavat oman osaamisensa ja asiantuntijuutensa ja saavat työssään mahdollisuuksia ja resursseja osaamisensa kartuttamiseen.</vt:lpstr>
      <vt:lpstr>Kirjastoseura jalkauttaa lukutaitostrategiaa ja lukutaitotyön suositusta kirjastoihin  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</dc:title>
  <dc:creator>Tiia Lemmetti</dc:creator>
  <cp:revision>1</cp:revision>
  <cp:lastPrinted>2020-11-06T11:01:38Z</cp:lastPrinted>
  <dcterms:created xsi:type="dcterms:W3CDTF">2019-03-14T13:34:52Z</dcterms:created>
  <dcterms:modified xsi:type="dcterms:W3CDTF">2025-04-22T11:26:59Z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0x010100EDE9B2328E9E7347B7A6F24096A13631</vt:lpwstr>
  </property>
  <property fmtid="{D5CDD505-2E9C-101B-9397-08002B2CF9AE}" pid="3" name="AuthorIds_UIVersion_1024">
    <vt:lpwstr>12</vt:lpwstr>
  </property>
  <property fmtid="{D5CDD505-2E9C-101B-9397-08002B2CF9AE}" pid="4" name="AuthorIds_UIVersion_512">
    <vt:lpwstr>12</vt:lpwstr>
  </property>
  <property fmtid="{D5CDD505-2E9C-101B-9397-08002B2CF9AE}" pid="5" name="AuthorIds_UIVersion_2048">
    <vt:lpwstr>12</vt:lpwstr>
  </property>
  <property fmtid="{D5CDD505-2E9C-101B-9397-08002B2CF9AE}" pid="6" name="MediaServiceImageTags">
    <vt:lpwstr/>
  </property>
</Properties>
</file>